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256" r:id="rId3"/>
    <p:sldId id="259" r:id="rId4"/>
    <p:sldId id="261" r:id="rId5"/>
    <p:sldId id="260" r:id="rId6"/>
    <p:sldId id="257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05B0F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141"/>
  </p:normalViewPr>
  <p:slideViewPr>
    <p:cSldViewPr snapToGrid="0">
      <p:cViewPr varScale="1">
        <p:scale>
          <a:sx n="55" d="100"/>
          <a:sy n="55" d="100"/>
        </p:scale>
        <p:origin x="3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57012-C7E1-CE4A-B1D9-461EC6AB3B2F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DD23-650F-4F4F-87BF-28C3158C3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3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CDD23-650F-4F4F-87BF-28C3158C32B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74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2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3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80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8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28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16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1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9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52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E127F-D999-714D-8472-42FA3D375ECC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CA41-EF25-0049-91EE-7EB469B895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女王・坂本花織「やるで！やる気満々やで！」SP”今季世界最高”にノリノリ【フィギュア全日本選手権】：中日スポーツ・東京中日スポーツ" hidden="1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38182DAA-6392-DC71-BEA6-5D89160229EB}"/>
              </a:ext>
            </a:extLst>
          </p:cNvPr>
          <p:cNvSpPr/>
          <p:nvPr/>
        </p:nvSpPr>
        <p:spPr>
          <a:xfrm>
            <a:off x="4043555" y="10858500"/>
            <a:ext cx="2166862" cy="1098252"/>
          </a:xfrm>
          <a:custGeom>
            <a:avLst/>
            <a:gdLst>
              <a:gd name="connsiteX0" fmla="*/ 33145 w 2166862"/>
              <a:gd name="connsiteY0" fmla="*/ 152400 h 1098252"/>
              <a:gd name="connsiteX1" fmla="*/ 1887345 w 2166862"/>
              <a:gd name="connsiteY1" fmla="*/ 0 h 1098252"/>
              <a:gd name="connsiteX2" fmla="*/ 1811145 w 2166862"/>
              <a:gd name="connsiteY2" fmla="*/ 152400 h 1098252"/>
              <a:gd name="connsiteX3" fmla="*/ 2166745 w 2166862"/>
              <a:gd name="connsiteY3" fmla="*/ 508000 h 1098252"/>
              <a:gd name="connsiteX4" fmla="*/ 1836545 w 2166862"/>
              <a:gd name="connsiteY4" fmla="*/ 1003300 h 1098252"/>
              <a:gd name="connsiteX5" fmla="*/ 820545 w 2166862"/>
              <a:gd name="connsiteY5" fmla="*/ 1092200 h 1098252"/>
              <a:gd name="connsiteX6" fmla="*/ 325245 w 2166862"/>
              <a:gd name="connsiteY6" fmla="*/ 914400 h 1098252"/>
              <a:gd name="connsiteX7" fmla="*/ 795145 w 2166862"/>
              <a:gd name="connsiteY7" fmla="*/ 558800 h 1098252"/>
              <a:gd name="connsiteX8" fmla="*/ 706245 w 2166862"/>
              <a:gd name="connsiteY8" fmla="*/ 381000 h 1098252"/>
              <a:gd name="connsiteX9" fmla="*/ 33145 w 2166862"/>
              <a:gd name="connsiteY9" fmla="*/ 152400 h 10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862" h="1098252">
                <a:moveTo>
                  <a:pt x="33145" y="152400"/>
                </a:moveTo>
                <a:cubicBezTo>
                  <a:pt x="229995" y="88900"/>
                  <a:pt x="1591012" y="0"/>
                  <a:pt x="1887345" y="0"/>
                </a:cubicBezTo>
                <a:cubicBezTo>
                  <a:pt x="2183678" y="0"/>
                  <a:pt x="1764578" y="67733"/>
                  <a:pt x="1811145" y="152400"/>
                </a:cubicBezTo>
                <a:cubicBezTo>
                  <a:pt x="1857712" y="237067"/>
                  <a:pt x="2162512" y="366183"/>
                  <a:pt x="2166745" y="508000"/>
                </a:cubicBezTo>
                <a:cubicBezTo>
                  <a:pt x="2170978" y="649817"/>
                  <a:pt x="2060912" y="905933"/>
                  <a:pt x="1836545" y="1003300"/>
                </a:cubicBezTo>
                <a:cubicBezTo>
                  <a:pt x="1612178" y="1100667"/>
                  <a:pt x="1072428" y="1107017"/>
                  <a:pt x="820545" y="1092200"/>
                </a:cubicBezTo>
                <a:cubicBezTo>
                  <a:pt x="568662" y="1077383"/>
                  <a:pt x="329478" y="1003300"/>
                  <a:pt x="325245" y="914400"/>
                </a:cubicBezTo>
                <a:cubicBezTo>
                  <a:pt x="321012" y="825500"/>
                  <a:pt x="731645" y="647700"/>
                  <a:pt x="795145" y="558800"/>
                </a:cubicBezTo>
                <a:cubicBezTo>
                  <a:pt x="858645" y="469900"/>
                  <a:pt x="837478" y="448733"/>
                  <a:pt x="706245" y="381000"/>
                </a:cubicBezTo>
                <a:cubicBezTo>
                  <a:pt x="575012" y="313267"/>
                  <a:pt x="-163705" y="215900"/>
                  <a:pt x="33145" y="152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78B9B97B-9100-8752-3015-B490ACA04B59}"/>
              </a:ext>
            </a:extLst>
          </p:cNvPr>
          <p:cNvSpPr/>
          <p:nvPr/>
        </p:nvSpPr>
        <p:spPr>
          <a:xfrm>
            <a:off x="5405806" y="3861542"/>
            <a:ext cx="1887397" cy="6436316"/>
          </a:xfrm>
          <a:custGeom>
            <a:avLst/>
            <a:gdLst>
              <a:gd name="connsiteX0" fmla="*/ 410794 w 1887397"/>
              <a:gd name="connsiteY0" fmla="*/ 88158 h 6436316"/>
              <a:gd name="connsiteX1" fmla="*/ 410794 w 1887397"/>
              <a:gd name="connsiteY1" fmla="*/ 202458 h 6436316"/>
              <a:gd name="connsiteX2" fmla="*/ 17094 w 1887397"/>
              <a:gd name="connsiteY2" fmla="*/ 1980458 h 6436316"/>
              <a:gd name="connsiteX3" fmla="*/ 1058494 w 1887397"/>
              <a:gd name="connsiteY3" fmla="*/ 2907558 h 6436316"/>
              <a:gd name="connsiteX4" fmla="*/ 1109294 w 1887397"/>
              <a:gd name="connsiteY4" fmla="*/ 5104658 h 6436316"/>
              <a:gd name="connsiteX5" fmla="*/ 1439494 w 1887397"/>
              <a:gd name="connsiteY5" fmla="*/ 5307858 h 6436316"/>
              <a:gd name="connsiteX6" fmla="*/ 1642694 w 1887397"/>
              <a:gd name="connsiteY6" fmla="*/ 6425458 h 6436316"/>
              <a:gd name="connsiteX7" fmla="*/ 1883994 w 1887397"/>
              <a:gd name="connsiteY7" fmla="*/ 4545858 h 6436316"/>
              <a:gd name="connsiteX8" fmla="*/ 1452194 w 1887397"/>
              <a:gd name="connsiteY8" fmla="*/ 1980458 h 6436316"/>
              <a:gd name="connsiteX9" fmla="*/ 931494 w 1887397"/>
              <a:gd name="connsiteY9" fmla="*/ 951758 h 6436316"/>
              <a:gd name="connsiteX10" fmla="*/ 550494 w 1887397"/>
              <a:gd name="connsiteY10" fmla="*/ 634258 h 6436316"/>
              <a:gd name="connsiteX11" fmla="*/ 410794 w 1887397"/>
              <a:gd name="connsiteY11" fmla="*/ 88158 h 64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397" h="6436316">
                <a:moveTo>
                  <a:pt x="410794" y="88158"/>
                </a:moveTo>
                <a:cubicBezTo>
                  <a:pt x="387511" y="16191"/>
                  <a:pt x="476411" y="-112925"/>
                  <a:pt x="410794" y="202458"/>
                </a:cubicBezTo>
                <a:cubicBezTo>
                  <a:pt x="345177" y="517841"/>
                  <a:pt x="-90856" y="1529608"/>
                  <a:pt x="17094" y="1980458"/>
                </a:cubicBezTo>
                <a:cubicBezTo>
                  <a:pt x="125044" y="2431308"/>
                  <a:pt x="876461" y="2386858"/>
                  <a:pt x="1058494" y="2907558"/>
                </a:cubicBezTo>
                <a:cubicBezTo>
                  <a:pt x="1240527" y="3428258"/>
                  <a:pt x="1045794" y="4704608"/>
                  <a:pt x="1109294" y="5104658"/>
                </a:cubicBezTo>
                <a:cubicBezTo>
                  <a:pt x="1172794" y="5504708"/>
                  <a:pt x="1350594" y="5087725"/>
                  <a:pt x="1439494" y="5307858"/>
                </a:cubicBezTo>
                <a:cubicBezTo>
                  <a:pt x="1528394" y="5527991"/>
                  <a:pt x="1568611" y="6552458"/>
                  <a:pt x="1642694" y="6425458"/>
                </a:cubicBezTo>
                <a:cubicBezTo>
                  <a:pt x="1716777" y="6298458"/>
                  <a:pt x="1915744" y="5286691"/>
                  <a:pt x="1883994" y="4545858"/>
                </a:cubicBezTo>
                <a:cubicBezTo>
                  <a:pt x="1852244" y="3805025"/>
                  <a:pt x="1610944" y="2579475"/>
                  <a:pt x="1452194" y="1980458"/>
                </a:cubicBezTo>
                <a:cubicBezTo>
                  <a:pt x="1293444" y="1381441"/>
                  <a:pt x="1081777" y="1176125"/>
                  <a:pt x="931494" y="951758"/>
                </a:cubicBezTo>
                <a:cubicBezTo>
                  <a:pt x="781211" y="727391"/>
                  <a:pt x="630927" y="776075"/>
                  <a:pt x="550494" y="634258"/>
                </a:cubicBezTo>
                <a:cubicBezTo>
                  <a:pt x="470061" y="492441"/>
                  <a:pt x="434077" y="160125"/>
                  <a:pt x="410794" y="88158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99E7DEED-1FC1-E8EE-C305-ED598151EC01}"/>
              </a:ext>
            </a:extLst>
          </p:cNvPr>
          <p:cNvSpPr/>
          <p:nvPr/>
        </p:nvSpPr>
        <p:spPr>
          <a:xfrm>
            <a:off x="3962252" y="4075891"/>
            <a:ext cx="2111250" cy="5970079"/>
          </a:xfrm>
          <a:custGeom>
            <a:avLst/>
            <a:gdLst>
              <a:gd name="connsiteX0" fmla="*/ 1955948 w 2111250"/>
              <a:gd name="connsiteY0" fmla="*/ 26209 h 5970079"/>
              <a:gd name="connsiteX1" fmla="*/ 38248 w 2111250"/>
              <a:gd name="connsiteY1" fmla="*/ 3404409 h 5970079"/>
              <a:gd name="connsiteX2" fmla="*/ 647848 w 2111250"/>
              <a:gd name="connsiteY2" fmla="*/ 3188509 h 5970079"/>
              <a:gd name="connsiteX3" fmla="*/ 304948 w 2111250"/>
              <a:gd name="connsiteY3" fmla="*/ 4598209 h 5970079"/>
              <a:gd name="connsiteX4" fmla="*/ 419248 w 2111250"/>
              <a:gd name="connsiteY4" fmla="*/ 4534709 h 5970079"/>
              <a:gd name="connsiteX5" fmla="*/ 216048 w 2111250"/>
              <a:gd name="connsiteY5" fmla="*/ 5690409 h 5970079"/>
              <a:gd name="connsiteX6" fmla="*/ 114448 w 2111250"/>
              <a:gd name="connsiteY6" fmla="*/ 5449109 h 5970079"/>
              <a:gd name="connsiteX7" fmla="*/ 673248 w 2111250"/>
              <a:gd name="connsiteY7" fmla="*/ 5944409 h 5970079"/>
              <a:gd name="connsiteX8" fmla="*/ 990748 w 2111250"/>
              <a:gd name="connsiteY8" fmla="*/ 4509309 h 5970079"/>
              <a:gd name="connsiteX9" fmla="*/ 1384448 w 2111250"/>
              <a:gd name="connsiteY9" fmla="*/ 2528109 h 5970079"/>
              <a:gd name="connsiteX10" fmla="*/ 2108348 w 2111250"/>
              <a:gd name="connsiteY10" fmla="*/ 1194609 h 5970079"/>
              <a:gd name="connsiteX11" fmla="*/ 1651148 w 2111250"/>
              <a:gd name="connsiteY11" fmla="*/ 1804209 h 5970079"/>
              <a:gd name="connsiteX12" fmla="*/ 1955948 w 2111250"/>
              <a:gd name="connsiteY12" fmla="*/ 26209 h 59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1250" h="5970079">
                <a:moveTo>
                  <a:pt x="1955948" y="26209"/>
                </a:moveTo>
                <a:cubicBezTo>
                  <a:pt x="1687131" y="292909"/>
                  <a:pt x="256265" y="2877359"/>
                  <a:pt x="38248" y="3404409"/>
                </a:cubicBezTo>
                <a:cubicBezTo>
                  <a:pt x="-179769" y="3931459"/>
                  <a:pt x="603398" y="2989542"/>
                  <a:pt x="647848" y="3188509"/>
                </a:cubicBezTo>
                <a:cubicBezTo>
                  <a:pt x="692298" y="3387476"/>
                  <a:pt x="343048" y="4373842"/>
                  <a:pt x="304948" y="4598209"/>
                </a:cubicBezTo>
                <a:cubicBezTo>
                  <a:pt x="266848" y="4822576"/>
                  <a:pt x="434065" y="4352676"/>
                  <a:pt x="419248" y="4534709"/>
                </a:cubicBezTo>
                <a:cubicBezTo>
                  <a:pt x="404431" y="4716742"/>
                  <a:pt x="266848" y="5538009"/>
                  <a:pt x="216048" y="5690409"/>
                </a:cubicBezTo>
                <a:cubicBezTo>
                  <a:pt x="165248" y="5842809"/>
                  <a:pt x="38248" y="5406776"/>
                  <a:pt x="114448" y="5449109"/>
                </a:cubicBezTo>
                <a:cubicBezTo>
                  <a:pt x="190648" y="5491442"/>
                  <a:pt x="527198" y="6101042"/>
                  <a:pt x="673248" y="5944409"/>
                </a:cubicBezTo>
                <a:cubicBezTo>
                  <a:pt x="819298" y="5787776"/>
                  <a:pt x="872215" y="5078692"/>
                  <a:pt x="990748" y="4509309"/>
                </a:cubicBezTo>
                <a:cubicBezTo>
                  <a:pt x="1109281" y="3939926"/>
                  <a:pt x="1198181" y="3080559"/>
                  <a:pt x="1384448" y="2528109"/>
                </a:cubicBezTo>
                <a:cubicBezTo>
                  <a:pt x="1570715" y="1975659"/>
                  <a:pt x="2063898" y="1315259"/>
                  <a:pt x="2108348" y="1194609"/>
                </a:cubicBezTo>
                <a:cubicBezTo>
                  <a:pt x="2152798" y="1073959"/>
                  <a:pt x="1672315" y="1996826"/>
                  <a:pt x="1651148" y="1804209"/>
                </a:cubicBezTo>
                <a:cubicBezTo>
                  <a:pt x="1629981" y="1611592"/>
                  <a:pt x="2224765" y="-240491"/>
                  <a:pt x="1955948" y="262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D86926FA-6E62-EC09-B817-76A8E5FF5269}"/>
              </a:ext>
            </a:extLst>
          </p:cNvPr>
          <p:cNvSpPr/>
          <p:nvPr/>
        </p:nvSpPr>
        <p:spPr>
          <a:xfrm>
            <a:off x="3003394" y="2047296"/>
            <a:ext cx="2915365" cy="2448504"/>
          </a:xfrm>
          <a:custGeom>
            <a:avLst/>
            <a:gdLst>
              <a:gd name="connsiteX0" fmla="*/ 247806 w 2915365"/>
              <a:gd name="connsiteY0" fmla="*/ 2448504 h 2448504"/>
              <a:gd name="connsiteX1" fmla="*/ 781206 w 2915365"/>
              <a:gd name="connsiteY1" fmla="*/ 1013404 h 2448504"/>
              <a:gd name="connsiteX2" fmla="*/ 1098706 w 2915365"/>
              <a:gd name="connsiteY2" fmla="*/ 1407104 h 2448504"/>
              <a:gd name="connsiteX3" fmla="*/ 1238406 w 2915365"/>
              <a:gd name="connsiteY3" fmla="*/ 1229304 h 2448504"/>
              <a:gd name="connsiteX4" fmla="*/ 1530506 w 2915365"/>
              <a:gd name="connsiteY4" fmla="*/ 2143704 h 2448504"/>
              <a:gd name="connsiteX5" fmla="*/ 1797206 w 2915365"/>
              <a:gd name="connsiteY5" fmla="*/ 1546804 h 2448504"/>
              <a:gd name="connsiteX6" fmla="*/ 2254406 w 2915365"/>
              <a:gd name="connsiteY6" fmla="*/ 2321504 h 2448504"/>
              <a:gd name="connsiteX7" fmla="*/ 2317906 w 2915365"/>
              <a:gd name="connsiteY7" fmla="*/ 1775404 h 2448504"/>
              <a:gd name="connsiteX8" fmla="*/ 2622706 w 2915365"/>
              <a:gd name="connsiteY8" fmla="*/ 1800804 h 2448504"/>
              <a:gd name="connsiteX9" fmla="*/ 2902106 w 2915365"/>
              <a:gd name="connsiteY9" fmla="*/ 797504 h 2448504"/>
              <a:gd name="connsiteX10" fmla="*/ 2178206 w 2915365"/>
              <a:gd name="connsiteY10" fmla="*/ 10104 h 2448504"/>
              <a:gd name="connsiteX11" fmla="*/ 590706 w 2915365"/>
              <a:gd name="connsiteY11" fmla="*/ 340304 h 2448504"/>
              <a:gd name="connsiteX12" fmla="*/ 628806 w 2915365"/>
              <a:gd name="connsiteY12" fmla="*/ 175204 h 2448504"/>
              <a:gd name="connsiteX13" fmla="*/ 6506 w 2915365"/>
              <a:gd name="connsiteY13" fmla="*/ 1419804 h 2448504"/>
              <a:gd name="connsiteX14" fmla="*/ 298606 w 2915365"/>
              <a:gd name="connsiteY14" fmla="*/ 1013404 h 2448504"/>
              <a:gd name="connsiteX15" fmla="*/ 247806 w 2915365"/>
              <a:gd name="connsiteY15" fmla="*/ 2448504 h 244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5365" h="2448504">
                <a:moveTo>
                  <a:pt x="247806" y="2448504"/>
                </a:moveTo>
                <a:cubicBezTo>
                  <a:pt x="328239" y="2448504"/>
                  <a:pt x="639389" y="1186971"/>
                  <a:pt x="781206" y="1013404"/>
                </a:cubicBezTo>
                <a:cubicBezTo>
                  <a:pt x="923023" y="839837"/>
                  <a:pt x="1022506" y="1371121"/>
                  <a:pt x="1098706" y="1407104"/>
                </a:cubicBezTo>
                <a:cubicBezTo>
                  <a:pt x="1174906" y="1443087"/>
                  <a:pt x="1166439" y="1106537"/>
                  <a:pt x="1238406" y="1229304"/>
                </a:cubicBezTo>
                <a:cubicBezTo>
                  <a:pt x="1310373" y="1352071"/>
                  <a:pt x="1437373" y="2090787"/>
                  <a:pt x="1530506" y="2143704"/>
                </a:cubicBezTo>
                <a:cubicBezTo>
                  <a:pt x="1623639" y="2196621"/>
                  <a:pt x="1676556" y="1517171"/>
                  <a:pt x="1797206" y="1546804"/>
                </a:cubicBezTo>
                <a:cubicBezTo>
                  <a:pt x="1917856" y="1576437"/>
                  <a:pt x="2167623" y="2283404"/>
                  <a:pt x="2254406" y="2321504"/>
                </a:cubicBezTo>
                <a:cubicBezTo>
                  <a:pt x="2341189" y="2359604"/>
                  <a:pt x="2256523" y="1862187"/>
                  <a:pt x="2317906" y="1775404"/>
                </a:cubicBezTo>
                <a:cubicBezTo>
                  <a:pt x="2379289" y="1688621"/>
                  <a:pt x="2525339" y="1963787"/>
                  <a:pt x="2622706" y="1800804"/>
                </a:cubicBezTo>
                <a:cubicBezTo>
                  <a:pt x="2720073" y="1637821"/>
                  <a:pt x="2976189" y="1095954"/>
                  <a:pt x="2902106" y="797504"/>
                </a:cubicBezTo>
                <a:cubicBezTo>
                  <a:pt x="2828023" y="499054"/>
                  <a:pt x="2563439" y="86304"/>
                  <a:pt x="2178206" y="10104"/>
                </a:cubicBezTo>
                <a:cubicBezTo>
                  <a:pt x="1792973" y="-66096"/>
                  <a:pt x="848939" y="312787"/>
                  <a:pt x="590706" y="340304"/>
                </a:cubicBezTo>
                <a:cubicBezTo>
                  <a:pt x="332473" y="367821"/>
                  <a:pt x="726173" y="-4713"/>
                  <a:pt x="628806" y="175204"/>
                </a:cubicBezTo>
                <a:cubicBezTo>
                  <a:pt x="531439" y="355121"/>
                  <a:pt x="61539" y="1280104"/>
                  <a:pt x="6506" y="1419804"/>
                </a:cubicBezTo>
                <a:cubicBezTo>
                  <a:pt x="-48527" y="1559504"/>
                  <a:pt x="262623" y="835604"/>
                  <a:pt x="298606" y="1013404"/>
                </a:cubicBezTo>
                <a:cubicBezTo>
                  <a:pt x="334589" y="1191204"/>
                  <a:pt x="167373" y="2448504"/>
                  <a:pt x="247806" y="244850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A2953965-B04E-BA41-5AB5-B10D0955513E}"/>
              </a:ext>
            </a:extLst>
          </p:cNvPr>
          <p:cNvSpPr/>
          <p:nvPr/>
        </p:nvSpPr>
        <p:spPr>
          <a:xfrm>
            <a:off x="1113937" y="3327401"/>
            <a:ext cx="1365160" cy="47499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3CB4CB2-7DA9-1E0D-D24D-40E3CB65DB97}"/>
              </a:ext>
            </a:extLst>
          </p:cNvPr>
          <p:cNvSpPr/>
          <p:nvPr/>
        </p:nvSpPr>
        <p:spPr>
          <a:xfrm>
            <a:off x="3986843" y="3666317"/>
            <a:ext cx="166338" cy="86775"/>
          </a:xfrm>
          <a:custGeom>
            <a:avLst/>
            <a:gdLst>
              <a:gd name="connsiteX0" fmla="*/ 957 w 166338"/>
              <a:gd name="connsiteY0" fmla="*/ 86533 h 86775"/>
              <a:gd name="connsiteX1" fmla="*/ 89857 w 166338"/>
              <a:gd name="connsiteY1" fmla="*/ 13508 h 86775"/>
              <a:gd name="connsiteX2" fmla="*/ 64457 w 166338"/>
              <a:gd name="connsiteY2" fmla="*/ 32558 h 86775"/>
              <a:gd name="connsiteX3" fmla="*/ 127957 w 166338"/>
              <a:gd name="connsiteY3" fmla="*/ 13508 h 86775"/>
              <a:gd name="connsiteX4" fmla="*/ 166057 w 166338"/>
              <a:gd name="connsiteY4" fmla="*/ 808 h 86775"/>
              <a:gd name="connsiteX5" fmla="*/ 108907 w 166338"/>
              <a:gd name="connsiteY5" fmla="*/ 10333 h 86775"/>
              <a:gd name="connsiteX6" fmla="*/ 83507 w 166338"/>
              <a:gd name="connsiteY6" fmla="*/ 808 h 86775"/>
              <a:gd name="connsiteX7" fmla="*/ 45407 w 166338"/>
              <a:gd name="connsiteY7" fmla="*/ 35733 h 86775"/>
              <a:gd name="connsiteX8" fmla="*/ 957 w 166338"/>
              <a:gd name="connsiteY8" fmla="*/ 86533 h 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38" h="86775">
                <a:moveTo>
                  <a:pt x="957" y="86533"/>
                </a:moveTo>
                <a:cubicBezTo>
                  <a:pt x="8365" y="82829"/>
                  <a:pt x="79274" y="22504"/>
                  <a:pt x="89857" y="13508"/>
                </a:cubicBezTo>
                <a:cubicBezTo>
                  <a:pt x="100440" y="4512"/>
                  <a:pt x="58107" y="32558"/>
                  <a:pt x="64457" y="32558"/>
                </a:cubicBezTo>
                <a:cubicBezTo>
                  <a:pt x="70807" y="32558"/>
                  <a:pt x="111024" y="18800"/>
                  <a:pt x="127957" y="13508"/>
                </a:cubicBezTo>
                <a:cubicBezTo>
                  <a:pt x="144890" y="8216"/>
                  <a:pt x="169232" y="1337"/>
                  <a:pt x="166057" y="808"/>
                </a:cubicBezTo>
                <a:cubicBezTo>
                  <a:pt x="162882" y="279"/>
                  <a:pt x="122665" y="10333"/>
                  <a:pt x="108907" y="10333"/>
                </a:cubicBezTo>
                <a:cubicBezTo>
                  <a:pt x="95149" y="10333"/>
                  <a:pt x="94090" y="-3425"/>
                  <a:pt x="83507" y="808"/>
                </a:cubicBezTo>
                <a:cubicBezTo>
                  <a:pt x="72924" y="5041"/>
                  <a:pt x="59694" y="20916"/>
                  <a:pt x="45407" y="35733"/>
                </a:cubicBezTo>
                <a:cubicBezTo>
                  <a:pt x="31120" y="50550"/>
                  <a:pt x="-6451" y="90237"/>
                  <a:pt x="957" y="86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FF5D28B-3961-8E82-BE8E-FA109B89BAC6}"/>
              </a:ext>
            </a:extLst>
          </p:cNvPr>
          <p:cNvSpPr/>
          <p:nvPr/>
        </p:nvSpPr>
        <p:spPr>
          <a:xfrm>
            <a:off x="4025031" y="3707094"/>
            <a:ext cx="235562" cy="23531"/>
          </a:xfrm>
          <a:custGeom>
            <a:avLst/>
            <a:gdLst>
              <a:gd name="connsiteX0" fmla="*/ 869 w 235562"/>
              <a:gd name="connsiteY0" fmla="*/ 23531 h 23531"/>
              <a:gd name="connsiteX1" fmla="*/ 226294 w 235562"/>
              <a:gd name="connsiteY1" fmla="*/ 1306 h 23531"/>
              <a:gd name="connsiteX2" fmla="*/ 188194 w 235562"/>
              <a:gd name="connsiteY2" fmla="*/ 4481 h 23531"/>
              <a:gd name="connsiteX3" fmla="*/ 150094 w 235562"/>
              <a:gd name="connsiteY3" fmla="*/ 1306 h 23531"/>
              <a:gd name="connsiteX4" fmla="*/ 869 w 235562"/>
              <a:gd name="connsiteY4" fmla="*/ 23531 h 2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62" h="23531">
                <a:moveTo>
                  <a:pt x="869" y="23531"/>
                </a:moveTo>
                <a:cubicBezTo>
                  <a:pt x="13569" y="23531"/>
                  <a:pt x="195073" y="4481"/>
                  <a:pt x="226294" y="1306"/>
                </a:cubicBezTo>
                <a:cubicBezTo>
                  <a:pt x="257515" y="-1869"/>
                  <a:pt x="200894" y="4481"/>
                  <a:pt x="188194" y="4481"/>
                </a:cubicBezTo>
                <a:cubicBezTo>
                  <a:pt x="175494" y="4481"/>
                  <a:pt x="181844" y="-2927"/>
                  <a:pt x="150094" y="1306"/>
                </a:cubicBezTo>
                <a:cubicBezTo>
                  <a:pt x="118344" y="5539"/>
                  <a:pt x="-11831" y="23531"/>
                  <a:pt x="869" y="2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7FDDF-CF19-3E56-985A-64C50B571EBF}"/>
              </a:ext>
            </a:extLst>
          </p:cNvPr>
          <p:cNvSpPr/>
          <p:nvPr/>
        </p:nvSpPr>
        <p:spPr>
          <a:xfrm>
            <a:off x="4041693" y="3663909"/>
            <a:ext cx="316013" cy="64389"/>
          </a:xfrm>
          <a:custGeom>
            <a:avLst/>
            <a:gdLst>
              <a:gd name="connsiteX0" fmla="*/ 82 w 316013"/>
              <a:gd name="connsiteY0" fmla="*/ 44491 h 64389"/>
              <a:gd name="connsiteX1" fmla="*/ 155657 w 316013"/>
              <a:gd name="connsiteY1" fmla="*/ 12741 h 64389"/>
              <a:gd name="connsiteX2" fmla="*/ 225507 w 316013"/>
              <a:gd name="connsiteY2" fmla="*/ 44491 h 64389"/>
              <a:gd name="connsiteX3" fmla="*/ 215982 w 316013"/>
              <a:gd name="connsiteY3" fmla="*/ 25441 h 64389"/>
              <a:gd name="connsiteX4" fmla="*/ 314407 w 316013"/>
              <a:gd name="connsiteY4" fmla="*/ 63541 h 64389"/>
              <a:gd name="connsiteX5" fmla="*/ 269957 w 316013"/>
              <a:gd name="connsiteY5" fmla="*/ 47666 h 64389"/>
              <a:gd name="connsiteX6" fmla="*/ 177882 w 316013"/>
              <a:gd name="connsiteY6" fmla="*/ 41 h 64389"/>
              <a:gd name="connsiteX7" fmla="*/ 82 w 316013"/>
              <a:gd name="connsiteY7" fmla="*/ 44491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3" h="64389">
                <a:moveTo>
                  <a:pt x="82" y="44491"/>
                </a:moveTo>
                <a:cubicBezTo>
                  <a:pt x="-3622" y="46608"/>
                  <a:pt x="118086" y="12741"/>
                  <a:pt x="155657" y="12741"/>
                </a:cubicBezTo>
                <a:cubicBezTo>
                  <a:pt x="193228" y="12741"/>
                  <a:pt x="225507" y="44491"/>
                  <a:pt x="225507" y="44491"/>
                </a:cubicBezTo>
                <a:cubicBezTo>
                  <a:pt x="235561" y="46608"/>
                  <a:pt x="201165" y="22266"/>
                  <a:pt x="215982" y="25441"/>
                </a:cubicBezTo>
                <a:cubicBezTo>
                  <a:pt x="230799" y="28616"/>
                  <a:pt x="305411" y="59837"/>
                  <a:pt x="314407" y="63541"/>
                </a:cubicBezTo>
                <a:cubicBezTo>
                  <a:pt x="323403" y="67245"/>
                  <a:pt x="292711" y="58249"/>
                  <a:pt x="269957" y="47666"/>
                </a:cubicBezTo>
                <a:cubicBezTo>
                  <a:pt x="247203" y="37083"/>
                  <a:pt x="219157" y="1628"/>
                  <a:pt x="177882" y="41"/>
                </a:cubicBezTo>
                <a:cubicBezTo>
                  <a:pt x="136607" y="-1546"/>
                  <a:pt x="3786" y="42374"/>
                  <a:pt x="82" y="4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63BE516-2314-BD6E-4A03-52AE5F36C3A9}"/>
              </a:ext>
            </a:extLst>
          </p:cNvPr>
          <p:cNvSpPr/>
          <p:nvPr/>
        </p:nvSpPr>
        <p:spPr>
          <a:xfrm>
            <a:off x="4139681" y="3698670"/>
            <a:ext cx="197498" cy="38347"/>
          </a:xfrm>
          <a:custGeom>
            <a:avLst/>
            <a:gdLst>
              <a:gd name="connsiteX0" fmla="*/ 519 w 197498"/>
              <a:gd name="connsiteY0" fmla="*/ 38305 h 38347"/>
              <a:gd name="connsiteX1" fmla="*/ 121169 w 197498"/>
              <a:gd name="connsiteY1" fmla="*/ 19255 h 38347"/>
              <a:gd name="connsiteX2" fmla="*/ 197369 w 197498"/>
              <a:gd name="connsiteY2" fmla="*/ 31955 h 38347"/>
              <a:gd name="connsiteX3" fmla="*/ 137044 w 197498"/>
              <a:gd name="connsiteY3" fmla="*/ 22430 h 38347"/>
              <a:gd name="connsiteX4" fmla="*/ 51319 w 197498"/>
              <a:gd name="connsiteY4" fmla="*/ 205 h 38347"/>
              <a:gd name="connsiteX5" fmla="*/ 76719 w 197498"/>
              <a:gd name="connsiteY5" fmla="*/ 12905 h 38347"/>
              <a:gd name="connsiteX6" fmla="*/ 519 w 197498"/>
              <a:gd name="connsiteY6" fmla="*/ 38305 h 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98" h="38347">
                <a:moveTo>
                  <a:pt x="519" y="38305"/>
                </a:moveTo>
                <a:cubicBezTo>
                  <a:pt x="7927" y="39363"/>
                  <a:pt x="88361" y="20313"/>
                  <a:pt x="121169" y="19255"/>
                </a:cubicBezTo>
                <a:cubicBezTo>
                  <a:pt x="153977" y="18197"/>
                  <a:pt x="194723" y="31426"/>
                  <a:pt x="197369" y="31955"/>
                </a:cubicBezTo>
                <a:cubicBezTo>
                  <a:pt x="200015" y="32484"/>
                  <a:pt x="161386" y="27722"/>
                  <a:pt x="137044" y="22430"/>
                </a:cubicBezTo>
                <a:cubicBezTo>
                  <a:pt x="112702" y="17138"/>
                  <a:pt x="61373" y="1792"/>
                  <a:pt x="51319" y="205"/>
                </a:cubicBezTo>
                <a:cubicBezTo>
                  <a:pt x="41265" y="-1382"/>
                  <a:pt x="86244" y="6555"/>
                  <a:pt x="76719" y="12905"/>
                </a:cubicBezTo>
                <a:cubicBezTo>
                  <a:pt x="67194" y="19255"/>
                  <a:pt x="-6889" y="37247"/>
                  <a:pt x="519" y="3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 hidden="1">
            <a:extLst>
              <a:ext uri="{FF2B5EF4-FFF2-40B4-BE49-F238E27FC236}">
                <a16:creationId xmlns:a16="http://schemas.microsoft.com/office/drawing/2014/main" id="{CE0A3833-08A6-1C1B-C772-A95830ECC072}"/>
              </a:ext>
            </a:extLst>
          </p:cNvPr>
          <p:cNvSpPr/>
          <p:nvPr/>
        </p:nvSpPr>
        <p:spPr>
          <a:xfrm>
            <a:off x="4001990" y="3717354"/>
            <a:ext cx="348598" cy="39259"/>
          </a:xfrm>
          <a:custGeom>
            <a:avLst/>
            <a:gdLst>
              <a:gd name="connsiteX0" fmla="*/ 1685 w 348598"/>
              <a:gd name="connsiteY0" fmla="*/ 38671 h 39259"/>
              <a:gd name="connsiteX1" fmla="*/ 163610 w 348598"/>
              <a:gd name="connsiteY1" fmla="*/ 571 h 39259"/>
              <a:gd name="connsiteX2" fmla="*/ 131860 w 348598"/>
              <a:gd name="connsiteY2" fmla="*/ 16446 h 39259"/>
              <a:gd name="connsiteX3" fmla="*/ 189010 w 348598"/>
              <a:gd name="connsiteY3" fmla="*/ 25971 h 39259"/>
              <a:gd name="connsiteX4" fmla="*/ 160435 w 348598"/>
              <a:gd name="connsiteY4" fmla="*/ 32321 h 39259"/>
              <a:gd name="connsiteX5" fmla="*/ 239810 w 348598"/>
              <a:gd name="connsiteY5" fmla="*/ 22796 h 39259"/>
              <a:gd name="connsiteX6" fmla="*/ 347760 w 348598"/>
              <a:gd name="connsiteY6" fmla="*/ 16446 h 39259"/>
              <a:gd name="connsiteX7" fmla="*/ 284260 w 348598"/>
              <a:gd name="connsiteY7" fmla="*/ 19621 h 39259"/>
              <a:gd name="connsiteX8" fmla="*/ 182660 w 348598"/>
              <a:gd name="connsiteY8" fmla="*/ 16446 h 39259"/>
              <a:gd name="connsiteX9" fmla="*/ 122335 w 348598"/>
              <a:gd name="connsiteY9" fmla="*/ 10096 h 39259"/>
              <a:gd name="connsiteX10" fmla="*/ 74710 w 348598"/>
              <a:gd name="connsiteY10" fmla="*/ 10096 h 39259"/>
              <a:gd name="connsiteX11" fmla="*/ 77885 w 348598"/>
              <a:gd name="connsiteY11" fmla="*/ 22796 h 39259"/>
              <a:gd name="connsiteX12" fmla="*/ 1685 w 348598"/>
              <a:gd name="connsiteY12" fmla="*/ 38671 h 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598" h="39259">
                <a:moveTo>
                  <a:pt x="1685" y="38671"/>
                </a:moveTo>
                <a:cubicBezTo>
                  <a:pt x="15972" y="34967"/>
                  <a:pt x="141914" y="4275"/>
                  <a:pt x="163610" y="571"/>
                </a:cubicBezTo>
                <a:cubicBezTo>
                  <a:pt x="185306" y="-3133"/>
                  <a:pt x="127627" y="12213"/>
                  <a:pt x="131860" y="16446"/>
                </a:cubicBezTo>
                <a:cubicBezTo>
                  <a:pt x="136093" y="20679"/>
                  <a:pt x="184248" y="23325"/>
                  <a:pt x="189010" y="25971"/>
                </a:cubicBezTo>
                <a:cubicBezTo>
                  <a:pt x="193772" y="28617"/>
                  <a:pt x="151968" y="32850"/>
                  <a:pt x="160435" y="32321"/>
                </a:cubicBezTo>
                <a:cubicBezTo>
                  <a:pt x="168902" y="31792"/>
                  <a:pt x="208589" y="25442"/>
                  <a:pt x="239810" y="22796"/>
                </a:cubicBezTo>
                <a:cubicBezTo>
                  <a:pt x="271031" y="20150"/>
                  <a:pt x="340352" y="16975"/>
                  <a:pt x="347760" y="16446"/>
                </a:cubicBezTo>
                <a:cubicBezTo>
                  <a:pt x="355168" y="15917"/>
                  <a:pt x="311777" y="19621"/>
                  <a:pt x="284260" y="19621"/>
                </a:cubicBezTo>
                <a:cubicBezTo>
                  <a:pt x="256743" y="19621"/>
                  <a:pt x="209647" y="18033"/>
                  <a:pt x="182660" y="16446"/>
                </a:cubicBezTo>
                <a:cubicBezTo>
                  <a:pt x="155673" y="14859"/>
                  <a:pt x="140326" y="11154"/>
                  <a:pt x="122335" y="10096"/>
                </a:cubicBezTo>
                <a:cubicBezTo>
                  <a:pt x="104344" y="9038"/>
                  <a:pt x="74710" y="10096"/>
                  <a:pt x="74710" y="10096"/>
                </a:cubicBezTo>
                <a:cubicBezTo>
                  <a:pt x="67302" y="12213"/>
                  <a:pt x="87410" y="18033"/>
                  <a:pt x="77885" y="22796"/>
                </a:cubicBezTo>
                <a:cubicBezTo>
                  <a:pt x="68360" y="27559"/>
                  <a:pt x="-12602" y="42375"/>
                  <a:pt x="1685" y="38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A71267-03F1-195A-4E7E-A9643945DCFF}"/>
              </a:ext>
            </a:extLst>
          </p:cNvPr>
          <p:cNvSpPr/>
          <p:nvPr/>
        </p:nvSpPr>
        <p:spPr>
          <a:xfrm>
            <a:off x="3523776" y="3663933"/>
            <a:ext cx="194410" cy="92481"/>
          </a:xfrm>
          <a:custGeom>
            <a:avLst/>
            <a:gdLst>
              <a:gd name="connsiteX0" fmla="*/ 474 w 194410"/>
              <a:gd name="connsiteY0" fmla="*/ 17 h 92481"/>
              <a:gd name="connsiteX1" fmla="*/ 98899 w 194410"/>
              <a:gd name="connsiteY1" fmla="*/ 19067 h 92481"/>
              <a:gd name="connsiteX2" fmla="*/ 146524 w 194410"/>
              <a:gd name="connsiteY2" fmla="*/ 47642 h 92481"/>
              <a:gd name="connsiteX3" fmla="*/ 140174 w 194410"/>
              <a:gd name="connsiteY3" fmla="*/ 28592 h 92481"/>
              <a:gd name="connsiteX4" fmla="*/ 171924 w 194410"/>
              <a:gd name="connsiteY4" fmla="*/ 47642 h 92481"/>
              <a:gd name="connsiteX5" fmla="*/ 194149 w 194410"/>
              <a:gd name="connsiteY5" fmla="*/ 92092 h 92481"/>
              <a:gd name="connsiteX6" fmla="*/ 181449 w 194410"/>
              <a:gd name="connsiteY6" fmla="*/ 66692 h 92481"/>
              <a:gd name="connsiteX7" fmla="*/ 143349 w 194410"/>
              <a:gd name="connsiteY7" fmla="*/ 22242 h 92481"/>
              <a:gd name="connsiteX8" fmla="*/ 474 w 194410"/>
              <a:gd name="connsiteY8" fmla="*/ 17 h 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0" h="92481">
                <a:moveTo>
                  <a:pt x="474" y="17"/>
                </a:moveTo>
                <a:cubicBezTo>
                  <a:pt x="-6934" y="-512"/>
                  <a:pt x="74557" y="11130"/>
                  <a:pt x="98899" y="19067"/>
                </a:cubicBezTo>
                <a:cubicBezTo>
                  <a:pt x="123241" y="27004"/>
                  <a:pt x="146524" y="47642"/>
                  <a:pt x="146524" y="47642"/>
                </a:cubicBezTo>
                <a:cubicBezTo>
                  <a:pt x="153403" y="49229"/>
                  <a:pt x="135941" y="28592"/>
                  <a:pt x="140174" y="28592"/>
                </a:cubicBezTo>
                <a:cubicBezTo>
                  <a:pt x="144407" y="28592"/>
                  <a:pt x="162928" y="37059"/>
                  <a:pt x="171924" y="47642"/>
                </a:cubicBezTo>
                <a:cubicBezTo>
                  <a:pt x="180920" y="58225"/>
                  <a:pt x="194149" y="92092"/>
                  <a:pt x="194149" y="92092"/>
                </a:cubicBezTo>
                <a:cubicBezTo>
                  <a:pt x="195736" y="95267"/>
                  <a:pt x="189916" y="78334"/>
                  <a:pt x="181449" y="66692"/>
                </a:cubicBezTo>
                <a:cubicBezTo>
                  <a:pt x="172982" y="55050"/>
                  <a:pt x="170337" y="32296"/>
                  <a:pt x="143349" y="22242"/>
                </a:cubicBezTo>
                <a:cubicBezTo>
                  <a:pt x="116362" y="12188"/>
                  <a:pt x="7882" y="546"/>
                  <a:pt x="47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9FEC5B-58A4-7696-22BA-B53AB11D2360}"/>
              </a:ext>
            </a:extLst>
          </p:cNvPr>
          <p:cNvSpPr/>
          <p:nvPr/>
        </p:nvSpPr>
        <p:spPr>
          <a:xfrm>
            <a:off x="3517855" y="3651215"/>
            <a:ext cx="209595" cy="101664"/>
          </a:xfrm>
          <a:custGeom>
            <a:avLst/>
            <a:gdLst>
              <a:gd name="connsiteX0" fmla="*/ 45 w 209595"/>
              <a:gd name="connsiteY0" fmla="*/ 35 h 101664"/>
              <a:gd name="connsiteX1" fmla="*/ 44495 w 209595"/>
              <a:gd name="connsiteY1" fmla="*/ 66710 h 101664"/>
              <a:gd name="connsiteX2" fmla="*/ 31795 w 209595"/>
              <a:gd name="connsiteY2" fmla="*/ 98460 h 101664"/>
              <a:gd name="connsiteX3" fmla="*/ 50845 w 209595"/>
              <a:gd name="connsiteY3" fmla="*/ 73060 h 101664"/>
              <a:gd name="connsiteX4" fmla="*/ 165145 w 209595"/>
              <a:gd name="connsiteY4" fmla="*/ 69885 h 101664"/>
              <a:gd name="connsiteX5" fmla="*/ 209595 w 209595"/>
              <a:gd name="connsiteY5" fmla="*/ 101635 h 101664"/>
              <a:gd name="connsiteX6" fmla="*/ 165145 w 209595"/>
              <a:gd name="connsiteY6" fmla="*/ 63535 h 101664"/>
              <a:gd name="connsiteX7" fmla="*/ 95295 w 209595"/>
              <a:gd name="connsiteY7" fmla="*/ 66710 h 101664"/>
              <a:gd name="connsiteX8" fmla="*/ 54020 w 209595"/>
              <a:gd name="connsiteY8" fmla="*/ 76235 h 101664"/>
              <a:gd name="connsiteX9" fmla="*/ 45 w 209595"/>
              <a:gd name="connsiteY9" fmla="*/ 35 h 10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5" h="101664">
                <a:moveTo>
                  <a:pt x="45" y="35"/>
                </a:moveTo>
                <a:cubicBezTo>
                  <a:pt x="-1542" y="-1552"/>
                  <a:pt x="39203" y="50306"/>
                  <a:pt x="44495" y="66710"/>
                </a:cubicBezTo>
                <a:cubicBezTo>
                  <a:pt x="49787" y="83114"/>
                  <a:pt x="30737" y="97402"/>
                  <a:pt x="31795" y="98460"/>
                </a:cubicBezTo>
                <a:cubicBezTo>
                  <a:pt x="32853" y="99518"/>
                  <a:pt x="28620" y="77823"/>
                  <a:pt x="50845" y="73060"/>
                </a:cubicBezTo>
                <a:cubicBezTo>
                  <a:pt x="73070" y="68298"/>
                  <a:pt x="138687" y="65123"/>
                  <a:pt x="165145" y="69885"/>
                </a:cubicBezTo>
                <a:cubicBezTo>
                  <a:pt x="191603" y="74647"/>
                  <a:pt x="209595" y="102693"/>
                  <a:pt x="209595" y="101635"/>
                </a:cubicBezTo>
                <a:cubicBezTo>
                  <a:pt x="209595" y="100577"/>
                  <a:pt x="184195" y="69356"/>
                  <a:pt x="165145" y="63535"/>
                </a:cubicBezTo>
                <a:cubicBezTo>
                  <a:pt x="146095" y="57714"/>
                  <a:pt x="113816" y="64593"/>
                  <a:pt x="95295" y="66710"/>
                </a:cubicBezTo>
                <a:cubicBezTo>
                  <a:pt x="76774" y="68827"/>
                  <a:pt x="68308" y="83114"/>
                  <a:pt x="54020" y="76235"/>
                </a:cubicBezTo>
                <a:cubicBezTo>
                  <a:pt x="39733" y="69356"/>
                  <a:pt x="1632" y="1622"/>
                  <a:pt x="4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6E27C46-BC0C-C2B5-9292-965E89AE9553}"/>
              </a:ext>
            </a:extLst>
          </p:cNvPr>
          <p:cNvSpPr/>
          <p:nvPr/>
        </p:nvSpPr>
        <p:spPr>
          <a:xfrm>
            <a:off x="3554818" y="3657155"/>
            <a:ext cx="163197" cy="74532"/>
          </a:xfrm>
          <a:custGeom>
            <a:avLst/>
            <a:gdLst>
              <a:gd name="connsiteX0" fmla="*/ 1182 w 163197"/>
              <a:gd name="connsiteY0" fmla="*/ 445 h 74532"/>
              <a:gd name="connsiteX1" fmla="*/ 115482 w 163197"/>
              <a:gd name="connsiteY1" fmla="*/ 35370 h 74532"/>
              <a:gd name="connsiteX2" fmla="*/ 163107 w 163197"/>
              <a:gd name="connsiteY2" fmla="*/ 73470 h 74532"/>
              <a:gd name="connsiteX3" fmla="*/ 125007 w 163197"/>
              <a:gd name="connsiteY3" fmla="*/ 63945 h 74532"/>
              <a:gd name="connsiteX4" fmla="*/ 42457 w 163197"/>
              <a:gd name="connsiteY4" fmla="*/ 63945 h 74532"/>
              <a:gd name="connsiteX5" fmla="*/ 55157 w 163197"/>
              <a:gd name="connsiteY5" fmla="*/ 60770 h 74532"/>
              <a:gd name="connsiteX6" fmla="*/ 1182 w 163197"/>
              <a:gd name="connsiteY6" fmla="*/ 445 h 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7" h="74532">
                <a:moveTo>
                  <a:pt x="1182" y="445"/>
                </a:moveTo>
                <a:cubicBezTo>
                  <a:pt x="11236" y="-3788"/>
                  <a:pt x="88495" y="23199"/>
                  <a:pt x="115482" y="35370"/>
                </a:cubicBezTo>
                <a:cubicBezTo>
                  <a:pt x="142470" y="47541"/>
                  <a:pt x="161520" y="68708"/>
                  <a:pt x="163107" y="73470"/>
                </a:cubicBezTo>
                <a:cubicBezTo>
                  <a:pt x="164694" y="78232"/>
                  <a:pt x="145115" y="65533"/>
                  <a:pt x="125007" y="63945"/>
                </a:cubicBezTo>
                <a:cubicBezTo>
                  <a:pt x="104899" y="62358"/>
                  <a:pt x="54099" y="64474"/>
                  <a:pt x="42457" y="63945"/>
                </a:cubicBezTo>
                <a:cubicBezTo>
                  <a:pt x="30815" y="63416"/>
                  <a:pt x="62036" y="66591"/>
                  <a:pt x="55157" y="60770"/>
                </a:cubicBezTo>
                <a:cubicBezTo>
                  <a:pt x="48278" y="54949"/>
                  <a:pt x="-8872" y="4678"/>
                  <a:pt x="118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9E9F52E-5B7E-6D01-95CB-D04B8D9B702F}"/>
              </a:ext>
            </a:extLst>
          </p:cNvPr>
          <p:cNvSpPr/>
          <p:nvPr/>
        </p:nvSpPr>
        <p:spPr>
          <a:xfrm>
            <a:off x="4048107" y="3685779"/>
            <a:ext cx="203686" cy="35959"/>
          </a:xfrm>
          <a:custGeom>
            <a:avLst/>
            <a:gdLst>
              <a:gd name="connsiteX0" fmla="*/ 18 w 203686"/>
              <a:gd name="connsiteY0" fmla="*/ 28971 h 35959"/>
              <a:gd name="connsiteX1" fmla="*/ 133368 w 203686"/>
              <a:gd name="connsiteY1" fmla="*/ 35321 h 35959"/>
              <a:gd name="connsiteX2" fmla="*/ 203218 w 203686"/>
              <a:gd name="connsiteY2" fmla="*/ 32146 h 35959"/>
              <a:gd name="connsiteX3" fmla="*/ 161943 w 203686"/>
              <a:gd name="connsiteY3" fmla="*/ 3571 h 35959"/>
              <a:gd name="connsiteX4" fmla="*/ 123843 w 203686"/>
              <a:gd name="connsiteY4" fmla="*/ 3571 h 35959"/>
              <a:gd name="connsiteX5" fmla="*/ 18 w 203686"/>
              <a:gd name="connsiteY5" fmla="*/ 28971 h 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86" h="35959">
                <a:moveTo>
                  <a:pt x="18" y="28971"/>
                </a:moveTo>
                <a:cubicBezTo>
                  <a:pt x="1605" y="34263"/>
                  <a:pt x="99501" y="34792"/>
                  <a:pt x="133368" y="35321"/>
                </a:cubicBezTo>
                <a:cubicBezTo>
                  <a:pt x="167235" y="35850"/>
                  <a:pt x="198456" y="37438"/>
                  <a:pt x="203218" y="32146"/>
                </a:cubicBezTo>
                <a:cubicBezTo>
                  <a:pt x="207981" y="26854"/>
                  <a:pt x="175172" y="8333"/>
                  <a:pt x="161943" y="3571"/>
                </a:cubicBezTo>
                <a:cubicBezTo>
                  <a:pt x="148714" y="-1191"/>
                  <a:pt x="147655" y="-1191"/>
                  <a:pt x="123843" y="3571"/>
                </a:cubicBezTo>
                <a:cubicBezTo>
                  <a:pt x="100031" y="8333"/>
                  <a:pt x="-1569" y="23679"/>
                  <a:pt x="18" y="2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B4C6E31-70B1-A526-DA93-94CCDA1B5384}"/>
              </a:ext>
            </a:extLst>
          </p:cNvPr>
          <p:cNvSpPr/>
          <p:nvPr/>
        </p:nvSpPr>
        <p:spPr>
          <a:xfrm>
            <a:off x="3540106" y="3444865"/>
            <a:ext cx="178681" cy="134855"/>
          </a:xfrm>
          <a:custGeom>
            <a:avLst/>
            <a:gdLst>
              <a:gd name="connsiteX0" fmla="*/ 19 w 178681"/>
              <a:gd name="connsiteY0" fmla="*/ 10 h 134855"/>
              <a:gd name="connsiteX1" fmla="*/ 107969 w 178681"/>
              <a:gd name="connsiteY1" fmla="*/ 85735 h 134855"/>
              <a:gd name="connsiteX2" fmla="*/ 88919 w 178681"/>
              <a:gd name="connsiteY2" fmla="*/ 34935 h 134855"/>
              <a:gd name="connsiteX3" fmla="*/ 177819 w 178681"/>
              <a:gd name="connsiteY3" fmla="*/ 133360 h 134855"/>
              <a:gd name="connsiteX4" fmla="*/ 130194 w 178681"/>
              <a:gd name="connsiteY4" fmla="*/ 92085 h 134855"/>
              <a:gd name="connsiteX5" fmla="*/ 66694 w 178681"/>
              <a:gd name="connsiteY5" fmla="*/ 60335 h 134855"/>
              <a:gd name="connsiteX6" fmla="*/ 117494 w 178681"/>
              <a:gd name="connsiteY6" fmla="*/ 92085 h 134855"/>
              <a:gd name="connsiteX7" fmla="*/ 19 w 178681"/>
              <a:gd name="connsiteY7" fmla="*/ 10 h 1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81" h="134855">
                <a:moveTo>
                  <a:pt x="19" y="10"/>
                </a:moveTo>
                <a:cubicBezTo>
                  <a:pt x="-1569" y="-1048"/>
                  <a:pt x="93152" y="79914"/>
                  <a:pt x="107969" y="85735"/>
                </a:cubicBezTo>
                <a:cubicBezTo>
                  <a:pt x="122786" y="91556"/>
                  <a:pt x="77277" y="26998"/>
                  <a:pt x="88919" y="34935"/>
                </a:cubicBezTo>
                <a:cubicBezTo>
                  <a:pt x="100561" y="42873"/>
                  <a:pt x="170940" y="123835"/>
                  <a:pt x="177819" y="133360"/>
                </a:cubicBezTo>
                <a:cubicBezTo>
                  <a:pt x="184698" y="142885"/>
                  <a:pt x="148715" y="104256"/>
                  <a:pt x="130194" y="92085"/>
                </a:cubicBezTo>
                <a:cubicBezTo>
                  <a:pt x="111673" y="79914"/>
                  <a:pt x="68811" y="60335"/>
                  <a:pt x="66694" y="60335"/>
                </a:cubicBezTo>
                <a:cubicBezTo>
                  <a:pt x="64577" y="60335"/>
                  <a:pt x="125431" y="95789"/>
                  <a:pt x="117494" y="92085"/>
                </a:cubicBezTo>
                <a:cubicBezTo>
                  <a:pt x="109557" y="88381"/>
                  <a:pt x="1607" y="1068"/>
                  <a:pt x="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A2BC5F-4237-4FCB-D4C7-7E6C3AA38108}"/>
              </a:ext>
            </a:extLst>
          </p:cNvPr>
          <p:cNvSpPr/>
          <p:nvPr/>
        </p:nvSpPr>
        <p:spPr>
          <a:xfrm>
            <a:off x="3511549" y="3492445"/>
            <a:ext cx="191131" cy="76903"/>
          </a:xfrm>
          <a:custGeom>
            <a:avLst/>
            <a:gdLst>
              <a:gd name="connsiteX0" fmla="*/ 1 w 191131"/>
              <a:gd name="connsiteY0" fmla="*/ 22280 h 76903"/>
              <a:gd name="connsiteX1" fmla="*/ 120651 w 191131"/>
              <a:gd name="connsiteY1" fmla="*/ 63555 h 76903"/>
              <a:gd name="connsiteX2" fmla="*/ 107951 w 191131"/>
              <a:gd name="connsiteY2" fmla="*/ 38155 h 76903"/>
              <a:gd name="connsiteX3" fmla="*/ 190501 w 191131"/>
              <a:gd name="connsiteY3" fmla="*/ 76255 h 76903"/>
              <a:gd name="connsiteX4" fmla="*/ 57151 w 191131"/>
              <a:gd name="connsiteY4" fmla="*/ 55 h 76903"/>
              <a:gd name="connsiteX5" fmla="*/ 117476 w 191131"/>
              <a:gd name="connsiteY5" fmla="*/ 63555 h 76903"/>
              <a:gd name="connsiteX6" fmla="*/ 1 w 191131"/>
              <a:gd name="connsiteY6" fmla="*/ 22280 h 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1" h="76903">
                <a:moveTo>
                  <a:pt x="1" y="22280"/>
                </a:moveTo>
                <a:cubicBezTo>
                  <a:pt x="530" y="22280"/>
                  <a:pt x="102659" y="60909"/>
                  <a:pt x="120651" y="63555"/>
                </a:cubicBezTo>
                <a:cubicBezTo>
                  <a:pt x="138643" y="66201"/>
                  <a:pt x="96309" y="36038"/>
                  <a:pt x="107951" y="38155"/>
                </a:cubicBezTo>
                <a:cubicBezTo>
                  <a:pt x="119593" y="40272"/>
                  <a:pt x="198968" y="82605"/>
                  <a:pt x="190501" y="76255"/>
                </a:cubicBezTo>
                <a:cubicBezTo>
                  <a:pt x="182034" y="69905"/>
                  <a:pt x="69322" y="2172"/>
                  <a:pt x="57151" y="55"/>
                </a:cubicBezTo>
                <a:cubicBezTo>
                  <a:pt x="44980" y="-2062"/>
                  <a:pt x="127530" y="57205"/>
                  <a:pt x="117476" y="63555"/>
                </a:cubicBezTo>
                <a:cubicBezTo>
                  <a:pt x="107422" y="69905"/>
                  <a:pt x="-528" y="22280"/>
                  <a:pt x="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1BF597-FA50-0CF5-CBC9-4551EDB38D6A}"/>
              </a:ext>
            </a:extLst>
          </p:cNvPr>
          <p:cNvSpPr/>
          <p:nvPr/>
        </p:nvSpPr>
        <p:spPr>
          <a:xfrm>
            <a:off x="3917428" y="3510868"/>
            <a:ext cx="137507" cy="61260"/>
          </a:xfrm>
          <a:custGeom>
            <a:avLst/>
            <a:gdLst>
              <a:gd name="connsiteX0" fmla="*/ 522 w 137507"/>
              <a:gd name="connsiteY0" fmla="*/ 61007 h 61260"/>
              <a:gd name="connsiteX1" fmla="*/ 86247 w 137507"/>
              <a:gd name="connsiteY1" fmla="*/ 682 h 61260"/>
              <a:gd name="connsiteX2" fmla="*/ 54497 w 137507"/>
              <a:gd name="connsiteY2" fmla="*/ 29257 h 61260"/>
              <a:gd name="connsiteX3" fmla="*/ 137047 w 137507"/>
              <a:gd name="connsiteY3" fmla="*/ 41957 h 61260"/>
              <a:gd name="connsiteX4" fmla="*/ 86247 w 137507"/>
              <a:gd name="connsiteY4" fmla="*/ 32432 h 61260"/>
              <a:gd name="connsiteX5" fmla="*/ 51322 w 137507"/>
              <a:gd name="connsiteY5" fmla="*/ 22907 h 61260"/>
              <a:gd name="connsiteX6" fmla="*/ 522 w 137507"/>
              <a:gd name="connsiteY6" fmla="*/ 61007 h 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7" h="61260">
                <a:moveTo>
                  <a:pt x="522" y="61007"/>
                </a:moveTo>
                <a:cubicBezTo>
                  <a:pt x="6343" y="57303"/>
                  <a:pt x="77251" y="5974"/>
                  <a:pt x="86247" y="682"/>
                </a:cubicBezTo>
                <a:cubicBezTo>
                  <a:pt x="95243" y="-4610"/>
                  <a:pt x="46030" y="22378"/>
                  <a:pt x="54497" y="29257"/>
                </a:cubicBezTo>
                <a:cubicBezTo>
                  <a:pt x="62964" y="36136"/>
                  <a:pt x="131755" y="41428"/>
                  <a:pt x="137047" y="41957"/>
                </a:cubicBezTo>
                <a:cubicBezTo>
                  <a:pt x="142339" y="42486"/>
                  <a:pt x="100534" y="35607"/>
                  <a:pt x="86247" y="32432"/>
                </a:cubicBezTo>
                <a:cubicBezTo>
                  <a:pt x="71960" y="29257"/>
                  <a:pt x="63493" y="19203"/>
                  <a:pt x="51322" y="22907"/>
                </a:cubicBezTo>
                <a:cubicBezTo>
                  <a:pt x="39151" y="26611"/>
                  <a:pt x="-5299" y="64711"/>
                  <a:pt x="522" y="6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98344EA-3180-65D6-C20B-12B6DD6120F0}"/>
              </a:ext>
            </a:extLst>
          </p:cNvPr>
          <p:cNvSpPr/>
          <p:nvPr/>
        </p:nvSpPr>
        <p:spPr>
          <a:xfrm>
            <a:off x="3987657" y="3473227"/>
            <a:ext cx="165254" cy="66901"/>
          </a:xfrm>
          <a:custGeom>
            <a:avLst/>
            <a:gdLst>
              <a:gd name="connsiteX0" fmla="*/ 143 w 165254"/>
              <a:gd name="connsiteY0" fmla="*/ 66898 h 66901"/>
              <a:gd name="connsiteX1" fmla="*/ 117618 w 165254"/>
              <a:gd name="connsiteY1" fmla="*/ 3398 h 66901"/>
              <a:gd name="connsiteX2" fmla="*/ 85868 w 165254"/>
              <a:gd name="connsiteY2" fmla="*/ 35148 h 66901"/>
              <a:gd name="connsiteX3" fmla="*/ 165243 w 165254"/>
              <a:gd name="connsiteY3" fmla="*/ 3398 h 66901"/>
              <a:gd name="connsiteX4" fmla="*/ 79518 w 165254"/>
              <a:gd name="connsiteY4" fmla="*/ 3398 h 66901"/>
              <a:gd name="connsiteX5" fmla="*/ 47768 w 165254"/>
              <a:gd name="connsiteY5" fmla="*/ 25623 h 66901"/>
              <a:gd name="connsiteX6" fmla="*/ 92218 w 165254"/>
              <a:gd name="connsiteY6" fmla="*/ 6573 h 66901"/>
              <a:gd name="connsiteX7" fmla="*/ 143 w 165254"/>
              <a:gd name="connsiteY7" fmla="*/ 66898 h 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54" h="66901">
                <a:moveTo>
                  <a:pt x="143" y="66898"/>
                </a:moveTo>
                <a:cubicBezTo>
                  <a:pt x="4376" y="66369"/>
                  <a:pt x="103331" y="8690"/>
                  <a:pt x="117618" y="3398"/>
                </a:cubicBezTo>
                <a:cubicBezTo>
                  <a:pt x="131905" y="-1894"/>
                  <a:pt x="77931" y="35148"/>
                  <a:pt x="85868" y="35148"/>
                </a:cubicBezTo>
                <a:cubicBezTo>
                  <a:pt x="93805" y="35148"/>
                  <a:pt x="166301" y="8689"/>
                  <a:pt x="165243" y="3398"/>
                </a:cubicBezTo>
                <a:cubicBezTo>
                  <a:pt x="164185" y="-1893"/>
                  <a:pt x="99097" y="-306"/>
                  <a:pt x="79518" y="3398"/>
                </a:cubicBezTo>
                <a:cubicBezTo>
                  <a:pt x="59939" y="7102"/>
                  <a:pt x="45651" y="25094"/>
                  <a:pt x="47768" y="25623"/>
                </a:cubicBezTo>
                <a:cubicBezTo>
                  <a:pt x="49885" y="26152"/>
                  <a:pt x="98039" y="1281"/>
                  <a:pt x="92218" y="6573"/>
                </a:cubicBezTo>
                <a:cubicBezTo>
                  <a:pt x="86397" y="11865"/>
                  <a:pt x="-4090" y="67427"/>
                  <a:pt x="143" y="6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8500B37-8915-651C-ED10-01C7BFA97FAD}"/>
              </a:ext>
            </a:extLst>
          </p:cNvPr>
          <p:cNvSpPr/>
          <p:nvPr/>
        </p:nvSpPr>
        <p:spPr>
          <a:xfrm>
            <a:off x="4068567" y="3470139"/>
            <a:ext cx="224419" cy="79691"/>
          </a:xfrm>
          <a:custGeom>
            <a:avLst/>
            <a:gdLst>
              <a:gd name="connsiteX0" fmla="*/ 1783 w 224419"/>
              <a:gd name="connsiteY0" fmla="*/ 79511 h 79691"/>
              <a:gd name="connsiteX1" fmla="*/ 112908 w 224419"/>
              <a:gd name="connsiteY1" fmla="*/ 16011 h 79691"/>
              <a:gd name="connsiteX2" fmla="*/ 220858 w 224419"/>
              <a:gd name="connsiteY2" fmla="*/ 28711 h 79691"/>
              <a:gd name="connsiteX3" fmla="*/ 182758 w 224419"/>
              <a:gd name="connsiteY3" fmla="*/ 16011 h 79691"/>
              <a:gd name="connsiteX4" fmla="*/ 30358 w 224419"/>
              <a:gd name="connsiteY4" fmla="*/ 136 h 79691"/>
              <a:gd name="connsiteX5" fmla="*/ 160533 w 224419"/>
              <a:gd name="connsiteY5" fmla="*/ 25536 h 79691"/>
              <a:gd name="connsiteX6" fmla="*/ 116083 w 224419"/>
              <a:gd name="connsiteY6" fmla="*/ 22361 h 79691"/>
              <a:gd name="connsiteX7" fmla="*/ 49408 w 224419"/>
              <a:gd name="connsiteY7" fmla="*/ 35061 h 79691"/>
              <a:gd name="connsiteX8" fmla="*/ 1783 w 224419"/>
              <a:gd name="connsiteY8" fmla="*/ 79511 h 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9" h="79691">
                <a:moveTo>
                  <a:pt x="1783" y="79511"/>
                </a:moveTo>
                <a:cubicBezTo>
                  <a:pt x="12366" y="76336"/>
                  <a:pt x="76396" y="24478"/>
                  <a:pt x="112908" y="16011"/>
                </a:cubicBezTo>
                <a:cubicBezTo>
                  <a:pt x="149421" y="7544"/>
                  <a:pt x="209216" y="28711"/>
                  <a:pt x="220858" y="28711"/>
                </a:cubicBezTo>
                <a:cubicBezTo>
                  <a:pt x="232500" y="28711"/>
                  <a:pt x="214508" y="20773"/>
                  <a:pt x="182758" y="16011"/>
                </a:cubicBezTo>
                <a:cubicBezTo>
                  <a:pt x="151008" y="11249"/>
                  <a:pt x="34062" y="-1451"/>
                  <a:pt x="30358" y="136"/>
                </a:cubicBezTo>
                <a:cubicBezTo>
                  <a:pt x="26654" y="1723"/>
                  <a:pt x="146246" y="21832"/>
                  <a:pt x="160533" y="25536"/>
                </a:cubicBezTo>
                <a:cubicBezTo>
                  <a:pt x="174820" y="29240"/>
                  <a:pt x="134604" y="20774"/>
                  <a:pt x="116083" y="22361"/>
                </a:cubicBezTo>
                <a:cubicBezTo>
                  <a:pt x="97562" y="23948"/>
                  <a:pt x="68458" y="27124"/>
                  <a:pt x="49408" y="35061"/>
                </a:cubicBezTo>
                <a:cubicBezTo>
                  <a:pt x="30358" y="42998"/>
                  <a:pt x="-8800" y="82686"/>
                  <a:pt x="1783" y="7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5D486C-83A8-E458-17FE-D35EA9EF8795}"/>
              </a:ext>
            </a:extLst>
          </p:cNvPr>
          <p:cNvSpPr/>
          <p:nvPr/>
        </p:nvSpPr>
        <p:spPr>
          <a:xfrm>
            <a:off x="4019198" y="3514702"/>
            <a:ext cx="267550" cy="19396"/>
          </a:xfrm>
          <a:custGeom>
            <a:avLst/>
            <a:gdLst>
              <a:gd name="connsiteX0" fmla="*/ 352 w 267550"/>
              <a:gd name="connsiteY0" fmla="*/ 9548 h 19396"/>
              <a:gd name="connsiteX1" fmla="*/ 174977 w 267550"/>
              <a:gd name="connsiteY1" fmla="*/ 6373 h 19396"/>
              <a:gd name="connsiteX2" fmla="*/ 140052 w 267550"/>
              <a:gd name="connsiteY2" fmla="*/ 19073 h 19396"/>
              <a:gd name="connsiteX3" fmla="*/ 219427 w 267550"/>
              <a:gd name="connsiteY3" fmla="*/ 15898 h 19396"/>
              <a:gd name="connsiteX4" fmla="*/ 267052 w 267550"/>
              <a:gd name="connsiteY4" fmla="*/ 19073 h 19396"/>
              <a:gd name="connsiteX5" fmla="*/ 225777 w 267550"/>
              <a:gd name="connsiteY5" fmla="*/ 12723 h 19396"/>
              <a:gd name="connsiteX6" fmla="*/ 267052 w 267550"/>
              <a:gd name="connsiteY6" fmla="*/ 23 h 19396"/>
              <a:gd name="connsiteX7" fmla="*/ 190852 w 267550"/>
              <a:gd name="connsiteY7" fmla="*/ 9548 h 19396"/>
              <a:gd name="connsiteX8" fmla="*/ 130527 w 267550"/>
              <a:gd name="connsiteY8" fmla="*/ 9548 h 19396"/>
              <a:gd name="connsiteX9" fmla="*/ 352 w 267550"/>
              <a:gd name="connsiteY9" fmla="*/ 9548 h 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50" h="19396">
                <a:moveTo>
                  <a:pt x="352" y="9548"/>
                </a:moveTo>
                <a:cubicBezTo>
                  <a:pt x="7760" y="9019"/>
                  <a:pt x="151694" y="4785"/>
                  <a:pt x="174977" y="6373"/>
                </a:cubicBezTo>
                <a:cubicBezTo>
                  <a:pt x="198260" y="7960"/>
                  <a:pt x="132644" y="17486"/>
                  <a:pt x="140052" y="19073"/>
                </a:cubicBezTo>
                <a:cubicBezTo>
                  <a:pt x="147460" y="20660"/>
                  <a:pt x="198260" y="15898"/>
                  <a:pt x="219427" y="15898"/>
                </a:cubicBezTo>
                <a:cubicBezTo>
                  <a:pt x="240594" y="15898"/>
                  <a:pt x="265994" y="19602"/>
                  <a:pt x="267052" y="19073"/>
                </a:cubicBezTo>
                <a:cubicBezTo>
                  <a:pt x="268110" y="18544"/>
                  <a:pt x="225777" y="15898"/>
                  <a:pt x="225777" y="12723"/>
                </a:cubicBezTo>
                <a:cubicBezTo>
                  <a:pt x="225777" y="9548"/>
                  <a:pt x="272873" y="552"/>
                  <a:pt x="267052" y="23"/>
                </a:cubicBezTo>
                <a:cubicBezTo>
                  <a:pt x="261231" y="-506"/>
                  <a:pt x="213606" y="7961"/>
                  <a:pt x="190852" y="9548"/>
                </a:cubicBezTo>
                <a:cubicBezTo>
                  <a:pt x="168098" y="11135"/>
                  <a:pt x="156456" y="9019"/>
                  <a:pt x="130527" y="9548"/>
                </a:cubicBezTo>
                <a:cubicBezTo>
                  <a:pt x="104598" y="10077"/>
                  <a:pt x="-7056" y="10077"/>
                  <a:pt x="352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E2F5B8D-47B4-1A70-7A05-00E705F1D819}"/>
              </a:ext>
            </a:extLst>
          </p:cNvPr>
          <p:cNvSpPr/>
          <p:nvPr/>
        </p:nvSpPr>
        <p:spPr>
          <a:xfrm>
            <a:off x="3768513" y="3492457"/>
            <a:ext cx="51026" cy="425978"/>
          </a:xfrm>
          <a:custGeom>
            <a:avLst/>
            <a:gdLst>
              <a:gd name="connsiteX0" fmla="*/ 212 w 51026"/>
              <a:gd name="connsiteY0" fmla="*/ 43 h 425978"/>
              <a:gd name="connsiteX1" fmla="*/ 22437 w 51026"/>
              <a:gd name="connsiteY1" fmla="*/ 257218 h 425978"/>
              <a:gd name="connsiteX2" fmla="*/ 44662 w 51026"/>
              <a:gd name="connsiteY2" fmla="*/ 209593 h 425978"/>
              <a:gd name="connsiteX3" fmla="*/ 212 w 51026"/>
              <a:gd name="connsiteY3" fmla="*/ 422318 h 425978"/>
              <a:gd name="connsiteX4" fmla="*/ 28787 w 51026"/>
              <a:gd name="connsiteY4" fmla="*/ 320718 h 425978"/>
              <a:gd name="connsiteX5" fmla="*/ 51012 w 51026"/>
              <a:gd name="connsiteY5" fmla="*/ 28618 h 425978"/>
              <a:gd name="connsiteX6" fmla="*/ 25612 w 51026"/>
              <a:gd name="connsiteY6" fmla="*/ 234993 h 425978"/>
              <a:gd name="connsiteX7" fmla="*/ 212 w 51026"/>
              <a:gd name="connsiteY7" fmla="*/ 43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6" h="425978">
                <a:moveTo>
                  <a:pt x="212" y="43"/>
                </a:moveTo>
                <a:cubicBezTo>
                  <a:pt x="-317" y="3747"/>
                  <a:pt x="15029" y="222293"/>
                  <a:pt x="22437" y="257218"/>
                </a:cubicBezTo>
                <a:cubicBezTo>
                  <a:pt x="29845" y="292143"/>
                  <a:pt x="48366" y="182076"/>
                  <a:pt x="44662" y="209593"/>
                </a:cubicBezTo>
                <a:cubicBezTo>
                  <a:pt x="40958" y="237110"/>
                  <a:pt x="2858" y="403797"/>
                  <a:pt x="212" y="422318"/>
                </a:cubicBezTo>
                <a:cubicBezTo>
                  <a:pt x="-2434" y="440839"/>
                  <a:pt x="20320" y="386335"/>
                  <a:pt x="28787" y="320718"/>
                </a:cubicBezTo>
                <a:cubicBezTo>
                  <a:pt x="37254" y="255101"/>
                  <a:pt x="51541" y="42906"/>
                  <a:pt x="51012" y="28618"/>
                </a:cubicBezTo>
                <a:cubicBezTo>
                  <a:pt x="50483" y="14331"/>
                  <a:pt x="31433" y="237639"/>
                  <a:pt x="25612" y="234993"/>
                </a:cubicBezTo>
                <a:cubicBezTo>
                  <a:pt x="19791" y="232347"/>
                  <a:pt x="741" y="-3661"/>
                  <a:pt x="2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162ABD-0428-0BD2-9B18-63D719552FB2}"/>
              </a:ext>
            </a:extLst>
          </p:cNvPr>
          <p:cNvSpPr/>
          <p:nvPr/>
        </p:nvSpPr>
        <p:spPr>
          <a:xfrm>
            <a:off x="3748704" y="3955802"/>
            <a:ext cx="127297" cy="269059"/>
          </a:xfrm>
          <a:custGeom>
            <a:avLst/>
            <a:gdLst>
              <a:gd name="connsiteX0" fmla="*/ 7321 w 127297"/>
              <a:gd name="connsiteY0" fmla="*/ 248 h 269059"/>
              <a:gd name="connsiteX1" fmla="*/ 971 w 127297"/>
              <a:gd name="connsiteY1" fmla="*/ 111373 h 269059"/>
              <a:gd name="connsiteX2" fmla="*/ 29546 w 127297"/>
              <a:gd name="connsiteY2" fmla="*/ 216148 h 269059"/>
              <a:gd name="connsiteX3" fmla="*/ 29546 w 127297"/>
              <a:gd name="connsiteY3" fmla="*/ 178048 h 269059"/>
              <a:gd name="connsiteX4" fmla="*/ 121621 w 127297"/>
              <a:gd name="connsiteY4" fmla="*/ 266948 h 269059"/>
              <a:gd name="connsiteX5" fmla="*/ 105746 w 127297"/>
              <a:gd name="connsiteY5" fmla="*/ 238373 h 269059"/>
              <a:gd name="connsiteX6" fmla="*/ 10496 w 127297"/>
              <a:gd name="connsiteY6" fmla="*/ 206623 h 269059"/>
              <a:gd name="connsiteX7" fmla="*/ 32721 w 127297"/>
              <a:gd name="connsiteY7" fmla="*/ 203448 h 269059"/>
              <a:gd name="connsiteX8" fmla="*/ 13671 w 127297"/>
              <a:gd name="connsiteY8" fmla="*/ 143123 h 269059"/>
              <a:gd name="connsiteX9" fmla="*/ 7321 w 127297"/>
              <a:gd name="connsiteY9" fmla="*/ 248 h 2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97" h="269059">
                <a:moveTo>
                  <a:pt x="7321" y="248"/>
                </a:moveTo>
                <a:cubicBezTo>
                  <a:pt x="5204" y="-5044"/>
                  <a:pt x="-2733" y="75390"/>
                  <a:pt x="971" y="111373"/>
                </a:cubicBezTo>
                <a:cubicBezTo>
                  <a:pt x="4675" y="147356"/>
                  <a:pt x="24784" y="205036"/>
                  <a:pt x="29546" y="216148"/>
                </a:cubicBezTo>
                <a:cubicBezTo>
                  <a:pt x="34308" y="227260"/>
                  <a:pt x="14200" y="169581"/>
                  <a:pt x="29546" y="178048"/>
                </a:cubicBezTo>
                <a:cubicBezTo>
                  <a:pt x="44892" y="186515"/>
                  <a:pt x="108921" y="256894"/>
                  <a:pt x="121621" y="266948"/>
                </a:cubicBezTo>
                <a:cubicBezTo>
                  <a:pt x="134321" y="277002"/>
                  <a:pt x="124267" y="248427"/>
                  <a:pt x="105746" y="238373"/>
                </a:cubicBezTo>
                <a:cubicBezTo>
                  <a:pt x="87225" y="228319"/>
                  <a:pt x="22667" y="212444"/>
                  <a:pt x="10496" y="206623"/>
                </a:cubicBezTo>
                <a:cubicBezTo>
                  <a:pt x="-1675" y="200802"/>
                  <a:pt x="32192" y="214031"/>
                  <a:pt x="32721" y="203448"/>
                </a:cubicBezTo>
                <a:cubicBezTo>
                  <a:pt x="33250" y="192865"/>
                  <a:pt x="14729" y="170110"/>
                  <a:pt x="13671" y="143123"/>
                </a:cubicBezTo>
                <a:cubicBezTo>
                  <a:pt x="12613" y="116136"/>
                  <a:pt x="9438" y="5540"/>
                  <a:pt x="732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9746F3-340F-D9E6-CEC0-9AC08017D2D7}"/>
              </a:ext>
            </a:extLst>
          </p:cNvPr>
          <p:cNvSpPr/>
          <p:nvPr/>
        </p:nvSpPr>
        <p:spPr>
          <a:xfrm>
            <a:off x="3739409" y="3737286"/>
            <a:ext cx="48620" cy="278778"/>
          </a:xfrm>
          <a:custGeom>
            <a:avLst/>
            <a:gdLst>
              <a:gd name="connsiteX0" fmla="*/ 48366 w 48620"/>
              <a:gd name="connsiteY0" fmla="*/ 2864 h 278778"/>
              <a:gd name="connsiteX1" fmla="*/ 741 w 48620"/>
              <a:gd name="connsiteY1" fmla="*/ 275914 h 278778"/>
              <a:gd name="connsiteX2" fmla="*/ 19791 w 48620"/>
              <a:gd name="connsiteY2" fmla="*/ 139389 h 278778"/>
              <a:gd name="connsiteX3" fmla="*/ 48366 w 48620"/>
              <a:gd name="connsiteY3" fmla="*/ 2864 h 2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0" h="278778">
                <a:moveTo>
                  <a:pt x="48366" y="2864"/>
                </a:moveTo>
                <a:cubicBezTo>
                  <a:pt x="45191" y="25618"/>
                  <a:pt x="5504" y="253160"/>
                  <a:pt x="741" y="275914"/>
                </a:cubicBezTo>
                <a:cubicBezTo>
                  <a:pt x="-4022" y="298668"/>
                  <a:pt x="15558" y="179606"/>
                  <a:pt x="19791" y="139389"/>
                </a:cubicBezTo>
                <a:cubicBezTo>
                  <a:pt x="24024" y="99172"/>
                  <a:pt x="51541" y="-19890"/>
                  <a:pt x="48366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91E4F1B-5687-6F98-46A4-B31737A54C24}"/>
              </a:ext>
            </a:extLst>
          </p:cNvPr>
          <p:cNvSpPr/>
          <p:nvPr/>
        </p:nvSpPr>
        <p:spPr>
          <a:xfrm>
            <a:off x="3707497" y="4003536"/>
            <a:ext cx="78500" cy="191488"/>
          </a:xfrm>
          <a:custGeom>
            <a:avLst/>
            <a:gdLst>
              <a:gd name="connsiteX0" fmla="*/ 26303 w 78500"/>
              <a:gd name="connsiteY0" fmla="*/ 139 h 191488"/>
              <a:gd name="connsiteX1" fmla="*/ 16778 w 78500"/>
              <a:gd name="connsiteY1" fmla="*/ 89039 h 191488"/>
              <a:gd name="connsiteX2" fmla="*/ 32653 w 78500"/>
              <a:gd name="connsiteY2" fmla="*/ 130314 h 191488"/>
              <a:gd name="connsiteX3" fmla="*/ 77103 w 78500"/>
              <a:gd name="connsiteY3" fmla="*/ 190639 h 191488"/>
              <a:gd name="connsiteX4" fmla="*/ 61228 w 78500"/>
              <a:gd name="connsiteY4" fmla="*/ 162064 h 191488"/>
              <a:gd name="connsiteX5" fmla="*/ 903 w 78500"/>
              <a:gd name="connsiteY5" fmla="*/ 111264 h 191488"/>
              <a:gd name="connsiteX6" fmla="*/ 26303 w 78500"/>
              <a:gd name="connsiteY6" fmla="*/ 139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" h="191488">
                <a:moveTo>
                  <a:pt x="26303" y="139"/>
                </a:moveTo>
                <a:cubicBezTo>
                  <a:pt x="28949" y="-3565"/>
                  <a:pt x="15720" y="67343"/>
                  <a:pt x="16778" y="89039"/>
                </a:cubicBezTo>
                <a:cubicBezTo>
                  <a:pt x="17836" y="110735"/>
                  <a:pt x="22599" y="113381"/>
                  <a:pt x="32653" y="130314"/>
                </a:cubicBezTo>
                <a:cubicBezTo>
                  <a:pt x="42707" y="147247"/>
                  <a:pt x="72341" y="185347"/>
                  <a:pt x="77103" y="190639"/>
                </a:cubicBezTo>
                <a:cubicBezTo>
                  <a:pt x="81866" y="195931"/>
                  <a:pt x="73928" y="175293"/>
                  <a:pt x="61228" y="162064"/>
                </a:cubicBezTo>
                <a:cubicBezTo>
                  <a:pt x="48528" y="148835"/>
                  <a:pt x="7253" y="134547"/>
                  <a:pt x="903" y="111264"/>
                </a:cubicBezTo>
                <a:cubicBezTo>
                  <a:pt x="-5447" y="87981"/>
                  <a:pt x="23657" y="3843"/>
                  <a:pt x="263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08255C-8F29-BAA0-1A3F-D2AE59F586A3}"/>
              </a:ext>
            </a:extLst>
          </p:cNvPr>
          <p:cNvSpPr/>
          <p:nvPr/>
        </p:nvSpPr>
        <p:spPr>
          <a:xfrm>
            <a:off x="3768725" y="4080652"/>
            <a:ext cx="120842" cy="40558"/>
          </a:xfrm>
          <a:custGeom>
            <a:avLst/>
            <a:gdLst>
              <a:gd name="connsiteX0" fmla="*/ 0 w 120842"/>
              <a:gd name="connsiteY0" fmla="*/ 40498 h 40558"/>
              <a:gd name="connsiteX1" fmla="*/ 57150 w 120842"/>
              <a:gd name="connsiteY1" fmla="*/ 11923 h 40558"/>
              <a:gd name="connsiteX2" fmla="*/ 120650 w 120842"/>
              <a:gd name="connsiteY2" fmla="*/ 40498 h 40558"/>
              <a:gd name="connsiteX3" fmla="*/ 76200 w 120842"/>
              <a:gd name="connsiteY3" fmla="*/ 8748 h 40558"/>
              <a:gd name="connsiteX4" fmla="*/ 57150 w 120842"/>
              <a:gd name="connsiteY4" fmla="*/ 2398 h 40558"/>
              <a:gd name="connsiteX5" fmla="*/ 0 w 120842"/>
              <a:gd name="connsiteY5" fmla="*/ 40498 h 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" h="40558">
                <a:moveTo>
                  <a:pt x="0" y="40498"/>
                </a:moveTo>
                <a:cubicBezTo>
                  <a:pt x="0" y="42085"/>
                  <a:pt x="37042" y="11923"/>
                  <a:pt x="57150" y="11923"/>
                </a:cubicBezTo>
                <a:cubicBezTo>
                  <a:pt x="77258" y="11923"/>
                  <a:pt x="117475" y="41027"/>
                  <a:pt x="120650" y="40498"/>
                </a:cubicBezTo>
                <a:cubicBezTo>
                  <a:pt x="123825" y="39969"/>
                  <a:pt x="86783" y="15098"/>
                  <a:pt x="76200" y="8748"/>
                </a:cubicBezTo>
                <a:cubicBezTo>
                  <a:pt x="65617" y="2398"/>
                  <a:pt x="66675" y="-3423"/>
                  <a:pt x="57150" y="2398"/>
                </a:cubicBezTo>
                <a:cubicBezTo>
                  <a:pt x="47625" y="8219"/>
                  <a:pt x="0" y="38911"/>
                  <a:pt x="0" y="4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28518ED-87CF-D733-51EB-099ED78A50BB}"/>
              </a:ext>
            </a:extLst>
          </p:cNvPr>
          <p:cNvSpPr/>
          <p:nvPr/>
        </p:nvSpPr>
        <p:spPr>
          <a:xfrm>
            <a:off x="3762372" y="4079496"/>
            <a:ext cx="91090" cy="108566"/>
          </a:xfrm>
          <a:custGeom>
            <a:avLst/>
            <a:gdLst>
              <a:gd name="connsiteX0" fmla="*/ 3 w 91090"/>
              <a:gd name="connsiteY0" fmla="*/ 25779 h 108566"/>
              <a:gd name="connsiteX1" fmla="*/ 69853 w 91090"/>
              <a:gd name="connsiteY1" fmla="*/ 63879 h 108566"/>
              <a:gd name="connsiteX2" fmla="*/ 85728 w 91090"/>
              <a:gd name="connsiteY2" fmla="*/ 108329 h 108566"/>
              <a:gd name="connsiteX3" fmla="*/ 69853 w 91090"/>
              <a:gd name="connsiteY3" fmla="*/ 79754 h 108566"/>
              <a:gd name="connsiteX4" fmla="*/ 88903 w 91090"/>
              <a:gd name="connsiteY4" fmla="*/ 41654 h 108566"/>
              <a:gd name="connsiteX5" fmla="*/ 88903 w 91090"/>
              <a:gd name="connsiteY5" fmla="*/ 379 h 108566"/>
              <a:gd name="connsiteX6" fmla="*/ 73028 w 91090"/>
              <a:gd name="connsiteY6" fmla="*/ 67054 h 108566"/>
              <a:gd name="connsiteX7" fmla="*/ 3 w 91090"/>
              <a:gd name="connsiteY7" fmla="*/ 25779 h 1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0" h="108566">
                <a:moveTo>
                  <a:pt x="3" y="25779"/>
                </a:moveTo>
                <a:cubicBezTo>
                  <a:pt x="-526" y="25250"/>
                  <a:pt x="55565" y="50121"/>
                  <a:pt x="69853" y="63879"/>
                </a:cubicBezTo>
                <a:cubicBezTo>
                  <a:pt x="84141" y="77637"/>
                  <a:pt x="85728" y="105683"/>
                  <a:pt x="85728" y="108329"/>
                </a:cubicBezTo>
                <a:cubicBezTo>
                  <a:pt x="85728" y="110975"/>
                  <a:pt x="69324" y="90866"/>
                  <a:pt x="69853" y="79754"/>
                </a:cubicBezTo>
                <a:cubicBezTo>
                  <a:pt x="70382" y="68642"/>
                  <a:pt x="85728" y="54883"/>
                  <a:pt x="88903" y="41654"/>
                </a:cubicBezTo>
                <a:cubicBezTo>
                  <a:pt x="92078" y="28425"/>
                  <a:pt x="91549" y="-3854"/>
                  <a:pt x="88903" y="379"/>
                </a:cubicBezTo>
                <a:cubicBezTo>
                  <a:pt x="86257" y="4612"/>
                  <a:pt x="83082" y="58587"/>
                  <a:pt x="73028" y="67054"/>
                </a:cubicBezTo>
                <a:cubicBezTo>
                  <a:pt x="62974" y="75521"/>
                  <a:pt x="532" y="26308"/>
                  <a:pt x="3" y="2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341CD84-9D16-2932-9C44-F00F02B491FD}"/>
              </a:ext>
            </a:extLst>
          </p:cNvPr>
          <p:cNvSpPr/>
          <p:nvPr/>
        </p:nvSpPr>
        <p:spPr>
          <a:xfrm>
            <a:off x="3730625" y="3971862"/>
            <a:ext cx="22225" cy="171966"/>
          </a:xfrm>
          <a:custGeom>
            <a:avLst/>
            <a:gdLst>
              <a:gd name="connsiteX0" fmla="*/ 9525 w 22225"/>
              <a:gd name="connsiteY0" fmla="*/ 63 h 171966"/>
              <a:gd name="connsiteX1" fmla="*/ 6350 w 22225"/>
              <a:gd name="connsiteY1" fmla="*/ 111188 h 171966"/>
              <a:gd name="connsiteX2" fmla="*/ 22225 w 22225"/>
              <a:gd name="connsiteY2" fmla="*/ 171513 h 171966"/>
              <a:gd name="connsiteX3" fmla="*/ 6350 w 22225"/>
              <a:gd name="connsiteY3" fmla="*/ 136588 h 171966"/>
              <a:gd name="connsiteX4" fmla="*/ 0 w 22225"/>
              <a:gd name="connsiteY4" fmla="*/ 95313 h 171966"/>
              <a:gd name="connsiteX5" fmla="*/ 9525 w 22225"/>
              <a:gd name="connsiteY5" fmla="*/ 63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" h="171966">
                <a:moveTo>
                  <a:pt x="9525" y="63"/>
                </a:moveTo>
                <a:cubicBezTo>
                  <a:pt x="10583" y="2709"/>
                  <a:pt x="4233" y="82613"/>
                  <a:pt x="6350" y="111188"/>
                </a:cubicBezTo>
                <a:cubicBezTo>
                  <a:pt x="8467" y="139763"/>
                  <a:pt x="22225" y="167280"/>
                  <a:pt x="22225" y="171513"/>
                </a:cubicBezTo>
                <a:cubicBezTo>
                  <a:pt x="22225" y="175746"/>
                  <a:pt x="10054" y="149288"/>
                  <a:pt x="6350" y="136588"/>
                </a:cubicBezTo>
                <a:cubicBezTo>
                  <a:pt x="2646" y="123888"/>
                  <a:pt x="0" y="111717"/>
                  <a:pt x="0" y="95313"/>
                </a:cubicBezTo>
                <a:cubicBezTo>
                  <a:pt x="0" y="78909"/>
                  <a:pt x="8467" y="-2583"/>
                  <a:pt x="95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B2AA10-24C0-DD79-F06B-3DE8A04E165D}"/>
              </a:ext>
            </a:extLst>
          </p:cNvPr>
          <p:cNvSpPr/>
          <p:nvPr/>
        </p:nvSpPr>
        <p:spPr>
          <a:xfrm>
            <a:off x="3765489" y="3990944"/>
            <a:ext cx="97024" cy="117584"/>
          </a:xfrm>
          <a:custGeom>
            <a:avLst/>
            <a:gdLst>
              <a:gd name="connsiteX0" fmla="*/ 61 w 97024"/>
              <a:gd name="connsiteY0" fmla="*/ 54006 h 117584"/>
              <a:gd name="connsiteX1" fmla="*/ 66736 w 97024"/>
              <a:gd name="connsiteY1" fmla="*/ 85756 h 117584"/>
              <a:gd name="connsiteX2" fmla="*/ 92136 w 97024"/>
              <a:gd name="connsiteY2" fmla="*/ 117506 h 117584"/>
              <a:gd name="connsiteX3" fmla="*/ 92136 w 97024"/>
              <a:gd name="connsiteY3" fmla="*/ 76231 h 117584"/>
              <a:gd name="connsiteX4" fmla="*/ 41336 w 97024"/>
              <a:gd name="connsiteY4" fmla="*/ 31 h 117584"/>
              <a:gd name="connsiteX5" fmla="*/ 79436 w 97024"/>
              <a:gd name="connsiteY5" fmla="*/ 85756 h 117584"/>
              <a:gd name="connsiteX6" fmla="*/ 61 w 97024"/>
              <a:gd name="connsiteY6" fmla="*/ 54006 h 1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24" h="117584">
                <a:moveTo>
                  <a:pt x="61" y="54006"/>
                </a:moveTo>
                <a:cubicBezTo>
                  <a:pt x="-2056" y="54006"/>
                  <a:pt x="51390" y="75173"/>
                  <a:pt x="66736" y="85756"/>
                </a:cubicBezTo>
                <a:cubicBezTo>
                  <a:pt x="82082" y="96339"/>
                  <a:pt x="87903" y="119093"/>
                  <a:pt x="92136" y="117506"/>
                </a:cubicBezTo>
                <a:cubicBezTo>
                  <a:pt x="96369" y="115919"/>
                  <a:pt x="100603" y="95810"/>
                  <a:pt x="92136" y="76231"/>
                </a:cubicBezTo>
                <a:cubicBezTo>
                  <a:pt x="83669" y="56652"/>
                  <a:pt x="43453" y="-1557"/>
                  <a:pt x="41336" y="31"/>
                </a:cubicBezTo>
                <a:cubicBezTo>
                  <a:pt x="39219" y="1619"/>
                  <a:pt x="81553" y="76231"/>
                  <a:pt x="79436" y="85756"/>
                </a:cubicBezTo>
                <a:cubicBezTo>
                  <a:pt x="77319" y="95281"/>
                  <a:pt x="2178" y="54006"/>
                  <a:pt x="61" y="5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E8A9D62-E5AE-677C-03A8-C5F60DDA1A86}"/>
              </a:ext>
            </a:extLst>
          </p:cNvPr>
          <p:cNvSpPr/>
          <p:nvPr/>
        </p:nvSpPr>
        <p:spPr>
          <a:xfrm>
            <a:off x="3809270" y="3492307"/>
            <a:ext cx="51539" cy="471820"/>
          </a:xfrm>
          <a:custGeom>
            <a:avLst/>
            <a:gdLst>
              <a:gd name="connsiteX0" fmla="*/ 51530 w 51539"/>
              <a:gd name="connsiteY0" fmla="*/ 193 h 471820"/>
              <a:gd name="connsiteX1" fmla="*/ 29305 w 51539"/>
              <a:gd name="connsiteY1" fmla="*/ 339918 h 471820"/>
              <a:gd name="connsiteX2" fmla="*/ 42005 w 51539"/>
              <a:gd name="connsiteY2" fmla="*/ 295468 h 471820"/>
              <a:gd name="connsiteX3" fmla="*/ 730 w 51539"/>
              <a:gd name="connsiteY3" fmla="*/ 466918 h 471820"/>
              <a:gd name="connsiteX4" fmla="*/ 16605 w 51539"/>
              <a:gd name="connsiteY4" fmla="*/ 403418 h 471820"/>
              <a:gd name="connsiteX5" fmla="*/ 29305 w 51539"/>
              <a:gd name="connsiteY5" fmla="*/ 181168 h 471820"/>
              <a:gd name="connsiteX6" fmla="*/ 26130 w 51539"/>
              <a:gd name="connsiteY6" fmla="*/ 289118 h 471820"/>
              <a:gd name="connsiteX7" fmla="*/ 51530 w 51539"/>
              <a:gd name="connsiteY7" fmla="*/ 193 h 4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9" h="471820">
                <a:moveTo>
                  <a:pt x="51530" y="193"/>
                </a:moveTo>
                <a:cubicBezTo>
                  <a:pt x="52059" y="8660"/>
                  <a:pt x="30892" y="290706"/>
                  <a:pt x="29305" y="339918"/>
                </a:cubicBezTo>
                <a:cubicBezTo>
                  <a:pt x="27718" y="389130"/>
                  <a:pt x="46767" y="274301"/>
                  <a:pt x="42005" y="295468"/>
                </a:cubicBezTo>
                <a:cubicBezTo>
                  <a:pt x="37243" y="316635"/>
                  <a:pt x="4963" y="448926"/>
                  <a:pt x="730" y="466918"/>
                </a:cubicBezTo>
                <a:cubicBezTo>
                  <a:pt x="-3503" y="484910"/>
                  <a:pt x="11843" y="451043"/>
                  <a:pt x="16605" y="403418"/>
                </a:cubicBezTo>
                <a:cubicBezTo>
                  <a:pt x="21367" y="355793"/>
                  <a:pt x="27718" y="200218"/>
                  <a:pt x="29305" y="181168"/>
                </a:cubicBezTo>
                <a:cubicBezTo>
                  <a:pt x="30892" y="162118"/>
                  <a:pt x="22426" y="313989"/>
                  <a:pt x="26130" y="289118"/>
                </a:cubicBezTo>
                <a:cubicBezTo>
                  <a:pt x="29834" y="264247"/>
                  <a:pt x="51001" y="-8274"/>
                  <a:pt x="5153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3CF88E-6919-9457-53C7-6CBCF87F9E2D}"/>
              </a:ext>
            </a:extLst>
          </p:cNvPr>
          <p:cNvSpPr/>
          <p:nvPr/>
        </p:nvSpPr>
        <p:spPr>
          <a:xfrm>
            <a:off x="3768720" y="3971829"/>
            <a:ext cx="155402" cy="85821"/>
          </a:xfrm>
          <a:custGeom>
            <a:avLst/>
            <a:gdLst>
              <a:gd name="connsiteX0" fmla="*/ 5 w 155402"/>
              <a:gd name="connsiteY0" fmla="*/ 85821 h 85821"/>
              <a:gd name="connsiteX1" fmla="*/ 63505 w 155402"/>
              <a:gd name="connsiteY1" fmla="*/ 41371 h 85821"/>
              <a:gd name="connsiteX2" fmla="*/ 152405 w 155402"/>
              <a:gd name="connsiteY2" fmla="*/ 60421 h 85821"/>
              <a:gd name="connsiteX3" fmla="*/ 127005 w 155402"/>
              <a:gd name="connsiteY3" fmla="*/ 50896 h 85821"/>
              <a:gd name="connsiteX4" fmla="*/ 53980 w 155402"/>
              <a:gd name="connsiteY4" fmla="*/ 96 h 85821"/>
              <a:gd name="connsiteX5" fmla="*/ 104780 w 155402"/>
              <a:gd name="connsiteY5" fmla="*/ 38196 h 85821"/>
              <a:gd name="connsiteX6" fmla="*/ 66680 w 155402"/>
              <a:gd name="connsiteY6" fmla="*/ 41371 h 85821"/>
              <a:gd name="connsiteX7" fmla="*/ 5 w 155402"/>
              <a:gd name="connsiteY7" fmla="*/ 85821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02" h="85821">
                <a:moveTo>
                  <a:pt x="5" y="85821"/>
                </a:moveTo>
                <a:cubicBezTo>
                  <a:pt x="-524" y="85821"/>
                  <a:pt x="38105" y="45604"/>
                  <a:pt x="63505" y="41371"/>
                </a:cubicBezTo>
                <a:cubicBezTo>
                  <a:pt x="88905" y="37138"/>
                  <a:pt x="141822" y="58833"/>
                  <a:pt x="152405" y="60421"/>
                </a:cubicBezTo>
                <a:cubicBezTo>
                  <a:pt x="162988" y="62008"/>
                  <a:pt x="143409" y="60950"/>
                  <a:pt x="127005" y="50896"/>
                </a:cubicBezTo>
                <a:cubicBezTo>
                  <a:pt x="110601" y="40842"/>
                  <a:pt x="57684" y="2213"/>
                  <a:pt x="53980" y="96"/>
                </a:cubicBezTo>
                <a:cubicBezTo>
                  <a:pt x="50276" y="-2021"/>
                  <a:pt x="102663" y="31317"/>
                  <a:pt x="104780" y="38196"/>
                </a:cubicBezTo>
                <a:cubicBezTo>
                  <a:pt x="106897" y="45075"/>
                  <a:pt x="81497" y="34492"/>
                  <a:pt x="66680" y="41371"/>
                </a:cubicBezTo>
                <a:cubicBezTo>
                  <a:pt x="51863" y="48250"/>
                  <a:pt x="534" y="85821"/>
                  <a:pt x="5" y="8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A5111C-8CDD-FB80-EAF2-FB5E704CCF01}"/>
              </a:ext>
            </a:extLst>
          </p:cNvPr>
          <p:cNvSpPr/>
          <p:nvPr/>
        </p:nvSpPr>
        <p:spPr>
          <a:xfrm>
            <a:off x="3822674" y="4022725"/>
            <a:ext cx="107164" cy="152404"/>
          </a:xfrm>
          <a:custGeom>
            <a:avLst/>
            <a:gdLst>
              <a:gd name="connsiteX0" fmla="*/ 3201 w 107164"/>
              <a:gd name="connsiteY0" fmla="*/ 0 h 152404"/>
              <a:gd name="connsiteX1" fmla="*/ 79401 w 107164"/>
              <a:gd name="connsiteY1" fmla="*/ 50800 h 152404"/>
              <a:gd name="connsiteX2" fmla="*/ 54001 w 107164"/>
              <a:gd name="connsiteY2" fmla="*/ 92075 h 152404"/>
              <a:gd name="connsiteX3" fmla="*/ 26 w 107164"/>
              <a:gd name="connsiteY3" fmla="*/ 152400 h 152404"/>
              <a:gd name="connsiteX4" fmla="*/ 47651 w 107164"/>
              <a:gd name="connsiteY4" fmla="*/ 88900 h 152404"/>
              <a:gd name="connsiteX5" fmla="*/ 104801 w 107164"/>
              <a:gd name="connsiteY5" fmla="*/ 31750 h 152404"/>
              <a:gd name="connsiteX6" fmla="*/ 88926 w 107164"/>
              <a:gd name="connsiteY6" fmla="*/ 50800 h 152404"/>
              <a:gd name="connsiteX7" fmla="*/ 3201 w 107164"/>
              <a:gd name="connsiteY7" fmla="*/ 0 h 15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64" h="152404">
                <a:moveTo>
                  <a:pt x="3201" y="0"/>
                </a:moveTo>
                <a:cubicBezTo>
                  <a:pt x="1614" y="0"/>
                  <a:pt x="70934" y="35454"/>
                  <a:pt x="79401" y="50800"/>
                </a:cubicBezTo>
                <a:cubicBezTo>
                  <a:pt x="87868" y="66146"/>
                  <a:pt x="67230" y="75142"/>
                  <a:pt x="54001" y="92075"/>
                </a:cubicBezTo>
                <a:cubicBezTo>
                  <a:pt x="40772" y="109008"/>
                  <a:pt x="1084" y="152929"/>
                  <a:pt x="26" y="152400"/>
                </a:cubicBezTo>
                <a:cubicBezTo>
                  <a:pt x="-1032" y="151871"/>
                  <a:pt x="30189" y="109008"/>
                  <a:pt x="47651" y="88900"/>
                </a:cubicBezTo>
                <a:cubicBezTo>
                  <a:pt x="65113" y="68792"/>
                  <a:pt x="104801" y="31750"/>
                  <a:pt x="104801" y="31750"/>
                </a:cubicBezTo>
                <a:cubicBezTo>
                  <a:pt x="111680" y="25400"/>
                  <a:pt x="102684" y="53446"/>
                  <a:pt x="88926" y="50800"/>
                </a:cubicBezTo>
                <a:cubicBezTo>
                  <a:pt x="75168" y="48154"/>
                  <a:pt x="4788" y="0"/>
                  <a:pt x="3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3877E43-C2B8-7C0D-CAC5-577311C3773B}"/>
              </a:ext>
            </a:extLst>
          </p:cNvPr>
          <p:cNvSpPr/>
          <p:nvPr/>
        </p:nvSpPr>
        <p:spPr>
          <a:xfrm>
            <a:off x="3847939" y="4022725"/>
            <a:ext cx="183772" cy="92168"/>
          </a:xfrm>
          <a:custGeom>
            <a:avLst/>
            <a:gdLst>
              <a:gd name="connsiteX0" fmla="*/ 161 w 183772"/>
              <a:gd name="connsiteY0" fmla="*/ 50800 h 92168"/>
              <a:gd name="connsiteX1" fmla="*/ 127161 w 183772"/>
              <a:gd name="connsiteY1" fmla="*/ 63500 h 92168"/>
              <a:gd name="connsiteX2" fmla="*/ 181136 w 183772"/>
              <a:gd name="connsiteY2" fmla="*/ 92075 h 92168"/>
              <a:gd name="connsiteX3" fmla="*/ 168436 w 183772"/>
              <a:gd name="connsiteY3" fmla="*/ 69850 h 92168"/>
              <a:gd name="connsiteX4" fmla="*/ 108111 w 183772"/>
              <a:gd name="connsiteY4" fmla="*/ 0 h 92168"/>
              <a:gd name="connsiteX5" fmla="*/ 155736 w 183772"/>
              <a:gd name="connsiteY5" fmla="*/ 69850 h 92168"/>
              <a:gd name="connsiteX6" fmla="*/ 161 w 183772"/>
              <a:gd name="connsiteY6" fmla="*/ 50800 h 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72" h="92168">
                <a:moveTo>
                  <a:pt x="161" y="50800"/>
                </a:moveTo>
                <a:cubicBezTo>
                  <a:pt x="-4601" y="49742"/>
                  <a:pt x="96999" y="56621"/>
                  <a:pt x="127161" y="63500"/>
                </a:cubicBezTo>
                <a:cubicBezTo>
                  <a:pt x="157323" y="70379"/>
                  <a:pt x="174257" y="91017"/>
                  <a:pt x="181136" y="92075"/>
                </a:cubicBezTo>
                <a:cubicBezTo>
                  <a:pt x="188015" y="93133"/>
                  <a:pt x="180607" y="85196"/>
                  <a:pt x="168436" y="69850"/>
                </a:cubicBezTo>
                <a:cubicBezTo>
                  <a:pt x="156265" y="54504"/>
                  <a:pt x="110228" y="0"/>
                  <a:pt x="108111" y="0"/>
                </a:cubicBezTo>
                <a:cubicBezTo>
                  <a:pt x="105994" y="0"/>
                  <a:pt x="166319" y="60325"/>
                  <a:pt x="155736" y="69850"/>
                </a:cubicBezTo>
                <a:cubicBezTo>
                  <a:pt x="145153" y="79375"/>
                  <a:pt x="4923" y="51858"/>
                  <a:pt x="16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1FF084-2FFC-19C3-64BE-94A78312BBA4}"/>
              </a:ext>
            </a:extLst>
          </p:cNvPr>
          <p:cNvSpPr/>
          <p:nvPr/>
        </p:nvSpPr>
        <p:spPr>
          <a:xfrm>
            <a:off x="3930549" y="3975083"/>
            <a:ext cx="121408" cy="145829"/>
          </a:xfrm>
          <a:custGeom>
            <a:avLst/>
            <a:gdLst>
              <a:gd name="connsiteX0" fmla="*/ 101 w 121408"/>
              <a:gd name="connsiteY0" fmla="*/ 17 h 145829"/>
              <a:gd name="connsiteX1" fmla="*/ 89001 w 121408"/>
              <a:gd name="connsiteY1" fmla="*/ 69867 h 145829"/>
              <a:gd name="connsiteX2" fmla="*/ 120751 w 121408"/>
              <a:gd name="connsiteY2" fmla="*/ 142892 h 145829"/>
              <a:gd name="connsiteX3" fmla="*/ 108051 w 121408"/>
              <a:gd name="connsiteY3" fmla="*/ 127017 h 145829"/>
              <a:gd name="connsiteX4" fmla="*/ 79476 w 121408"/>
              <a:gd name="connsiteY4" fmla="*/ 85742 h 145829"/>
              <a:gd name="connsiteX5" fmla="*/ 117576 w 121408"/>
              <a:gd name="connsiteY5" fmla="*/ 101617 h 145829"/>
              <a:gd name="connsiteX6" fmla="*/ 95351 w 121408"/>
              <a:gd name="connsiteY6" fmla="*/ 53992 h 145829"/>
              <a:gd name="connsiteX7" fmla="*/ 108051 w 121408"/>
              <a:gd name="connsiteY7" fmla="*/ 76217 h 145829"/>
              <a:gd name="connsiteX8" fmla="*/ 101 w 121408"/>
              <a:gd name="connsiteY8" fmla="*/ 17 h 1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08" h="145829">
                <a:moveTo>
                  <a:pt x="101" y="17"/>
                </a:moveTo>
                <a:cubicBezTo>
                  <a:pt x="-3074" y="-1041"/>
                  <a:pt x="68893" y="46055"/>
                  <a:pt x="89001" y="69867"/>
                </a:cubicBezTo>
                <a:cubicBezTo>
                  <a:pt x="109109" y="93679"/>
                  <a:pt x="120751" y="142892"/>
                  <a:pt x="120751" y="142892"/>
                </a:cubicBezTo>
                <a:cubicBezTo>
                  <a:pt x="123926" y="152417"/>
                  <a:pt x="114930" y="136542"/>
                  <a:pt x="108051" y="127017"/>
                </a:cubicBezTo>
                <a:cubicBezTo>
                  <a:pt x="101172" y="117492"/>
                  <a:pt x="77889" y="89975"/>
                  <a:pt x="79476" y="85742"/>
                </a:cubicBezTo>
                <a:cubicBezTo>
                  <a:pt x="81063" y="81509"/>
                  <a:pt x="114930" y="106909"/>
                  <a:pt x="117576" y="101617"/>
                </a:cubicBezTo>
                <a:cubicBezTo>
                  <a:pt x="120222" y="96325"/>
                  <a:pt x="96938" y="58225"/>
                  <a:pt x="95351" y="53992"/>
                </a:cubicBezTo>
                <a:cubicBezTo>
                  <a:pt x="93764" y="49759"/>
                  <a:pt x="118105" y="79392"/>
                  <a:pt x="108051" y="76217"/>
                </a:cubicBezTo>
                <a:cubicBezTo>
                  <a:pt x="97997" y="73042"/>
                  <a:pt x="3276" y="1075"/>
                  <a:pt x="1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8529904-1726-8715-FC03-7AE38CD36D52}"/>
              </a:ext>
            </a:extLst>
          </p:cNvPr>
          <p:cNvSpPr/>
          <p:nvPr/>
        </p:nvSpPr>
        <p:spPr>
          <a:xfrm>
            <a:off x="3758285" y="3971842"/>
            <a:ext cx="67770" cy="127143"/>
          </a:xfrm>
          <a:custGeom>
            <a:avLst/>
            <a:gdLst>
              <a:gd name="connsiteX0" fmla="*/ 67590 w 67770"/>
              <a:gd name="connsiteY0" fmla="*/ 3258 h 127143"/>
              <a:gd name="connsiteX1" fmla="*/ 19965 w 67770"/>
              <a:gd name="connsiteY1" fmla="*/ 76283 h 127143"/>
              <a:gd name="connsiteX2" fmla="*/ 915 w 67770"/>
              <a:gd name="connsiteY2" fmla="*/ 127083 h 127143"/>
              <a:gd name="connsiteX3" fmla="*/ 10440 w 67770"/>
              <a:gd name="connsiteY3" fmla="*/ 85808 h 127143"/>
              <a:gd name="connsiteX4" fmla="*/ 23140 w 67770"/>
              <a:gd name="connsiteY4" fmla="*/ 50883 h 127143"/>
              <a:gd name="connsiteX5" fmla="*/ 7265 w 67770"/>
              <a:gd name="connsiteY5" fmla="*/ 83 h 127143"/>
              <a:gd name="connsiteX6" fmla="*/ 19965 w 67770"/>
              <a:gd name="connsiteY6" fmla="*/ 63583 h 127143"/>
              <a:gd name="connsiteX7" fmla="*/ 915 w 67770"/>
              <a:gd name="connsiteY7" fmla="*/ 88983 h 127143"/>
              <a:gd name="connsiteX8" fmla="*/ 67590 w 67770"/>
              <a:gd name="connsiteY8" fmla="*/ 3258 h 1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0" h="127143">
                <a:moveTo>
                  <a:pt x="67590" y="3258"/>
                </a:moveTo>
                <a:cubicBezTo>
                  <a:pt x="70765" y="1141"/>
                  <a:pt x="31077" y="55646"/>
                  <a:pt x="19965" y="76283"/>
                </a:cubicBezTo>
                <a:cubicBezTo>
                  <a:pt x="8853" y="96920"/>
                  <a:pt x="2502" y="125496"/>
                  <a:pt x="915" y="127083"/>
                </a:cubicBezTo>
                <a:cubicBezTo>
                  <a:pt x="-672" y="128670"/>
                  <a:pt x="6736" y="98508"/>
                  <a:pt x="10440" y="85808"/>
                </a:cubicBezTo>
                <a:cubicBezTo>
                  <a:pt x="14144" y="73108"/>
                  <a:pt x="23669" y="65171"/>
                  <a:pt x="23140" y="50883"/>
                </a:cubicBezTo>
                <a:cubicBezTo>
                  <a:pt x="22611" y="36596"/>
                  <a:pt x="7794" y="-2034"/>
                  <a:pt x="7265" y="83"/>
                </a:cubicBezTo>
                <a:cubicBezTo>
                  <a:pt x="6736" y="2200"/>
                  <a:pt x="21023" y="48766"/>
                  <a:pt x="19965" y="63583"/>
                </a:cubicBezTo>
                <a:cubicBezTo>
                  <a:pt x="18907" y="78400"/>
                  <a:pt x="-4906" y="94804"/>
                  <a:pt x="915" y="88983"/>
                </a:cubicBezTo>
                <a:cubicBezTo>
                  <a:pt x="6736" y="83162"/>
                  <a:pt x="64415" y="5375"/>
                  <a:pt x="67590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909E6-4686-04B7-EF95-43A82326267B}"/>
              </a:ext>
            </a:extLst>
          </p:cNvPr>
          <p:cNvSpPr/>
          <p:nvPr/>
        </p:nvSpPr>
        <p:spPr>
          <a:xfrm>
            <a:off x="3848324" y="3461405"/>
            <a:ext cx="60301" cy="474091"/>
          </a:xfrm>
          <a:custGeom>
            <a:avLst/>
            <a:gdLst>
              <a:gd name="connsiteX0" fmla="*/ 60101 w 60301"/>
              <a:gd name="connsiteY0" fmla="*/ 2520 h 474091"/>
              <a:gd name="connsiteX1" fmla="*/ 2951 w 60301"/>
              <a:gd name="connsiteY1" fmla="*/ 447020 h 474091"/>
              <a:gd name="connsiteX2" fmla="*/ 9301 w 60301"/>
              <a:gd name="connsiteY2" fmla="*/ 396220 h 474091"/>
              <a:gd name="connsiteX3" fmla="*/ 18826 w 60301"/>
              <a:gd name="connsiteY3" fmla="*/ 158095 h 474091"/>
              <a:gd name="connsiteX4" fmla="*/ 22001 w 60301"/>
              <a:gd name="connsiteY4" fmla="*/ 259695 h 474091"/>
              <a:gd name="connsiteX5" fmla="*/ 60101 w 60301"/>
              <a:gd name="connsiteY5" fmla="*/ 2520 h 4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01" h="474091">
                <a:moveTo>
                  <a:pt x="60101" y="2520"/>
                </a:moveTo>
                <a:cubicBezTo>
                  <a:pt x="56926" y="33741"/>
                  <a:pt x="11418" y="381403"/>
                  <a:pt x="2951" y="447020"/>
                </a:cubicBezTo>
                <a:cubicBezTo>
                  <a:pt x="-5516" y="512637"/>
                  <a:pt x="6655" y="444374"/>
                  <a:pt x="9301" y="396220"/>
                </a:cubicBezTo>
                <a:cubicBezTo>
                  <a:pt x="11947" y="348066"/>
                  <a:pt x="16709" y="180849"/>
                  <a:pt x="18826" y="158095"/>
                </a:cubicBezTo>
                <a:cubicBezTo>
                  <a:pt x="20943" y="135341"/>
                  <a:pt x="16180" y="279274"/>
                  <a:pt x="22001" y="259695"/>
                </a:cubicBezTo>
                <a:cubicBezTo>
                  <a:pt x="27822" y="240116"/>
                  <a:pt x="63276" y="-28701"/>
                  <a:pt x="60101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1BC376-813A-AE7F-342E-4161B14D2083}"/>
              </a:ext>
            </a:extLst>
          </p:cNvPr>
          <p:cNvSpPr/>
          <p:nvPr/>
        </p:nvSpPr>
        <p:spPr>
          <a:xfrm>
            <a:off x="3943332" y="3978272"/>
            <a:ext cx="84689" cy="141057"/>
          </a:xfrm>
          <a:custGeom>
            <a:avLst/>
            <a:gdLst>
              <a:gd name="connsiteX0" fmla="*/ 18 w 84689"/>
              <a:gd name="connsiteY0" fmla="*/ 3 h 141057"/>
              <a:gd name="connsiteX1" fmla="*/ 12718 w 84689"/>
              <a:gd name="connsiteY1" fmla="*/ 66678 h 141057"/>
              <a:gd name="connsiteX2" fmla="*/ 82568 w 84689"/>
              <a:gd name="connsiteY2" fmla="*/ 139703 h 141057"/>
              <a:gd name="connsiteX3" fmla="*/ 63518 w 84689"/>
              <a:gd name="connsiteY3" fmla="*/ 111128 h 141057"/>
              <a:gd name="connsiteX4" fmla="*/ 31768 w 84689"/>
              <a:gd name="connsiteY4" fmla="*/ 73028 h 141057"/>
              <a:gd name="connsiteX5" fmla="*/ 12718 w 84689"/>
              <a:gd name="connsiteY5" fmla="*/ 63503 h 141057"/>
              <a:gd name="connsiteX6" fmla="*/ 18 w 84689"/>
              <a:gd name="connsiteY6" fmla="*/ 3 h 14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89" h="141057">
                <a:moveTo>
                  <a:pt x="18" y="3"/>
                </a:moveTo>
                <a:cubicBezTo>
                  <a:pt x="18" y="532"/>
                  <a:pt x="-1040" y="43395"/>
                  <a:pt x="12718" y="66678"/>
                </a:cubicBezTo>
                <a:cubicBezTo>
                  <a:pt x="26476" y="89961"/>
                  <a:pt x="74101" y="132295"/>
                  <a:pt x="82568" y="139703"/>
                </a:cubicBezTo>
                <a:cubicBezTo>
                  <a:pt x="91035" y="147111"/>
                  <a:pt x="71985" y="122240"/>
                  <a:pt x="63518" y="111128"/>
                </a:cubicBezTo>
                <a:cubicBezTo>
                  <a:pt x="55051" y="100016"/>
                  <a:pt x="40235" y="80966"/>
                  <a:pt x="31768" y="73028"/>
                </a:cubicBezTo>
                <a:cubicBezTo>
                  <a:pt x="23301" y="65091"/>
                  <a:pt x="18010" y="70911"/>
                  <a:pt x="12718" y="63503"/>
                </a:cubicBezTo>
                <a:cubicBezTo>
                  <a:pt x="7426" y="56095"/>
                  <a:pt x="18" y="-526"/>
                  <a:pt x="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C65F79-58CF-CB41-25D8-4CC572999B19}"/>
              </a:ext>
            </a:extLst>
          </p:cNvPr>
          <p:cNvSpPr/>
          <p:nvPr/>
        </p:nvSpPr>
        <p:spPr>
          <a:xfrm>
            <a:off x="4117384" y="3973370"/>
            <a:ext cx="276438" cy="405316"/>
          </a:xfrm>
          <a:custGeom>
            <a:avLst/>
            <a:gdLst>
              <a:gd name="connsiteX0" fmla="*/ 70441 w 276438"/>
              <a:gd name="connsiteY0" fmla="*/ 1730 h 405316"/>
              <a:gd name="connsiteX1" fmla="*/ 260941 w 276438"/>
              <a:gd name="connsiteY1" fmla="*/ 379555 h 405316"/>
              <a:gd name="connsiteX2" fmla="*/ 235541 w 276438"/>
              <a:gd name="connsiteY2" fmla="*/ 335105 h 405316"/>
              <a:gd name="connsiteX3" fmla="*/ 591 w 276438"/>
              <a:gd name="connsiteY3" fmla="*/ 39830 h 405316"/>
              <a:gd name="connsiteX4" fmla="*/ 165691 w 276438"/>
              <a:gd name="connsiteY4" fmla="*/ 230330 h 405316"/>
              <a:gd name="connsiteX5" fmla="*/ 70441 w 276438"/>
              <a:gd name="connsiteY5" fmla="*/ 1730 h 4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38" h="405316">
                <a:moveTo>
                  <a:pt x="70441" y="1730"/>
                </a:moveTo>
                <a:cubicBezTo>
                  <a:pt x="86316" y="26601"/>
                  <a:pt x="233424" y="323992"/>
                  <a:pt x="260941" y="379555"/>
                </a:cubicBezTo>
                <a:cubicBezTo>
                  <a:pt x="288458" y="435118"/>
                  <a:pt x="278933" y="391726"/>
                  <a:pt x="235541" y="335105"/>
                </a:cubicBezTo>
                <a:cubicBezTo>
                  <a:pt x="192149" y="278484"/>
                  <a:pt x="12233" y="57292"/>
                  <a:pt x="591" y="39830"/>
                </a:cubicBezTo>
                <a:cubicBezTo>
                  <a:pt x="-11051" y="22368"/>
                  <a:pt x="152991" y="232447"/>
                  <a:pt x="165691" y="230330"/>
                </a:cubicBezTo>
                <a:cubicBezTo>
                  <a:pt x="178391" y="228213"/>
                  <a:pt x="54566" y="-23141"/>
                  <a:pt x="70441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AD8362-902C-3E4F-F4F5-F7DD703D7FCE}"/>
              </a:ext>
            </a:extLst>
          </p:cNvPr>
          <p:cNvSpPr/>
          <p:nvPr/>
        </p:nvSpPr>
        <p:spPr>
          <a:xfrm>
            <a:off x="3882968" y="3654463"/>
            <a:ext cx="60550" cy="330240"/>
          </a:xfrm>
          <a:custGeom>
            <a:avLst/>
            <a:gdLst>
              <a:gd name="connsiteX0" fmla="*/ 31807 w 60550"/>
              <a:gd name="connsiteY0" fmla="*/ 3137 h 330240"/>
              <a:gd name="connsiteX1" fmla="*/ 9582 w 60550"/>
              <a:gd name="connsiteY1" fmla="*/ 307937 h 330240"/>
              <a:gd name="connsiteX2" fmla="*/ 9582 w 60550"/>
              <a:gd name="connsiteY2" fmla="*/ 266662 h 330240"/>
              <a:gd name="connsiteX3" fmla="*/ 9582 w 60550"/>
              <a:gd name="connsiteY3" fmla="*/ 228562 h 330240"/>
              <a:gd name="connsiteX4" fmla="*/ 38157 w 60550"/>
              <a:gd name="connsiteY4" fmla="*/ 285712 h 330240"/>
              <a:gd name="connsiteX5" fmla="*/ 60382 w 60550"/>
              <a:gd name="connsiteY5" fmla="*/ 330162 h 330240"/>
              <a:gd name="connsiteX6" fmla="*/ 47682 w 60550"/>
              <a:gd name="connsiteY6" fmla="*/ 292062 h 330240"/>
              <a:gd name="connsiteX7" fmla="*/ 34982 w 60550"/>
              <a:gd name="connsiteY7" fmla="*/ 152362 h 330240"/>
              <a:gd name="connsiteX8" fmla="*/ 41332 w 60550"/>
              <a:gd name="connsiteY8" fmla="*/ 307937 h 330240"/>
              <a:gd name="connsiteX9" fmla="*/ 22282 w 60550"/>
              <a:gd name="connsiteY9" fmla="*/ 269837 h 330240"/>
              <a:gd name="connsiteX10" fmla="*/ 6407 w 60550"/>
              <a:gd name="connsiteY10" fmla="*/ 190462 h 330240"/>
              <a:gd name="connsiteX11" fmla="*/ 57 w 60550"/>
              <a:gd name="connsiteY11" fmla="*/ 238087 h 330240"/>
              <a:gd name="connsiteX12" fmla="*/ 9582 w 60550"/>
              <a:gd name="connsiteY12" fmla="*/ 152362 h 330240"/>
              <a:gd name="connsiteX13" fmla="*/ 31807 w 60550"/>
              <a:gd name="connsiteY13" fmla="*/ 313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50" h="330240">
                <a:moveTo>
                  <a:pt x="31807" y="3137"/>
                </a:moveTo>
                <a:cubicBezTo>
                  <a:pt x="31807" y="29066"/>
                  <a:pt x="13286" y="264016"/>
                  <a:pt x="9582" y="307937"/>
                </a:cubicBezTo>
                <a:cubicBezTo>
                  <a:pt x="5878" y="351858"/>
                  <a:pt x="9582" y="266662"/>
                  <a:pt x="9582" y="266662"/>
                </a:cubicBezTo>
                <a:cubicBezTo>
                  <a:pt x="9582" y="253433"/>
                  <a:pt x="4820" y="225387"/>
                  <a:pt x="9582" y="228562"/>
                </a:cubicBezTo>
                <a:cubicBezTo>
                  <a:pt x="14344" y="231737"/>
                  <a:pt x="38157" y="285712"/>
                  <a:pt x="38157" y="285712"/>
                </a:cubicBezTo>
                <a:cubicBezTo>
                  <a:pt x="46624" y="302645"/>
                  <a:pt x="58794" y="329104"/>
                  <a:pt x="60382" y="330162"/>
                </a:cubicBezTo>
                <a:cubicBezTo>
                  <a:pt x="61970" y="331220"/>
                  <a:pt x="51915" y="321695"/>
                  <a:pt x="47682" y="292062"/>
                </a:cubicBezTo>
                <a:cubicBezTo>
                  <a:pt x="43449" y="262429"/>
                  <a:pt x="36040" y="149716"/>
                  <a:pt x="34982" y="152362"/>
                </a:cubicBezTo>
                <a:cubicBezTo>
                  <a:pt x="33924" y="155008"/>
                  <a:pt x="43449" y="288358"/>
                  <a:pt x="41332" y="307937"/>
                </a:cubicBezTo>
                <a:cubicBezTo>
                  <a:pt x="39215" y="327516"/>
                  <a:pt x="28103" y="289416"/>
                  <a:pt x="22282" y="269837"/>
                </a:cubicBezTo>
                <a:cubicBezTo>
                  <a:pt x="16461" y="250258"/>
                  <a:pt x="10111" y="195754"/>
                  <a:pt x="6407" y="190462"/>
                </a:cubicBezTo>
                <a:cubicBezTo>
                  <a:pt x="2703" y="185170"/>
                  <a:pt x="-472" y="244437"/>
                  <a:pt x="57" y="238087"/>
                </a:cubicBezTo>
                <a:cubicBezTo>
                  <a:pt x="586" y="231737"/>
                  <a:pt x="6407" y="185170"/>
                  <a:pt x="9582" y="152362"/>
                </a:cubicBezTo>
                <a:cubicBezTo>
                  <a:pt x="12757" y="119554"/>
                  <a:pt x="31807" y="-22792"/>
                  <a:pt x="31807" y="3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8537E-3355-0F78-9BA1-6B6B700212A4}"/>
              </a:ext>
            </a:extLst>
          </p:cNvPr>
          <p:cNvSpPr/>
          <p:nvPr/>
        </p:nvSpPr>
        <p:spPr>
          <a:xfrm>
            <a:off x="3917944" y="4177617"/>
            <a:ext cx="87407" cy="89583"/>
          </a:xfrm>
          <a:custGeom>
            <a:avLst/>
            <a:gdLst>
              <a:gd name="connsiteX0" fmla="*/ 6 w 87407"/>
              <a:gd name="connsiteY0" fmla="*/ 10208 h 89583"/>
              <a:gd name="connsiteX1" fmla="*/ 41281 w 87407"/>
              <a:gd name="connsiteY1" fmla="*/ 48308 h 89583"/>
              <a:gd name="connsiteX2" fmla="*/ 31756 w 87407"/>
              <a:gd name="connsiteY2" fmla="*/ 89583 h 89583"/>
              <a:gd name="connsiteX3" fmla="*/ 38106 w 87407"/>
              <a:gd name="connsiteY3" fmla="*/ 48308 h 89583"/>
              <a:gd name="connsiteX4" fmla="*/ 85731 w 87407"/>
              <a:gd name="connsiteY4" fmla="*/ 683 h 89583"/>
              <a:gd name="connsiteX5" fmla="*/ 73031 w 87407"/>
              <a:gd name="connsiteY5" fmla="*/ 22908 h 89583"/>
              <a:gd name="connsiteX6" fmla="*/ 38106 w 87407"/>
              <a:gd name="connsiteY6" fmla="*/ 61008 h 89583"/>
              <a:gd name="connsiteX7" fmla="*/ 6 w 87407"/>
              <a:gd name="connsiteY7" fmla="*/ 10208 h 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07" h="89583">
                <a:moveTo>
                  <a:pt x="6" y="10208"/>
                </a:moveTo>
                <a:cubicBezTo>
                  <a:pt x="535" y="8091"/>
                  <a:pt x="35989" y="35079"/>
                  <a:pt x="41281" y="48308"/>
                </a:cubicBezTo>
                <a:cubicBezTo>
                  <a:pt x="46573" y="61537"/>
                  <a:pt x="32285" y="89583"/>
                  <a:pt x="31756" y="89583"/>
                </a:cubicBezTo>
                <a:cubicBezTo>
                  <a:pt x="31227" y="89583"/>
                  <a:pt x="29110" y="63125"/>
                  <a:pt x="38106" y="48308"/>
                </a:cubicBezTo>
                <a:cubicBezTo>
                  <a:pt x="47102" y="33491"/>
                  <a:pt x="85731" y="683"/>
                  <a:pt x="85731" y="683"/>
                </a:cubicBezTo>
                <a:cubicBezTo>
                  <a:pt x="91552" y="-3550"/>
                  <a:pt x="80968" y="12854"/>
                  <a:pt x="73031" y="22908"/>
                </a:cubicBezTo>
                <a:cubicBezTo>
                  <a:pt x="65094" y="32962"/>
                  <a:pt x="46573" y="58891"/>
                  <a:pt x="38106" y="61008"/>
                </a:cubicBezTo>
                <a:cubicBezTo>
                  <a:pt x="29639" y="63125"/>
                  <a:pt x="-523" y="12325"/>
                  <a:pt x="6" y="1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C1B2D4-EF7B-1E48-E79A-3BFA679A9963}"/>
              </a:ext>
            </a:extLst>
          </p:cNvPr>
          <p:cNvSpPr/>
          <p:nvPr/>
        </p:nvSpPr>
        <p:spPr>
          <a:xfrm>
            <a:off x="3857600" y="4206835"/>
            <a:ext cx="39598" cy="76748"/>
          </a:xfrm>
          <a:custGeom>
            <a:avLst/>
            <a:gdLst>
              <a:gd name="connsiteX0" fmla="*/ 25 w 39598"/>
              <a:gd name="connsiteY0" fmla="*/ 40 h 76748"/>
              <a:gd name="connsiteX1" fmla="*/ 31775 w 39598"/>
              <a:gd name="connsiteY1" fmla="*/ 63540 h 76748"/>
              <a:gd name="connsiteX2" fmla="*/ 31775 w 39598"/>
              <a:gd name="connsiteY2" fmla="*/ 76240 h 76748"/>
              <a:gd name="connsiteX3" fmla="*/ 38125 w 39598"/>
              <a:gd name="connsiteY3" fmla="*/ 54015 h 76748"/>
              <a:gd name="connsiteX4" fmla="*/ 25 w 39598"/>
              <a:gd name="connsiteY4" fmla="*/ 40 h 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8" h="76748">
                <a:moveTo>
                  <a:pt x="25" y="40"/>
                </a:moveTo>
                <a:cubicBezTo>
                  <a:pt x="-1033" y="1628"/>
                  <a:pt x="31775" y="63540"/>
                  <a:pt x="31775" y="63540"/>
                </a:cubicBezTo>
                <a:cubicBezTo>
                  <a:pt x="37067" y="76240"/>
                  <a:pt x="30717" y="77828"/>
                  <a:pt x="31775" y="76240"/>
                </a:cubicBezTo>
                <a:cubicBezTo>
                  <a:pt x="32833" y="74652"/>
                  <a:pt x="43417" y="64069"/>
                  <a:pt x="38125" y="54015"/>
                </a:cubicBezTo>
                <a:cubicBezTo>
                  <a:pt x="32833" y="43961"/>
                  <a:pt x="1083" y="-1548"/>
                  <a:pt x="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CF71021-117A-5208-01F7-08EF78B93F35}"/>
              </a:ext>
            </a:extLst>
          </p:cNvPr>
          <p:cNvSpPr/>
          <p:nvPr/>
        </p:nvSpPr>
        <p:spPr>
          <a:xfrm>
            <a:off x="3876177" y="4200525"/>
            <a:ext cx="95759" cy="92152"/>
          </a:xfrm>
          <a:custGeom>
            <a:avLst/>
            <a:gdLst>
              <a:gd name="connsiteX0" fmla="*/ 10023 w 95759"/>
              <a:gd name="connsiteY0" fmla="*/ 0 h 92152"/>
              <a:gd name="connsiteX1" fmla="*/ 54473 w 95759"/>
              <a:gd name="connsiteY1" fmla="*/ 69850 h 92152"/>
              <a:gd name="connsiteX2" fmla="*/ 35423 w 95759"/>
              <a:gd name="connsiteY2" fmla="*/ 79375 h 92152"/>
              <a:gd name="connsiteX3" fmla="*/ 498 w 95759"/>
              <a:gd name="connsiteY3" fmla="*/ 92075 h 92152"/>
              <a:gd name="connsiteX4" fmla="*/ 63998 w 95759"/>
              <a:gd name="connsiteY4" fmla="*/ 73025 h 92152"/>
              <a:gd name="connsiteX5" fmla="*/ 95748 w 95759"/>
              <a:gd name="connsiteY5" fmla="*/ 69850 h 92152"/>
              <a:gd name="connsiteX6" fmla="*/ 67173 w 95759"/>
              <a:gd name="connsiteY6" fmla="*/ 69850 h 92152"/>
              <a:gd name="connsiteX7" fmla="*/ 10023 w 95759"/>
              <a:gd name="connsiteY7" fmla="*/ 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9" h="92152">
                <a:moveTo>
                  <a:pt x="10023" y="0"/>
                </a:moveTo>
                <a:cubicBezTo>
                  <a:pt x="7906" y="0"/>
                  <a:pt x="54473" y="69850"/>
                  <a:pt x="54473" y="69850"/>
                </a:cubicBezTo>
                <a:cubicBezTo>
                  <a:pt x="58706" y="83079"/>
                  <a:pt x="44419" y="75671"/>
                  <a:pt x="35423" y="79375"/>
                </a:cubicBezTo>
                <a:cubicBezTo>
                  <a:pt x="26427" y="83079"/>
                  <a:pt x="-4264" y="93133"/>
                  <a:pt x="498" y="92075"/>
                </a:cubicBezTo>
                <a:cubicBezTo>
                  <a:pt x="5260" y="91017"/>
                  <a:pt x="48123" y="76729"/>
                  <a:pt x="63998" y="73025"/>
                </a:cubicBezTo>
                <a:cubicBezTo>
                  <a:pt x="79873" y="69321"/>
                  <a:pt x="95219" y="70379"/>
                  <a:pt x="95748" y="69850"/>
                </a:cubicBezTo>
                <a:cubicBezTo>
                  <a:pt x="96277" y="69321"/>
                  <a:pt x="77756" y="76200"/>
                  <a:pt x="67173" y="69850"/>
                </a:cubicBezTo>
                <a:cubicBezTo>
                  <a:pt x="56590" y="63500"/>
                  <a:pt x="12140" y="0"/>
                  <a:pt x="10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6EDD79-7E84-2C01-8449-BAB2901008A2}"/>
              </a:ext>
            </a:extLst>
          </p:cNvPr>
          <p:cNvSpPr/>
          <p:nvPr/>
        </p:nvSpPr>
        <p:spPr>
          <a:xfrm>
            <a:off x="3790945" y="4203587"/>
            <a:ext cx="69932" cy="92188"/>
          </a:xfrm>
          <a:custGeom>
            <a:avLst/>
            <a:gdLst>
              <a:gd name="connsiteX0" fmla="*/ 5 w 69932"/>
              <a:gd name="connsiteY0" fmla="*/ 113 h 92188"/>
              <a:gd name="connsiteX1" fmla="*/ 50805 w 69932"/>
              <a:gd name="connsiteY1" fmla="*/ 63613 h 92188"/>
              <a:gd name="connsiteX2" fmla="*/ 69855 w 69932"/>
              <a:gd name="connsiteY2" fmla="*/ 92188 h 92188"/>
              <a:gd name="connsiteX3" fmla="*/ 57155 w 69932"/>
              <a:gd name="connsiteY3" fmla="*/ 63613 h 92188"/>
              <a:gd name="connsiteX4" fmla="*/ 47630 w 69932"/>
              <a:gd name="connsiteY4" fmla="*/ 47738 h 92188"/>
              <a:gd name="connsiteX5" fmla="*/ 5 w 69932"/>
              <a:gd name="connsiteY5" fmla="*/ 113 h 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2" h="92188">
                <a:moveTo>
                  <a:pt x="5" y="113"/>
                </a:moveTo>
                <a:cubicBezTo>
                  <a:pt x="534" y="2759"/>
                  <a:pt x="39163" y="48267"/>
                  <a:pt x="50805" y="63613"/>
                </a:cubicBezTo>
                <a:cubicBezTo>
                  <a:pt x="62447" y="78959"/>
                  <a:pt x="69855" y="92188"/>
                  <a:pt x="69855" y="92188"/>
                </a:cubicBezTo>
                <a:cubicBezTo>
                  <a:pt x="70913" y="92188"/>
                  <a:pt x="60859" y="71021"/>
                  <a:pt x="57155" y="63613"/>
                </a:cubicBezTo>
                <a:cubicBezTo>
                  <a:pt x="53451" y="56205"/>
                  <a:pt x="55038" y="53559"/>
                  <a:pt x="47630" y="47738"/>
                </a:cubicBezTo>
                <a:cubicBezTo>
                  <a:pt x="40222" y="41917"/>
                  <a:pt x="-524" y="-2533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D1157B1-5A19-CD0F-980D-1ABEFD6CE6B5}"/>
              </a:ext>
            </a:extLst>
          </p:cNvPr>
          <p:cNvSpPr/>
          <p:nvPr/>
        </p:nvSpPr>
        <p:spPr>
          <a:xfrm>
            <a:off x="3994082" y="4228392"/>
            <a:ext cx="193814" cy="57962"/>
          </a:xfrm>
          <a:custGeom>
            <a:avLst/>
            <a:gdLst>
              <a:gd name="connsiteX0" fmla="*/ 68 w 193814"/>
              <a:gd name="connsiteY0" fmla="*/ 26108 h 57962"/>
              <a:gd name="connsiteX1" fmla="*/ 146118 w 193814"/>
              <a:gd name="connsiteY1" fmla="*/ 708 h 57962"/>
              <a:gd name="connsiteX2" fmla="*/ 114368 w 193814"/>
              <a:gd name="connsiteY2" fmla="*/ 7058 h 57962"/>
              <a:gd name="connsiteX3" fmla="*/ 149293 w 193814"/>
              <a:gd name="connsiteY3" fmla="*/ 7058 h 57962"/>
              <a:gd name="connsiteX4" fmla="*/ 193743 w 193814"/>
              <a:gd name="connsiteY4" fmla="*/ 57858 h 57962"/>
              <a:gd name="connsiteX5" fmla="*/ 158818 w 193814"/>
              <a:gd name="connsiteY5" fmla="*/ 19758 h 57962"/>
              <a:gd name="connsiteX6" fmla="*/ 127068 w 193814"/>
              <a:gd name="connsiteY6" fmla="*/ 708 h 57962"/>
              <a:gd name="connsiteX7" fmla="*/ 68 w 193814"/>
              <a:gd name="connsiteY7" fmla="*/ 26108 h 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14" h="57962">
                <a:moveTo>
                  <a:pt x="68" y="26108"/>
                </a:moveTo>
                <a:cubicBezTo>
                  <a:pt x="3243" y="26108"/>
                  <a:pt x="127068" y="3883"/>
                  <a:pt x="146118" y="708"/>
                </a:cubicBezTo>
                <a:cubicBezTo>
                  <a:pt x="165168" y="-2467"/>
                  <a:pt x="113839" y="6000"/>
                  <a:pt x="114368" y="7058"/>
                </a:cubicBezTo>
                <a:cubicBezTo>
                  <a:pt x="114897" y="8116"/>
                  <a:pt x="136064" y="-1409"/>
                  <a:pt x="149293" y="7058"/>
                </a:cubicBezTo>
                <a:cubicBezTo>
                  <a:pt x="162522" y="15525"/>
                  <a:pt x="192155" y="55741"/>
                  <a:pt x="193743" y="57858"/>
                </a:cubicBezTo>
                <a:cubicBezTo>
                  <a:pt x="195331" y="59975"/>
                  <a:pt x="169931" y="29283"/>
                  <a:pt x="158818" y="19758"/>
                </a:cubicBezTo>
                <a:cubicBezTo>
                  <a:pt x="147706" y="10233"/>
                  <a:pt x="148764" y="-1409"/>
                  <a:pt x="127068" y="708"/>
                </a:cubicBezTo>
                <a:cubicBezTo>
                  <a:pt x="105372" y="2825"/>
                  <a:pt x="-3107" y="26108"/>
                  <a:pt x="68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B35C6D-CDBB-4626-1EE7-B62F2081B52E}"/>
              </a:ext>
            </a:extLst>
          </p:cNvPr>
          <p:cNvSpPr/>
          <p:nvPr/>
        </p:nvSpPr>
        <p:spPr>
          <a:xfrm>
            <a:off x="3762372" y="4165498"/>
            <a:ext cx="76555" cy="188096"/>
          </a:xfrm>
          <a:custGeom>
            <a:avLst/>
            <a:gdLst>
              <a:gd name="connsiteX0" fmla="*/ 60328 w 76555"/>
              <a:gd name="connsiteY0" fmla="*/ 41377 h 188096"/>
              <a:gd name="connsiteX1" fmla="*/ 66678 w 76555"/>
              <a:gd name="connsiteY1" fmla="*/ 146152 h 188096"/>
              <a:gd name="connsiteX2" fmla="*/ 76203 w 76555"/>
              <a:gd name="connsiteY2" fmla="*/ 187427 h 188096"/>
              <a:gd name="connsiteX3" fmla="*/ 66678 w 76555"/>
              <a:gd name="connsiteY3" fmla="*/ 155677 h 188096"/>
              <a:gd name="connsiteX4" fmla="*/ 3 w 76555"/>
              <a:gd name="connsiteY4" fmla="*/ 102 h 188096"/>
              <a:gd name="connsiteX5" fmla="*/ 69853 w 76555"/>
              <a:gd name="connsiteY5" fmla="*/ 181077 h 188096"/>
              <a:gd name="connsiteX6" fmla="*/ 53978 w 76555"/>
              <a:gd name="connsiteY6" fmla="*/ 142977 h 188096"/>
              <a:gd name="connsiteX7" fmla="*/ 60328 w 76555"/>
              <a:gd name="connsiteY7" fmla="*/ 41377 h 1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55" h="188096">
                <a:moveTo>
                  <a:pt x="60328" y="41377"/>
                </a:moveTo>
                <a:cubicBezTo>
                  <a:pt x="62445" y="41906"/>
                  <a:pt x="64032" y="121810"/>
                  <a:pt x="66678" y="146152"/>
                </a:cubicBezTo>
                <a:cubicBezTo>
                  <a:pt x="69324" y="170494"/>
                  <a:pt x="76203" y="185840"/>
                  <a:pt x="76203" y="187427"/>
                </a:cubicBezTo>
                <a:cubicBezTo>
                  <a:pt x="76203" y="189014"/>
                  <a:pt x="79378" y="186898"/>
                  <a:pt x="66678" y="155677"/>
                </a:cubicBezTo>
                <a:cubicBezTo>
                  <a:pt x="53978" y="124456"/>
                  <a:pt x="-526" y="-4131"/>
                  <a:pt x="3" y="102"/>
                </a:cubicBezTo>
                <a:cubicBezTo>
                  <a:pt x="532" y="4335"/>
                  <a:pt x="60857" y="157265"/>
                  <a:pt x="69853" y="181077"/>
                </a:cubicBezTo>
                <a:cubicBezTo>
                  <a:pt x="78849" y="204889"/>
                  <a:pt x="55036" y="162027"/>
                  <a:pt x="53978" y="142977"/>
                </a:cubicBezTo>
                <a:cubicBezTo>
                  <a:pt x="52920" y="123927"/>
                  <a:pt x="58211" y="40848"/>
                  <a:pt x="60328" y="4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135623-6B74-B232-BB03-8361C45ED477}"/>
              </a:ext>
            </a:extLst>
          </p:cNvPr>
          <p:cNvSpPr/>
          <p:nvPr/>
        </p:nvSpPr>
        <p:spPr>
          <a:xfrm>
            <a:off x="3838575" y="4275984"/>
            <a:ext cx="358554" cy="48771"/>
          </a:xfrm>
          <a:custGeom>
            <a:avLst/>
            <a:gdLst>
              <a:gd name="connsiteX0" fmla="*/ 0 w 358554"/>
              <a:gd name="connsiteY0" fmla="*/ 26141 h 48771"/>
              <a:gd name="connsiteX1" fmla="*/ 184150 w 358554"/>
              <a:gd name="connsiteY1" fmla="*/ 19791 h 48771"/>
              <a:gd name="connsiteX2" fmla="*/ 177800 w 358554"/>
              <a:gd name="connsiteY2" fmla="*/ 741 h 48771"/>
              <a:gd name="connsiteX3" fmla="*/ 355600 w 358554"/>
              <a:gd name="connsiteY3" fmla="*/ 48366 h 48771"/>
              <a:gd name="connsiteX4" fmla="*/ 282575 w 358554"/>
              <a:gd name="connsiteY4" fmla="*/ 22966 h 48771"/>
              <a:gd name="connsiteX5" fmla="*/ 200025 w 358554"/>
              <a:gd name="connsiteY5" fmla="*/ 10266 h 48771"/>
              <a:gd name="connsiteX6" fmla="*/ 98425 w 358554"/>
              <a:gd name="connsiteY6" fmla="*/ 35666 h 48771"/>
              <a:gd name="connsiteX7" fmla="*/ 149225 w 358554"/>
              <a:gd name="connsiteY7" fmla="*/ 19791 h 48771"/>
              <a:gd name="connsiteX8" fmla="*/ 101600 w 358554"/>
              <a:gd name="connsiteY8" fmla="*/ 19791 h 48771"/>
              <a:gd name="connsiteX9" fmla="*/ 0 w 358554"/>
              <a:gd name="connsiteY9" fmla="*/ 26141 h 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54" h="48771">
                <a:moveTo>
                  <a:pt x="0" y="26141"/>
                </a:moveTo>
                <a:lnTo>
                  <a:pt x="184150" y="19791"/>
                </a:lnTo>
                <a:cubicBezTo>
                  <a:pt x="213783" y="15558"/>
                  <a:pt x="149225" y="-4021"/>
                  <a:pt x="177800" y="741"/>
                </a:cubicBezTo>
                <a:cubicBezTo>
                  <a:pt x="206375" y="5503"/>
                  <a:pt x="338138" y="44662"/>
                  <a:pt x="355600" y="48366"/>
                </a:cubicBezTo>
                <a:cubicBezTo>
                  <a:pt x="373062" y="52070"/>
                  <a:pt x="308504" y="29316"/>
                  <a:pt x="282575" y="22966"/>
                </a:cubicBezTo>
                <a:cubicBezTo>
                  <a:pt x="256646" y="16616"/>
                  <a:pt x="230717" y="8149"/>
                  <a:pt x="200025" y="10266"/>
                </a:cubicBezTo>
                <a:cubicBezTo>
                  <a:pt x="169333" y="12383"/>
                  <a:pt x="106892" y="34079"/>
                  <a:pt x="98425" y="35666"/>
                </a:cubicBezTo>
                <a:cubicBezTo>
                  <a:pt x="89958" y="37253"/>
                  <a:pt x="148696" y="22437"/>
                  <a:pt x="149225" y="19791"/>
                </a:cubicBezTo>
                <a:cubicBezTo>
                  <a:pt x="149754" y="17145"/>
                  <a:pt x="101600" y="19791"/>
                  <a:pt x="101600" y="19791"/>
                </a:cubicBezTo>
                <a:lnTo>
                  <a:pt x="0" y="261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4AA618-B6F5-57F5-60E0-A2B3351FE59C}"/>
              </a:ext>
            </a:extLst>
          </p:cNvPr>
          <p:cNvSpPr/>
          <p:nvPr/>
        </p:nvSpPr>
        <p:spPr>
          <a:xfrm>
            <a:off x="3866459" y="4304169"/>
            <a:ext cx="110601" cy="277745"/>
          </a:xfrm>
          <a:custGeom>
            <a:avLst/>
            <a:gdLst>
              <a:gd name="connsiteX0" fmla="*/ 691 w 110601"/>
              <a:gd name="connsiteY0" fmla="*/ 1131 h 277745"/>
              <a:gd name="connsiteX1" fmla="*/ 105466 w 110601"/>
              <a:gd name="connsiteY1" fmla="*/ 261481 h 277745"/>
              <a:gd name="connsiteX2" fmla="*/ 86416 w 110601"/>
              <a:gd name="connsiteY2" fmla="*/ 232906 h 277745"/>
              <a:gd name="connsiteX3" fmla="*/ 16566 w 110601"/>
              <a:gd name="connsiteY3" fmla="*/ 90031 h 277745"/>
              <a:gd name="connsiteX4" fmla="*/ 57841 w 110601"/>
              <a:gd name="connsiteY4" fmla="*/ 163056 h 277745"/>
              <a:gd name="connsiteX5" fmla="*/ 691 w 110601"/>
              <a:gd name="connsiteY5" fmla="*/ 1131 h 2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01" h="277745">
                <a:moveTo>
                  <a:pt x="691" y="1131"/>
                </a:moveTo>
                <a:cubicBezTo>
                  <a:pt x="8629" y="17535"/>
                  <a:pt x="91179" y="222852"/>
                  <a:pt x="105466" y="261481"/>
                </a:cubicBezTo>
                <a:cubicBezTo>
                  <a:pt x="119753" y="300110"/>
                  <a:pt x="101233" y="261481"/>
                  <a:pt x="86416" y="232906"/>
                </a:cubicBezTo>
                <a:cubicBezTo>
                  <a:pt x="71599" y="204331"/>
                  <a:pt x="21328" y="101673"/>
                  <a:pt x="16566" y="90031"/>
                </a:cubicBezTo>
                <a:cubicBezTo>
                  <a:pt x="11804" y="78389"/>
                  <a:pt x="59958" y="174168"/>
                  <a:pt x="57841" y="163056"/>
                </a:cubicBezTo>
                <a:cubicBezTo>
                  <a:pt x="55724" y="151944"/>
                  <a:pt x="-7247" y="-15273"/>
                  <a:pt x="69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82C1A-96EC-54C5-9151-6ABC42399AA9}"/>
              </a:ext>
            </a:extLst>
          </p:cNvPr>
          <p:cNvSpPr/>
          <p:nvPr/>
        </p:nvSpPr>
        <p:spPr>
          <a:xfrm>
            <a:off x="3850568" y="4307488"/>
            <a:ext cx="108106" cy="313517"/>
          </a:xfrm>
          <a:custGeom>
            <a:avLst/>
            <a:gdLst>
              <a:gd name="connsiteX0" fmla="*/ 707 w 108106"/>
              <a:gd name="connsiteY0" fmla="*/ 987 h 313517"/>
              <a:gd name="connsiteX1" fmla="*/ 83257 w 108106"/>
              <a:gd name="connsiteY1" fmla="*/ 201012 h 313517"/>
              <a:gd name="connsiteX2" fmla="*/ 105482 w 108106"/>
              <a:gd name="connsiteY2" fmla="*/ 312137 h 313517"/>
              <a:gd name="connsiteX3" fmla="*/ 99132 w 108106"/>
              <a:gd name="connsiteY3" fmla="*/ 251812 h 313517"/>
              <a:gd name="connsiteX4" fmla="*/ 29282 w 108106"/>
              <a:gd name="connsiteY4" fmla="*/ 89887 h 313517"/>
              <a:gd name="connsiteX5" fmla="*/ 41982 w 108106"/>
              <a:gd name="connsiteY5" fmla="*/ 121637 h 313517"/>
              <a:gd name="connsiteX6" fmla="*/ 707 w 108106"/>
              <a:gd name="connsiteY6" fmla="*/ 987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6" h="313517">
                <a:moveTo>
                  <a:pt x="707" y="987"/>
                </a:moveTo>
                <a:cubicBezTo>
                  <a:pt x="7586" y="14216"/>
                  <a:pt x="65795" y="149154"/>
                  <a:pt x="83257" y="201012"/>
                </a:cubicBezTo>
                <a:cubicBezTo>
                  <a:pt x="100720" y="252870"/>
                  <a:pt x="102836" y="303670"/>
                  <a:pt x="105482" y="312137"/>
                </a:cubicBezTo>
                <a:cubicBezTo>
                  <a:pt x="108128" y="320604"/>
                  <a:pt x="111832" y="288854"/>
                  <a:pt x="99132" y="251812"/>
                </a:cubicBezTo>
                <a:cubicBezTo>
                  <a:pt x="86432" y="214770"/>
                  <a:pt x="38807" y="111583"/>
                  <a:pt x="29282" y="89887"/>
                </a:cubicBezTo>
                <a:cubicBezTo>
                  <a:pt x="19757" y="68191"/>
                  <a:pt x="44628" y="131691"/>
                  <a:pt x="41982" y="121637"/>
                </a:cubicBezTo>
                <a:cubicBezTo>
                  <a:pt x="39336" y="111583"/>
                  <a:pt x="-6172" y="-12242"/>
                  <a:pt x="707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188200E-A156-8D7F-B8DE-BE36275021D2}"/>
              </a:ext>
            </a:extLst>
          </p:cNvPr>
          <p:cNvSpPr/>
          <p:nvPr/>
        </p:nvSpPr>
        <p:spPr>
          <a:xfrm>
            <a:off x="4175121" y="4305298"/>
            <a:ext cx="67907" cy="131730"/>
          </a:xfrm>
          <a:custGeom>
            <a:avLst/>
            <a:gdLst>
              <a:gd name="connsiteX0" fmla="*/ 4 w 67907"/>
              <a:gd name="connsiteY0" fmla="*/ 2 h 131730"/>
              <a:gd name="connsiteX1" fmla="*/ 60329 w 67907"/>
              <a:gd name="connsiteY1" fmla="*/ 98427 h 131730"/>
              <a:gd name="connsiteX2" fmla="*/ 66679 w 67907"/>
              <a:gd name="connsiteY2" fmla="*/ 130177 h 131730"/>
              <a:gd name="connsiteX3" fmla="*/ 57154 w 67907"/>
              <a:gd name="connsiteY3" fmla="*/ 57152 h 131730"/>
              <a:gd name="connsiteX4" fmla="*/ 57154 w 67907"/>
              <a:gd name="connsiteY4" fmla="*/ 95252 h 131730"/>
              <a:gd name="connsiteX5" fmla="*/ 4 w 67907"/>
              <a:gd name="connsiteY5" fmla="*/ 2 h 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7" h="131730">
                <a:moveTo>
                  <a:pt x="4" y="2"/>
                </a:moveTo>
                <a:cubicBezTo>
                  <a:pt x="533" y="531"/>
                  <a:pt x="49217" y="76731"/>
                  <a:pt x="60329" y="98427"/>
                </a:cubicBezTo>
                <a:cubicBezTo>
                  <a:pt x="71441" y="120123"/>
                  <a:pt x="67208" y="137056"/>
                  <a:pt x="66679" y="130177"/>
                </a:cubicBezTo>
                <a:cubicBezTo>
                  <a:pt x="66150" y="123298"/>
                  <a:pt x="58742" y="62973"/>
                  <a:pt x="57154" y="57152"/>
                </a:cubicBezTo>
                <a:cubicBezTo>
                  <a:pt x="55567" y="51331"/>
                  <a:pt x="65092" y="103719"/>
                  <a:pt x="57154" y="95252"/>
                </a:cubicBezTo>
                <a:cubicBezTo>
                  <a:pt x="49217" y="86785"/>
                  <a:pt x="-525" y="-527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EA2C5-E288-6C72-B7CA-BBA6066B8108}"/>
              </a:ext>
            </a:extLst>
          </p:cNvPr>
          <p:cNvSpPr/>
          <p:nvPr/>
        </p:nvSpPr>
        <p:spPr>
          <a:xfrm>
            <a:off x="4195747" y="4304371"/>
            <a:ext cx="66923" cy="110041"/>
          </a:xfrm>
          <a:custGeom>
            <a:avLst/>
            <a:gdLst>
              <a:gd name="connsiteX0" fmla="*/ 1603 w 66923"/>
              <a:gd name="connsiteY0" fmla="*/ 929 h 110041"/>
              <a:gd name="connsiteX1" fmla="*/ 61928 w 66923"/>
              <a:gd name="connsiteY1" fmla="*/ 105704 h 110041"/>
              <a:gd name="connsiteX2" fmla="*/ 58753 w 66923"/>
              <a:gd name="connsiteY2" fmla="*/ 86654 h 110041"/>
              <a:gd name="connsiteX3" fmla="*/ 20653 w 66923"/>
              <a:gd name="connsiteY3" fmla="*/ 54904 h 110041"/>
              <a:gd name="connsiteX4" fmla="*/ 1603 w 66923"/>
              <a:gd name="connsiteY4" fmla="*/ 929 h 1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3" h="110041">
                <a:moveTo>
                  <a:pt x="1603" y="929"/>
                </a:moveTo>
                <a:cubicBezTo>
                  <a:pt x="8482" y="9396"/>
                  <a:pt x="61928" y="105704"/>
                  <a:pt x="61928" y="105704"/>
                </a:cubicBezTo>
                <a:cubicBezTo>
                  <a:pt x="71453" y="119991"/>
                  <a:pt x="65632" y="95121"/>
                  <a:pt x="58753" y="86654"/>
                </a:cubicBezTo>
                <a:cubicBezTo>
                  <a:pt x="51874" y="78187"/>
                  <a:pt x="29649" y="65487"/>
                  <a:pt x="20653" y="54904"/>
                </a:cubicBezTo>
                <a:cubicBezTo>
                  <a:pt x="11657" y="44321"/>
                  <a:pt x="-5276" y="-7538"/>
                  <a:pt x="1603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65F3C5-57F4-6812-01D1-273F1E47E69E}"/>
              </a:ext>
            </a:extLst>
          </p:cNvPr>
          <p:cNvSpPr/>
          <p:nvPr/>
        </p:nvSpPr>
        <p:spPr>
          <a:xfrm>
            <a:off x="4215644" y="4356065"/>
            <a:ext cx="38994" cy="217255"/>
          </a:xfrm>
          <a:custGeom>
            <a:avLst/>
            <a:gdLst>
              <a:gd name="connsiteX0" fmla="*/ 38856 w 38994"/>
              <a:gd name="connsiteY0" fmla="*/ 3210 h 217255"/>
              <a:gd name="connsiteX1" fmla="*/ 756 w 38994"/>
              <a:gd name="connsiteY1" fmla="*/ 209585 h 217255"/>
              <a:gd name="connsiteX2" fmla="*/ 13456 w 38994"/>
              <a:gd name="connsiteY2" fmla="*/ 165135 h 217255"/>
              <a:gd name="connsiteX3" fmla="*/ 13456 w 38994"/>
              <a:gd name="connsiteY3" fmla="*/ 88935 h 217255"/>
              <a:gd name="connsiteX4" fmla="*/ 38856 w 38994"/>
              <a:gd name="connsiteY4" fmla="*/ 3210 h 2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4" h="217255">
                <a:moveTo>
                  <a:pt x="38856" y="3210"/>
                </a:moveTo>
                <a:cubicBezTo>
                  <a:pt x="36739" y="23318"/>
                  <a:pt x="4989" y="182598"/>
                  <a:pt x="756" y="209585"/>
                </a:cubicBezTo>
                <a:cubicBezTo>
                  <a:pt x="-3477" y="236573"/>
                  <a:pt x="11339" y="185243"/>
                  <a:pt x="13456" y="165135"/>
                </a:cubicBezTo>
                <a:cubicBezTo>
                  <a:pt x="15573" y="145027"/>
                  <a:pt x="8694" y="114864"/>
                  <a:pt x="13456" y="88935"/>
                </a:cubicBezTo>
                <a:cubicBezTo>
                  <a:pt x="18218" y="63006"/>
                  <a:pt x="40973" y="-16898"/>
                  <a:pt x="38856" y="3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326BC9-8CAB-6888-63BF-06AE7FE3ED1D}"/>
              </a:ext>
            </a:extLst>
          </p:cNvPr>
          <p:cNvSpPr/>
          <p:nvPr/>
        </p:nvSpPr>
        <p:spPr>
          <a:xfrm>
            <a:off x="4184650" y="4368724"/>
            <a:ext cx="54034" cy="222503"/>
          </a:xfrm>
          <a:custGeom>
            <a:avLst/>
            <a:gdLst>
              <a:gd name="connsiteX0" fmla="*/ 41275 w 54034"/>
              <a:gd name="connsiteY0" fmla="*/ 76 h 222503"/>
              <a:gd name="connsiteX1" fmla="*/ 12700 w 54034"/>
              <a:gd name="connsiteY1" fmla="*/ 158826 h 222503"/>
              <a:gd name="connsiteX2" fmla="*/ 0 w 54034"/>
              <a:gd name="connsiteY2" fmla="*/ 222326 h 222503"/>
              <a:gd name="connsiteX3" fmla="*/ 12700 w 54034"/>
              <a:gd name="connsiteY3" fmla="*/ 174701 h 222503"/>
              <a:gd name="connsiteX4" fmla="*/ 53975 w 54034"/>
              <a:gd name="connsiteY4" fmla="*/ 85801 h 222503"/>
              <a:gd name="connsiteX5" fmla="*/ 22225 w 54034"/>
              <a:gd name="connsiteY5" fmla="*/ 136601 h 222503"/>
              <a:gd name="connsiteX6" fmla="*/ 41275 w 54034"/>
              <a:gd name="connsiteY6" fmla="*/ 76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34" h="222503">
                <a:moveTo>
                  <a:pt x="41275" y="76"/>
                </a:moveTo>
                <a:cubicBezTo>
                  <a:pt x="39688" y="3780"/>
                  <a:pt x="19579" y="121784"/>
                  <a:pt x="12700" y="158826"/>
                </a:cubicBezTo>
                <a:cubicBezTo>
                  <a:pt x="5821" y="195868"/>
                  <a:pt x="0" y="219680"/>
                  <a:pt x="0" y="222326"/>
                </a:cubicBezTo>
                <a:cubicBezTo>
                  <a:pt x="0" y="224972"/>
                  <a:pt x="3704" y="197455"/>
                  <a:pt x="12700" y="174701"/>
                </a:cubicBezTo>
                <a:cubicBezTo>
                  <a:pt x="21696" y="151947"/>
                  <a:pt x="52388" y="92151"/>
                  <a:pt x="53975" y="85801"/>
                </a:cubicBezTo>
                <a:cubicBezTo>
                  <a:pt x="55563" y="79451"/>
                  <a:pt x="24871" y="144538"/>
                  <a:pt x="22225" y="136601"/>
                </a:cubicBezTo>
                <a:cubicBezTo>
                  <a:pt x="19579" y="128664"/>
                  <a:pt x="42862" y="-3628"/>
                  <a:pt x="4127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0D8309E-504A-7C70-7934-9EC44F90F23E}"/>
              </a:ext>
            </a:extLst>
          </p:cNvPr>
          <p:cNvSpPr/>
          <p:nvPr/>
        </p:nvSpPr>
        <p:spPr>
          <a:xfrm>
            <a:off x="3965575" y="4533362"/>
            <a:ext cx="241380" cy="71448"/>
          </a:xfrm>
          <a:custGeom>
            <a:avLst/>
            <a:gdLst>
              <a:gd name="connsiteX0" fmla="*/ 0 w 241380"/>
              <a:gd name="connsiteY0" fmla="*/ 35463 h 71448"/>
              <a:gd name="connsiteX1" fmla="*/ 123825 w 241380"/>
              <a:gd name="connsiteY1" fmla="*/ 51338 h 71448"/>
              <a:gd name="connsiteX2" fmla="*/ 187325 w 241380"/>
              <a:gd name="connsiteY2" fmla="*/ 22763 h 71448"/>
              <a:gd name="connsiteX3" fmla="*/ 139700 w 241380"/>
              <a:gd name="connsiteY3" fmla="*/ 64038 h 71448"/>
              <a:gd name="connsiteX4" fmla="*/ 241300 w 241380"/>
              <a:gd name="connsiteY4" fmla="*/ 538 h 71448"/>
              <a:gd name="connsiteX5" fmla="*/ 155575 w 241380"/>
              <a:gd name="connsiteY5" fmla="*/ 35463 h 71448"/>
              <a:gd name="connsiteX6" fmla="*/ 88900 w 241380"/>
              <a:gd name="connsiteY6" fmla="*/ 70388 h 71448"/>
              <a:gd name="connsiteX7" fmla="*/ 123825 w 241380"/>
              <a:gd name="connsiteY7" fmla="*/ 60863 h 71448"/>
              <a:gd name="connsiteX8" fmla="*/ 0 w 241380"/>
              <a:gd name="connsiteY8" fmla="*/ 35463 h 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80" h="71448">
                <a:moveTo>
                  <a:pt x="0" y="35463"/>
                </a:moveTo>
                <a:cubicBezTo>
                  <a:pt x="0" y="33876"/>
                  <a:pt x="92604" y="53455"/>
                  <a:pt x="123825" y="51338"/>
                </a:cubicBezTo>
                <a:cubicBezTo>
                  <a:pt x="155046" y="49221"/>
                  <a:pt x="184679" y="20646"/>
                  <a:pt x="187325" y="22763"/>
                </a:cubicBezTo>
                <a:cubicBezTo>
                  <a:pt x="189971" y="24880"/>
                  <a:pt x="130704" y="67742"/>
                  <a:pt x="139700" y="64038"/>
                </a:cubicBezTo>
                <a:cubicBezTo>
                  <a:pt x="148696" y="60334"/>
                  <a:pt x="238654" y="5300"/>
                  <a:pt x="241300" y="538"/>
                </a:cubicBezTo>
                <a:cubicBezTo>
                  <a:pt x="243946" y="-4224"/>
                  <a:pt x="180975" y="23821"/>
                  <a:pt x="155575" y="35463"/>
                </a:cubicBezTo>
                <a:cubicBezTo>
                  <a:pt x="130175" y="47105"/>
                  <a:pt x="94192" y="66155"/>
                  <a:pt x="88900" y="70388"/>
                </a:cubicBezTo>
                <a:cubicBezTo>
                  <a:pt x="83608" y="74621"/>
                  <a:pt x="135996" y="65096"/>
                  <a:pt x="123825" y="60863"/>
                </a:cubicBezTo>
                <a:cubicBezTo>
                  <a:pt x="111654" y="56630"/>
                  <a:pt x="0" y="37050"/>
                  <a:pt x="0" y="3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D4D550B-9E52-4875-D9B0-C060C58603EF}"/>
              </a:ext>
            </a:extLst>
          </p:cNvPr>
          <p:cNvSpPr/>
          <p:nvPr/>
        </p:nvSpPr>
        <p:spPr>
          <a:xfrm>
            <a:off x="3996600" y="4587867"/>
            <a:ext cx="202294" cy="60787"/>
          </a:xfrm>
          <a:custGeom>
            <a:avLst/>
            <a:gdLst>
              <a:gd name="connsiteX0" fmla="*/ 725 w 202294"/>
              <a:gd name="connsiteY0" fmla="*/ 60333 h 60787"/>
              <a:gd name="connsiteX1" fmla="*/ 92800 w 202294"/>
              <a:gd name="connsiteY1" fmla="*/ 28583 h 60787"/>
              <a:gd name="connsiteX2" fmla="*/ 197575 w 202294"/>
              <a:gd name="connsiteY2" fmla="*/ 3183 h 60787"/>
              <a:gd name="connsiteX3" fmla="*/ 175350 w 202294"/>
              <a:gd name="connsiteY3" fmla="*/ 6358 h 60787"/>
              <a:gd name="connsiteX4" fmla="*/ 95975 w 202294"/>
              <a:gd name="connsiteY4" fmla="*/ 57158 h 60787"/>
              <a:gd name="connsiteX5" fmla="*/ 143600 w 202294"/>
              <a:gd name="connsiteY5" fmla="*/ 3183 h 60787"/>
              <a:gd name="connsiteX6" fmla="*/ 725 w 202294"/>
              <a:gd name="connsiteY6" fmla="*/ 60333 h 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4" h="60787">
                <a:moveTo>
                  <a:pt x="725" y="60333"/>
                </a:moveTo>
                <a:cubicBezTo>
                  <a:pt x="-7742" y="64566"/>
                  <a:pt x="59992" y="38108"/>
                  <a:pt x="92800" y="28583"/>
                </a:cubicBezTo>
                <a:cubicBezTo>
                  <a:pt x="125608" y="19058"/>
                  <a:pt x="183817" y="6887"/>
                  <a:pt x="197575" y="3183"/>
                </a:cubicBezTo>
                <a:cubicBezTo>
                  <a:pt x="211333" y="-521"/>
                  <a:pt x="192283" y="-2638"/>
                  <a:pt x="175350" y="6358"/>
                </a:cubicBezTo>
                <a:cubicBezTo>
                  <a:pt x="158417" y="15354"/>
                  <a:pt x="101267" y="57687"/>
                  <a:pt x="95975" y="57158"/>
                </a:cubicBezTo>
                <a:cubicBezTo>
                  <a:pt x="90683" y="56629"/>
                  <a:pt x="152596" y="3183"/>
                  <a:pt x="143600" y="3183"/>
                </a:cubicBezTo>
                <a:cubicBezTo>
                  <a:pt x="134604" y="3183"/>
                  <a:pt x="9192" y="56100"/>
                  <a:pt x="725" y="6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30F4F0A-10B7-04A2-2E67-F483E5EE24BC}"/>
              </a:ext>
            </a:extLst>
          </p:cNvPr>
          <p:cNvSpPr/>
          <p:nvPr/>
        </p:nvSpPr>
        <p:spPr>
          <a:xfrm>
            <a:off x="3959013" y="4546584"/>
            <a:ext cx="68105" cy="127455"/>
          </a:xfrm>
          <a:custGeom>
            <a:avLst/>
            <a:gdLst>
              <a:gd name="connsiteX0" fmla="*/ 212 w 68105"/>
              <a:gd name="connsiteY0" fmla="*/ 16 h 127455"/>
              <a:gd name="connsiteX1" fmla="*/ 41487 w 68105"/>
              <a:gd name="connsiteY1" fmla="*/ 69866 h 127455"/>
              <a:gd name="connsiteX2" fmla="*/ 66887 w 68105"/>
              <a:gd name="connsiteY2" fmla="*/ 127016 h 127455"/>
              <a:gd name="connsiteX3" fmla="*/ 63712 w 68105"/>
              <a:gd name="connsiteY3" fmla="*/ 95266 h 127455"/>
              <a:gd name="connsiteX4" fmla="*/ 60537 w 68105"/>
              <a:gd name="connsiteY4" fmla="*/ 76216 h 127455"/>
              <a:gd name="connsiteX5" fmla="*/ 212 w 68105"/>
              <a:gd name="connsiteY5" fmla="*/ 16 h 1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" h="127455">
                <a:moveTo>
                  <a:pt x="212" y="16"/>
                </a:moveTo>
                <a:cubicBezTo>
                  <a:pt x="-2963" y="-1042"/>
                  <a:pt x="30375" y="48699"/>
                  <a:pt x="41487" y="69866"/>
                </a:cubicBezTo>
                <a:cubicBezTo>
                  <a:pt x="52600" y="91033"/>
                  <a:pt x="63183" y="122783"/>
                  <a:pt x="66887" y="127016"/>
                </a:cubicBezTo>
                <a:cubicBezTo>
                  <a:pt x="70591" y="131249"/>
                  <a:pt x="64770" y="103733"/>
                  <a:pt x="63712" y="95266"/>
                </a:cubicBezTo>
                <a:cubicBezTo>
                  <a:pt x="62654" y="86799"/>
                  <a:pt x="67945" y="87858"/>
                  <a:pt x="60537" y="76216"/>
                </a:cubicBezTo>
                <a:cubicBezTo>
                  <a:pt x="53129" y="64574"/>
                  <a:pt x="3387" y="1074"/>
                  <a:pt x="2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9F824D8-C8DB-259B-4E8F-05C56FFF89CE}"/>
              </a:ext>
            </a:extLst>
          </p:cNvPr>
          <p:cNvSpPr/>
          <p:nvPr/>
        </p:nvSpPr>
        <p:spPr>
          <a:xfrm>
            <a:off x="3943029" y="4546191"/>
            <a:ext cx="78940" cy="130460"/>
          </a:xfrm>
          <a:custGeom>
            <a:avLst/>
            <a:gdLst>
              <a:gd name="connsiteX0" fmla="*/ 321 w 78940"/>
              <a:gd name="connsiteY0" fmla="*/ 409 h 130460"/>
              <a:gd name="connsiteX1" fmla="*/ 76521 w 78940"/>
              <a:gd name="connsiteY1" fmla="*/ 124234 h 130460"/>
              <a:gd name="connsiteX2" fmla="*/ 57471 w 78940"/>
              <a:gd name="connsiteY2" fmla="*/ 108359 h 130460"/>
              <a:gd name="connsiteX3" fmla="*/ 32071 w 78940"/>
              <a:gd name="connsiteY3" fmla="*/ 76609 h 130460"/>
              <a:gd name="connsiteX4" fmla="*/ 47946 w 78940"/>
              <a:gd name="connsiteY4" fmla="*/ 82959 h 130460"/>
              <a:gd name="connsiteX5" fmla="*/ 321 w 78940"/>
              <a:gd name="connsiteY5" fmla="*/ 409 h 1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0" h="130460">
                <a:moveTo>
                  <a:pt x="321" y="409"/>
                </a:moveTo>
                <a:cubicBezTo>
                  <a:pt x="5083" y="7288"/>
                  <a:pt x="76521" y="124234"/>
                  <a:pt x="76521" y="124234"/>
                </a:cubicBezTo>
                <a:cubicBezTo>
                  <a:pt x="86046" y="142226"/>
                  <a:pt x="64879" y="116297"/>
                  <a:pt x="57471" y="108359"/>
                </a:cubicBezTo>
                <a:cubicBezTo>
                  <a:pt x="50063" y="100422"/>
                  <a:pt x="32071" y="76609"/>
                  <a:pt x="32071" y="76609"/>
                </a:cubicBezTo>
                <a:cubicBezTo>
                  <a:pt x="30484" y="72376"/>
                  <a:pt x="50592" y="90367"/>
                  <a:pt x="47946" y="82959"/>
                </a:cubicBezTo>
                <a:cubicBezTo>
                  <a:pt x="45300" y="75551"/>
                  <a:pt x="-4441" y="-6470"/>
                  <a:pt x="321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BF559C1-3076-DEA4-6FCC-421B689213F2}"/>
              </a:ext>
            </a:extLst>
          </p:cNvPr>
          <p:cNvSpPr/>
          <p:nvPr/>
        </p:nvSpPr>
        <p:spPr>
          <a:xfrm>
            <a:off x="3994027" y="4571917"/>
            <a:ext cx="84513" cy="105058"/>
          </a:xfrm>
          <a:custGeom>
            <a:avLst/>
            <a:gdLst>
              <a:gd name="connsiteX0" fmla="*/ 123 w 84513"/>
              <a:gd name="connsiteY0" fmla="*/ 83 h 105058"/>
              <a:gd name="connsiteX1" fmla="*/ 63623 w 84513"/>
              <a:gd name="connsiteY1" fmla="*/ 25483 h 105058"/>
              <a:gd name="connsiteX2" fmla="*/ 44573 w 84513"/>
              <a:gd name="connsiteY2" fmla="*/ 104858 h 105058"/>
              <a:gd name="connsiteX3" fmla="*/ 66798 w 84513"/>
              <a:gd name="connsiteY3" fmla="*/ 47708 h 105058"/>
              <a:gd name="connsiteX4" fmla="*/ 82673 w 84513"/>
              <a:gd name="connsiteY4" fmla="*/ 31833 h 105058"/>
              <a:gd name="connsiteX5" fmla="*/ 123 w 84513"/>
              <a:gd name="connsiteY5" fmla="*/ 83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13" h="105058">
                <a:moveTo>
                  <a:pt x="123" y="83"/>
                </a:moveTo>
                <a:cubicBezTo>
                  <a:pt x="-3052" y="-975"/>
                  <a:pt x="56215" y="8021"/>
                  <a:pt x="63623" y="25483"/>
                </a:cubicBezTo>
                <a:cubicBezTo>
                  <a:pt x="71031" y="42945"/>
                  <a:pt x="44044" y="101154"/>
                  <a:pt x="44573" y="104858"/>
                </a:cubicBezTo>
                <a:cubicBezTo>
                  <a:pt x="45102" y="108562"/>
                  <a:pt x="60448" y="59879"/>
                  <a:pt x="66798" y="47708"/>
                </a:cubicBezTo>
                <a:cubicBezTo>
                  <a:pt x="73148" y="35537"/>
                  <a:pt x="90081" y="38712"/>
                  <a:pt x="82673" y="31833"/>
                </a:cubicBezTo>
                <a:cubicBezTo>
                  <a:pt x="75265" y="24954"/>
                  <a:pt x="3298" y="1141"/>
                  <a:pt x="12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6E5925-E732-9672-FE12-4DF56231BECD}"/>
              </a:ext>
            </a:extLst>
          </p:cNvPr>
          <p:cNvSpPr/>
          <p:nvPr/>
        </p:nvSpPr>
        <p:spPr>
          <a:xfrm>
            <a:off x="4054647" y="4564689"/>
            <a:ext cx="152887" cy="100531"/>
          </a:xfrm>
          <a:custGeom>
            <a:avLst/>
            <a:gdLst>
              <a:gd name="connsiteX0" fmla="*/ 3003 w 152887"/>
              <a:gd name="connsiteY0" fmla="*/ 99386 h 100531"/>
              <a:gd name="connsiteX1" fmla="*/ 152228 w 152887"/>
              <a:gd name="connsiteY1" fmla="*/ 961 h 100531"/>
              <a:gd name="connsiteX2" fmla="*/ 56978 w 152887"/>
              <a:gd name="connsiteY2" fmla="*/ 51761 h 100531"/>
              <a:gd name="connsiteX3" fmla="*/ 3003 w 152887"/>
              <a:gd name="connsiteY3" fmla="*/ 99386 h 1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87" h="100531">
                <a:moveTo>
                  <a:pt x="3003" y="99386"/>
                </a:moveTo>
                <a:cubicBezTo>
                  <a:pt x="18878" y="90919"/>
                  <a:pt x="143232" y="8898"/>
                  <a:pt x="152228" y="961"/>
                </a:cubicBezTo>
                <a:cubicBezTo>
                  <a:pt x="161224" y="-6977"/>
                  <a:pt x="75499" y="36415"/>
                  <a:pt x="56978" y="51761"/>
                </a:cubicBezTo>
                <a:cubicBezTo>
                  <a:pt x="38457" y="67107"/>
                  <a:pt x="-12872" y="107853"/>
                  <a:pt x="3003" y="9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28243F-EAC6-3A2E-8780-78D43662DE8B}"/>
              </a:ext>
            </a:extLst>
          </p:cNvPr>
          <p:cNvSpPr/>
          <p:nvPr/>
        </p:nvSpPr>
        <p:spPr>
          <a:xfrm>
            <a:off x="3860415" y="4304845"/>
            <a:ext cx="349635" cy="89355"/>
          </a:xfrm>
          <a:custGeom>
            <a:avLst/>
            <a:gdLst>
              <a:gd name="connsiteX0" fmla="*/ 385 w 349635"/>
              <a:gd name="connsiteY0" fmla="*/ 455 h 89355"/>
              <a:gd name="connsiteX1" fmla="*/ 73410 w 349635"/>
              <a:gd name="connsiteY1" fmla="*/ 70305 h 89355"/>
              <a:gd name="connsiteX2" fmla="*/ 95635 w 349635"/>
              <a:gd name="connsiteY2" fmla="*/ 70305 h 89355"/>
              <a:gd name="connsiteX3" fmla="*/ 57535 w 349635"/>
              <a:gd name="connsiteY3" fmla="*/ 79830 h 89355"/>
              <a:gd name="connsiteX4" fmla="*/ 190885 w 349635"/>
              <a:gd name="connsiteY4" fmla="*/ 57605 h 89355"/>
              <a:gd name="connsiteX5" fmla="*/ 251210 w 349635"/>
              <a:gd name="connsiteY5" fmla="*/ 44905 h 89355"/>
              <a:gd name="connsiteX6" fmla="*/ 184535 w 349635"/>
              <a:gd name="connsiteY6" fmla="*/ 54430 h 89355"/>
              <a:gd name="connsiteX7" fmla="*/ 292485 w 349635"/>
              <a:gd name="connsiteY7" fmla="*/ 41730 h 89355"/>
              <a:gd name="connsiteX8" fmla="*/ 349635 w 349635"/>
              <a:gd name="connsiteY8" fmla="*/ 41730 h 89355"/>
              <a:gd name="connsiteX9" fmla="*/ 257560 w 349635"/>
              <a:gd name="connsiteY9" fmla="*/ 41730 h 89355"/>
              <a:gd name="connsiteX10" fmla="*/ 73410 w 349635"/>
              <a:gd name="connsiteY10" fmla="*/ 89355 h 89355"/>
              <a:gd name="connsiteX11" fmla="*/ 44835 w 349635"/>
              <a:gd name="connsiteY11" fmla="*/ 41730 h 89355"/>
              <a:gd name="connsiteX12" fmla="*/ 385 w 349635"/>
              <a:gd name="connsiteY12" fmla="*/ 4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635" h="89355">
                <a:moveTo>
                  <a:pt x="385" y="455"/>
                </a:moveTo>
                <a:cubicBezTo>
                  <a:pt x="5147" y="5217"/>
                  <a:pt x="57535" y="58663"/>
                  <a:pt x="73410" y="70305"/>
                </a:cubicBezTo>
                <a:cubicBezTo>
                  <a:pt x="89285" y="81947"/>
                  <a:pt x="98281" y="68718"/>
                  <a:pt x="95635" y="70305"/>
                </a:cubicBezTo>
                <a:cubicBezTo>
                  <a:pt x="92989" y="71893"/>
                  <a:pt x="41660" y="81947"/>
                  <a:pt x="57535" y="79830"/>
                </a:cubicBezTo>
                <a:cubicBezTo>
                  <a:pt x="73410" y="77713"/>
                  <a:pt x="158606" y="63426"/>
                  <a:pt x="190885" y="57605"/>
                </a:cubicBezTo>
                <a:cubicBezTo>
                  <a:pt x="223164" y="51784"/>
                  <a:pt x="252268" y="45434"/>
                  <a:pt x="251210" y="44905"/>
                </a:cubicBezTo>
                <a:cubicBezTo>
                  <a:pt x="250152" y="44376"/>
                  <a:pt x="177656" y="54959"/>
                  <a:pt x="184535" y="54430"/>
                </a:cubicBezTo>
                <a:cubicBezTo>
                  <a:pt x="191414" y="53901"/>
                  <a:pt x="264968" y="43847"/>
                  <a:pt x="292485" y="41730"/>
                </a:cubicBezTo>
                <a:cubicBezTo>
                  <a:pt x="320002" y="39613"/>
                  <a:pt x="349635" y="41730"/>
                  <a:pt x="349635" y="41730"/>
                </a:cubicBezTo>
                <a:cubicBezTo>
                  <a:pt x="343814" y="41730"/>
                  <a:pt x="303597" y="33793"/>
                  <a:pt x="257560" y="41730"/>
                </a:cubicBezTo>
                <a:cubicBezTo>
                  <a:pt x="211523" y="49667"/>
                  <a:pt x="108864" y="89355"/>
                  <a:pt x="73410" y="89355"/>
                </a:cubicBezTo>
                <a:cubicBezTo>
                  <a:pt x="37956" y="89355"/>
                  <a:pt x="53302" y="53901"/>
                  <a:pt x="44835" y="41730"/>
                </a:cubicBezTo>
                <a:cubicBezTo>
                  <a:pt x="36368" y="29559"/>
                  <a:pt x="-4377" y="-4307"/>
                  <a:pt x="38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3E7DB6-3960-E940-624C-CFE01869AC81}"/>
              </a:ext>
            </a:extLst>
          </p:cNvPr>
          <p:cNvSpPr/>
          <p:nvPr/>
        </p:nvSpPr>
        <p:spPr>
          <a:xfrm>
            <a:off x="3993952" y="4390510"/>
            <a:ext cx="136989" cy="171669"/>
          </a:xfrm>
          <a:custGeom>
            <a:avLst/>
            <a:gdLst>
              <a:gd name="connsiteX0" fmla="*/ 50998 w 136989"/>
              <a:gd name="connsiteY0" fmla="*/ 515 h 171669"/>
              <a:gd name="connsiteX1" fmla="*/ 31948 w 136989"/>
              <a:gd name="connsiteY1" fmla="*/ 73540 h 171669"/>
              <a:gd name="connsiteX2" fmla="*/ 38298 w 136989"/>
              <a:gd name="connsiteY2" fmla="*/ 95765 h 171669"/>
              <a:gd name="connsiteX3" fmla="*/ 133548 w 136989"/>
              <a:gd name="connsiteY3" fmla="*/ 168790 h 171669"/>
              <a:gd name="connsiteX4" fmla="*/ 104973 w 136989"/>
              <a:gd name="connsiteY4" fmla="*/ 152915 h 171669"/>
              <a:gd name="connsiteX5" fmla="*/ 198 w 136989"/>
              <a:gd name="connsiteY5" fmla="*/ 114815 h 171669"/>
              <a:gd name="connsiteX6" fmla="*/ 50998 w 136989"/>
              <a:gd name="connsiteY6" fmla="*/ 515 h 1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89" h="171669">
                <a:moveTo>
                  <a:pt x="50998" y="515"/>
                </a:moveTo>
                <a:cubicBezTo>
                  <a:pt x="56290" y="-6364"/>
                  <a:pt x="34065" y="57665"/>
                  <a:pt x="31948" y="73540"/>
                </a:cubicBezTo>
                <a:cubicBezTo>
                  <a:pt x="29831" y="89415"/>
                  <a:pt x="21365" y="79890"/>
                  <a:pt x="38298" y="95765"/>
                </a:cubicBezTo>
                <a:cubicBezTo>
                  <a:pt x="55231" y="111640"/>
                  <a:pt x="122436" y="159265"/>
                  <a:pt x="133548" y="168790"/>
                </a:cubicBezTo>
                <a:cubicBezTo>
                  <a:pt x="144661" y="178315"/>
                  <a:pt x="127198" y="161911"/>
                  <a:pt x="104973" y="152915"/>
                </a:cubicBezTo>
                <a:cubicBezTo>
                  <a:pt x="82748" y="143919"/>
                  <a:pt x="3902" y="140744"/>
                  <a:pt x="198" y="114815"/>
                </a:cubicBezTo>
                <a:cubicBezTo>
                  <a:pt x="-3506" y="88886"/>
                  <a:pt x="45706" y="7394"/>
                  <a:pt x="5099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00A8B8-9EC1-F4B6-6DD2-3C3598445363}"/>
              </a:ext>
            </a:extLst>
          </p:cNvPr>
          <p:cNvSpPr/>
          <p:nvPr/>
        </p:nvSpPr>
        <p:spPr>
          <a:xfrm>
            <a:off x="3579168" y="3079371"/>
            <a:ext cx="94559" cy="406182"/>
          </a:xfrm>
          <a:custGeom>
            <a:avLst/>
            <a:gdLst>
              <a:gd name="connsiteX0" fmla="*/ 94307 w 94559"/>
              <a:gd name="connsiteY0" fmla="*/ 379 h 406182"/>
              <a:gd name="connsiteX1" fmla="*/ 56207 w 94559"/>
              <a:gd name="connsiteY1" fmla="*/ 181354 h 406182"/>
              <a:gd name="connsiteX2" fmla="*/ 11757 w 94559"/>
              <a:gd name="connsiteY2" fmla="*/ 324229 h 406182"/>
              <a:gd name="connsiteX3" fmla="*/ 49857 w 94559"/>
              <a:gd name="connsiteY3" fmla="*/ 244854 h 406182"/>
              <a:gd name="connsiteX4" fmla="*/ 2232 w 94559"/>
              <a:gd name="connsiteY4" fmla="*/ 400429 h 406182"/>
              <a:gd name="connsiteX5" fmla="*/ 11757 w 94559"/>
              <a:gd name="connsiteY5" fmla="*/ 349629 h 406182"/>
              <a:gd name="connsiteX6" fmla="*/ 46682 w 94559"/>
              <a:gd name="connsiteY6" fmla="*/ 133729 h 406182"/>
              <a:gd name="connsiteX7" fmla="*/ 37157 w 94559"/>
              <a:gd name="connsiteY7" fmla="*/ 232154 h 406182"/>
              <a:gd name="connsiteX8" fmla="*/ 94307 w 94559"/>
              <a:gd name="connsiteY8" fmla="*/ 379 h 4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59" h="406182">
                <a:moveTo>
                  <a:pt x="94307" y="379"/>
                </a:moveTo>
                <a:cubicBezTo>
                  <a:pt x="97482" y="-8088"/>
                  <a:pt x="69965" y="127379"/>
                  <a:pt x="56207" y="181354"/>
                </a:cubicBezTo>
                <a:cubicBezTo>
                  <a:pt x="42449" y="235329"/>
                  <a:pt x="12815" y="313646"/>
                  <a:pt x="11757" y="324229"/>
                </a:cubicBezTo>
                <a:cubicBezTo>
                  <a:pt x="10699" y="334812"/>
                  <a:pt x="51444" y="232154"/>
                  <a:pt x="49857" y="244854"/>
                </a:cubicBezTo>
                <a:cubicBezTo>
                  <a:pt x="48270" y="257554"/>
                  <a:pt x="8582" y="382967"/>
                  <a:pt x="2232" y="400429"/>
                </a:cubicBezTo>
                <a:cubicBezTo>
                  <a:pt x="-4118" y="417891"/>
                  <a:pt x="4349" y="394079"/>
                  <a:pt x="11757" y="349629"/>
                </a:cubicBezTo>
                <a:cubicBezTo>
                  <a:pt x="19165" y="305179"/>
                  <a:pt x="42449" y="153308"/>
                  <a:pt x="46682" y="133729"/>
                </a:cubicBezTo>
                <a:cubicBezTo>
                  <a:pt x="50915" y="114150"/>
                  <a:pt x="29220" y="251204"/>
                  <a:pt x="37157" y="232154"/>
                </a:cubicBezTo>
                <a:cubicBezTo>
                  <a:pt x="45094" y="213104"/>
                  <a:pt x="91132" y="8846"/>
                  <a:pt x="9430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2B2850-EABC-BC2E-0447-FEC4435A1FA6}"/>
              </a:ext>
            </a:extLst>
          </p:cNvPr>
          <p:cNvSpPr/>
          <p:nvPr/>
        </p:nvSpPr>
        <p:spPr>
          <a:xfrm>
            <a:off x="3514468" y="3463589"/>
            <a:ext cx="52018" cy="291220"/>
          </a:xfrm>
          <a:custGeom>
            <a:avLst/>
            <a:gdLst>
              <a:gd name="connsiteX0" fmla="*/ 51057 w 52018"/>
              <a:gd name="connsiteY0" fmla="*/ 105111 h 291220"/>
              <a:gd name="connsiteX1" fmla="*/ 32007 w 52018"/>
              <a:gd name="connsiteY1" fmla="*/ 194011 h 291220"/>
              <a:gd name="connsiteX2" fmla="*/ 12957 w 52018"/>
              <a:gd name="connsiteY2" fmla="*/ 276561 h 291220"/>
              <a:gd name="connsiteX3" fmla="*/ 19307 w 52018"/>
              <a:gd name="connsiteY3" fmla="*/ 232111 h 291220"/>
              <a:gd name="connsiteX4" fmla="*/ 19307 w 52018"/>
              <a:gd name="connsiteY4" fmla="*/ 336 h 291220"/>
              <a:gd name="connsiteX5" fmla="*/ 257 w 52018"/>
              <a:gd name="connsiteY5" fmla="*/ 289261 h 291220"/>
              <a:gd name="connsiteX6" fmla="*/ 51057 w 52018"/>
              <a:gd name="connsiteY6" fmla="*/ 105111 h 2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8" h="291220">
                <a:moveTo>
                  <a:pt x="51057" y="105111"/>
                </a:moveTo>
                <a:cubicBezTo>
                  <a:pt x="56349" y="89236"/>
                  <a:pt x="38357" y="165436"/>
                  <a:pt x="32007" y="194011"/>
                </a:cubicBezTo>
                <a:cubicBezTo>
                  <a:pt x="25657" y="222586"/>
                  <a:pt x="15074" y="270211"/>
                  <a:pt x="12957" y="276561"/>
                </a:cubicBezTo>
                <a:cubicBezTo>
                  <a:pt x="10840" y="282911"/>
                  <a:pt x="18249" y="278148"/>
                  <a:pt x="19307" y="232111"/>
                </a:cubicBezTo>
                <a:cubicBezTo>
                  <a:pt x="20365" y="186074"/>
                  <a:pt x="22482" y="-9189"/>
                  <a:pt x="19307" y="336"/>
                </a:cubicBezTo>
                <a:cubicBezTo>
                  <a:pt x="16132" y="9861"/>
                  <a:pt x="-2389" y="265978"/>
                  <a:pt x="257" y="289261"/>
                </a:cubicBezTo>
                <a:cubicBezTo>
                  <a:pt x="2903" y="312544"/>
                  <a:pt x="45765" y="120986"/>
                  <a:pt x="51057" y="10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C4C210-29C2-3657-9D12-E866AE3C6934}"/>
              </a:ext>
            </a:extLst>
          </p:cNvPr>
          <p:cNvSpPr/>
          <p:nvPr/>
        </p:nvSpPr>
        <p:spPr>
          <a:xfrm>
            <a:off x="3553548" y="3809110"/>
            <a:ext cx="189067" cy="452142"/>
          </a:xfrm>
          <a:custGeom>
            <a:avLst/>
            <a:gdLst>
              <a:gd name="connsiteX0" fmla="*/ 5627 w 189067"/>
              <a:gd name="connsiteY0" fmla="*/ 890 h 452142"/>
              <a:gd name="connsiteX1" fmla="*/ 21502 w 189067"/>
              <a:gd name="connsiteY1" fmla="*/ 165990 h 452142"/>
              <a:gd name="connsiteX2" fmla="*/ 88177 w 189067"/>
              <a:gd name="connsiteY2" fmla="*/ 308865 h 452142"/>
              <a:gd name="connsiteX3" fmla="*/ 78652 w 189067"/>
              <a:gd name="connsiteY3" fmla="*/ 286640 h 452142"/>
              <a:gd name="connsiteX4" fmla="*/ 180252 w 189067"/>
              <a:gd name="connsiteY4" fmla="*/ 445390 h 452142"/>
              <a:gd name="connsiteX5" fmla="*/ 164377 w 189067"/>
              <a:gd name="connsiteY5" fmla="*/ 400940 h 452142"/>
              <a:gd name="connsiteX6" fmla="*/ 8802 w 189067"/>
              <a:gd name="connsiteY6" fmla="*/ 204090 h 452142"/>
              <a:gd name="connsiteX7" fmla="*/ 18327 w 189067"/>
              <a:gd name="connsiteY7" fmla="*/ 242190 h 452142"/>
              <a:gd name="connsiteX8" fmla="*/ 5627 w 189067"/>
              <a:gd name="connsiteY8" fmla="*/ 890 h 4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67" h="452142">
                <a:moveTo>
                  <a:pt x="5627" y="890"/>
                </a:moveTo>
                <a:cubicBezTo>
                  <a:pt x="6156" y="-11810"/>
                  <a:pt x="7744" y="114661"/>
                  <a:pt x="21502" y="165990"/>
                </a:cubicBezTo>
                <a:cubicBezTo>
                  <a:pt x="35260" y="217319"/>
                  <a:pt x="78652" y="288757"/>
                  <a:pt x="88177" y="308865"/>
                </a:cubicBezTo>
                <a:cubicBezTo>
                  <a:pt x="97702" y="328973"/>
                  <a:pt x="63306" y="263886"/>
                  <a:pt x="78652" y="286640"/>
                </a:cubicBezTo>
                <a:cubicBezTo>
                  <a:pt x="93998" y="309394"/>
                  <a:pt x="165965" y="426340"/>
                  <a:pt x="180252" y="445390"/>
                </a:cubicBezTo>
                <a:cubicBezTo>
                  <a:pt x="194540" y="464440"/>
                  <a:pt x="192952" y="441157"/>
                  <a:pt x="164377" y="400940"/>
                </a:cubicBezTo>
                <a:cubicBezTo>
                  <a:pt x="135802" y="360723"/>
                  <a:pt x="33144" y="230548"/>
                  <a:pt x="8802" y="204090"/>
                </a:cubicBezTo>
                <a:cubicBezTo>
                  <a:pt x="-15540" y="177632"/>
                  <a:pt x="18327" y="271294"/>
                  <a:pt x="18327" y="242190"/>
                </a:cubicBezTo>
                <a:cubicBezTo>
                  <a:pt x="18327" y="213086"/>
                  <a:pt x="5098" y="13590"/>
                  <a:pt x="5627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BBA5FA2-7E00-486A-29AB-2961B6EF976B}"/>
              </a:ext>
            </a:extLst>
          </p:cNvPr>
          <p:cNvSpPr/>
          <p:nvPr/>
        </p:nvSpPr>
        <p:spPr>
          <a:xfrm>
            <a:off x="3741350" y="4253472"/>
            <a:ext cx="217387" cy="430068"/>
          </a:xfrm>
          <a:custGeom>
            <a:avLst/>
            <a:gdLst>
              <a:gd name="connsiteX0" fmla="*/ 1975 w 217387"/>
              <a:gd name="connsiteY0" fmla="*/ 4203 h 430068"/>
              <a:gd name="connsiteX1" fmla="*/ 205175 w 217387"/>
              <a:gd name="connsiteY1" fmla="*/ 407428 h 430068"/>
              <a:gd name="connsiteX2" fmla="*/ 182950 w 217387"/>
              <a:gd name="connsiteY2" fmla="*/ 353453 h 430068"/>
              <a:gd name="connsiteX3" fmla="*/ 87700 w 217387"/>
              <a:gd name="connsiteY3" fmla="*/ 137553 h 430068"/>
              <a:gd name="connsiteX4" fmla="*/ 100400 w 217387"/>
              <a:gd name="connsiteY4" fmla="*/ 191528 h 430068"/>
              <a:gd name="connsiteX5" fmla="*/ 1975 w 217387"/>
              <a:gd name="connsiteY5" fmla="*/ 4203 h 43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87" h="430068">
                <a:moveTo>
                  <a:pt x="1975" y="4203"/>
                </a:moveTo>
                <a:cubicBezTo>
                  <a:pt x="19437" y="40186"/>
                  <a:pt x="175013" y="349220"/>
                  <a:pt x="205175" y="407428"/>
                </a:cubicBezTo>
                <a:cubicBezTo>
                  <a:pt x="235337" y="465636"/>
                  <a:pt x="202529" y="398432"/>
                  <a:pt x="182950" y="353453"/>
                </a:cubicBezTo>
                <a:cubicBezTo>
                  <a:pt x="163371" y="308474"/>
                  <a:pt x="101458" y="164541"/>
                  <a:pt x="87700" y="137553"/>
                </a:cubicBezTo>
                <a:cubicBezTo>
                  <a:pt x="73942" y="110566"/>
                  <a:pt x="112571" y="208461"/>
                  <a:pt x="100400" y="191528"/>
                </a:cubicBezTo>
                <a:cubicBezTo>
                  <a:pt x="88229" y="174595"/>
                  <a:pt x="-15487" y="-31780"/>
                  <a:pt x="1975" y="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4F43E4D-EF68-6B67-A087-1D3622A88D5F}"/>
              </a:ext>
            </a:extLst>
          </p:cNvPr>
          <p:cNvSpPr/>
          <p:nvPr/>
        </p:nvSpPr>
        <p:spPr>
          <a:xfrm>
            <a:off x="3986374" y="4728979"/>
            <a:ext cx="143562" cy="143452"/>
          </a:xfrm>
          <a:custGeom>
            <a:avLst/>
            <a:gdLst>
              <a:gd name="connsiteX0" fmla="*/ 1426 w 143562"/>
              <a:gd name="connsiteY0" fmla="*/ 1771 h 143452"/>
              <a:gd name="connsiteX1" fmla="*/ 137951 w 143562"/>
              <a:gd name="connsiteY1" fmla="*/ 138296 h 143452"/>
              <a:gd name="connsiteX2" fmla="*/ 112551 w 143562"/>
              <a:gd name="connsiteY2" fmla="*/ 109721 h 143452"/>
              <a:gd name="connsiteX3" fmla="*/ 68101 w 143562"/>
              <a:gd name="connsiteY3" fmla="*/ 62096 h 143452"/>
              <a:gd name="connsiteX4" fmla="*/ 1426 w 143562"/>
              <a:gd name="connsiteY4" fmla="*/ 1771 h 1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43452">
                <a:moveTo>
                  <a:pt x="1426" y="1771"/>
                </a:moveTo>
                <a:cubicBezTo>
                  <a:pt x="13068" y="14471"/>
                  <a:pt x="119430" y="120304"/>
                  <a:pt x="137951" y="138296"/>
                </a:cubicBezTo>
                <a:cubicBezTo>
                  <a:pt x="156472" y="156288"/>
                  <a:pt x="124193" y="122421"/>
                  <a:pt x="112551" y="109721"/>
                </a:cubicBezTo>
                <a:cubicBezTo>
                  <a:pt x="100909" y="97021"/>
                  <a:pt x="83447" y="75854"/>
                  <a:pt x="68101" y="62096"/>
                </a:cubicBezTo>
                <a:cubicBezTo>
                  <a:pt x="52755" y="48338"/>
                  <a:pt x="-10216" y="-10929"/>
                  <a:pt x="1426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48E365E-5392-C9F3-BED4-5C289253D4E2}"/>
              </a:ext>
            </a:extLst>
          </p:cNvPr>
          <p:cNvSpPr/>
          <p:nvPr/>
        </p:nvSpPr>
        <p:spPr>
          <a:xfrm>
            <a:off x="4222281" y="4660756"/>
            <a:ext cx="178270" cy="233886"/>
          </a:xfrm>
          <a:custGeom>
            <a:avLst/>
            <a:gdLst>
              <a:gd name="connsiteX0" fmla="*/ 54444 w 178270"/>
              <a:gd name="connsiteY0" fmla="*/ 76344 h 233886"/>
              <a:gd name="connsiteX1" fmla="*/ 67144 w 178270"/>
              <a:gd name="connsiteY1" fmla="*/ 143019 h 233886"/>
              <a:gd name="connsiteX2" fmla="*/ 469 w 178270"/>
              <a:gd name="connsiteY2" fmla="*/ 231919 h 233886"/>
              <a:gd name="connsiteX3" fmla="*/ 44919 w 178270"/>
              <a:gd name="connsiteY3" fmla="*/ 187469 h 233886"/>
              <a:gd name="connsiteX4" fmla="*/ 178269 w 178270"/>
              <a:gd name="connsiteY4" fmla="*/ 144 h 233886"/>
              <a:gd name="connsiteX5" fmla="*/ 48094 w 178270"/>
              <a:gd name="connsiteY5" fmla="*/ 155719 h 233886"/>
              <a:gd name="connsiteX6" fmla="*/ 54444 w 178270"/>
              <a:gd name="connsiteY6" fmla="*/ 76344 h 2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70" h="233886">
                <a:moveTo>
                  <a:pt x="54444" y="76344"/>
                </a:moveTo>
                <a:cubicBezTo>
                  <a:pt x="57619" y="74227"/>
                  <a:pt x="76140" y="117090"/>
                  <a:pt x="67144" y="143019"/>
                </a:cubicBezTo>
                <a:cubicBezTo>
                  <a:pt x="58148" y="168948"/>
                  <a:pt x="4173" y="224511"/>
                  <a:pt x="469" y="231919"/>
                </a:cubicBezTo>
                <a:cubicBezTo>
                  <a:pt x="-3235" y="239327"/>
                  <a:pt x="15286" y="226098"/>
                  <a:pt x="44919" y="187469"/>
                </a:cubicBezTo>
                <a:cubicBezTo>
                  <a:pt x="74552" y="148840"/>
                  <a:pt x="177740" y="5436"/>
                  <a:pt x="178269" y="144"/>
                </a:cubicBezTo>
                <a:cubicBezTo>
                  <a:pt x="178798" y="-5148"/>
                  <a:pt x="66086" y="136140"/>
                  <a:pt x="48094" y="155719"/>
                </a:cubicBezTo>
                <a:cubicBezTo>
                  <a:pt x="30102" y="175298"/>
                  <a:pt x="51269" y="78461"/>
                  <a:pt x="54444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288BCE-B580-9B20-6582-D9BC76B17719}"/>
              </a:ext>
            </a:extLst>
          </p:cNvPr>
          <p:cNvSpPr/>
          <p:nvPr/>
        </p:nvSpPr>
        <p:spPr>
          <a:xfrm>
            <a:off x="4111625" y="4540250"/>
            <a:ext cx="155575" cy="169742"/>
          </a:xfrm>
          <a:custGeom>
            <a:avLst/>
            <a:gdLst>
              <a:gd name="connsiteX0" fmla="*/ 155575 w 155575"/>
              <a:gd name="connsiteY0" fmla="*/ 0 h 169742"/>
              <a:gd name="connsiteX1" fmla="*/ 25400 w 155575"/>
              <a:gd name="connsiteY1" fmla="*/ 168275 h 169742"/>
              <a:gd name="connsiteX2" fmla="*/ 82550 w 155575"/>
              <a:gd name="connsiteY2" fmla="*/ 85725 h 169742"/>
              <a:gd name="connsiteX3" fmla="*/ 0 w 155575"/>
              <a:gd name="connsiteY3" fmla="*/ 155575 h 169742"/>
              <a:gd name="connsiteX4" fmla="*/ 155575 w 155575"/>
              <a:gd name="connsiteY4" fmla="*/ 0 h 1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169742">
                <a:moveTo>
                  <a:pt x="155575" y="0"/>
                </a:moveTo>
                <a:cubicBezTo>
                  <a:pt x="96573" y="76994"/>
                  <a:pt x="37571" y="153988"/>
                  <a:pt x="25400" y="168275"/>
                </a:cubicBezTo>
                <a:cubicBezTo>
                  <a:pt x="13229" y="182562"/>
                  <a:pt x="86783" y="87842"/>
                  <a:pt x="82550" y="85725"/>
                </a:cubicBezTo>
                <a:cubicBezTo>
                  <a:pt x="78317" y="83608"/>
                  <a:pt x="0" y="155575"/>
                  <a:pt x="0" y="155575"/>
                </a:cubicBezTo>
                <a:lnTo>
                  <a:pt x="155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12CD1FB-B699-6026-8B60-DF7517CEBF34}"/>
              </a:ext>
            </a:extLst>
          </p:cNvPr>
          <p:cNvSpPr/>
          <p:nvPr/>
        </p:nvSpPr>
        <p:spPr>
          <a:xfrm>
            <a:off x="4101847" y="4752975"/>
            <a:ext cx="292438" cy="114493"/>
          </a:xfrm>
          <a:custGeom>
            <a:avLst/>
            <a:gdLst>
              <a:gd name="connsiteX0" fmla="*/ 292353 w 292438"/>
              <a:gd name="connsiteY0" fmla="*/ 0 h 114493"/>
              <a:gd name="connsiteX1" fmla="*/ 130428 w 292438"/>
              <a:gd name="connsiteY1" fmla="*/ 82550 h 114493"/>
              <a:gd name="connsiteX2" fmla="*/ 253 w 292438"/>
              <a:gd name="connsiteY2" fmla="*/ 114300 h 114493"/>
              <a:gd name="connsiteX3" fmla="*/ 101853 w 292438"/>
              <a:gd name="connsiteY3" fmla="*/ 95250 h 114493"/>
              <a:gd name="connsiteX4" fmla="*/ 257428 w 292438"/>
              <a:gd name="connsiteY4" fmla="*/ 82550 h 114493"/>
              <a:gd name="connsiteX5" fmla="*/ 108203 w 292438"/>
              <a:gd name="connsiteY5" fmla="*/ 82550 h 114493"/>
              <a:gd name="connsiteX6" fmla="*/ 292353 w 292438"/>
              <a:gd name="connsiteY6" fmla="*/ 0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38" h="114493">
                <a:moveTo>
                  <a:pt x="292353" y="0"/>
                </a:moveTo>
                <a:cubicBezTo>
                  <a:pt x="296057" y="0"/>
                  <a:pt x="179111" y="63500"/>
                  <a:pt x="130428" y="82550"/>
                </a:cubicBezTo>
                <a:cubicBezTo>
                  <a:pt x="81745" y="101600"/>
                  <a:pt x="5015" y="112183"/>
                  <a:pt x="253" y="114300"/>
                </a:cubicBezTo>
                <a:cubicBezTo>
                  <a:pt x="-4509" y="116417"/>
                  <a:pt x="58991" y="100542"/>
                  <a:pt x="101853" y="95250"/>
                </a:cubicBezTo>
                <a:cubicBezTo>
                  <a:pt x="144715" y="89958"/>
                  <a:pt x="256370" y="84667"/>
                  <a:pt x="257428" y="82550"/>
                </a:cubicBezTo>
                <a:cubicBezTo>
                  <a:pt x="258486" y="80433"/>
                  <a:pt x="109790" y="93662"/>
                  <a:pt x="108203" y="82550"/>
                </a:cubicBezTo>
                <a:cubicBezTo>
                  <a:pt x="106616" y="71438"/>
                  <a:pt x="288649" y="0"/>
                  <a:pt x="292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8D34A98-B197-6AA7-296B-DDA77748BAD8}"/>
              </a:ext>
            </a:extLst>
          </p:cNvPr>
          <p:cNvSpPr/>
          <p:nvPr/>
        </p:nvSpPr>
        <p:spPr>
          <a:xfrm>
            <a:off x="3984594" y="4692650"/>
            <a:ext cx="263993" cy="44450"/>
          </a:xfrm>
          <a:custGeom>
            <a:avLst/>
            <a:gdLst>
              <a:gd name="connsiteX0" fmla="*/ 31 w 263993"/>
              <a:gd name="connsiteY0" fmla="*/ 15875 h 44450"/>
              <a:gd name="connsiteX1" fmla="*/ 206406 w 263993"/>
              <a:gd name="connsiteY1" fmla="*/ 12700 h 44450"/>
              <a:gd name="connsiteX2" fmla="*/ 168306 w 263993"/>
              <a:gd name="connsiteY2" fmla="*/ 19050 h 44450"/>
              <a:gd name="connsiteX3" fmla="*/ 263556 w 263993"/>
              <a:gd name="connsiteY3" fmla="*/ 44450 h 44450"/>
              <a:gd name="connsiteX4" fmla="*/ 203231 w 263993"/>
              <a:gd name="connsiteY4" fmla="*/ 19050 h 44450"/>
              <a:gd name="connsiteX5" fmla="*/ 190531 w 263993"/>
              <a:gd name="connsiteY5" fmla="*/ 0 h 44450"/>
              <a:gd name="connsiteX6" fmla="*/ 31 w 263993"/>
              <a:gd name="connsiteY6" fmla="*/ 15875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3" h="44450">
                <a:moveTo>
                  <a:pt x="31" y="15875"/>
                </a:moveTo>
                <a:cubicBezTo>
                  <a:pt x="2677" y="17992"/>
                  <a:pt x="178360" y="12171"/>
                  <a:pt x="206406" y="12700"/>
                </a:cubicBezTo>
                <a:cubicBezTo>
                  <a:pt x="234452" y="13229"/>
                  <a:pt x="158781" y="13758"/>
                  <a:pt x="168306" y="19050"/>
                </a:cubicBezTo>
                <a:cubicBezTo>
                  <a:pt x="177831" y="24342"/>
                  <a:pt x="257735" y="44450"/>
                  <a:pt x="263556" y="44450"/>
                </a:cubicBezTo>
                <a:cubicBezTo>
                  <a:pt x="269377" y="44450"/>
                  <a:pt x="215402" y="26458"/>
                  <a:pt x="203231" y="19050"/>
                </a:cubicBezTo>
                <a:cubicBezTo>
                  <a:pt x="191060" y="11642"/>
                  <a:pt x="219635" y="0"/>
                  <a:pt x="190531" y="0"/>
                </a:cubicBezTo>
                <a:cubicBezTo>
                  <a:pt x="161427" y="0"/>
                  <a:pt x="-2615" y="13758"/>
                  <a:pt x="3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C909A58-79C2-3915-2391-AE73D453F942}"/>
              </a:ext>
            </a:extLst>
          </p:cNvPr>
          <p:cNvSpPr/>
          <p:nvPr/>
        </p:nvSpPr>
        <p:spPr>
          <a:xfrm>
            <a:off x="4044949" y="4682960"/>
            <a:ext cx="225559" cy="104973"/>
          </a:xfrm>
          <a:custGeom>
            <a:avLst/>
            <a:gdLst>
              <a:gd name="connsiteX0" fmla="*/ 1 w 225559"/>
              <a:gd name="connsiteY0" fmla="*/ 73190 h 104973"/>
              <a:gd name="connsiteX1" fmla="*/ 142876 w 225559"/>
              <a:gd name="connsiteY1" fmla="*/ 76365 h 104973"/>
              <a:gd name="connsiteX2" fmla="*/ 225426 w 225559"/>
              <a:gd name="connsiteY2" fmla="*/ 104940 h 104973"/>
              <a:gd name="connsiteX3" fmla="*/ 161926 w 225559"/>
              <a:gd name="connsiteY3" fmla="*/ 70015 h 104973"/>
              <a:gd name="connsiteX4" fmla="*/ 152401 w 225559"/>
              <a:gd name="connsiteY4" fmla="*/ 165 h 104973"/>
              <a:gd name="connsiteX5" fmla="*/ 146051 w 225559"/>
              <a:gd name="connsiteY5" fmla="*/ 50965 h 104973"/>
              <a:gd name="connsiteX6" fmla="*/ 1 w 225559"/>
              <a:gd name="connsiteY6" fmla="*/ 73190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9" h="104973">
                <a:moveTo>
                  <a:pt x="1" y="73190"/>
                </a:moveTo>
                <a:cubicBezTo>
                  <a:pt x="-528" y="77423"/>
                  <a:pt x="105305" y="71073"/>
                  <a:pt x="142876" y="76365"/>
                </a:cubicBezTo>
                <a:cubicBezTo>
                  <a:pt x="180447" y="81657"/>
                  <a:pt x="222251" y="105998"/>
                  <a:pt x="225426" y="104940"/>
                </a:cubicBezTo>
                <a:cubicBezTo>
                  <a:pt x="228601" y="103882"/>
                  <a:pt x="174097" y="87477"/>
                  <a:pt x="161926" y="70015"/>
                </a:cubicBezTo>
                <a:cubicBezTo>
                  <a:pt x="149755" y="52553"/>
                  <a:pt x="155047" y="3340"/>
                  <a:pt x="152401" y="165"/>
                </a:cubicBezTo>
                <a:cubicBezTo>
                  <a:pt x="149755" y="-3010"/>
                  <a:pt x="164043" y="40382"/>
                  <a:pt x="146051" y="50965"/>
                </a:cubicBezTo>
                <a:cubicBezTo>
                  <a:pt x="128059" y="61548"/>
                  <a:pt x="530" y="68957"/>
                  <a:pt x="1" y="7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1EE95B-66B2-09EC-4B4F-41241602024E}"/>
              </a:ext>
            </a:extLst>
          </p:cNvPr>
          <p:cNvSpPr/>
          <p:nvPr/>
        </p:nvSpPr>
        <p:spPr>
          <a:xfrm>
            <a:off x="4317979" y="4355589"/>
            <a:ext cx="45264" cy="385926"/>
          </a:xfrm>
          <a:custGeom>
            <a:avLst/>
            <a:gdLst>
              <a:gd name="connsiteX0" fmla="*/ 21 w 45264"/>
              <a:gd name="connsiteY0" fmla="*/ 511 h 385926"/>
              <a:gd name="connsiteX1" fmla="*/ 38121 w 45264"/>
              <a:gd name="connsiteY1" fmla="*/ 143386 h 385926"/>
              <a:gd name="connsiteX2" fmla="*/ 9546 w 45264"/>
              <a:gd name="connsiteY2" fmla="*/ 375161 h 385926"/>
              <a:gd name="connsiteX3" fmla="*/ 12721 w 45264"/>
              <a:gd name="connsiteY3" fmla="*/ 321186 h 385926"/>
              <a:gd name="connsiteX4" fmla="*/ 9546 w 45264"/>
              <a:gd name="connsiteY4" fmla="*/ 89411 h 385926"/>
              <a:gd name="connsiteX5" fmla="*/ 25421 w 45264"/>
              <a:gd name="connsiteY5" fmla="*/ 286261 h 385926"/>
              <a:gd name="connsiteX6" fmla="*/ 44471 w 45264"/>
              <a:gd name="connsiteY6" fmla="*/ 102111 h 385926"/>
              <a:gd name="connsiteX7" fmla="*/ 21 w 45264"/>
              <a:gd name="connsiteY7" fmla="*/ 51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4" h="385926">
                <a:moveTo>
                  <a:pt x="21" y="511"/>
                </a:moveTo>
                <a:cubicBezTo>
                  <a:pt x="-1037" y="7390"/>
                  <a:pt x="36534" y="80944"/>
                  <a:pt x="38121" y="143386"/>
                </a:cubicBezTo>
                <a:cubicBezTo>
                  <a:pt x="39708" y="205828"/>
                  <a:pt x="13779" y="345528"/>
                  <a:pt x="9546" y="375161"/>
                </a:cubicBezTo>
                <a:cubicBezTo>
                  <a:pt x="5313" y="404794"/>
                  <a:pt x="12721" y="368811"/>
                  <a:pt x="12721" y="321186"/>
                </a:cubicBezTo>
                <a:cubicBezTo>
                  <a:pt x="12721" y="273561"/>
                  <a:pt x="7429" y="95232"/>
                  <a:pt x="9546" y="89411"/>
                </a:cubicBezTo>
                <a:cubicBezTo>
                  <a:pt x="11663" y="83590"/>
                  <a:pt x="19600" y="284144"/>
                  <a:pt x="25421" y="286261"/>
                </a:cubicBezTo>
                <a:cubicBezTo>
                  <a:pt x="31242" y="288378"/>
                  <a:pt x="49234" y="146561"/>
                  <a:pt x="44471" y="102111"/>
                </a:cubicBezTo>
                <a:cubicBezTo>
                  <a:pt x="39709" y="57661"/>
                  <a:pt x="1079" y="-6368"/>
                  <a:pt x="21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466CB8B-B6C0-2879-3834-EDE39FD02515}"/>
              </a:ext>
            </a:extLst>
          </p:cNvPr>
          <p:cNvSpPr/>
          <p:nvPr/>
        </p:nvSpPr>
        <p:spPr>
          <a:xfrm>
            <a:off x="4400211" y="4211859"/>
            <a:ext cx="16505" cy="569889"/>
          </a:xfrm>
          <a:custGeom>
            <a:avLst/>
            <a:gdLst>
              <a:gd name="connsiteX0" fmla="*/ 16214 w 16505"/>
              <a:gd name="connsiteY0" fmla="*/ 1366 h 569889"/>
              <a:gd name="connsiteX1" fmla="*/ 9864 w 16505"/>
              <a:gd name="connsiteY1" fmla="*/ 541116 h 569889"/>
              <a:gd name="connsiteX2" fmla="*/ 339 w 16505"/>
              <a:gd name="connsiteY2" fmla="*/ 461741 h 569889"/>
              <a:gd name="connsiteX3" fmla="*/ 6689 w 16505"/>
              <a:gd name="connsiteY3" fmla="*/ 169641 h 569889"/>
              <a:gd name="connsiteX4" fmla="*/ 339 w 16505"/>
              <a:gd name="connsiteY4" fmla="*/ 379191 h 569889"/>
              <a:gd name="connsiteX5" fmla="*/ 16214 w 16505"/>
              <a:gd name="connsiteY5" fmla="*/ 1366 h 56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5" h="569889">
                <a:moveTo>
                  <a:pt x="16214" y="1366"/>
                </a:moveTo>
                <a:cubicBezTo>
                  <a:pt x="17801" y="28353"/>
                  <a:pt x="12510" y="464387"/>
                  <a:pt x="9864" y="541116"/>
                </a:cubicBezTo>
                <a:cubicBezTo>
                  <a:pt x="7218" y="617845"/>
                  <a:pt x="868" y="523653"/>
                  <a:pt x="339" y="461741"/>
                </a:cubicBezTo>
                <a:cubicBezTo>
                  <a:pt x="-190" y="399829"/>
                  <a:pt x="6689" y="183399"/>
                  <a:pt x="6689" y="169641"/>
                </a:cubicBezTo>
                <a:cubicBezTo>
                  <a:pt x="6689" y="155883"/>
                  <a:pt x="-1778" y="402474"/>
                  <a:pt x="339" y="379191"/>
                </a:cubicBezTo>
                <a:cubicBezTo>
                  <a:pt x="2456" y="355908"/>
                  <a:pt x="14627" y="-25621"/>
                  <a:pt x="16214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63DB06C-3954-FA65-D79B-B80F0A4B5EA0}"/>
              </a:ext>
            </a:extLst>
          </p:cNvPr>
          <p:cNvSpPr/>
          <p:nvPr/>
        </p:nvSpPr>
        <p:spPr>
          <a:xfrm>
            <a:off x="4159409" y="4549764"/>
            <a:ext cx="239930" cy="310930"/>
          </a:xfrm>
          <a:custGeom>
            <a:avLst/>
            <a:gdLst>
              <a:gd name="connsiteX0" fmla="*/ 237966 w 239930"/>
              <a:gd name="connsiteY0" fmla="*/ 98436 h 310930"/>
              <a:gd name="connsiteX1" fmla="*/ 3016 w 239930"/>
              <a:gd name="connsiteY1" fmla="*/ 307986 h 310930"/>
              <a:gd name="connsiteX2" fmla="*/ 107791 w 239930"/>
              <a:gd name="connsiteY2" fmla="*/ 206386 h 310930"/>
              <a:gd name="connsiteX3" fmla="*/ 152241 w 239930"/>
              <a:gd name="connsiteY3" fmla="*/ 11 h 310930"/>
              <a:gd name="connsiteX4" fmla="*/ 117316 w 239930"/>
              <a:gd name="connsiteY4" fmla="*/ 215911 h 310930"/>
              <a:gd name="connsiteX5" fmla="*/ 237966 w 239930"/>
              <a:gd name="connsiteY5" fmla="*/ 98436 h 3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30" h="310930">
                <a:moveTo>
                  <a:pt x="237966" y="98436"/>
                </a:moveTo>
                <a:cubicBezTo>
                  <a:pt x="218916" y="113782"/>
                  <a:pt x="24712" y="289994"/>
                  <a:pt x="3016" y="307986"/>
                </a:cubicBezTo>
                <a:cubicBezTo>
                  <a:pt x="-18680" y="325978"/>
                  <a:pt x="82920" y="257715"/>
                  <a:pt x="107791" y="206386"/>
                </a:cubicBezTo>
                <a:cubicBezTo>
                  <a:pt x="132662" y="155057"/>
                  <a:pt x="150654" y="-1576"/>
                  <a:pt x="152241" y="11"/>
                </a:cubicBezTo>
                <a:cubicBezTo>
                  <a:pt x="153828" y="1598"/>
                  <a:pt x="103029" y="201094"/>
                  <a:pt x="117316" y="215911"/>
                </a:cubicBezTo>
                <a:cubicBezTo>
                  <a:pt x="131603" y="230728"/>
                  <a:pt x="257016" y="83090"/>
                  <a:pt x="237966" y="9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8E768ED-7330-0264-1D65-190FE976E6F6}"/>
              </a:ext>
            </a:extLst>
          </p:cNvPr>
          <p:cNvSpPr/>
          <p:nvPr/>
        </p:nvSpPr>
        <p:spPr>
          <a:xfrm>
            <a:off x="4308473" y="4196900"/>
            <a:ext cx="152402" cy="667266"/>
          </a:xfrm>
          <a:custGeom>
            <a:avLst/>
            <a:gdLst>
              <a:gd name="connsiteX0" fmla="*/ 152402 w 152402"/>
              <a:gd name="connsiteY0" fmla="*/ 450 h 667266"/>
              <a:gd name="connsiteX1" fmla="*/ 139702 w 152402"/>
              <a:gd name="connsiteY1" fmla="*/ 546550 h 667266"/>
              <a:gd name="connsiteX2" fmla="*/ 136527 w 152402"/>
              <a:gd name="connsiteY2" fmla="*/ 371925 h 667266"/>
              <a:gd name="connsiteX3" fmla="*/ 104777 w 152402"/>
              <a:gd name="connsiteY3" fmla="*/ 543375 h 667266"/>
              <a:gd name="connsiteX4" fmla="*/ 2 w 152402"/>
              <a:gd name="connsiteY4" fmla="*/ 667200 h 667266"/>
              <a:gd name="connsiteX5" fmla="*/ 101602 w 152402"/>
              <a:gd name="connsiteY5" fmla="*/ 527500 h 667266"/>
              <a:gd name="connsiteX6" fmla="*/ 139702 w 152402"/>
              <a:gd name="connsiteY6" fmla="*/ 454475 h 667266"/>
              <a:gd name="connsiteX7" fmla="*/ 152402 w 152402"/>
              <a:gd name="connsiteY7" fmla="*/ 450 h 6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2" h="667266">
                <a:moveTo>
                  <a:pt x="152402" y="450"/>
                </a:moveTo>
                <a:cubicBezTo>
                  <a:pt x="152402" y="15796"/>
                  <a:pt x="142348" y="484638"/>
                  <a:pt x="139702" y="546550"/>
                </a:cubicBezTo>
                <a:cubicBezTo>
                  <a:pt x="137056" y="608462"/>
                  <a:pt x="142348" y="372454"/>
                  <a:pt x="136527" y="371925"/>
                </a:cubicBezTo>
                <a:cubicBezTo>
                  <a:pt x="130706" y="371396"/>
                  <a:pt x="127531" y="494163"/>
                  <a:pt x="104777" y="543375"/>
                </a:cubicBezTo>
                <a:cubicBezTo>
                  <a:pt x="82023" y="592588"/>
                  <a:pt x="531" y="669846"/>
                  <a:pt x="2" y="667200"/>
                </a:cubicBezTo>
                <a:cubicBezTo>
                  <a:pt x="-527" y="664554"/>
                  <a:pt x="78319" y="562954"/>
                  <a:pt x="101602" y="527500"/>
                </a:cubicBezTo>
                <a:cubicBezTo>
                  <a:pt x="124885" y="492046"/>
                  <a:pt x="127531" y="542317"/>
                  <a:pt x="139702" y="454475"/>
                </a:cubicBezTo>
                <a:cubicBezTo>
                  <a:pt x="151873" y="366633"/>
                  <a:pt x="152402" y="-14896"/>
                  <a:pt x="15240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AC13813-5844-44D7-0C75-C86A0B70DF72}"/>
              </a:ext>
            </a:extLst>
          </p:cNvPr>
          <p:cNvSpPr/>
          <p:nvPr/>
        </p:nvSpPr>
        <p:spPr>
          <a:xfrm>
            <a:off x="3618127" y="4096421"/>
            <a:ext cx="226298" cy="417825"/>
          </a:xfrm>
          <a:custGeom>
            <a:avLst/>
            <a:gdLst>
              <a:gd name="connsiteX0" fmla="*/ 7723 w 226298"/>
              <a:gd name="connsiteY0" fmla="*/ 18379 h 417825"/>
              <a:gd name="connsiteX1" fmla="*/ 223623 w 226298"/>
              <a:gd name="connsiteY1" fmla="*/ 415254 h 417825"/>
              <a:gd name="connsiteX2" fmla="*/ 131548 w 226298"/>
              <a:gd name="connsiteY2" fmla="*/ 196179 h 417825"/>
              <a:gd name="connsiteX3" fmla="*/ 179173 w 226298"/>
              <a:gd name="connsiteY3" fmla="*/ 339054 h 417825"/>
              <a:gd name="connsiteX4" fmla="*/ 58523 w 226298"/>
              <a:gd name="connsiteY4" fmla="*/ 91404 h 417825"/>
              <a:gd name="connsiteX5" fmla="*/ 7723 w 226298"/>
              <a:gd name="connsiteY5" fmla="*/ 18379 h 4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98" h="417825">
                <a:moveTo>
                  <a:pt x="7723" y="18379"/>
                </a:moveTo>
                <a:cubicBezTo>
                  <a:pt x="35240" y="72354"/>
                  <a:pt x="202986" y="385621"/>
                  <a:pt x="223623" y="415254"/>
                </a:cubicBezTo>
                <a:cubicBezTo>
                  <a:pt x="244260" y="444887"/>
                  <a:pt x="138956" y="208879"/>
                  <a:pt x="131548" y="196179"/>
                </a:cubicBezTo>
                <a:cubicBezTo>
                  <a:pt x="124140" y="183479"/>
                  <a:pt x="191344" y="356516"/>
                  <a:pt x="179173" y="339054"/>
                </a:cubicBezTo>
                <a:cubicBezTo>
                  <a:pt x="167002" y="321592"/>
                  <a:pt x="83923" y="141146"/>
                  <a:pt x="58523" y="91404"/>
                </a:cubicBezTo>
                <a:cubicBezTo>
                  <a:pt x="33123" y="41662"/>
                  <a:pt x="-19794" y="-35596"/>
                  <a:pt x="7723" y="1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057F883-5FE6-1E37-7438-3C86E20163F2}"/>
              </a:ext>
            </a:extLst>
          </p:cNvPr>
          <p:cNvSpPr/>
          <p:nvPr/>
        </p:nvSpPr>
        <p:spPr>
          <a:xfrm>
            <a:off x="4501713" y="4283073"/>
            <a:ext cx="89337" cy="322729"/>
          </a:xfrm>
          <a:custGeom>
            <a:avLst/>
            <a:gdLst>
              <a:gd name="connsiteX0" fmla="*/ 44887 w 89337"/>
              <a:gd name="connsiteY0" fmla="*/ 2 h 322729"/>
              <a:gd name="connsiteX1" fmla="*/ 63937 w 89337"/>
              <a:gd name="connsiteY1" fmla="*/ 149227 h 322729"/>
              <a:gd name="connsiteX2" fmla="*/ 437 w 89337"/>
              <a:gd name="connsiteY2" fmla="*/ 320677 h 322729"/>
              <a:gd name="connsiteX3" fmla="*/ 38537 w 89337"/>
              <a:gd name="connsiteY3" fmla="*/ 238127 h 322729"/>
              <a:gd name="connsiteX4" fmla="*/ 89337 w 89337"/>
              <a:gd name="connsiteY4" fmla="*/ 152402 h 322729"/>
              <a:gd name="connsiteX5" fmla="*/ 44887 w 89337"/>
              <a:gd name="connsiteY5" fmla="*/ 2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7" h="322729">
                <a:moveTo>
                  <a:pt x="44887" y="2"/>
                </a:moveTo>
                <a:cubicBezTo>
                  <a:pt x="40654" y="-527"/>
                  <a:pt x="71345" y="95781"/>
                  <a:pt x="63937" y="149227"/>
                </a:cubicBezTo>
                <a:cubicBezTo>
                  <a:pt x="56529" y="202673"/>
                  <a:pt x="4670" y="305860"/>
                  <a:pt x="437" y="320677"/>
                </a:cubicBezTo>
                <a:cubicBezTo>
                  <a:pt x="-3796" y="335494"/>
                  <a:pt x="23720" y="266173"/>
                  <a:pt x="38537" y="238127"/>
                </a:cubicBezTo>
                <a:cubicBezTo>
                  <a:pt x="53354" y="210081"/>
                  <a:pt x="89337" y="189444"/>
                  <a:pt x="89337" y="152402"/>
                </a:cubicBezTo>
                <a:cubicBezTo>
                  <a:pt x="89337" y="115360"/>
                  <a:pt x="49120" y="531"/>
                  <a:pt x="448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6F865F-A2C2-1361-185D-0ECEC4FB78C1}"/>
              </a:ext>
            </a:extLst>
          </p:cNvPr>
          <p:cNvSpPr/>
          <p:nvPr/>
        </p:nvSpPr>
        <p:spPr>
          <a:xfrm>
            <a:off x="4609072" y="4285761"/>
            <a:ext cx="242363" cy="312341"/>
          </a:xfrm>
          <a:custGeom>
            <a:avLst/>
            <a:gdLst>
              <a:gd name="connsiteX0" fmla="*/ 242328 w 242363"/>
              <a:gd name="connsiteY0" fmla="*/ 489 h 312341"/>
              <a:gd name="connsiteX1" fmla="*/ 1028 w 242363"/>
              <a:gd name="connsiteY1" fmla="*/ 311639 h 312341"/>
              <a:gd name="connsiteX2" fmla="*/ 150253 w 242363"/>
              <a:gd name="connsiteY2" fmla="*/ 89389 h 312341"/>
              <a:gd name="connsiteX3" fmla="*/ 20078 w 242363"/>
              <a:gd name="connsiteY3" fmla="*/ 235439 h 312341"/>
              <a:gd name="connsiteX4" fmla="*/ 242328 w 242363"/>
              <a:gd name="connsiteY4" fmla="*/ 489 h 3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63" h="312341">
                <a:moveTo>
                  <a:pt x="242328" y="489"/>
                </a:moveTo>
                <a:cubicBezTo>
                  <a:pt x="239153" y="13189"/>
                  <a:pt x="16374" y="296822"/>
                  <a:pt x="1028" y="311639"/>
                </a:cubicBezTo>
                <a:cubicBezTo>
                  <a:pt x="-14318" y="326456"/>
                  <a:pt x="147078" y="102089"/>
                  <a:pt x="150253" y="89389"/>
                </a:cubicBezTo>
                <a:cubicBezTo>
                  <a:pt x="153428" y="76689"/>
                  <a:pt x="5261" y="244435"/>
                  <a:pt x="20078" y="235439"/>
                </a:cubicBezTo>
                <a:cubicBezTo>
                  <a:pt x="34895" y="226443"/>
                  <a:pt x="245503" y="-12211"/>
                  <a:pt x="242328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96ABC09-1693-DF3E-0B85-6670BFB5949F}"/>
              </a:ext>
            </a:extLst>
          </p:cNvPr>
          <p:cNvSpPr/>
          <p:nvPr/>
        </p:nvSpPr>
        <p:spPr>
          <a:xfrm>
            <a:off x="4845036" y="3977920"/>
            <a:ext cx="114403" cy="267058"/>
          </a:xfrm>
          <a:custGeom>
            <a:avLst/>
            <a:gdLst>
              <a:gd name="connsiteX0" fmla="*/ 14 w 114403"/>
              <a:gd name="connsiteY0" fmla="*/ 70205 h 267058"/>
              <a:gd name="connsiteX1" fmla="*/ 60339 w 114403"/>
              <a:gd name="connsiteY1" fmla="*/ 159105 h 267058"/>
              <a:gd name="connsiteX2" fmla="*/ 31764 w 114403"/>
              <a:gd name="connsiteY2" fmla="*/ 267055 h 267058"/>
              <a:gd name="connsiteX3" fmla="*/ 53989 w 114403"/>
              <a:gd name="connsiteY3" fmla="*/ 162280 h 267058"/>
              <a:gd name="connsiteX4" fmla="*/ 114314 w 114403"/>
              <a:gd name="connsiteY4" fmla="*/ 355 h 267058"/>
              <a:gd name="connsiteX5" fmla="*/ 66689 w 114403"/>
              <a:gd name="connsiteY5" fmla="*/ 117830 h 267058"/>
              <a:gd name="connsiteX6" fmla="*/ 14 w 114403"/>
              <a:gd name="connsiteY6" fmla="*/ 70205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03" h="267058">
                <a:moveTo>
                  <a:pt x="14" y="70205"/>
                </a:moveTo>
                <a:cubicBezTo>
                  <a:pt x="-1044" y="77084"/>
                  <a:pt x="55047" y="126297"/>
                  <a:pt x="60339" y="159105"/>
                </a:cubicBezTo>
                <a:cubicBezTo>
                  <a:pt x="65631" y="191913"/>
                  <a:pt x="32822" y="266526"/>
                  <a:pt x="31764" y="267055"/>
                </a:cubicBezTo>
                <a:cubicBezTo>
                  <a:pt x="30706" y="267584"/>
                  <a:pt x="40231" y="206730"/>
                  <a:pt x="53989" y="162280"/>
                </a:cubicBezTo>
                <a:cubicBezTo>
                  <a:pt x="67747" y="117830"/>
                  <a:pt x="112197" y="7763"/>
                  <a:pt x="114314" y="355"/>
                </a:cubicBezTo>
                <a:cubicBezTo>
                  <a:pt x="116431" y="-7053"/>
                  <a:pt x="80447" y="103542"/>
                  <a:pt x="66689" y="117830"/>
                </a:cubicBezTo>
                <a:cubicBezTo>
                  <a:pt x="52931" y="132118"/>
                  <a:pt x="1072" y="63326"/>
                  <a:pt x="14" y="7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78F0F21-F875-7DBD-81E0-CEC44E441E41}"/>
              </a:ext>
            </a:extLst>
          </p:cNvPr>
          <p:cNvSpPr/>
          <p:nvPr/>
        </p:nvSpPr>
        <p:spPr>
          <a:xfrm>
            <a:off x="3517304" y="3762349"/>
            <a:ext cx="84642" cy="337268"/>
          </a:xfrm>
          <a:custGeom>
            <a:avLst/>
            <a:gdLst>
              <a:gd name="connsiteX0" fmla="*/ 41871 w 84642"/>
              <a:gd name="connsiteY0" fmla="*/ 26 h 337268"/>
              <a:gd name="connsiteX1" fmla="*/ 25996 w 84642"/>
              <a:gd name="connsiteY1" fmla="*/ 161951 h 337268"/>
              <a:gd name="connsiteX2" fmla="*/ 29171 w 84642"/>
              <a:gd name="connsiteY2" fmla="*/ 244501 h 337268"/>
              <a:gd name="connsiteX3" fmla="*/ 29171 w 84642"/>
              <a:gd name="connsiteY3" fmla="*/ 181001 h 337268"/>
              <a:gd name="connsiteX4" fmla="*/ 83146 w 84642"/>
              <a:gd name="connsiteY4" fmla="*/ 333401 h 337268"/>
              <a:gd name="connsiteX5" fmla="*/ 64096 w 84642"/>
              <a:gd name="connsiteY5" fmla="*/ 279426 h 337268"/>
              <a:gd name="connsiteX6" fmla="*/ 6946 w 84642"/>
              <a:gd name="connsiteY6" fmla="*/ 146076 h 337268"/>
              <a:gd name="connsiteX7" fmla="*/ 3771 w 84642"/>
              <a:gd name="connsiteY7" fmla="*/ 174651 h 337268"/>
              <a:gd name="connsiteX8" fmla="*/ 41871 w 84642"/>
              <a:gd name="connsiteY8" fmla="*/ 26 h 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42" h="337268">
                <a:moveTo>
                  <a:pt x="41871" y="26"/>
                </a:moveTo>
                <a:cubicBezTo>
                  <a:pt x="45575" y="-2091"/>
                  <a:pt x="28113" y="121205"/>
                  <a:pt x="25996" y="161951"/>
                </a:cubicBezTo>
                <a:cubicBezTo>
                  <a:pt x="23879" y="202697"/>
                  <a:pt x="28642" y="241326"/>
                  <a:pt x="29171" y="244501"/>
                </a:cubicBezTo>
                <a:cubicBezTo>
                  <a:pt x="29700" y="247676"/>
                  <a:pt x="20175" y="166184"/>
                  <a:pt x="29171" y="181001"/>
                </a:cubicBezTo>
                <a:cubicBezTo>
                  <a:pt x="38167" y="195818"/>
                  <a:pt x="77325" y="316997"/>
                  <a:pt x="83146" y="333401"/>
                </a:cubicBezTo>
                <a:cubicBezTo>
                  <a:pt x="88967" y="349805"/>
                  <a:pt x="76796" y="310647"/>
                  <a:pt x="64096" y="279426"/>
                </a:cubicBezTo>
                <a:cubicBezTo>
                  <a:pt x="51396" y="248205"/>
                  <a:pt x="17000" y="163538"/>
                  <a:pt x="6946" y="146076"/>
                </a:cubicBezTo>
                <a:cubicBezTo>
                  <a:pt x="-3108" y="128614"/>
                  <a:pt x="-462" y="195288"/>
                  <a:pt x="3771" y="174651"/>
                </a:cubicBezTo>
                <a:cubicBezTo>
                  <a:pt x="8004" y="154014"/>
                  <a:pt x="38167" y="2143"/>
                  <a:pt x="418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B0E2CFC-6354-741A-51E6-F886BB854414}"/>
              </a:ext>
            </a:extLst>
          </p:cNvPr>
          <p:cNvSpPr/>
          <p:nvPr/>
        </p:nvSpPr>
        <p:spPr>
          <a:xfrm>
            <a:off x="4584384" y="4038599"/>
            <a:ext cx="61022" cy="187745"/>
          </a:xfrm>
          <a:custGeom>
            <a:avLst/>
            <a:gdLst>
              <a:gd name="connsiteX0" fmla="*/ 60641 w 61022"/>
              <a:gd name="connsiteY0" fmla="*/ 60326 h 187745"/>
              <a:gd name="connsiteX1" fmla="*/ 25716 w 61022"/>
              <a:gd name="connsiteY1" fmla="*/ 133351 h 187745"/>
              <a:gd name="connsiteX2" fmla="*/ 19366 w 61022"/>
              <a:gd name="connsiteY2" fmla="*/ 187326 h 187745"/>
              <a:gd name="connsiteX3" fmla="*/ 22541 w 61022"/>
              <a:gd name="connsiteY3" fmla="*/ 149226 h 187745"/>
              <a:gd name="connsiteX4" fmla="*/ 22541 w 61022"/>
              <a:gd name="connsiteY4" fmla="*/ 1 h 187745"/>
              <a:gd name="connsiteX5" fmla="*/ 316 w 61022"/>
              <a:gd name="connsiteY5" fmla="*/ 152401 h 187745"/>
              <a:gd name="connsiteX6" fmla="*/ 60641 w 61022"/>
              <a:gd name="connsiteY6" fmla="*/ 60326 h 1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2" h="187745">
                <a:moveTo>
                  <a:pt x="60641" y="60326"/>
                </a:moveTo>
                <a:cubicBezTo>
                  <a:pt x="64874" y="57151"/>
                  <a:pt x="32595" y="112185"/>
                  <a:pt x="25716" y="133351"/>
                </a:cubicBezTo>
                <a:cubicBezTo>
                  <a:pt x="18837" y="154517"/>
                  <a:pt x="19895" y="184680"/>
                  <a:pt x="19366" y="187326"/>
                </a:cubicBezTo>
                <a:cubicBezTo>
                  <a:pt x="18837" y="189972"/>
                  <a:pt x="22012" y="180447"/>
                  <a:pt x="22541" y="149226"/>
                </a:cubicBezTo>
                <a:cubicBezTo>
                  <a:pt x="23070" y="118005"/>
                  <a:pt x="26245" y="-528"/>
                  <a:pt x="22541" y="1"/>
                </a:cubicBezTo>
                <a:cubicBezTo>
                  <a:pt x="18837" y="530"/>
                  <a:pt x="-2859" y="135468"/>
                  <a:pt x="316" y="152401"/>
                </a:cubicBezTo>
                <a:cubicBezTo>
                  <a:pt x="3491" y="169334"/>
                  <a:pt x="56408" y="63501"/>
                  <a:pt x="60641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2C20CC9-127D-0D57-9CBE-9CB5A9EC107A}"/>
              </a:ext>
            </a:extLst>
          </p:cNvPr>
          <p:cNvSpPr/>
          <p:nvPr/>
        </p:nvSpPr>
        <p:spPr>
          <a:xfrm>
            <a:off x="4486115" y="4102057"/>
            <a:ext cx="308891" cy="200229"/>
          </a:xfrm>
          <a:custGeom>
            <a:avLst/>
            <a:gdLst>
              <a:gd name="connsiteX0" fmla="*/ 276385 w 308891"/>
              <a:gd name="connsiteY0" fmla="*/ 43 h 200229"/>
              <a:gd name="connsiteX1" fmla="*/ 292260 w 308891"/>
              <a:gd name="connsiteY1" fmla="*/ 63543 h 200229"/>
              <a:gd name="connsiteX2" fmla="*/ 184310 w 308891"/>
              <a:gd name="connsiteY2" fmla="*/ 117518 h 200229"/>
              <a:gd name="connsiteX3" fmla="*/ 250985 w 308891"/>
              <a:gd name="connsiteY3" fmla="*/ 98468 h 200229"/>
              <a:gd name="connsiteX4" fmla="*/ 160 w 308891"/>
              <a:gd name="connsiteY4" fmla="*/ 200068 h 200229"/>
              <a:gd name="connsiteX5" fmla="*/ 209710 w 308891"/>
              <a:gd name="connsiteY5" fmla="*/ 123868 h 200229"/>
              <a:gd name="connsiteX6" fmla="*/ 308135 w 308891"/>
              <a:gd name="connsiteY6" fmla="*/ 88943 h 200229"/>
              <a:gd name="connsiteX7" fmla="*/ 257335 w 308891"/>
              <a:gd name="connsiteY7" fmla="*/ 95293 h 200229"/>
              <a:gd name="connsiteX8" fmla="*/ 298610 w 308891"/>
              <a:gd name="connsiteY8" fmla="*/ 54018 h 200229"/>
              <a:gd name="connsiteX9" fmla="*/ 276385 w 308891"/>
              <a:gd name="connsiteY9" fmla="*/ 43 h 2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91" h="200229">
                <a:moveTo>
                  <a:pt x="276385" y="43"/>
                </a:moveTo>
                <a:cubicBezTo>
                  <a:pt x="275327" y="1631"/>
                  <a:pt x="307606" y="43964"/>
                  <a:pt x="292260" y="63543"/>
                </a:cubicBezTo>
                <a:cubicBezTo>
                  <a:pt x="276914" y="83122"/>
                  <a:pt x="191189" y="111697"/>
                  <a:pt x="184310" y="117518"/>
                </a:cubicBezTo>
                <a:cubicBezTo>
                  <a:pt x="177431" y="123339"/>
                  <a:pt x="281677" y="84710"/>
                  <a:pt x="250985" y="98468"/>
                </a:cubicBezTo>
                <a:cubicBezTo>
                  <a:pt x="220293" y="112226"/>
                  <a:pt x="7039" y="195835"/>
                  <a:pt x="160" y="200068"/>
                </a:cubicBezTo>
                <a:cubicBezTo>
                  <a:pt x="-6719" y="204301"/>
                  <a:pt x="209710" y="123868"/>
                  <a:pt x="209710" y="123868"/>
                </a:cubicBezTo>
                <a:cubicBezTo>
                  <a:pt x="261039" y="105347"/>
                  <a:pt x="300198" y="93706"/>
                  <a:pt x="308135" y="88943"/>
                </a:cubicBezTo>
                <a:cubicBezTo>
                  <a:pt x="316073" y="84181"/>
                  <a:pt x="258922" y="101114"/>
                  <a:pt x="257335" y="95293"/>
                </a:cubicBezTo>
                <a:cubicBezTo>
                  <a:pt x="255747" y="89472"/>
                  <a:pt x="296493" y="67247"/>
                  <a:pt x="298610" y="54018"/>
                </a:cubicBezTo>
                <a:cubicBezTo>
                  <a:pt x="300727" y="40789"/>
                  <a:pt x="277443" y="-1545"/>
                  <a:pt x="27638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741D274-DD1E-15BA-46B7-7F57C2996931}"/>
              </a:ext>
            </a:extLst>
          </p:cNvPr>
          <p:cNvSpPr/>
          <p:nvPr/>
        </p:nvSpPr>
        <p:spPr>
          <a:xfrm>
            <a:off x="4370776" y="4296497"/>
            <a:ext cx="504954" cy="571688"/>
          </a:xfrm>
          <a:custGeom>
            <a:avLst/>
            <a:gdLst>
              <a:gd name="connsiteX0" fmla="*/ 7549 w 504954"/>
              <a:gd name="connsiteY0" fmla="*/ 564428 h 571688"/>
              <a:gd name="connsiteX1" fmla="*/ 502849 w 504954"/>
              <a:gd name="connsiteY1" fmla="*/ 50078 h 571688"/>
              <a:gd name="connsiteX2" fmla="*/ 188524 w 504954"/>
              <a:gd name="connsiteY2" fmla="*/ 351703 h 571688"/>
              <a:gd name="connsiteX3" fmla="*/ 255199 w 504954"/>
              <a:gd name="connsiteY3" fmla="*/ 221528 h 571688"/>
              <a:gd name="connsiteX4" fmla="*/ 299649 w 504954"/>
              <a:gd name="connsiteY4" fmla="*/ 2453 h 571688"/>
              <a:gd name="connsiteX5" fmla="*/ 178999 w 504954"/>
              <a:gd name="connsiteY5" fmla="*/ 377103 h 571688"/>
              <a:gd name="connsiteX6" fmla="*/ 290124 w 504954"/>
              <a:gd name="connsiteY6" fmla="*/ 18328 h 571688"/>
              <a:gd name="connsiteX7" fmla="*/ 207574 w 504954"/>
              <a:gd name="connsiteY7" fmla="*/ 332653 h 571688"/>
              <a:gd name="connsiteX8" fmla="*/ 7549 w 504954"/>
              <a:gd name="connsiteY8" fmla="*/ 564428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54" h="571688">
                <a:moveTo>
                  <a:pt x="7549" y="564428"/>
                </a:moveTo>
                <a:cubicBezTo>
                  <a:pt x="56762" y="517332"/>
                  <a:pt x="472687" y="85532"/>
                  <a:pt x="502849" y="50078"/>
                </a:cubicBezTo>
                <a:cubicBezTo>
                  <a:pt x="533011" y="14624"/>
                  <a:pt x="229799" y="323128"/>
                  <a:pt x="188524" y="351703"/>
                </a:cubicBezTo>
                <a:cubicBezTo>
                  <a:pt x="147249" y="380278"/>
                  <a:pt x="236678" y="279736"/>
                  <a:pt x="255199" y="221528"/>
                </a:cubicBezTo>
                <a:cubicBezTo>
                  <a:pt x="273720" y="163320"/>
                  <a:pt x="312349" y="-23476"/>
                  <a:pt x="299649" y="2453"/>
                </a:cubicBezTo>
                <a:cubicBezTo>
                  <a:pt x="286949" y="28382"/>
                  <a:pt x="180587" y="374457"/>
                  <a:pt x="178999" y="377103"/>
                </a:cubicBezTo>
                <a:cubicBezTo>
                  <a:pt x="177412" y="379749"/>
                  <a:pt x="285362" y="25736"/>
                  <a:pt x="290124" y="18328"/>
                </a:cubicBezTo>
                <a:cubicBezTo>
                  <a:pt x="294887" y="10920"/>
                  <a:pt x="250966" y="247986"/>
                  <a:pt x="207574" y="332653"/>
                </a:cubicBezTo>
                <a:cubicBezTo>
                  <a:pt x="164182" y="417320"/>
                  <a:pt x="-41664" y="611524"/>
                  <a:pt x="7549" y="56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42E10A9-FA19-B0B7-DE3B-CA575FBFAE33}"/>
              </a:ext>
            </a:extLst>
          </p:cNvPr>
          <p:cNvSpPr/>
          <p:nvPr/>
        </p:nvSpPr>
        <p:spPr>
          <a:xfrm>
            <a:off x="4820107" y="4000497"/>
            <a:ext cx="145822" cy="418043"/>
          </a:xfrm>
          <a:custGeom>
            <a:avLst/>
            <a:gdLst>
              <a:gd name="connsiteX0" fmla="*/ 145593 w 145822"/>
              <a:gd name="connsiteY0" fmla="*/ 3 h 418043"/>
              <a:gd name="connsiteX1" fmla="*/ 88443 w 145822"/>
              <a:gd name="connsiteY1" fmla="*/ 257178 h 418043"/>
              <a:gd name="connsiteX2" fmla="*/ 110668 w 145822"/>
              <a:gd name="connsiteY2" fmla="*/ 203203 h 418043"/>
              <a:gd name="connsiteX3" fmla="*/ 2718 w 145822"/>
              <a:gd name="connsiteY3" fmla="*/ 412753 h 418043"/>
              <a:gd name="connsiteX4" fmla="*/ 37643 w 145822"/>
              <a:gd name="connsiteY4" fmla="*/ 339728 h 418043"/>
              <a:gd name="connsiteX5" fmla="*/ 94793 w 145822"/>
              <a:gd name="connsiteY5" fmla="*/ 171453 h 418043"/>
              <a:gd name="connsiteX6" fmla="*/ 63043 w 145822"/>
              <a:gd name="connsiteY6" fmla="*/ 263528 h 418043"/>
              <a:gd name="connsiteX7" fmla="*/ 145593 w 145822"/>
              <a:gd name="connsiteY7" fmla="*/ 3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22" h="418043">
                <a:moveTo>
                  <a:pt x="145593" y="3"/>
                </a:moveTo>
                <a:cubicBezTo>
                  <a:pt x="149826" y="-1055"/>
                  <a:pt x="94264" y="223311"/>
                  <a:pt x="88443" y="257178"/>
                </a:cubicBezTo>
                <a:cubicBezTo>
                  <a:pt x="82622" y="291045"/>
                  <a:pt x="124955" y="177274"/>
                  <a:pt x="110668" y="203203"/>
                </a:cubicBezTo>
                <a:cubicBezTo>
                  <a:pt x="96381" y="229132"/>
                  <a:pt x="14889" y="389999"/>
                  <a:pt x="2718" y="412753"/>
                </a:cubicBezTo>
                <a:cubicBezTo>
                  <a:pt x="-9453" y="435507"/>
                  <a:pt x="22297" y="379945"/>
                  <a:pt x="37643" y="339728"/>
                </a:cubicBezTo>
                <a:cubicBezTo>
                  <a:pt x="52989" y="299511"/>
                  <a:pt x="90560" y="184153"/>
                  <a:pt x="94793" y="171453"/>
                </a:cubicBezTo>
                <a:cubicBezTo>
                  <a:pt x="99026" y="158753"/>
                  <a:pt x="59339" y="287341"/>
                  <a:pt x="63043" y="263528"/>
                </a:cubicBezTo>
                <a:cubicBezTo>
                  <a:pt x="66747" y="239716"/>
                  <a:pt x="141360" y="1061"/>
                  <a:pt x="1455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2FB67B2-EDB9-E03F-7736-3791F52CE6FC}"/>
              </a:ext>
            </a:extLst>
          </p:cNvPr>
          <p:cNvSpPr/>
          <p:nvPr/>
        </p:nvSpPr>
        <p:spPr>
          <a:xfrm>
            <a:off x="4032161" y="3565500"/>
            <a:ext cx="343013" cy="111166"/>
          </a:xfrm>
          <a:custGeom>
            <a:avLst/>
            <a:gdLst>
              <a:gd name="connsiteX0" fmla="*/ 89 w 343013"/>
              <a:gd name="connsiteY0" fmla="*/ 63525 h 111166"/>
              <a:gd name="connsiteX1" fmla="*/ 117564 w 343013"/>
              <a:gd name="connsiteY1" fmla="*/ 41300 h 111166"/>
              <a:gd name="connsiteX2" fmla="*/ 228689 w 343013"/>
              <a:gd name="connsiteY2" fmla="*/ 63525 h 111166"/>
              <a:gd name="connsiteX3" fmla="*/ 206464 w 343013"/>
              <a:gd name="connsiteY3" fmla="*/ 38125 h 111166"/>
              <a:gd name="connsiteX4" fmla="*/ 342989 w 343013"/>
              <a:gd name="connsiteY4" fmla="*/ 111150 h 111166"/>
              <a:gd name="connsiteX5" fmla="*/ 215989 w 343013"/>
              <a:gd name="connsiteY5" fmla="*/ 44475 h 111166"/>
              <a:gd name="connsiteX6" fmla="*/ 28664 w 343013"/>
              <a:gd name="connsiteY6" fmla="*/ 25 h 111166"/>
              <a:gd name="connsiteX7" fmla="*/ 193764 w 343013"/>
              <a:gd name="connsiteY7" fmla="*/ 38125 h 111166"/>
              <a:gd name="connsiteX8" fmla="*/ 136614 w 343013"/>
              <a:gd name="connsiteY8" fmla="*/ 38125 h 111166"/>
              <a:gd name="connsiteX9" fmla="*/ 89 w 343013"/>
              <a:gd name="connsiteY9" fmla="*/ 63525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13" h="111166">
                <a:moveTo>
                  <a:pt x="89" y="63525"/>
                </a:moveTo>
                <a:cubicBezTo>
                  <a:pt x="-3086" y="64054"/>
                  <a:pt x="79464" y="41300"/>
                  <a:pt x="117564" y="41300"/>
                </a:cubicBezTo>
                <a:cubicBezTo>
                  <a:pt x="155664" y="41300"/>
                  <a:pt x="213872" y="64054"/>
                  <a:pt x="228689" y="63525"/>
                </a:cubicBezTo>
                <a:cubicBezTo>
                  <a:pt x="243506" y="62996"/>
                  <a:pt x="187414" y="30188"/>
                  <a:pt x="206464" y="38125"/>
                </a:cubicBezTo>
                <a:cubicBezTo>
                  <a:pt x="225514" y="46062"/>
                  <a:pt x="341401" y="110092"/>
                  <a:pt x="342989" y="111150"/>
                </a:cubicBezTo>
                <a:cubicBezTo>
                  <a:pt x="344577" y="112208"/>
                  <a:pt x="268376" y="62996"/>
                  <a:pt x="215989" y="44475"/>
                </a:cubicBezTo>
                <a:cubicBezTo>
                  <a:pt x="163602" y="25954"/>
                  <a:pt x="32368" y="1083"/>
                  <a:pt x="28664" y="25"/>
                </a:cubicBezTo>
                <a:cubicBezTo>
                  <a:pt x="24960" y="-1033"/>
                  <a:pt x="175772" y="31775"/>
                  <a:pt x="193764" y="38125"/>
                </a:cubicBezTo>
                <a:cubicBezTo>
                  <a:pt x="211756" y="44475"/>
                  <a:pt x="165718" y="36008"/>
                  <a:pt x="136614" y="38125"/>
                </a:cubicBezTo>
                <a:cubicBezTo>
                  <a:pt x="107510" y="40242"/>
                  <a:pt x="3264" y="62996"/>
                  <a:pt x="89" y="63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1634E9-C72B-80B0-B13C-CB027668C66E}"/>
              </a:ext>
            </a:extLst>
          </p:cNvPr>
          <p:cNvSpPr/>
          <p:nvPr/>
        </p:nvSpPr>
        <p:spPr>
          <a:xfrm>
            <a:off x="3570915" y="3603426"/>
            <a:ext cx="171204" cy="96696"/>
          </a:xfrm>
          <a:custGeom>
            <a:avLst/>
            <a:gdLst>
              <a:gd name="connsiteX0" fmla="*/ 960 w 171204"/>
              <a:gd name="connsiteY0" fmla="*/ 199 h 96696"/>
              <a:gd name="connsiteX1" fmla="*/ 162885 w 171204"/>
              <a:gd name="connsiteY1" fmla="*/ 92274 h 96696"/>
              <a:gd name="connsiteX2" fmla="*/ 137485 w 171204"/>
              <a:gd name="connsiteY2" fmla="*/ 79574 h 96696"/>
              <a:gd name="connsiteX3" fmla="*/ 48585 w 171204"/>
              <a:gd name="connsiteY3" fmla="*/ 57349 h 96696"/>
              <a:gd name="connsiteX4" fmla="*/ 93035 w 171204"/>
              <a:gd name="connsiteY4" fmla="*/ 66874 h 96696"/>
              <a:gd name="connsiteX5" fmla="*/ 960 w 171204"/>
              <a:gd name="connsiteY5" fmla="*/ 199 h 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4" h="96696">
                <a:moveTo>
                  <a:pt x="960" y="199"/>
                </a:moveTo>
                <a:cubicBezTo>
                  <a:pt x="12602" y="4432"/>
                  <a:pt x="140131" y="79045"/>
                  <a:pt x="162885" y="92274"/>
                </a:cubicBezTo>
                <a:cubicBezTo>
                  <a:pt x="185639" y="105503"/>
                  <a:pt x="156535" y="85395"/>
                  <a:pt x="137485" y="79574"/>
                </a:cubicBezTo>
                <a:cubicBezTo>
                  <a:pt x="118435" y="73753"/>
                  <a:pt x="55993" y="59466"/>
                  <a:pt x="48585" y="57349"/>
                </a:cubicBezTo>
                <a:cubicBezTo>
                  <a:pt x="41177" y="55232"/>
                  <a:pt x="98856" y="73224"/>
                  <a:pt x="93035" y="66874"/>
                </a:cubicBezTo>
                <a:cubicBezTo>
                  <a:pt x="87214" y="60524"/>
                  <a:pt x="-10682" y="-4034"/>
                  <a:pt x="96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60BB7-6BB4-6E7D-C68E-9D186D63ED73}"/>
              </a:ext>
            </a:extLst>
          </p:cNvPr>
          <p:cNvSpPr/>
          <p:nvPr/>
        </p:nvSpPr>
        <p:spPr>
          <a:xfrm>
            <a:off x="3574975" y="3872987"/>
            <a:ext cx="139821" cy="235540"/>
          </a:xfrm>
          <a:custGeom>
            <a:avLst/>
            <a:gdLst>
              <a:gd name="connsiteX0" fmla="*/ 139775 w 139821"/>
              <a:gd name="connsiteY0" fmla="*/ 513 h 235540"/>
              <a:gd name="connsiteX1" fmla="*/ 95325 w 139821"/>
              <a:gd name="connsiteY1" fmla="*/ 156088 h 235540"/>
              <a:gd name="connsiteX2" fmla="*/ 101675 w 139821"/>
              <a:gd name="connsiteY2" fmla="*/ 235463 h 235540"/>
              <a:gd name="connsiteX3" fmla="*/ 101675 w 139821"/>
              <a:gd name="connsiteY3" fmla="*/ 171963 h 235540"/>
              <a:gd name="connsiteX4" fmla="*/ 101675 w 139821"/>
              <a:gd name="connsiteY4" fmla="*/ 130688 h 235540"/>
              <a:gd name="connsiteX5" fmla="*/ 75 w 139821"/>
              <a:gd name="connsiteY5" fmla="*/ 22738 h 235540"/>
              <a:gd name="connsiteX6" fmla="*/ 85800 w 139821"/>
              <a:gd name="connsiteY6" fmla="*/ 102113 h 235540"/>
              <a:gd name="connsiteX7" fmla="*/ 139775 w 139821"/>
              <a:gd name="connsiteY7" fmla="*/ 513 h 2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1" h="235540">
                <a:moveTo>
                  <a:pt x="139775" y="513"/>
                </a:moveTo>
                <a:cubicBezTo>
                  <a:pt x="141362" y="9509"/>
                  <a:pt x="101675" y="116930"/>
                  <a:pt x="95325" y="156088"/>
                </a:cubicBezTo>
                <a:cubicBezTo>
                  <a:pt x="88975" y="195246"/>
                  <a:pt x="100617" y="232817"/>
                  <a:pt x="101675" y="235463"/>
                </a:cubicBezTo>
                <a:cubicBezTo>
                  <a:pt x="102733" y="238109"/>
                  <a:pt x="101675" y="171963"/>
                  <a:pt x="101675" y="171963"/>
                </a:cubicBezTo>
                <a:cubicBezTo>
                  <a:pt x="101675" y="154501"/>
                  <a:pt x="118608" y="155559"/>
                  <a:pt x="101675" y="130688"/>
                </a:cubicBezTo>
                <a:cubicBezTo>
                  <a:pt x="84742" y="105817"/>
                  <a:pt x="2721" y="27500"/>
                  <a:pt x="75" y="22738"/>
                </a:cubicBezTo>
                <a:cubicBezTo>
                  <a:pt x="-2571" y="17976"/>
                  <a:pt x="65163" y="100526"/>
                  <a:pt x="85800" y="102113"/>
                </a:cubicBezTo>
                <a:cubicBezTo>
                  <a:pt x="106437" y="103700"/>
                  <a:pt x="138188" y="-8483"/>
                  <a:pt x="139775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60D14A9-D7C4-5FEA-2911-D7F96E52AF38}"/>
              </a:ext>
            </a:extLst>
          </p:cNvPr>
          <p:cNvSpPr/>
          <p:nvPr/>
        </p:nvSpPr>
        <p:spPr>
          <a:xfrm>
            <a:off x="3759065" y="3142665"/>
            <a:ext cx="71284" cy="342122"/>
          </a:xfrm>
          <a:custGeom>
            <a:avLst/>
            <a:gdLst>
              <a:gd name="connsiteX0" fmla="*/ 69985 w 71284"/>
              <a:gd name="connsiteY0" fmla="*/ 6935 h 342122"/>
              <a:gd name="connsiteX1" fmla="*/ 35060 w 71284"/>
              <a:gd name="connsiteY1" fmla="*/ 213310 h 342122"/>
              <a:gd name="connsiteX2" fmla="*/ 25535 w 71284"/>
              <a:gd name="connsiteY2" fmla="*/ 337135 h 342122"/>
              <a:gd name="connsiteX3" fmla="*/ 25535 w 71284"/>
              <a:gd name="connsiteY3" fmla="*/ 289510 h 342122"/>
              <a:gd name="connsiteX4" fmla="*/ 135 w 71284"/>
              <a:gd name="connsiteY4" fmla="*/ 35510 h 342122"/>
              <a:gd name="connsiteX5" fmla="*/ 38235 w 71284"/>
              <a:gd name="connsiteY5" fmla="*/ 318085 h 342122"/>
              <a:gd name="connsiteX6" fmla="*/ 31885 w 71284"/>
              <a:gd name="connsiteY6" fmla="*/ 159335 h 342122"/>
              <a:gd name="connsiteX7" fmla="*/ 60460 w 71284"/>
              <a:gd name="connsiteY7" fmla="*/ 57735 h 342122"/>
              <a:gd name="connsiteX8" fmla="*/ 69985 w 71284"/>
              <a:gd name="connsiteY8" fmla="*/ 6935 h 3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4" h="342122">
                <a:moveTo>
                  <a:pt x="69985" y="6935"/>
                </a:moveTo>
                <a:cubicBezTo>
                  <a:pt x="65752" y="32864"/>
                  <a:pt x="42468" y="158277"/>
                  <a:pt x="35060" y="213310"/>
                </a:cubicBezTo>
                <a:cubicBezTo>
                  <a:pt x="27652" y="268343"/>
                  <a:pt x="27122" y="324435"/>
                  <a:pt x="25535" y="337135"/>
                </a:cubicBezTo>
                <a:cubicBezTo>
                  <a:pt x="23948" y="349835"/>
                  <a:pt x="29768" y="339781"/>
                  <a:pt x="25535" y="289510"/>
                </a:cubicBezTo>
                <a:cubicBezTo>
                  <a:pt x="21302" y="239239"/>
                  <a:pt x="-1982" y="30748"/>
                  <a:pt x="135" y="35510"/>
                </a:cubicBezTo>
                <a:cubicBezTo>
                  <a:pt x="2252" y="40272"/>
                  <a:pt x="32943" y="297448"/>
                  <a:pt x="38235" y="318085"/>
                </a:cubicBezTo>
                <a:cubicBezTo>
                  <a:pt x="43527" y="338722"/>
                  <a:pt x="28181" y="202727"/>
                  <a:pt x="31885" y="159335"/>
                </a:cubicBezTo>
                <a:cubicBezTo>
                  <a:pt x="35589" y="115943"/>
                  <a:pt x="53581" y="81018"/>
                  <a:pt x="60460" y="57735"/>
                </a:cubicBezTo>
                <a:cubicBezTo>
                  <a:pt x="67339" y="34452"/>
                  <a:pt x="74218" y="-18994"/>
                  <a:pt x="69985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06B7378-6C09-1008-6943-D0548554FB30}"/>
              </a:ext>
            </a:extLst>
          </p:cNvPr>
          <p:cNvSpPr/>
          <p:nvPr/>
        </p:nvSpPr>
        <p:spPr>
          <a:xfrm>
            <a:off x="3847973" y="3073347"/>
            <a:ext cx="79502" cy="446818"/>
          </a:xfrm>
          <a:custGeom>
            <a:avLst/>
            <a:gdLst>
              <a:gd name="connsiteX0" fmla="*/ 79502 w 79502"/>
              <a:gd name="connsiteY0" fmla="*/ 53 h 446818"/>
              <a:gd name="connsiteX1" fmla="*/ 6477 w 79502"/>
              <a:gd name="connsiteY1" fmla="*/ 409628 h 446818"/>
              <a:gd name="connsiteX2" fmla="*/ 6477 w 79502"/>
              <a:gd name="connsiteY2" fmla="*/ 381053 h 446818"/>
              <a:gd name="connsiteX3" fmla="*/ 79502 w 79502"/>
              <a:gd name="connsiteY3" fmla="*/ 53 h 4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2" h="446818">
                <a:moveTo>
                  <a:pt x="79502" y="53"/>
                </a:moveTo>
                <a:cubicBezTo>
                  <a:pt x="79502" y="4815"/>
                  <a:pt x="18648" y="346128"/>
                  <a:pt x="6477" y="409628"/>
                </a:cubicBezTo>
                <a:cubicBezTo>
                  <a:pt x="-5694" y="473128"/>
                  <a:pt x="2244" y="449845"/>
                  <a:pt x="6477" y="381053"/>
                </a:cubicBezTo>
                <a:cubicBezTo>
                  <a:pt x="10710" y="312261"/>
                  <a:pt x="79502" y="-4709"/>
                  <a:pt x="7950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067F700-77D2-57F5-D625-7E061996A5F5}"/>
              </a:ext>
            </a:extLst>
          </p:cNvPr>
          <p:cNvSpPr/>
          <p:nvPr/>
        </p:nvSpPr>
        <p:spPr>
          <a:xfrm>
            <a:off x="3651235" y="3123834"/>
            <a:ext cx="82685" cy="359962"/>
          </a:xfrm>
          <a:custGeom>
            <a:avLst/>
            <a:gdLst>
              <a:gd name="connsiteX0" fmla="*/ 82565 w 82685"/>
              <a:gd name="connsiteY0" fmla="*/ 366 h 359962"/>
              <a:gd name="connsiteX1" fmla="*/ 57165 w 82685"/>
              <a:gd name="connsiteY1" fmla="*/ 270241 h 359962"/>
              <a:gd name="connsiteX2" fmla="*/ 76215 w 82685"/>
              <a:gd name="connsiteY2" fmla="*/ 359141 h 359962"/>
              <a:gd name="connsiteX3" fmla="*/ 66690 w 82685"/>
              <a:gd name="connsiteY3" fmla="*/ 308341 h 359962"/>
              <a:gd name="connsiteX4" fmla="*/ 15 w 82685"/>
              <a:gd name="connsiteY4" fmla="*/ 206741 h 359962"/>
              <a:gd name="connsiteX5" fmla="*/ 73040 w 82685"/>
              <a:gd name="connsiteY5" fmla="*/ 295641 h 359962"/>
              <a:gd name="connsiteX6" fmla="*/ 44465 w 82685"/>
              <a:gd name="connsiteY6" fmla="*/ 213091 h 359962"/>
              <a:gd name="connsiteX7" fmla="*/ 82565 w 82685"/>
              <a:gd name="connsiteY7" fmla="*/ 366 h 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85" h="359962">
                <a:moveTo>
                  <a:pt x="82565" y="366"/>
                </a:moveTo>
                <a:cubicBezTo>
                  <a:pt x="84682" y="9891"/>
                  <a:pt x="58223" y="210445"/>
                  <a:pt x="57165" y="270241"/>
                </a:cubicBezTo>
                <a:cubicBezTo>
                  <a:pt x="56107" y="330037"/>
                  <a:pt x="74627" y="352791"/>
                  <a:pt x="76215" y="359141"/>
                </a:cubicBezTo>
                <a:cubicBezTo>
                  <a:pt x="77802" y="365491"/>
                  <a:pt x="79390" y="333741"/>
                  <a:pt x="66690" y="308341"/>
                </a:cubicBezTo>
                <a:cubicBezTo>
                  <a:pt x="53990" y="282941"/>
                  <a:pt x="-1043" y="208858"/>
                  <a:pt x="15" y="206741"/>
                </a:cubicBezTo>
                <a:cubicBezTo>
                  <a:pt x="1073" y="204624"/>
                  <a:pt x="65632" y="294583"/>
                  <a:pt x="73040" y="295641"/>
                </a:cubicBezTo>
                <a:cubicBezTo>
                  <a:pt x="80448" y="296699"/>
                  <a:pt x="41819" y="256483"/>
                  <a:pt x="44465" y="213091"/>
                </a:cubicBezTo>
                <a:cubicBezTo>
                  <a:pt x="47111" y="169699"/>
                  <a:pt x="80448" y="-9159"/>
                  <a:pt x="825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0C5B44-8DEE-1AC4-86F8-42BC912EF415}"/>
              </a:ext>
            </a:extLst>
          </p:cNvPr>
          <p:cNvSpPr/>
          <p:nvPr/>
        </p:nvSpPr>
        <p:spPr>
          <a:xfrm>
            <a:off x="3971907" y="2993814"/>
            <a:ext cx="127089" cy="120912"/>
          </a:xfrm>
          <a:custGeom>
            <a:avLst/>
            <a:gdLst>
              <a:gd name="connsiteX0" fmla="*/ 18 w 127089"/>
              <a:gd name="connsiteY0" fmla="*/ 114511 h 120912"/>
              <a:gd name="connsiteX1" fmla="*/ 53993 w 127089"/>
              <a:gd name="connsiteY1" fmla="*/ 57361 h 120912"/>
              <a:gd name="connsiteX2" fmla="*/ 127018 w 127089"/>
              <a:gd name="connsiteY2" fmla="*/ 120861 h 120912"/>
              <a:gd name="connsiteX3" fmla="*/ 66693 w 127089"/>
              <a:gd name="connsiteY3" fmla="*/ 66886 h 120912"/>
              <a:gd name="connsiteX4" fmla="*/ 25418 w 127089"/>
              <a:gd name="connsiteY4" fmla="*/ 211 h 120912"/>
              <a:gd name="connsiteX5" fmla="*/ 47643 w 127089"/>
              <a:gd name="connsiteY5" fmla="*/ 47836 h 120912"/>
              <a:gd name="connsiteX6" fmla="*/ 18 w 127089"/>
              <a:gd name="connsiteY6" fmla="*/ 114511 h 1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89" h="120912">
                <a:moveTo>
                  <a:pt x="18" y="114511"/>
                </a:moveTo>
                <a:cubicBezTo>
                  <a:pt x="1076" y="116099"/>
                  <a:pt x="32826" y="56303"/>
                  <a:pt x="53993" y="57361"/>
                </a:cubicBezTo>
                <a:cubicBezTo>
                  <a:pt x="75160" y="58419"/>
                  <a:pt x="124901" y="119273"/>
                  <a:pt x="127018" y="120861"/>
                </a:cubicBezTo>
                <a:cubicBezTo>
                  <a:pt x="129135" y="122449"/>
                  <a:pt x="83626" y="86994"/>
                  <a:pt x="66693" y="66886"/>
                </a:cubicBezTo>
                <a:cubicBezTo>
                  <a:pt x="49760" y="46778"/>
                  <a:pt x="28593" y="3386"/>
                  <a:pt x="25418" y="211"/>
                </a:cubicBezTo>
                <a:cubicBezTo>
                  <a:pt x="22243" y="-2964"/>
                  <a:pt x="51876" y="30374"/>
                  <a:pt x="47643" y="47836"/>
                </a:cubicBezTo>
                <a:cubicBezTo>
                  <a:pt x="43410" y="65298"/>
                  <a:pt x="-1040" y="112923"/>
                  <a:pt x="18" y="11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D31E055-0296-1542-8F52-8BEBA2A96E4F}"/>
              </a:ext>
            </a:extLst>
          </p:cNvPr>
          <p:cNvSpPr/>
          <p:nvPr/>
        </p:nvSpPr>
        <p:spPr>
          <a:xfrm>
            <a:off x="3917451" y="3149178"/>
            <a:ext cx="128446" cy="245046"/>
          </a:xfrm>
          <a:custGeom>
            <a:avLst/>
            <a:gdLst>
              <a:gd name="connsiteX0" fmla="*/ 63999 w 128446"/>
              <a:gd name="connsiteY0" fmla="*/ 54397 h 245046"/>
              <a:gd name="connsiteX1" fmla="*/ 83049 w 128446"/>
              <a:gd name="connsiteY1" fmla="*/ 159172 h 245046"/>
              <a:gd name="connsiteX2" fmla="*/ 499 w 128446"/>
              <a:gd name="connsiteY2" fmla="*/ 244897 h 245046"/>
              <a:gd name="connsiteX3" fmla="*/ 51299 w 128446"/>
              <a:gd name="connsiteY3" fmla="*/ 178222 h 245046"/>
              <a:gd name="connsiteX4" fmla="*/ 108449 w 128446"/>
              <a:gd name="connsiteY4" fmla="*/ 114722 h 245046"/>
              <a:gd name="connsiteX5" fmla="*/ 127499 w 128446"/>
              <a:gd name="connsiteY5" fmla="*/ 422 h 245046"/>
              <a:gd name="connsiteX6" fmla="*/ 83049 w 128446"/>
              <a:gd name="connsiteY6" fmla="*/ 159172 h 245046"/>
              <a:gd name="connsiteX7" fmla="*/ 63999 w 128446"/>
              <a:gd name="connsiteY7" fmla="*/ 54397 h 2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6" h="245046">
                <a:moveTo>
                  <a:pt x="63999" y="54397"/>
                </a:moveTo>
                <a:cubicBezTo>
                  <a:pt x="63999" y="54397"/>
                  <a:pt x="93632" y="127422"/>
                  <a:pt x="83049" y="159172"/>
                </a:cubicBezTo>
                <a:cubicBezTo>
                  <a:pt x="72466" y="190922"/>
                  <a:pt x="5791" y="241722"/>
                  <a:pt x="499" y="244897"/>
                </a:cubicBezTo>
                <a:cubicBezTo>
                  <a:pt x="-4793" y="248072"/>
                  <a:pt x="33307" y="199918"/>
                  <a:pt x="51299" y="178222"/>
                </a:cubicBezTo>
                <a:cubicBezTo>
                  <a:pt x="69291" y="156526"/>
                  <a:pt x="95749" y="144355"/>
                  <a:pt x="108449" y="114722"/>
                </a:cubicBezTo>
                <a:cubicBezTo>
                  <a:pt x="121149" y="85089"/>
                  <a:pt x="131732" y="-6986"/>
                  <a:pt x="127499" y="422"/>
                </a:cubicBezTo>
                <a:cubicBezTo>
                  <a:pt x="123266" y="7830"/>
                  <a:pt x="92045" y="147001"/>
                  <a:pt x="83049" y="159172"/>
                </a:cubicBezTo>
                <a:cubicBezTo>
                  <a:pt x="74053" y="171343"/>
                  <a:pt x="63999" y="54397"/>
                  <a:pt x="63999" y="5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5152501-C73E-2C28-A1E7-6EB79BC6F90D}"/>
              </a:ext>
            </a:extLst>
          </p:cNvPr>
          <p:cNvSpPr/>
          <p:nvPr/>
        </p:nvSpPr>
        <p:spPr>
          <a:xfrm>
            <a:off x="4197296" y="3949466"/>
            <a:ext cx="131107" cy="178776"/>
          </a:xfrm>
          <a:custGeom>
            <a:avLst/>
            <a:gdLst>
              <a:gd name="connsiteX0" fmla="*/ 54 w 131107"/>
              <a:gd name="connsiteY0" fmla="*/ 234 h 178776"/>
              <a:gd name="connsiteX1" fmla="*/ 123879 w 131107"/>
              <a:gd name="connsiteY1" fmla="*/ 98659 h 178776"/>
              <a:gd name="connsiteX2" fmla="*/ 117529 w 131107"/>
              <a:gd name="connsiteY2" fmla="*/ 178034 h 178776"/>
              <a:gd name="connsiteX3" fmla="*/ 127054 w 131107"/>
              <a:gd name="connsiteY3" fmla="*/ 51034 h 178776"/>
              <a:gd name="connsiteX4" fmla="*/ 108004 w 131107"/>
              <a:gd name="connsiteY4" fmla="*/ 70084 h 178776"/>
              <a:gd name="connsiteX5" fmla="*/ 54 w 131107"/>
              <a:gd name="connsiteY5" fmla="*/ 234 h 1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7" h="178776">
                <a:moveTo>
                  <a:pt x="54" y="234"/>
                </a:moveTo>
                <a:cubicBezTo>
                  <a:pt x="2700" y="4996"/>
                  <a:pt x="104300" y="69026"/>
                  <a:pt x="123879" y="98659"/>
                </a:cubicBezTo>
                <a:cubicBezTo>
                  <a:pt x="143458" y="128292"/>
                  <a:pt x="117000" y="185972"/>
                  <a:pt x="117529" y="178034"/>
                </a:cubicBezTo>
                <a:cubicBezTo>
                  <a:pt x="118058" y="170097"/>
                  <a:pt x="127054" y="51034"/>
                  <a:pt x="127054" y="51034"/>
                </a:cubicBezTo>
                <a:cubicBezTo>
                  <a:pt x="125467" y="33042"/>
                  <a:pt x="123350" y="75376"/>
                  <a:pt x="108004" y="70084"/>
                </a:cubicBezTo>
                <a:cubicBezTo>
                  <a:pt x="92658" y="64792"/>
                  <a:pt x="-2592" y="-4528"/>
                  <a:pt x="5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FB7D4B2-DE1C-E042-CA6F-0FADCC90FB26}"/>
              </a:ext>
            </a:extLst>
          </p:cNvPr>
          <p:cNvSpPr/>
          <p:nvPr/>
        </p:nvSpPr>
        <p:spPr>
          <a:xfrm>
            <a:off x="4003562" y="3232069"/>
            <a:ext cx="130295" cy="187413"/>
          </a:xfrm>
          <a:custGeom>
            <a:avLst/>
            <a:gdLst>
              <a:gd name="connsiteX0" fmla="*/ 79488 w 130295"/>
              <a:gd name="connsiteY0" fmla="*/ 81 h 187413"/>
              <a:gd name="connsiteX1" fmla="*/ 114413 w 130295"/>
              <a:gd name="connsiteY1" fmla="*/ 111206 h 187413"/>
              <a:gd name="connsiteX2" fmla="*/ 101713 w 130295"/>
              <a:gd name="connsiteY2" fmla="*/ 146131 h 187413"/>
              <a:gd name="connsiteX3" fmla="*/ 113 w 130295"/>
              <a:gd name="connsiteY3" fmla="*/ 187406 h 187413"/>
              <a:gd name="connsiteX4" fmla="*/ 82663 w 130295"/>
              <a:gd name="connsiteY4" fmla="*/ 142956 h 187413"/>
              <a:gd name="connsiteX5" fmla="*/ 130288 w 130295"/>
              <a:gd name="connsiteY5" fmla="*/ 130256 h 187413"/>
              <a:gd name="connsiteX6" fmla="*/ 79488 w 130295"/>
              <a:gd name="connsiteY6" fmla="*/ 81 h 1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5" h="187413">
                <a:moveTo>
                  <a:pt x="79488" y="81"/>
                </a:moveTo>
                <a:cubicBezTo>
                  <a:pt x="76842" y="-3094"/>
                  <a:pt x="110709" y="86864"/>
                  <a:pt x="114413" y="111206"/>
                </a:cubicBezTo>
                <a:cubicBezTo>
                  <a:pt x="118117" y="135548"/>
                  <a:pt x="120763" y="133431"/>
                  <a:pt x="101713" y="146131"/>
                </a:cubicBezTo>
                <a:cubicBezTo>
                  <a:pt x="82663" y="158831"/>
                  <a:pt x="3288" y="187935"/>
                  <a:pt x="113" y="187406"/>
                </a:cubicBezTo>
                <a:cubicBezTo>
                  <a:pt x="-3062" y="186877"/>
                  <a:pt x="60967" y="152481"/>
                  <a:pt x="82663" y="142956"/>
                </a:cubicBezTo>
                <a:cubicBezTo>
                  <a:pt x="104359" y="133431"/>
                  <a:pt x="130817" y="150364"/>
                  <a:pt x="130288" y="130256"/>
                </a:cubicBezTo>
                <a:cubicBezTo>
                  <a:pt x="129759" y="110148"/>
                  <a:pt x="82134" y="3256"/>
                  <a:pt x="7948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A279A1DC-FCF6-6D00-8DFB-7E03A87EE1F4}"/>
              </a:ext>
            </a:extLst>
          </p:cNvPr>
          <p:cNvSpPr/>
          <p:nvPr/>
        </p:nvSpPr>
        <p:spPr>
          <a:xfrm>
            <a:off x="4025879" y="3570428"/>
            <a:ext cx="222888" cy="49257"/>
          </a:xfrm>
          <a:custGeom>
            <a:avLst/>
            <a:gdLst>
              <a:gd name="connsiteX0" fmla="*/ 3196 w 222888"/>
              <a:gd name="connsiteY0" fmla="*/ 49072 h 49257"/>
              <a:gd name="connsiteX1" fmla="*/ 69871 w 222888"/>
              <a:gd name="connsiteY1" fmla="*/ 17322 h 49257"/>
              <a:gd name="connsiteX2" fmla="*/ 219096 w 222888"/>
              <a:gd name="connsiteY2" fmla="*/ 1447 h 49257"/>
              <a:gd name="connsiteX3" fmla="*/ 165121 w 222888"/>
              <a:gd name="connsiteY3" fmla="*/ 1447 h 49257"/>
              <a:gd name="connsiteX4" fmla="*/ 3196 w 222888"/>
              <a:gd name="connsiteY4" fmla="*/ 49072 h 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8" h="49257">
                <a:moveTo>
                  <a:pt x="3196" y="49072"/>
                </a:moveTo>
                <a:cubicBezTo>
                  <a:pt x="-12679" y="51718"/>
                  <a:pt x="33888" y="25259"/>
                  <a:pt x="69871" y="17322"/>
                </a:cubicBezTo>
                <a:cubicBezTo>
                  <a:pt x="105854" y="9384"/>
                  <a:pt x="203221" y="4093"/>
                  <a:pt x="219096" y="1447"/>
                </a:cubicBezTo>
                <a:cubicBezTo>
                  <a:pt x="234971" y="-1199"/>
                  <a:pt x="197929" y="389"/>
                  <a:pt x="165121" y="1447"/>
                </a:cubicBezTo>
                <a:cubicBezTo>
                  <a:pt x="132313" y="2505"/>
                  <a:pt x="19071" y="46426"/>
                  <a:pt x="3196" y="4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0EC920A-DC71-4D6F-A749-531A045871FE}"/>
              </a:ext>
            </a:extLst>
          </p:cNvPr>
          <p:cNvSpPr/>
          <p:nvPr/>
        </p:nvSpPr>
        <p:spPr>
          <a:xfrm>
            <a:off x="3612313" y="3574490"/>
            <a:ext cx="128027" cy="93894"/>
          </a:xfrm>
          <a:custGeom>
            <a:avLst/>
            <a:gdLst>
              <a:gd name="connsiteX0" fmla="*/ 837 w 128027"/>
              <a:gd name="connsiteY0" fmla="*/ 560 h 93894"/>
              <a:gd name="connsiteX1" fmla="*/ 124662 w 128027"/>
              <a:gd name="connsiteY1" fmla="*/ 92635 h 93894"/>
              <a:gd name="connsiteX2" fmla="*/ 92912 w 128027"/>
              <a:gd name="connsiteY2" fmla="*/ 51360 h 93894"/>
              <a:gd name="connsiteX3" fmla="*/ 92912 w 128027"/>
              <a:gd name="connsiteY3" fmla="*/ 13260 h 93894"/>
              <a:gd name="connsiteX4" fmla="*/ 70687 w 128027"/>
              <a:gd name="connsiteY4" fmla="*/ 51360 h 93894"/>
              <a:gd name="connsiteX5" fmla="*/ 837 w 128027"/>
              <a:gd name="connsiteY5" fmla="*/ 560 h 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27" h="93894">
                <a:moveTo>
                  <a:pt x="837" y="560"/>
                </a:moveTo>
                <a:cubicBezTo>
                  <a:pt x="9833" y="7439"/>
                  <a:pt x="109316" y="84168"/>
                  <a:pt x="124662" y="92635"/>
                </a:cubicBezTo>
                <a:cubicBezTo>
                  <a:pt x="140008" y="101102"/>
                  <a:pt x="98204" y="64589"/>
                  <a:pt x="92912" y="51360"/>
                </a:cubicBezTo>
                <a:cubicBezTo>
                  <a:pt x="87620" y="38131"/>
                  <a:pt x="96616" y="13260"/>
                  <a:pt x="92912" y="13260"/>
                </a:cubicBezTo>
                <a:cubicBezTo>
                  <a:pt x="89208" y="13260"/>
                  <a:pt x="83387" y="50302"/>
                  <a:pt x="70687" y="51360"/>
                </a:cubicBezTo>
                <a:cubicBezTo>
                  <a:pt x="57987" y="52418"/>
                  <a:pt x="-8159" y="-6319"/>
                  <a:pt x="83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B964270-CA9F-8D68-9E5B-E3D56BC3F64F}"/>
              </a:ext>
            </a:extLst>
          </p:cNvPr>
          <p:cNvSpPr/>
          <p:nvPr/>
        </p:nvSpPr>
        <p:spPr>
          <a:xfrm>
            <a:off x="4105218" y="3822520"/>
            <a:ext cx="82685" cy="168748"/>
          </a:xfrm>
          <a:custGeom>
            <a:avLst/>
            <a:gdLst>
              <a:gd name="connsiteX0" fmla="*/ 82607 w 82685"/>
              <a:gd name="connsiteY0" fmla="*/ 79555 h 168748"/>
              <a:gd name="connsiteX1" fmla="*/ 34982 w 82685"/>
              <a:gd name="connsiteY1" fmla="*/ 133530 h 168748"/>
              <a:gd name="connsiteX2" fmla="*/ 31807 w 82685"/>
              <a:gd name="connsiteY2" fmla="*/ 168455 h 168748"/>
              <a:gd name="connsiteX3" fmla="*/ 28632 w 82685"/>
              <a:gd name="connsiteY3" fmla="*/ 114480 h 168748"/>
              <a:gd name="connsiteX4" fmla="*/ 57 w 82685"/>
              <a:gd name="connsiteY4" fmla="*/ 180 h 168748"/>
              <a:gd name="connsiteX5" fmla="*/ 22282 w 82685"/>
              <a:gd name="connsiteY5" fmla="*/ 143055 h 168748"/>
              <a:gd name="connsiteX6" fmla="*/ 82607 w 82685"/>
              <a:gd name="connsiteY6" fmla="*/ 79555 h 1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85" h="168748">
                <a:moveTo>
                  <a:pt x="82607" y="79555"/>
                </a:moveTo>
                <a:cubicBezTo>
                  <a:pt x="84724" y="77967"/>
                  <a:pt x="43449" y="118713"/>
                  <a:pt x="34982" y="133530"/>
                </a:cubicBezTo>
                <a:cubicBezTo>
                  <a:pt x="26515" y="148347"/>
                  <a:pt x="32865" y="171630"/>
                  <a:pt x="31807" y="168455"/>
                </a:cubicBezTo>
                <a:cubicBezTo>
                  <a:pt x="30749" y="165280"/>
                  <a:pt x="33924" y="142526"/>
                  <a:pt x="28632" y="114480"/>
                </a:cubicBezTo>
                <a:cubicBezTo>
                  <a:pt x="23340" y="86434"/>
                  <a:pt x="1115" y="-4582"/>
                  <a:pt x="57" y="180"/>
                </a:cubicBezTo>
                <a:cubicBezTo>
                  <a:pt x="-1001" y="4942"/>
                  <a:pt x="12757" y="126651"/>
                  <a:pt x="22282" y="143055"/>
                </a:cubicBezTo>
                <a:cubicBezTo>
                  <a:pt x="31807" y="159459"/>
                  <a:pt x="80490" y="81143"/>
                  <a:pt x="82607" y="7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4AEFD1B-5058-0BAB-212B-26A7DDA786D9}"/>
              </a:ext>
            </a:extLst>
          </p:cNvPr>
          <p:cNvSpPr/>
          <p:nvPr/>
        </p:nvSpPr>
        <p:spPr>
          <a:xfrm>
            <a:off x="3917252" y="3467075"/>
            <a:ext cx="13423" cy="408081"/>
          </a:xfrm>
          <a:custGeom>
            <a:avLst/>
            <a:gdLst>
              <a:gd name="connsiteX0" fmla="*/ 3873 w 13423"/>
              <a:gd name="connsiteY0" fmla="*/ 9550 h 408081"/>
              <a:gd name="connsiteX1" fmla="*/ 13398 w 13423"/>
              <a:gd name="connsiteY1" fmla="*/ 406425 h 408081"/>
              <a:gd name="connsiteX2" fmla="*/ 698 w 13423"/>
              <a:gd name="connsiteY2" fmla="*/ 146075 h 408081"/>
              <a:gd name="connsiteX3" fmla="*/ 3873 w 13423"/>
              <a:gd name="connsiteY3" fmla="*/ 9550 h 4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08081">
                <a:moveTo>
                  <a:pt x="3873" y="9550"/>
                </a:moveTo>
                <a:cubicBezTo>
                  <a:pt x="5990" y="52942"/>
                  <a:pt x="13927" y="383671"/>
                  <a:pt x="13398" y="406425"/>
                </a:cubicBezTo>
                <a:cubicBezTo>
                  <a:pt x="12869" y="429179"/>
                  <a:pt x="2815" y="211162"/>
                  <a:pt x="698" y="146075"/>
                </a:cubicBezTo>
                <a:cubicBezTo>
                  <a:pt x="-1419" y="80988"/>
                  <a:pt x="1756" y="-33842"/>
                  <a:pt x="3873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09BD384-7F16-D5FE-ECB5-CF1884B7743B}"/>
              </a:ext>
            </a:extLst>
          </p:cNvPr>
          <p:cNvSpPr/>
          <p:nvPr/>
        </p:nvSpPr>
        <p:spPr>
          <a:xfrm>
            <a:off x="4216392" y="3835398"/>
            <a:ext cx="124679" cy="174694"/>
          </a:xfrm>
          <a:custGeom>
            <a:avLst/>
            <a:gdLst>
              <a:gd name="connsiteX0" fmla="*/ 8 w 124679"/>
              <a:gd name="connsiteY0" fmla="*/ 34927 h 174694"/>
              <a:gd name="connsiteX1" fmla="*/ 111133 w 124679"/>
              <a:gd name="connsiteY1" fmla="*/ 111127 h 174694"/>
              <a:gd name="connsiteX2" fmla="*/ 123833 w 124679"/>
              <a:gd name="connsiteY2" fmla="*/ 174627 h 174694"/>
              <a:gd name="connsiteX3" fmla="*/ 120658 w 124679"/>
              <a:gd name="connsiteY3" fmla="*/ 120652 h 174694"/>
              <a:gd name="connsiteX4" fmla="*/ 104783 w 124679"/>
              <a:gd name="connsiteY4" fmla="*/ 2 h 174694"/>
              <a:gd name="connsiteX5" fmla="*/ 104783 w 124679"/>
              <a:gd name="connsiteY5" fmla="*/ 123827 h 174694"/>
              <a:gd name="connsiteX6" fmla="*/ 8 w 124679"/>
              <a:gd name="connsiteY6" fmla="*/ 3492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9" h="174694">
                <a:moveTo>
                  <a:pt x="8" y="34927"/>
                </a:moveTo>
                <a:cubicBezTo>
                  <a:pt x="1066" y="32810"/>
                  <a:pt x="90496" y="87844"/>
                  <a:pt x="111133" y="111127"/>
                </a:cubicBezTo>
                <a:cubicBezTo>
                  <a:pt x="131770" y="134410"/>
                  <a:pt x="122246" y="173040"/>
                  <a:pt x="123833" y="174627"/>
                </a:cubicBezTo>
                <a:cubicBezTo>
                  <a:pt x="125420" y="176214"/>
                  <a:pt x="123833" y="149756"/>
                  <a:pt x="120658" y="120652"/>
                </a:cubicBezTo>
                <a:cubicBezTo>
                  <a:pt x="117483" y="91548"/>
                  <a:pt x="107429" y="-527"/>
                  <a:pt x="104783" y="2"/>
                </a:cubicBezTo>
                <a:cubicBezTo>
                  <a:pt x="102137" y="531"/>
                  <a:pt x="116954" y="115360"/>
                  <a:pt x="104783" y="123827"/>
                </a:cubicBezTo>
                <a:cubicBezTo>
                  <a:pt x="92612" y="132294"/>
                  <a:pt x="-1050" y="37044"/>
                  <a:pt x="8" y="3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2C701F-D005-1807-906D-A48562E176D6}"/>
              </a:ext>
            </a:extLst>
          </p:cNvPr>
          <p:cNvSpPr/>
          <p:nvPr/>
        </p:nvSpPr>
        <p:spPr>
          <a:xfrm>
            <a:off x="3758205" y="3053068"/>
            <a:ext cx="32843" cy="168792"/>
          </a:xfrm>
          <a:custGeom>
            <a:avLst/>
            <a:gdLst>
              <a:gd name="connsiteX0" fmla="*/ 995 w 32843"/>
              <a:gd name="connsiteY0" fmla="*/ 1282 h 168792"/>
              <a:gd name="connsiteX1" fmla="*/ 32745 w 32843"/>
              <a:gd name="connsiteY1" fmla="*/ 166382 h 168792"/>
              <a:gd name="connsiteX2" fmla="*/ 10520 w 32843"/>
              <a:gd name="connsiteY2" fmla="*/ 93357 h 168792"/>
              <a:gd name="connsiteX3" fmla="*/ 995 w 32843"/>
              <a:gd name="connsiteY3" fmla="*/ 1282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3" h="168792">
                <a:moveTo>
                  <a:pt x="995" y="1282"/>
                </a:moveTo>
                <a:cubicBezTo>
                  <a:pt x="4699" y="13453"/>
                  <a:pt x="31158" y="151036"/>
                  <a:pt x="32745" y="166382"/>
                </a:cubicBezTo>
                <a:cubicBezTo>
                  <a:pt x="34333" y="181728"/>
                  <a:pt x="16341" y="119815"/>
                  <a:pt x="10520" y="93357"/>
                </a:cubicBezTo>
                <a:cubicBezTo>
                  <a:pt x="4699" y="66899"/>
                  <a:pt x="-2709" y="-10889"/>
                  <a:pt x="995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2DA196D-A887-F9E9-E35E-D0B309169F38}"/>
              </a:ext>
            </a:extLst>
          </p:cNvPr>
          <p:cNvSpPr/>
          <p:nvPr/>
        </p:nvSpPr>
        <p:spPr>
          <a:xfrm>
            <a:off x="4046829" y="2997188"/>
            <a:ext cx="75107" cy="272518"/>
          </a:xfrm>
          <a:custGeom>
            <a:avLst/>
            <a:gdLst>
              <a:gd name="connsiteX0" fmla="*/ 1296 w 75107"/>
              <a:gd name="connsiteY0" fmla="*/ 12 h 272518"/>
              <a:gd name="connsiteX1" fmla="*/ 36221 w 75107"/>
              <a:gd name="connsiteY1" fmla="*/ 107962 h 272518"/>
              <a:gd name="connsiteX2" fmla="*/ 1296 w 75107"/>
              <a:gd name="connsiteY2" fmla="*/ 266712 h 272518"/>
              <a:gd name="connsiteX3" fmla="*/ 13996 w 75107"/>
              <a:gd name="connsiteY3" fmla="*/ 222262 h 272518"/>
              <a:gd name="connsiteX4" fmla="*/ 74321 w 75107"/>
              <a:gd name="connsiteY4" fmla="*/ 73037 h 272518"/>
              <a:gd name="connsiteX5" fmla="*/ 45746 w 75107"/>
              <a:gd name="connsiteY5" fmla="*/ 114312 h 272518"/>
              <a:gd name="connsiteX6" fmla="*/ 1296 w 75107"/>
              <a:gd name="connsiteY6" fmla="*/ 12 h 2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7" h="272518">
                <a:moveTo>
                  <a:pt x="1296" y="12"/>
                </a:moveTo>
                <a:cubicBezTo>
                  <a:pt x="-292" y="-1046"/>
                  <a:pt x="36221" y="63512"/>
                  <a:pt x="36221" y="107962"/>
                </a:cubicBezTo>
                <a:cubicBezTo>
                  <a:pt x="36221" y="152412"/>
                  <a:pt x="5000" y="247662"/>
                  <a:pt x="1296" y="266712"/>
                </a:cubicBezTo>
                <a:cubicBezTo>
                  <a:pt x="-2408" y="285762"/>
                  <a:pt x="1825" y="254541"/>
                  <a:pt x="13996" y="222262"/>
                </a:cubicBezTo>
                <a:cubicBezTo>
                  <a:pt x="26167" y="189983"/>
                  <a:pt x="69029" y="91029"/>
                  <a:pt x="74321" y="73037"/>
                </a:cubicBezTo>
                <a:cubicBezTo>
                  <a:pt x="79613" y="55045"/>
                  <a:pt x="56859" y="121720"/>
                  <a:pt x="45746" y="114312"/>
                </a:cubicBezTo>
                <a:cubicBezTo>
                  <a:pt x="34634" y="106904"/>
                  <a:pt x="2884" y="1070"/>
                  <a:pt x="12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98A7C45-D645-9B8E-C713-54A66E393B2D}"/>
              </a:ext>
            </a:extLst>
          </p:cNvPr>
          <p:cNvSpPr/>
          <p:nvPr/>
        </p:nvSpPr>
        <p:spPr>
          <a:xfrm>
            <a:off x="3834464" y="3084286"/>
            <a:ext cx="64975" cy="366696"/>
          </a:xfrm>
          <a:custGeom>
            <a:avLst/>
            <a:gdLst>
              <a:gd name="connsiteX0" fmla="*/ 64436 w 64975"/>
              <a:gd name="connsiteY0" fmla="*/ 4989 h 366696"/>
              <a:gd name="connsiteX1" fmla="*/ 936 w 64975"/>
              <a:gd name="connsiteY1" fmla="*/ 363764 h 366696"/>
              <a:gd name="connsiteX2" fmla="*/ 29511 w 64975"/>
              <a:gd name="connsiteY2" fmla="*/ 166914 h 366696"/>
              <a:gd name="connsiteX3" fmla="*/ 64436 w 64975"/>
              <a:gd name="connsiteY3" fmla="*/ 4989 h 3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5" h="366696">
                <a:moveTo>
                  <a:pt x="64436" y="4989"/>
                </a:moveTo>
                <a:cubicBezTo>
                  <a:pt x="59673" y="37797"/>
                  <a:pt x="6757" y="336776"/>
                  <a:pt x="936" y="363764"/>
                </a:cubicBezTo>
                <a:cubicBezTo>
                  <a:pt x="-4885" y="390752"/>
                  <a:pt x="17869" y="224064"/>
                  <a:pt x="29511" y="166914"/>
                </a:cubicBezTo>
                <a:cubicBezTo>
                  <a:pt x="41153" y="109764"/>
                  <a:pt x="69199" y="-27819"/>
                  <a:pt x="64436" y="4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D3DF144-1AE8-9451-6608-14642CD4C655}"/>
              </a:ext>
            </a:extLst>
          </p:cNvPr>
          <p:cNvSpPr/>
          <p:nvPr/>
        </p:nvSpPr>
        <p:spPr>
          <a:xfrm>
            <a:off x="3937000" y="3555790"/>
            <a:ext cx="89008" cy="111335"/>
          </a:xfrm>
          <a:custGeom>
            <a:avLst/>
            <a:gdLst>
              <a:gd name="connsiteX0" fmla="*/ 0 w 89008"/>
              <a:gd name="connsiteY0" fmla="*/ 111335 h 111335"/>
              <a:gd name="connsiteX1" fmla="*/ 88900 w 89008"/>
              <a:gd name="connsiteY1" fmla="*/ 210 h 111335"/>
              <a:gd name="connsiteX2" fmla="*/ 0 w 89008"/>
              <a:gd name="connsiteY2" fmla="*/ 111335 h 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08" h="111335">
                <a:moveTo>
                  <a:pt x="0" y="111335"/>
                </a:moveTo>
                <a:cubicBezTo>
                  <a:pt x="0" y="111335"/>
                  <a:pt x="85196" y="6031"/>
                  <a:pt x="88900" y="210"/>
                </a:cubicBezTo>
                <a:cubicBezTo>
                  <a:pt x="92604" y="-5611"/>
                  <a:pt x="0" y="111335"/>
                  <a:pt x="0" y="11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8E8216-77B5-079E-EA8B-37AED50E4894}"/>
              </a:ext>
            </a:extLst>
          </p:cNvPr>
          <p:cNvSpPr/>
          <p:nvPr/>
        </p:nvSpPr>
        <p:spPr>
          <a:xfrm>
            <a:off x="4048809" y="3830671"/>
            <a:ext cx="78395" cy="155721"/>
          </a:xfrm>
          <a:custGeom>
            <a:avLst/>
            <a:gdLst>
              <a:gd name="connsiteX0" fmla="*/ 2491 w 78395"/>
              <a:gd name="connsiteY0" fmla="*/ 1554 h 155721"/>
              <a:gd name="connsiteX1" fmla="*/ 75516 w 78395"/>
              <a:gd name="connsiteY1" fmla="*/ 150779 h 155721"/>
              <a:gd name="connsiteX2" fmla="*/ 59641 w 78395"/>
              <a:gd name="connsiteY2" fmla="*/ 115854 h 155721"/>
              <a:gd name="connsiteX3" fmla="*/ 21541 w 78395"/>
              <a:gd name="connsiteY3" fmla="*/ 74579 h 155721"/>
              <a:gd name="connsiteX4" fmla="*/ 2491 w 78395"/>
              <a:gd name="connsiteY4" fmla="*/ 1554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95" h="155721">
                <a:moveTo>
                  <a:pt x="2491" y="1554"/>
                </a:moveTo>
                <a:cubicBezTo>
                  <a:pt x="11487" y="14254"/>
                  <a:pt x="65991" y="131729"/>
                  <a:pt x="75516" y="150779"/>
                </a:cubicBezTo>
                <a:cubicBezTo>
                  <a:pt x="85041" y="169829"/>
                  <a:pt x="68637" y="128554"/>
                  <a:pt x="59641" y="115854"/>
                </a:cubicBezTo>
                <a:cubicBezTo>
                  <a:pt x="50645" y="103154"/>
                  <a:pt x="32124" y="91512"/>
                  <a:pt x="21541" y="74579"/>
                </a:cubicBezTo>
                <a:cubicBezTo>
                  <a:pt x="10958" y="57646"/>
                  <a:pt x="-6505" y="-11146"/>
                  <a:pt x="2491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9A74A09-375E-6750-FCEF-998448729016}"/>
              </a:ext>
            </a:extLst>
          </p:cNvPr>
          <p:cNvSpPr/>
          <p:nvPr/>
        </p:nvSpPr>
        <p:spPr>
          <a:xfrm>
            <a:off x="4362444" y="3733754"/>
            <a:ext cx="66681" cy="419615"/>
          </a:xfrm>
          <a:custGeom>
            <a:avLst/>
            <a:gdLst>
              <a:gd name="connsiteX0" fmla="*/ 6 w 66681"/>
              <a:gd name="connsiteY0" fmla="*/ 104821 h 419615"/>
              <a:gd name="connsiteX1" fmla="*/ 34931 w 66681"/>
              <a:gd name="connsiteY1" fmla="*/ 228646 h 419615"/>
              <a:gd name="connsiteX2" fmla="*/ 31756 w 66681"/>
              <a:gd name="connsiteY2" fmla="*/ 412796 h 419615"/>
              <a:gd name="connsiteX3" fmla="*/ 38106 w 66681"/>
              <a:gd name="connsiteY3" fmla="*/ 342946 h 419615"/>
              <a:gd name="connsiteX4" fmla="*/ 66681 w 66681"/>
              <a:gd name="connsiteY4" fmla="*/ 46 h 419615"/>
              <a:gd name="connsiteX5" fmla="*/ 38106 w 66681"/>
              <a:gd name="connsiteY5" fmla="*/ 317546 h 419615"/>
              <a:gd name="connsiteX6" fmla="*/ 38106 w 66681"/>
              <a:gd name="connsiteY6" fmla="*/ 203246 h 419615"/>
              <a:gd name="connsiteX7" fmla="*/ 6 w 66681"/>
              <a:gd name="connsiteY7" fmla="*/ 104821 h 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" h="419615">
                <a:moveTo>
                  <a:pt x="6" y="104821"/>
                </a:moveTo>
                <a:cubicBezTo>
                  <a:pt x="-523" y="109054"/>
                  <a:pt x="29639" y="177317"/>
                  <a:pt x="34931" y="228646"/>
                </a:cubicBezTo>
                <a:cubicBezTo>
                  <a:pt x="40223" y="279975"/>
                  <a:pt x="31227" y="393746"/>
                  <a:pt x="31756" y="412796"/>
                </a:cubicBezTo>
                <a:cubicBezTo>
                  <a:pt x="32285" y="431846"/>
                  <a:pt x="32285" y="411738"/>
                  <a:pt x="38106" y="342946"/>
                </a:cubicBezTo>
                <a:cubicBezTo>
                  <a:pt x="43927" y="274154"/>
                  <a:pt x="66681" y="4279"/>
                  <a:pt x="66681" y="46"/>
                </a:cubicBezTo>
                <a:cubicBezTo>
                  <a:pt x="66681" y="-4187"/>
                  <a:pt x="42868" y="283679"/>
                  <a:pt x="38106" y="317546"/>
                </a:cubicBezTo>
                <a:cubicBezTo>
                  <a:pt x="33344" y="351413"/>
                  <a:pt x="41281" y="235525"/>
                  <a:pt x="38106" y="203246"/>
                </a:cubicBezTo>
                <a:cubicBezTo>
                  <a:pt x="34931" y="170967"/>
                  <a:pt x="535" y="100588"/>
                  <a:pt x="6" y="10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AF50F0B-1273-F9BE-4F7D-CDB44EAD42ED}"/>
              </a:ext>
            </a:extLst>
          </p:cNvPr>
          <p:cNvSpPr/>
          <p:nvPr/>
        </p:nvSpPr>
        <p:spPr>
          <a:xfrm>
            <a:off x="4517999" y="4038410"/>
            <a:ext cx="31867" cy="200698"/>
          </a:xfrm>
          <a:custGeom>
            <a:avLst/>
            <a:gdLst>
              <a:gd name="connsiteX0" fmla="*/ 31776 w 31867"/>
              <a:gd name="connsiteY0" fmla="*/ 190 h 200698"/>
              <a:gd name="connsiteX1" fmla="*/ 9551 w 31867"/>
              <a:gd name="connsiteY1" fmla="*/ 114490 h 200698"/>
              <a:gd name="connsiteX2" fmla="*/ 6376 w 31867"/>
              <a:gd name="connsiteY2" fmla="*/ 200215 h 200698"/>
              <a:gd name="connsiteX3" fmla="*/ 26 w 31867"/>
              <a:gd name="connsiteY3" fmla="*/ 143065 h 200698"/>
              <a:gd name="connsiteX4" fmla="*/ 31776 w 31867"/>
              <a:gd name="connsiteY4" fmla="*/ 190 h 2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7" h="200698">
                <a:moveTo>
                  <a:pt x="31776" y="190"/>
                </a:moveTo>
                <a:cubicBezTo>
                  <a:pt x="33363" y="-4572"/>
                  <a:pt x="13784" y="81152"/>
                  <a:pt x="9551" y="114490"/>
                </a:cubicBezTo>
                <a:cubicBezTo>
                  <a:pt x="5318" y="147828"/>
                  <a:pt x="7963" y="195453"/>
                  <a:pt x="6376" y="200215"/>
                </a:cubicBezTo>
                <a:cubicBezTo>
                  <a:pt x="4789" y="204977"/>
                  <a:pt x="1084" y="173757"/>
                  <a:pt x="26" y="143065"/>
                </a:cubicBezTo>
                <a:cubicBezTo>
                  <a:pt x="-1032" y="112373"/>
                  <a:pt x="30189" y="4952"/>
                  <a:pt x="3177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ED2CD05-DF54-C40E-E8C0-E7943A746F5C}"/>
              </a:ext>
            </a:extLst>
          </p:cNvPr>
          <p:cNvSpPr/>
          <p:nvPr/>
        </p:nvSpPr>
        <p:spPr>
          <a:xfrm>
            <a:off x="4696988" y="4143189"/>
            <a:ext cx="160789" cy="273664"/>
          </a:xfrm>
          <a:custGeom>
            <a:avLst/>
            <a:gdLst>
              <a:gd name="connsiteX0" fmla="*/ 160762 w 160789"/>
              <a:gd name="connsiteY0" fmla="*/ 186 h 273664"/>
              <a:gd name="connsiteX1" fmla="*/ 68687 w 160789"/>
              <a:gd name="connsiteY1" fmla="*/ 108136 h 273664"/>
              <a:gd name="connsiteX2" fmla="*/ 2012 w 160789"/>
              <a:gd name="connsiteY2" fmla="*/ 270061 h 273664"/>
              <a:gd name="connsiteX3" fmla="*/ 21062 w 160789"/>
              <a:gd name="connsiteY3" fmla="*/ 209736 h 273664"/>
              <a:gd name="connsiteX4" fmla="*/ 59162 w 160789"/>
              <a:gd name="connsiteY4" fmla="*/ 85911 h 273664"/>
              <a:gd name="connsiteX5" fmla="*/ 160762 w 160789"/>
              <a:gd name="connsiteY5" fmla="*/ 186 h 2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89" h="273664">
                <a:moveTo>
                  <a:pt x="160762" y="186"/>
                </a:moveTo>
                <a:cubicBezTo>
                  <a:pt x="162349" y="3890"/>
                  <a:pt x="95145" y="63157"/>
                  <a:pt x="68687" y="108136"/>
                </a:cubicBezTo>
                <a:cubicBezTo>
                  <a:pt x="42229" y="153115"/>
                  <a:pt x="9949" y="253128"/>
                  <a:pt x="2012" y="270061"/>
                </a:cubicBezTo>
                <a:cubicBezTo>
                  <a:pt x="-5925" y="286994"/>
                  <a:pt x="11537" y="240428"/>
                  <a:pt x="21062" y="209736"/>
                </a:cubicBezTo>
                <a:cubicBezTo>
                  <a:pt x="30587" y="179044"/>
                  <a:pt x="33762" y="122953"/>
                  <a:pt x="59162" y="85911"/>
                </a:cubicBezTo>
                <a:cubicBezTo>
                  <a:pt x="84562" y="48869"/>
                  <a:pt x="159175" y="-3518"/>
                  <a:pt x="1607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41F5384-4D06-075A-4E1C-BB125159C14A}"/>
              </a:ext>
            </a:extLst>
          </p:cNvPr>
          <p:cNvSpPr/>
          <p:nvPr/>
        </p:nvSpPr>
        <p:spPr>
          <a:xfrm>
            <a:off x="3797818" y="3136695"/>
            <a:ext cx="56679" cy="519179"/>
          </a:xfrm>
          <a:custGeom>
            <a:avLst/>
            <a:gdLst>
              <a:gd name="connsiteX0" fmla="*/ 56632 w 56679"/>
              <a:gd name="connsiteY0" fmla="*/ 205 h 519179"/>
              <a:gd name="connsiteX1" fmla="*/ 12182 w 56679"/>
              <a:gd name="connsiteY1" fmla="*/ 400255 h 519179"/>
              <a:gd name="connsiteX2" fmla="*/ 12182 w 56679"/>
              <a:gd name="connsiteY2" fmla="*/ 514555 h 519179"/>
              <a:gd name="connsiteX3" fmla="*/ 15357 w 56679"/>
              <a:gd name="connsiteY3" fmla="*/ 466930 h 519179"/>
              <a:gd name="connsiteX4" fmla="*/ 9007 w 56679"/>
              <a:gd name="connsiteY4" fmla="*/ 200230 h 519179"/>
              <a:gd name="connsiteX5" fmla="*/ 2657 w 56679"/>
              <a:gd name="connsiteY5" fmla="*/ 343105 h 519179"/>
              <a:gd name="connsiteX6" fmla="*/ 56632 w 56679"/>
              <a:gd name="connsiteY6" fmla="*/ 205 h 5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9" h="519179">
                <a:moveTo>
                  <a:pt x="56632" y="205"/>
                </a:moveTo>
                <a:cubicBezTo>
                  <a:pt x="58220" y="9730"/>
                  <a:pt x="19590" y="314530"/>
                  <a:pt x="12182" y="400255"/>
                </a:cubicBezTo>
                <a:cubicBezTo>
                  <a:pt x="4774" y="485980"/>
                  <a:pt x="11653" y="503443"/>
                  <a:pt x="12182" y="514555"/>
                </a:cubicBezTo>
                <a:cubicBezTo>
                  <a:pt x="12711" y="525667"/>
                  <a:pt x="15886" y="519317"/>
                  <a:pt x="15357" y="466930"/>
                </a:cubicBezTo>
                <a:cubicBezTo>
                  <a:pt x="14828" y="414543"/>
                  <a:pt x="11124" y="220867"/>
                  <a:pt x="9007" y="200230"/>
                </a:cubicBezTo>
                <a:cubicBezTo>
                  <a:pt x="6890" y="179593"/>
                  <a:pt x="-5281" y="371680"/>
                  <a:pt x="2657" y="343105"/>
                </a:cubicBezTo>
                <a:cubicBezTo>
                  <a:pt x="10595" y="314530"/>
                  <a:pt x="55044" y="-9320"/>
                  <a:pt x="5663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B1ADA46-72AE-D890-5754-9674718970F4}"/>
              </a:ext>
            </a:extLst>
          </p:cNvPr>
          <p:cNvSpPr/>
          <p:nvPr/>
        </p:nvSpPr>
        <p:spPr>
          <a:xfrm>
            <a:off x="3733791" y="3282731"/>
            <a:ext cx="26627" cy="361225"/>
          </a:xfrm>
          <a:custGeom>
            <a:avLst/>
            <a:gdLst>
              <a:gd name="connsiteX0" fmla="*/ 9 w 26627"/>
              <a:gd name="connsiteY0" fmla="*/ 219 h 361225"/>
              <a:gd name="connsiteX1" fmla="*/ 25409 w 26627"/>
              <a:gd name="connsiteY1" fmla="*/ 339944 h 361225"/>
              <a:gd name="connsiteX2" fmla="*/ 22234 w 26627"/>
              <a:gd name="connsiteY2" fmla="*/ 289144 h 361225"/>
              <a:gd name="connsiteX3" fmla="*/ 9 w 26627"/>
              <a:gd name="connsiteY3" fmla="*/ 219 h 3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361225">
                <a:moveTo>
                  <a:pt x="9" y="219"/>
                </a:moveTo>
                <a:cubicBezTo>
                  <a:pt x="538" y="8686"/>
                  <a:pt x="21705" y="291790"/>
                  <a:pt x="25409" y="339944"/>
                </a:cubicBezTo>
                <a:cubicBezTo>
                  <a:pt x="29113" y="388098"/>
                  <a:pt x="23292" y="347352"/>
                  <a:pt x="22234" y="289144"/>
                </a:cubicBezTo>
                <a:cubicBezTo>
                  <a:pt x="21176" y="230936"/>
                  <a:pt x="-520" y="-8248"/>
                  <a:pt x="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4EB8FE-F9E4-C11F-C334-363EFF9759BE}"/>
              </a:ext>
            </a:extLst>
          </p:cNvPr>
          <p:cNvSpPr/>
          <p:nvPr/>
        </p:nvSpPr>
        <p:spPr>
          <a:xfrm>
            <a:off x="3974920" y="3749318"/>
            <a:ext cx="446540" cy="41839"/>
          </a:xfrm>
          <a:custGeom>
            <a:avLst/>
            <a:gdLst>
              <a:gd name="connsiteX0" fmla="*/ 180 w 446540"/>
              <a:gd name="connsiteY0" fmla="*/ 41632 h 41839"/>
              <a:gd name="connsiteX1" fmla="*/ 111305 w 446540"/>
              <a:gd name="connsiteY1" fmla="*/ 22582 h 41839"/>
              <a:gd name="connsiteX2" fmla="*/ 314505 w 446540"/>
              <a:gd name="connsiteY2" fmla="*/ 25757 h 41839"/>
              <a:gd name="connsiteX3" fmla="*/ 231955 w 446540"/>
              <a:gd name="connsiteY3" fmla="*/ 3532 h 41839"/>
              <a:gd name="connsiteX4" fmla="*/ 444680 w 446540"/>
              <a:gd name="connsiteY4" fmla="*/ 35282 h 41839"/>
              <a:gd name="connsiteX5" fmla="*/ 324030 w 446540"/>
              <a:gd name="connsiteY5" fmla="*/ 16232 h 41839"/>
              <a:gd name="connsiteX6" fmla="*/ 127180 w 446540"/>
              <a:gd name="connsiteY6" fmla="*/ 357 h 41839"/>
              <a:gd name="connsiteX7" fmla="*/ 235130 w 446540"/>
              <a:gd name="connsiteY7" fmla="*/ 32107 h 41839"/>
              <a:gd name="connsiteX8" fmla="*/ 89080 w 446540"/>
              <a:gd name="connsiteY8" fmla="*/ 32107 h 41839"/>
              <a:gd name="connsiteX9" fmla="*/ 180 w 446540"/>
              <a:gd name="connsiteY9" fmla="*/ 41632 h 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40" h="41839">
                <a:moveTo>
                  <a:pt x="180" y="41632"/>
                </a:moveTo>
                <a:cubicBezTo>
                  <a:pt x="3884" y="40045"/>
                  <a:pt x="58918" y="25228"/>
                  <a:pt x="111305" y="22582"/>
                </a:cubicBezTo>
                <a:cubicBezTo>
                  <a:pt x="163693" y="19936"/>
                  <a:pt x="294397" y="28932"/>
                  <a:pt x="314505" y="25757"/>
                </a:cubicBezTo>
                <a:cubicBezTo>
                  <a:pt x="334613" y="22582"/>
                  <a:pt x="210259" y="1945"/>
                  <a:pt x="231955" y="3532"/>
                </a:cubicBezTo>
                <a:cubicBezTo>
                  <a:pt x="253651" y="5119"/>
                  <a:pt x="429334" y="33165"/>
                  <a:pt x="444680" y="35282"/>
                </a:cubicBezTo>
                <a:cubicBezTo>
                  <a:pt x="460026" y="37399"/>
                  <a:pt x="376947" y="22053"/>
                  <a:pt x="324030" y="16232"/>
                </a:cubicBezTo>
                <a:cubicBezTo>
                  <a:pt x="271113" y="10411"/>
                  <a:pt x="141997" y="-2289"/>
                  <a:pt x="127180" y="357"/>
                </a:cubicBezTo>
                <a:cubicBezTo>
                  <a:pt x="112363" y="3003"/>
                  <a:pt x="241480" y="26815"/>
                  <a:pt x="235130" y="32107"/>
                </a:cubicBezTo>
                <a:cubicBezTo>
                  <a:pt x="228780" y="37399"/>
                  <a:pt x="127709" y="28932"/>
                  <a:pt x="89080" y="32107"/>
                </a:cubicBezTo>
                <a:cubicBezTo>
                  <a:pt x="50451" y="35282"/>
                  <a:pt x="-3524" y="43219"/>
                  <a:pt x="180" y="4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F59F44-C17F-C33F-AE96-577E2D7EA7B2}"/>
              </a:ext>
            </a:extLst>
          </p:cNvPr>
          <p:cNvSpPr/>
          <p:nvPr/>
        </p:nvSpPr>
        <p:spPr>
          <a:xfrm>
            <a:off x="3705219" y="3644785"/>
            <a:ext cx="34959" cy="117767"/>
          </a:xfrm>
          <a:custGeom>
            <a:avLst/>
            <a:gdLst>
              <a:gd name="connsiteX0" fmla="*/ 6 w 34959"/>
              <a:gd name="connsiteY0" fmla="*/ 115 h 117767"/>
              <a:gd name="connsiteX1" fmla="*/ 34931 w 34959"/>
              <a:gd name="connsiteY1" fmla="*/ 73140 h 117767"/>
              <a:gd name="connsiteX2" fmla="*/ 6356 w 34959"/>
              <a:gd name="connsiteY2" fmla="*/ 117590 h 117767"/>
              <a:gd name="connsiteX3" fmla="*/ 31756 w 34959"/>
              <a:gd name="connsiteY3" fmla="*/ 57265 h 117767"/>
              <a:gd name="connsiteX4" fmla="*/ 6 w 34959"/>
              <a:gd name="connsiteY4" fmla="*/ 11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17767">
                <a:moveTo>
                  <a:pt x="6" y="115"/>
                </a:moveTo>
                <a:cubicBezTo>
                  <a:pt x="535" y="2761"/>
                  <a:pt x="33873" y="53561"/>
                  <a:pt x="34931" y="73140"/>
                </a:cubicBezTo>
                <a:cubicBezTo>
                  <a:pt x="35989" y="92719"/>
                  <a:pt x="6885" y="120236"/>
                  <a:pt x="6356" y="117590"/>
                </a:cubicBezTo>
                <a:cubicBezTo>
                  <a:pt x="5827" y="114944"/>
                  <a:pt x="31227" y="73669"/>
                  <a:pt x="31756" y="57265"/>
                </a:cubicBezTo>
                <a:cubicBezTo>
                  <a:pt x="32285" y="40861"/>
                  <a:pt x="-523" y="-2531"/>
                  <a:pt x="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0CA8F81-5BE7-CF03-E1F8-905B7373BAC8}"/>
              </a:ext>
            </a:extLst>
          </p:cNvPr>
          <p:cNvSpPr/>
          <p:nvPr/>
        </p:nvSpPr>
        <p:spPr>
          <a:xfrm>
            <a:off x="3619214" y="3774786"/>
            <a:ext cx="105251" cy="74855"/>
          </a:xfrm>
          <a:custGeom>
            <a:avLst/>
            <a:gdLst>
              <a:gd name="connsiteX0" fmla="*/ 105061 w 105251"/>
              <a:gd name="connsiteY0" fmla="*/ 289 h 74855"/>
              <a:gd name="connsiteX1" fmla="*/ 3461 w 105251"/>
              <a:gd name="connsiteY1" fmla="*/ 73314 h 74855"/>
              <a:gd name="connsiteX2" fmla="*/ 28861 w 105251"/>
              <a:gd name="connsiteY2" fmla="*/ 47914 h 74855"/>
              <a:gd name="connsiteX3" fmla="*/ 105061 w 105251"/>
              <a:gd name="connsiteY3" fmla="*/ 289 h 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51" h="74855">
                <a:moveTo>
                  <a:pt x="105061" y="289"/>
                </a:moveTo>
                <a:cubicBezTo>
                  <a:pt x="100828" y="4522"/>
                  <a:pt x="16161" y="65377"/>
                  <a:pt x="3461" y="73314"/>
                </a:cubicBezTo>
                <a:cubicBezTo>
                  <a:pt x="-9239" y="81251"/>
                  <a:pt x="16161" y="56381"/>
                  <a:pt x="28861" y="47914"/>
                </a:cubicBezTo>
                <a:cubicBezTo>
                  <a:pt x="41561" y="39447"/>
                  <a:pt x="109294" y="-3944"/>
                  <a:pt x="105061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B0F22FE-D140-4CAE-8A46-459FFE490825}"/>
              </a:ext>
            </a:extLst>
          </p:cNvPr>
          <p:cNvSpPr/>
          <p:nvPr/>
        </p:nvSpPr>
        <p:spPr>
          <a:xfrm>
            <a:off x="3926904" y="3727211"/>
            <a:ext cx="146721" cy="267290"/>
          </a:xfrm>
          <a:custGeom>
            <a:avLst/>
            <a:gdLst>
              <a:gd name="connsiteX0" fmla="*/ 102171 w 146721"/>
              <a:gd name="connsiteY0" fmla="*/ 117714 h 267290"/>
              <a:gd name="connsiteX1" fmla="*/ 108521 w 146721"/>
              <a:gd name="connsiteY1" fmla="*/ 206614 h 267290"/>
              <a:gd name="connsiteX2" fmla="*/ 146621 w 146721"/>
              <a:gd name="connsiteY2" fmla="*/ 266939 h 267290"/>
              <a:gd name="connsiteX3" fmla="*/ 118046 w 146721"/>
              <a:gd name="connsiteY3" fmla="*/ 228839 h 267290"/>
              <a:gd name="connsiteX4" fmla="*/ 70421 w 146721"/>
              <a:gd name="connsiteY4" fmla="*/ 174864 h 267290"/>
              <a:gd name="connsiteX5" fmla="*/ 571 w 146721"/>
              <a:gd name="connsiteY5" fmla="*/ 239 h 267290"/>
              <a:gd name="connsiteX6" fmla="*/ 111696 w 146721"/>
              <a:gd name="connsiteY6" fmla="*/ 216139 h 267290"/>
              <a:gd name="connsiteX7" fmla="*/ 102171 w 146721"/>
              <a:gd name="connsiteY7" fmla="*/ 117714 h 2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21" h="267290">
                <a:moveTo>
                  <a:pt x="102171" y="117714"/>
                </a:moveTo>
                <a:cubicBezTo>
                  <a:pt x="101642" y="116127"/>
                  <a:pt x="101113" y="181743"/>
                  <a:pt x="108521" y="206614"/>
                </a:cubicBezTo>
                <a:cubicBezTo>
                  <a:pt x="115929" y="231485"/>
                  <a:pt x="145034" y="263235"/>
                  <a:pt x="146621" y="266939"/>
                </a:cubicBezTo>
                <a:cubicBezTo>
                  <a:pt x="148208" y="270643"/>
                  <a:pt x="130746" y="244185"/>
                  <a:pt x="118046" y="228839"/>
                </a:cubicBezTo>
                <a:cubicBezTo>
                  <a:pt x="105346" y="213493"/>
                  <a:pt x="90000" y="212964"/>
                  <a:pt x="70421" y="174864"/>
                </a:cubicBezTo>
                <a:cubicBezTo>
                  <a:pt x="50842" y="136764"/>
                  <a:pt x="-6308" y="-6640"/>
                  <a:pt x="571" y="239"/>
                </a:cubicBezTo>
                <a:cubicBezTo>
                  <a:pt x="7450" y="7118"/>
                  <a:pt x="94234" y="196031"/>
                  <a:pt x="111696" y="216139"/>
                </a:cubicBezTo>
                <a:cubicBezTo>
                  <a:pt x="129158" y="236247"/>
                  <a:pt x="102700" y="119301"/>
                  <a:pt x="102171" y="1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641680C-AAE7-3E1C-32E0-EBBFED63B6E1}"/>
              </a:ext>
            </a:extLst>
          </p:cNvPr>
          <p:cNvSpPr/>
          <p:nvPr/>
        </p:nvSpPr>
        <p:spPr>
          <a:xfrm>
            <a:off x="3657155" y="3423420"/>
            <a:ext cx="96316" cy="173728"/>
          </a:xfrm>
          <a:custGeom>
            <a:avLst/>
            <a:gdLst>
              <a:gd name="connsiteX0" fmla="*/ 445 w 96316"/>
              <a:gd name="connsiteY0" fmla="*/ 2405 h 173728"/>
              <a:gd name="connsiteX1" fmla="*/ 92520 w 96316"/>
              <a:gd name="connsiteY1" fmla="*/ 167505 h 173728"/>
              <a:gd name="connsiteX2" fmla="*/ 76645 w 96316"/>
              <a:gd name="connsiteY2" fmla="*/ 132580 h 173728"/>
              <a:gd name="connsiteX3" fmla="*/ 57595 w 96316"/>
              <a:gd name="connsiteY3" fmla="*/ 72255 h 173728"/>
              <a:gd name="connsiteX4" fmla="*/ 445 w 96316"/>
              <a:gd name="connsiteY4" fmla="*/ 2405 h 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" h="173728">
                <a:moveTo>
                  <a:pt x="445" y="2405"/>
                </a:moveTo>
                <a:cubicBezTo>
                  <a:pt x="6266" y="18280"/>
                  <a:pt x="79820" y="145809"/>
                  <a:pt x="92520" y="167505"/>
                </a:cubicBezTo>
                <a:cubicBezTo>
                  <a:pt x="105220" y="189201"/>
                  <a:pt x="82466" y="148455"/>
                  <a:pt x="76645" y="132580"/>
                </a:cubicBezTo>
                <a:cubicBezTo>
                  <a:pt x="70824" y="116705"/>
                  <a:pt x="67649" y="90776"/>
                  <a:pt x="57595" y="72255"/>
                </a:cubicBezTo>
                <a:cubicBezTo>
                  <a:pt x="47541" y="53734"/>
                  <a:pt x="-5376" y="-13470"/>
                  <a:pt x="445" y="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6506FC-2052-0B60-463E-937B38DCE988}"/>
              </a:ext>
            </a:extLst>
          </p:cNvPr>
          <p:cNvSpPr/>
          <p:nvPr/>
        </p:nvSpPr>
        <p:spPr>
          <a:xfrm>
            <a:off x="3552823" y="3730595"/>
            <a:ext cx="190508" cy="34968"/>
          </a:xfrm>
          <a:custGeom>
            <a:avLst/>
            <a:gdLst>
              <a:gd name="connsiteX0" fmla="*/ 2 w 190508"/>
              <a:gd name="connsiteY0" fmla="*/ 30 h 34968"/>
              <a:gd name="connsiteX1" fmla="*/ 127002 w 190508"/>
              <a:gd name="connsiteY1" fmla="*/ 28605 h 34968"/>
              <a:gd name="connsiteX2" fmla="*/ 190502 w 190508"/>
              <a:gd name="connsiteY2" fmla="*/ 19080 h 34968"/>
              <a:gd name="connsiteX3" fmla="*/ 123827 w 190508"/>
              <a:gd name="connsiteY3" fmla="*/ 34955 h 34968"/>
              <a:gd name="connsiteX4" fmla="*/ 2 w 190508"/>
              <a:gd name="connsiteY4" fmla="*/ 30 h 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8" h="34968">
                <a:moveTo>
                  <a:pt x="2" y="30"/>
                </a:moveTo>
                <a:cubicBezTo>
                  <a:pt x="531" y="-1028"/>
                  <a:pt x="95252" y="25430"/>
                  <a:pt x="127002" y="28605"/>
                </a:cubicBezTo>
                <a:cubicBezTo>
                  <a:pt x="158752" y="31780"/>
                  <a:pt x="191031" y="18022"/>
                  <a:pt x="190502" y="19080"/>
                </a:cubicBezTo>
                <a:cubicBezTo>
                  <a:pt x="189973" y="20138"/>
                  <a:pt x="149756" y="35484"/>
                  <a:pt x="123827" y="34955"/>
                </a:cubicBezTo>
                <a:cubicBezTo>
                  <a:pt x="97898" y="34426"/>
                  <a:pt x="-527" y="1088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DD9667C-967E-ACF7-0A80-6CEDD3E6C954}"/>
              </a:ext>
            </a:extLst>
          </p:cNvPr>
          <p:cNvSpPr/>
          <p:nvPr/>
        </p:nvSpPr>
        <p:spPr>
          <a:xfrm>
            <a:off x="3679746" y="3565522"/>
            <a:ext cx="92290" cy="216961"/>
          </a:xfrm>
          <a:custGeom>
            <a:avLst/>
            <a:gdLst>
              <a:gd name="connsiteX0" fmla="*/ 79 w 92290"/>
              <a:gd name="connsiteY0" fmla="*/ 3 h 216961"/>
              <a:gd name="connsiteX1" fmla="*/ 73104 w 92290"/>
              <a:gd name="connsiteY1" fmla="*/ 101603 h 216961"/>
              <a:gd name="connsiteX2" fmla="*/ 66754 w 92290"/>
              <a:gd name="connsiteY2" fmla="*/ 215903 h 216961"/>
              <a:gd name="connsiteX3" fmla="*/ 76279 w 92290"/>
              <a:gd name="connsiteY3" fmla="*/ 155578 h 216961"/>
              <a:gd name="connsiteX4" fmla="*/ 88979 w 92290"/>
              <a:gd name="connsiteY4" fmla="*/ 104778 h 216961"/>
              <a:gd name="connsiteX5" fmla="*/ 79 w 92290"/>
              <a:gd name="connsiteY5" fmla="*/ 3 h 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" h="216961">
                <a:moveTo>
                  <a:pt x="79" y="3"/>
                </a:moveTo>
                <a:cubicBezTo>
                  <a:pt x="-2567" y="-526"/>
                  <a:pt x="61991" y="65620"/>
                  <a:pt x="73104" y="101603"/>
                </a:cubicBezTo>
                <a:cubicBezTo>
                  <a:pt x="84217" y="137586"/>
                  <a:pt x="66225" y="206907"/>
                  <a:pt x="66754" y="215903"/>
                </a:cubicBezTo>
                <a:cubicBezTo>
                  <a:pt x="67283" y="224899"/>
                  <a:pt x="72575" y="174099"/>
                  <a:pt x="76279" y="155578"/>
                </a:cubicBezTo>
                <a:cubicBezTo>
                  <a:pt x="79983" y="137057"/>
                  <a:pt x="100091" y="129120"/>
                  <a:pt x="88979" y="104778"/>
                </a:cubicBezTo>
                <a:cubicBezTo>
                  <a:pt x="77867" y="80436"/>
                  <a:pt x="2725" y="532"/>
                  <a:pt x="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E24CD04-64B7-D204-A557-222200D8C47E}"/>
              </a:ext>
            </a:extLst>
          </p:cNvPr>
          <p:cNvSpPr/>
          <p:nvPr/>
        </p:nvSpPr>
        <p:spPr>
          <a:xfrm>
            <a:off x="3559172" y="3752790"/>
            <a:ext cx="222595" cy="111233"/>
          </a:xfrm>
          <a:custGeom>
            <a:avLst/>
            <a:gdLst>
              <a:gd name="connsiteX0" fmla="*/ 3 w 222595"/>
              <a:gd name="connsiteY0" fmla="*/ 60 h 111233"/>
              <a:gd name="connsiteX1" fmla="*/ 92078 w 222595"/>
              <a:gd name="connsiteY1" fmla="*/ 41335 h 111233"/>
              <a:gd name="connsiteX2" fmla="*/ 146053 w 222595"/>
              <a:gd name="connsiteY2" fmla="*/ 38160 h 111233"/>
              <a:gd name="connsiteX3" fmla="*/ 130178 w 222595"/>
              <a:gd name="connsiteY3" fmla="*/ 19110 h 111233"/>
              <a:gd name="connsiteX4" fmla="*/ 222253 w 222595"/>
              <a:gd name="connsiteY4" fmla="*/ 111185 h 111233"/>
              <a:gd name="connsiteX5" fmla="*/ 158753 w 222595"/>
              <a:gd name="connsiteY5" fmla="*/ 31810 h 111233"/>
              <a:gd name="connsiteX6" fmla="*/ 88903 w 222595"/>
              <a:gd name="connsiteY6" fmla="*/ 31810 h 111233"/>
              <a:gd name="connsiteX7" fmla="*/ 3 w 222595"/>
              <a:gd name="connsiteY7" fmla="*/ 60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95" h="111233">
                <a:moveTo>
                  <a:pt x="3" y="60"/>
                </a:moveTo>
                <a:cubicBezTo>
                  <a:pt x="532" y="1647"/>
                  <a:pt x="67736" y="34985"/>
                  <a:pt x="92078" y="41335"/>
                </a:cubicBezTo>
                <a:cubicBezTo>
                  <a:pt x="116420" y="47685"/>
                  <a:pt x="146053" y="38160"/>
                  <a:pt x="146053" y="38160"/>
                </a:cubicBezTo>
                <a:cubicBezTo>
                  <a:pt x="152403" y="34456"/>
                  <a:pt x="117478" y="6939"/>
                  <a:pt x="130178" y="19110"/>
                </a:cubicBezTo>
                <a:cubicBezTo>
                  <a:pt x="142878" y="31281"/>
                  <a:pt x="217491" y="109068"/>
                  <a:pt x="222253" y="111185"/>
                </a:cubicBezTo>
                <a:cubicBezTo>
                  <a:pt x="227015" y="113302"/>
                  <a:pt x="180978" y="45039"/>
                  <a:pt x="158753" y="31810"/>
                </a:cubicBezTo>
                <a:cubicBezTo>
                  <a:pt x="136528" y="18581"/>
                  <a:pt x="109541" y="34985"/>
                  <a:pt x="88903" y="31810"/>
                </a:cubicBezTo>
                <a:cubicBezTo>
                  <a:pt x="68266" y="28635"/>
                  <a:pt x="-526" y="-1527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70A091-3EC2-233D-D237-8BA6173C979A}"/>
              </a:ext>
            </a:extLst>
          </p:cNvPr>
          <p:cNvSpPr/>
          <p:nvPr/>
        </p:nvSpPr>
        <p:spPr>
          <a:xfrm>
            <a:off x="3673233" y="3314657"/>
            <a:ext cx="125332" cy="400221"/>
          </a:xfrm>
          <a:custGeom>
            <a:avLst/>
            <a:gdLst>
              <a:gd name="connsiteX0" fmla="*/ 82792 w 125332"/>
              <a:gd name="connsiteY0" fmla="*/ 43 h 400221"/>
              <a:gd name="connsiteX1" fmla="*/ 85967 w 125332"/>
              <a:gd name="connsiteY1" fmla="*/ 273093 h 400221"/>
              <a:gd name="connsiteX2" fmla="*/ 124067 w 125332"/>
              <a:gd name="connsiteY2" fmla="*/ 396918 h 400221"/>
              <a:gd name="connsiteX3" fmla="*/ 105017 w 125332"/>
              <a:gd name="connsiteY3" fmla="*/ 339768 h 400221"/>
              <a:gd name="connsiteX4" fmla="*/ 242 w 125332"/>
              <a:gd name="connsiteY4" fmla="*/ 85768 h 400221"/>
              <a:gd name="connsiteX5" fmla="*/ 76442 w 125332"/>
              <a:gd name="connsiteY5" fmla="*/ 250868 h 400221"/>
              <a:gd name="connsiteX6" fmla="*/ 82792 w 125332"/>
              <a:gd name="connsiteY6" fmla="*/ 43 h 4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32" h="400221">
                <a:moveTo>
                  <a:pt x="82792" y="43"/>
                </a:moveTo>
                <a:cubicBezTo>
                  <a:pt x="84379" y="3747"/>
                  <a:pt x="79088" y="206947"/>
                  <a:pt x="85967" y="273093"/>
                </a:cubicBezTo>
                <a:cubicBezTo>
                  <a:pt x="92846" y="339239"/>
                  <a:pt x="120892" y="385805"/>
                  <a:pt x="124067" y="396918"/>
                </a:cubicBezTo>
                <a:cubicBezTo>
                  <a:pt x="127242" y="408031"/>
                  <a:pt x="125655" y="391626"/>
                  <a:pt x="105017" y="339768"/>
                </a:cubicBezTo>
                <a:cubicBezTo>
                  <a:pt x="84379" y="287910"/>
                  <a:pt x="5005" y="100585"/>
                  <a:pt x="242" y="85768"/>
                </a:cubicBezTo>
                <a:cubicBezTo>
                  <a:pt x="-4521" y="70951"/>
                  <a:pt x="62155" y="270976"/>
                  <a:pt x="76442" y="250868"/>
                </a:cubicBezTo>
                <a:cubicBezTo>
                  <a:pt x="90729" y="230760"/>
                  <a:pt x="81205" y="-3661"/>
                  <a:pt x="8279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B0F64A7-7F6F-1FFB-E8B7-43605090EAA6}"/>
              </a:ext>
            </a:extLst>
          </p:cNvPr>
          <p:cNvSpPr/>
          <p:nvPr/>
        </p:nvSpPr>
        <p:spPr>
          <a:xfrm>
            <a:off x="4006446" y="3949206"/>
            <a:ext cx="216334" cy="104780"/>
          </a:xfrm>
          <a:custGeom>
            <a:avLst/>
            <a:gdLst>
              <a:gd name="connsiteX0" fmla="*/ 404 w 216334"/>
              <a:gd name="connsiteY0" fmla="*/ 494 h 104780"/>
              <a:gd name="connsiteX1" fmla="*/ 209954 w 216334"/>
              <a:gd name="connsiteY1" fmla="*/ 102094 h 104780"/>
              <a:gd name="connsiteX2" fmla="*/ 159154 w 216334"/>
              <a:gd name="connsiteY2" fmla="*/ 70344 h 104780"/>
              <a:gd name="connsiteX3" fmla="*/ 127404 w 216334"/>
              <a:gd name="connsiteY3" fmla="*/ 16369 h 104780"/>
              <a:gd name="connsiteX4" fmla="*/ 155979 w 216334"/>
              <a:gd name="connsiteY4" fmla="*/ 60819 h 104780"/>
              <a:gd name="connsiteX5" fmla="*/ 404 w 216334"/>
              <a:gd name="connsiteY5" fmla="*/ 494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34" h="104780">
                <a:moveTo>
                  <a:pt x="404" y="494"/>
                </a:moveTo>
                <a:cubicBezTo>
                  <a:pt x="9400" y="7373"/>
                  <a:pt x="183496" y="90452"/>
                  <a:pt x="209954" y="102094"/>
                </a:cubicBezTo>
                <a:cubicBezTo>
                  <a:pt x="236412" y="113736"/>
                  <a:pt x="172912" y="84632"/>
                  <a:pt x="159154" y="70344"/>
                </a:cubicBezTo>
                <a:cubicBezTo>
                  <a:pt x="145396" y="56056"/>
                  <a:pt x="127933" y="17956"/>
                  <a:pt x="127404" y="16369"/>
                </a:cubicBezTo>
                <a:cubicBezTo>
                  <a:pt x="126875" y="14782"/>
                  <a:pt x="176616" y="60819"/>
                  <a:pt x="155979" y="60819"/>
                </a:cubicBezTo>
                <a:cubicBezTo>
                  <a:pt x="135342" y="60819"/>
                  <a:pt x="-8592" y="-6385"/>
                  <a:pt x="40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29AE46B-0578-36B1-8605-B23A0584F580}"/>
              </a:ext>
            </a:extLst>
          </p:cNvPr>
          <p:cNvSpPr/>
          <p:nvPr/>
        </p:nvSpPr>
        <p:spPr>
          <a:xfrm>
            <a:off x="4060140" y="3998030"/>
            <a:ext cx="306897" cy="377762"/>
          </a:xfrm>
          <a:custGeom>
            <a:avLst/>
            <a:gdLst>
              <a:gd name="connsiteX0" fmla="*/ 3860 w 306897"/>
              <a:gd name="connsiteY0" fmla="*/ 5645 h 377762"/>
              <a:gd name="connsiteX1" fmla="*/ 286435 w 306897"/>
              <a:gd name="connsiteY1" fmla="*/ 351720 h 377762"/>
              <a:gd name="connsiteX2" fmla="*/ 267385 w 306897"/>
              <a:gd name="connsiteY2" fmla="*/ 323145 h 377762"/>
              <a:gd name="connsiteX3" fmla="*/ 127685 w 306897"/>
              <a:gd name="connsiteY3" fmla="*/ 85020 h 377762"/>
              <a:gd name="connsiteX4" fmla="*/ 257860 w 306897"/>
              <a:gd name="connsiteY4" fmla="*/ 316795 h 377762"/>
              <a:gd name="connsiteX5" fmla="*/ 130860 w 306897"/>
              <a:gd name="connsiteY5" fmla="*/ 148520 h 377762"/>
              <a:gd name="connsiteX6" fmla="*/ 3860 w 306897"/>
              <a:gd name="connsiteY6" fmla="*/ 5645 h 3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97" h="377762">
                <a:moveTo>
                  <a:pt x="3860" y="5645"/>
                </a:moveTo>
                <a:cubicBezTo>
                  <a:pt x="29789" y="39512"/>
                  <a:pt x="286435" y="351720"/>
                  <a:pt x="286435" y="351720"/>
                </a:cubicBezTo>
                <a:cubicBezTo>
                  <a:pt x="330356" y="404637"/>
                  <a:pt x="293843" y="367595"/>
                  <a:pt x="267385" y="323145"/>
                </a:cubicBezTo>
                <a:cubicBezTo>
                  <a:pt x="240927" y="278695"/>
                  <a:pt x="129273" y="86078"/>
                  <a:pt x="127685" y="85020"/>
                </a:cubicBezTo>
                <a:cubicBezTo>
                  <a:pt x="126097" y="83962"/>
                  <a:pt x="257331" y="306212"/>
                  <a:pt x="257860" y="316795"/>
                </a:cubicBezTo>
                <a:cubicBezTo>
                  <a:pt x="258389" y="327378"/>
                  <a:pt x="172135" y="197732"/>
                  <a:pt x="130860" y="148520"/>
                </a:cubicBezTo>
                <a:cubicBezTo>
                  <a:pt x="89585" y="99308"/>
                  <a:pt x="-22069" y="-28222"/>
                  <a:pt x="3860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B77C46-E086-5650-324F-A329E063EC8B}"/>
              </a:ext>
            </a:extLst>
          </p:cNvPr>
          <p:cNvSpPr/>
          <p:nvPr/>
        </p:nvSpPr>
        <p:spPr>
          <a:xfrm>
            <a:off x="4733311" y="3829722"/>
            <a:ext cx="573605" cy="200813"/>
          </a:xfrm>
          <a:custGeom>
            <a:avLst/>
            <a:gdLst>
              <a:gd name="connsiteX0" fmla="*/ 572114 w 573605"/>
              <a:gd name="connsiteY0" fmla="*/ 2503 h 200813"/>
              <a:gd name="connsiteX1" fmla="*/ 343514 w 573605"/>
              <a:gd name="connsiteY1" fmla="*/ 189828 h 200813"/>
              <a:gd name="connsiteX2" fmla="*/ 407014 w 573605"/>
              <a:gd name="connsiteY2" fmla="*/ 139028 h 200813"/>
              <a:gd name="connsiteX3" fmla="*/ 283189 w 573605"/>
              <a:gd name="connsiteY3" fmla="*/ 199353 h 200813"/>
              <a:gd name="connsiteX4" fmla="*/ 222864 w 573605"/>
              <a:gd name="connsiteY4" fmla="*/ 170778 h 200813"/>
              <a:gd name="connsiteX5" fmla="*/ 614 w 573605"/>
              <a:gd name="connsiteY5" fmla="*/ 50128 h 200813"/>
              <a:gd name="connsiteX6" fmla="*/ 299064 w 573605"/>
              <a:gd name="connsiteY6" fmla="*/ 189828 h 200813"/>
              <a:gd name="connsiteX7" fmla="*/ 368914 w 573605"/>
              <a:gd name="connsiteY7" fmla="*/ 145378 h 200813"/>
              <a:gd name="connsiteX8" fmla="*/ 438764 w 573605"/>
              <a:gd name="connsiteY8" fmla="*/ 85053 h 200813"/>
              <a:gd name="connsiteX9" fmla="*/ 572114 w 573605"/>
              <a:gd name="connsiteY9" fmla="*/ 2503 h 2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605" h="200813">
                <a:moveTo>
                  <a:pt x="572114" y="2503"/>
                </a:moveTo>
                <a:cubicBezTo>
                  <a:pt x="556239" y="19965"/>
                  <a:pt x="371031" y="167074"/>
                  <a:pt x="343514" y="189828"/>
                </a:cubicBezTo>
                <a:cubicBezTo>
                  <a:pt x="315997" y="212582"/>
                  <a:pt x="417068" y="137441"/>
                  <a:pt x="407014" y="139028"/>
                </a:cubicBezTo>
                <a:cubicBezTo>
                  <a:pt x="396960" y="140615"/>
                  <a:pt x="313881" y="194061"/>
                  <a:pt x="283189" y="199353"/>
                </a:cubicBezTo>
                <a:cubicBezTo>
                  <a:pt x="252497" y="204645"/>
                  <a:pt x="269960" y="195649"/>
                  <a:pt x="222864" y="170778"/>
                </a:cubicBezTo>
                <a:cubicBezTo>
                  <a:pt x="175768" y="145907"/>
                  <a:pt x="-12086" y="46953"/>
                  <a:pt x="614" y="50128"/>
                </a:cubicBezTo>
                <a:cubicBezTo>
                  <a:pt x="13314" y="53303"/>
                  <a:pt x="237681" y="173953"/>
                  <a:pt x="299064" y="189828"/>
                </a:cubicBezTo>
                <a:cubicBezTo>
                  <a:pt x="360447" y="205703"/>
                  <a:pt x="345631" y="162841"/>
                  <a:pt x="368914" y="145378"/>
                </a:cubicBezTo>
                <a:cubicBezTo>
                  <a:pt x="392197" y="127916"/>
                  <a:pt x="404897" y="106220"/>
                  <a:pt x="438764" y="85053"/>
                </a:cubicBezTo>
                <a:cubicBezTo>
                  <a:pt x="472631" y="63886"/>
                  <a:pt x="587989" y="-14959"/>
                  <a:pt x="572114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30D4643-AFFE-CB03-A555-C8C1BE792098}"/>
              </a:ext>
            </a:extLst>
          </p:cNvPr>
          <p:cNvSpPr/>
          <p:nvPr/>
        </p:nvSpPr>
        <p:spPr>
          <a:xfrm>
            <a:off x="4841588" y="3827765"/>
            <a:ext cx="270333" cy="264946"/>
          </a:xfrm>
          <a:custGeom>
            <a:avLst/>
            <a:gdLst>
              <a:gd name="connsiteX0" fmla="*/ 287 w 270333"/>
              <a:gd name="connsiteY0" fmla="*/ 10810 h 264946"/>
              <a:gd name="connsiteX1" fmla="*/ 171737 w 270333"/>
              <a:gd name="connsiteY1" fmla="*/ 153685 h 264946"/>
              <a:gd name="connsiteX2" fmla="*/ 270162 w 270333"/>
              <a:gd name="connsiteY2" fmla="*/ 264810 h 264946"/>
              <a:gd name="connsiteX3" fmla="*/ 149512 w 270333"/>
              <a:gd name="connsiteY3" fmla="*/ 131460 h 264946"/>
              <a:gd name="connsiteX4" fmla="*/ 105062 w 270333"/>
              <a:gd name="connsiteY4" fmla="*/ 258460 h 264946"/>
              <a:gd name="connsiteX5" fmla="*/ 159037 w 270333"/>
              <a:gd name="connsiteY5" fmla="*/ 1285 h 264946"/>
              <a:gd name="connsiteX6" fmla="*/ 130462 w 270333"/>
              <a:gd name="connsiteY6" fmla="*/ 153685 h 264946"/>
              <a:gd name="connsiteX7" fmla="*/ 287 w 270333"/>
              <a:gd name="connsiteY7" fmla="*/ 10810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33" h="264946">
                <a:moveTo>
                  <a:pt x="287" y="10810"/>
                </a:moveTo>
                <a:cubicBezTo>
                  <a:pt x="7166" y="10810"/>
                  <a:pt x="126758" y="111352"/>
                  <a:pt x="171737" y="153685"/>
                </a:cubicBezTo>
                <a:cubicBezTo>
                  <a:pt x="216716" y="196018"/>
                  <a:pt x="273866" y="268514"/>
                  <a:pt x="270162" y="264810"/>
                </a:cubicBezTo>
                <a:cubicBezTo>
                  <a:pt x="266458" y="261106"/>
                  <a:pt x="177029" y="132518"/>
                  <a:pt x="149512" y="131460"/>
                </a:cubicBezTo>
                <a:cubicBezTo>
                  <a:pt x="121995" y="130402"/>
                  <a:pt x="103475" y="280156"/>
                  <a:pt x="105062" y="258460"/>
                </a:cubicBezTo>
                <a:cubicBezTo>
                  <a:pt x="106649" y="236764"/>
                  <a:pt x="154804" y="18747"/>
                  <a:pt x="159037" y="1285"/>
                </a:cubicBezTo>
                <a:cubicBezTo>
                  <a:pt x="163270" y="-16177"/>
                  <a:pt x="148983" y="149981"/>
                  <a:pt x="130462" y="153685"/>
                </a:cubicBezTo>
                <a:cubicBezTo>
                  <a:pt x="111941" y="157389"/>
                  <a:pt x="-6592" y="10810"/>
                  <a:pt x="287" y="1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CE51B8C-D64F-1312-65F6-69FC34AC1B82}"/>
              </a:ext>
            </a:extLst>
          </p:cNvPr>
          <p:cNvSpPr/>
          <p:nvPr/>
        </p:nvSpPr>
        <p:spPr>
          <a:xfrm>
            <a:off x="3390019" y="2853111"/>
            <a:ext cx="559706" cy="1070618"/>
          </a:xfrm>
          <a:custGeom>
            <a:avLst/>
            <a:gdLst>
              <a:gd name="connsiteX0" fmla="*/ 559681 w 559706"/>
              <a:gd name="connsiteY0" fmla="*/ 204414 h 1070618"/>
              <a:gd name="connsiteX1" fmla="*/ 296156 w 559706"/>
              <a:gd name="connsiteY1" fmla="*/ 80589 h 1070618"/>
              <a:gd name="connsiteX2" fmla="*/ 200906 w 559706"/>
              <a:gd name="connsiteY2" fmla="*/ 188539 h 1070618"/>
              <a:gd name="connsiteX3" fmla="*/ 216781 w 559706"/>
              <a:gd name="connsiteY3" fmla="*/ 26614 h 1070618"/>
              <a:gd name="connsiteX4" fmla="*/ 77081 w 559706"/>
              <a:gd name="connsiteY4" fmla="*/ 71064 h 1070618"/>
              <a:gd name="connsiteX5" fmla="*/ 881 w 559706"/>
              <a:gd name="connsiteY5" fmla="*/ 337764 h 1070618"/>
              <a:gd name="connsiteX6" fmla="*/ 35806 w 559706"/>
              <a:gd name="connsiteY6" fmla="*/ 217114 h 1070618"/>
              <a:gd name="connsiteX7" fmla="*/ 38981 w 559706"/>
              <a:gd name="connsiteY7" fmla="*/ 607639 h 1070618"/>
              <a:gd name="connsiteX8" fmla="*/ 181856 w 559706"/>
              <a:gd name="connsiteY8" fmla="*/ 1064839 h 1070618"/>
              <a:gd name="connsiteX9" fmla="*/ 73906 w 559706"/>
              <a:gd name="connsiteY9" fmla="*/ 820364 h 1070618"/>
              <a:gd name="connsiteX10" fmla="*/ 13581 w 559706"/>
              <a:gd name="connsiteY10" fmla="*/ 185364 h 1070618"/>
              <a:gd name="connsiteX11" fmla="*/ 96131 w 559706"/>
              <a:gd name="connsiteY11" fmla="*/ 61539 h 1070618"/>
              <a:gd name="connsiteX12" fmla="*/ 131056 w 559706"/>
              <a:gd name="connsiteY12" fmla="*/ 159964 h 1070618"/>
              <a:gd name="connsiteX13" fmla="*/ 143756 w 559706"/>
              <a:gd name="connsiteY13" fmla="*/ 1214 h 1070618"/>
              <a:gd name="connsiteX14" fmla="*/ 267581 w 559706"/>
              <a:gd name="connsiteY14" fmla="*/ 83764 h 1070618"/>
              <a:gd name="connsiteX15" fmla="*/ 280281 w 559706"/>
              <a:gd name="connsiteY15" fmla="*/ 26614 h 1070618"/>
              <a:gd name="connsiteX16" fmla="*/ 559681 w 559706"/>
              <a:gd name="connsiteY16" fmla="*/ 204414 h 10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06" h="1070618">
                <a:moveTo>
                  <a:pt x="559681" y="204414"/>
                </a:moveTo>
                <a:cubicBezTo>
                  <a:pt x="562327" y="213410"/>
                  <a:pt x="355952" y="83235"/>
                  <a:pt x="296156" y="80589"/>
                </a:cubicBezTo>
                <a:cubicBezTo>
                  <a:pt x="236360" y="77943"/>
                  <a:pt x="214135" y="197535"/>
                  <a:pt x="200906" y="188539"/>
                </a:cubicBezTo>
                <a:cubicBezTo>
                  <a:pt x="187677" y="179543"/>
                  <a:pt x="237418" y="46193"/>
                  <a:pt x="216781" y="26614"/>
                </a:cubicBezTo>
                <a:cubicBezTo>
                  <a:pt x="196144" y="7035"/>
                  <a:pt x="113064" y="19206"/>
                  <a:pt x="77081" y="71064"/>
                </a:cubicBezTo>
                <a:cubicBezTo>
                  <a:pt x="41098" y="122922"/>
                  <a:pt x="7760" y="313422"/>
                  <a:pt x="881" y="337764"/>
                </a:cubicBezTo>
                <a:cubicBezTo>
                  <a:pt x="-5998" y="362106"/>
                  <a:pt x="29456" y="172135"/>
                  <a:pt x="35806" y="217114"/>
                </a:cubicBezTo>
                <a:cubicBezTo>
                  <a:pt x="42156" y="262093"/>
                  <a:pt x="14639" y="466352"/>
                  <a:pt x="38981" y="607639"/>
                </a:cubicBezTo>
                <a:cubicBezTo>
                  <a:pt x="63323" y="748926"/>
                  <a:pt x="176035" y="1029385"/>
                  <a:pt x="181856" y="1064839"/>
                </a:cubicBezTo>
                <a:cubicBezTo>
                  <a:pt x="187677" y="1100293"/>
                  <a:pt x="101952" y="966943"/>
                  <a:pt x="73906" y="820364"/>
                </a:cubicBezTo>
                <a:cubicBezTo>
                  <a:pt x="45860" y="673785"/>
                  <a:pt x="9877" y="311835"/>
                  <a:pt x="13581" y="185364"/>
                </a:cubicBezTo>
                <a:cubicBezTo>
                  <a:pt x="17285" y="58893"/>
                  <a:pt x="76552" y="65772"/>
                  <a:pt x="96131" y="61539"/>
                </a:cubicBezTo>
                <a:cubicBezTo>
                  <a:pt x="115710" y="57306"/>
                  <a:pt x="123119" y="170018"/>
                  <a:pt x="131056" y="159964"/>
                </a:cubicBezTo>
                <a:cubicBezTo>
                  <a:pt x="138993" y="149910"/>
                  <a:pt x="121002" y="13914"/>
                  <a:pt x="143756" y="1214"/>
                </a:cubicBezTo>
                <a:cubicBezTo>
                  <a:pt x="166510" y="-11486"/>
                  <a:pt x="244827" y="79531"/>
                  <a:pt x="267581" y="83764"/>
                </a:cubicBezTo>
                <a:cubicBezTo>
                  <a:pt x="290335" y="87997"/>
                  <a:pt x="229481" y="-373"/>
                  <a:pt x="280281" y="26614"/>
                </a:cubicBezTo>
                <a:cubicBezTo>
                  <a:pt x="331081" y="53601"/>
                  <a:pt x="557035" y="195418"/>
                  <a:pt x="559681" y="20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D103D8C-4220-D448-907D-10A4F0CD0063}"/>
              </a:ext>
            </a:extLst>
          </p:cNvPr>
          <p:cNvSpPr/>
          <p:nvPr/>
        </p:nvSpPr>
        <p:spPr>
          <a:xfrm>
            <a:off x="3224301" y="2720529"/>
            <a:ext cx="358933" cy="1411623"/>
          </a:xfrm>
          <a:custGeom>
            <a:avLst/>
            <a:gdLst>
              <a:gd name="connsiteX0" fmla="*/ 223749 w 358933"/>
              <a:gd name="connsiteY0" fmla="*/ 3621 h 1411623"/>
              <a:gd name="connsiteX1" fmla="*/ 115799 w 358933"/>
              <a:gd name="connsiteY1" fmla="*/ 733871 h 1411623"/>
              <a:gd name="connsiteX2" fmla="*/ 350749 w 358933"/>
              <a:gd name="connsiteY2" fmla="*/ 1372046 h 1411623"/>
              <a:gd name="connsiteX3" fmla="*/ 280899 w 358933"/>
              <a:gd name="connsiteY3" fmla="*/ 1210121 h 1411623"/>
              <a:gd name="connsiteX4" fmla="*/ 45949 w 358933"/>
              <a:gd name="connsiteY4" fmla="*/ 330646 h 1411623"/>
              <a:gd name="connsiteX5" fmla="*/ 265024 w 358933"/>
              <a:gd name="connsiteY5" fmla="*/ 1384746 h 1411623"/>
              <a:gd name="connsiteX6" fmla="*/ 166599 w 358933"/>
              <a:gd name="connsiteY6" fmla="*/ 1038671 h 1411623"/>
              <a:gd name="connsiteX7" fmla="*/ 30074 w 358933"/>
              <a:gd name="connsiteY7" fmla="*/ 394146 h 1411623"/>
              <a:gd name="connsiteX8" fmla="*/ 1499 w 358933"/>
              <a:gd name="connsiteY8" fmla="*/ 1359346 h 1411623"/>
              <a:gd name="connsiteX9" fmla="*/ 58649 w 358933"/>
              <a:gd name="connsiteY9" fmla="*/ 492571 h 1411623"/>
              <a:gd name="connsiteX10" fmla="*/ 223749 w 358933"/>
              <a:gd name="connsiteY10" fmla="*/ 3621 h 14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33" h="1411623">
                <a:moveTo>
                  <a:pt x="223749" y="3621"/>
                </a:moveTo>
                <a:cubicBezTo>
                  <a:pt x="233274" y="43838"/>
                  <a:pt x="94632" y="505800"/>
                  <a:pt x="115799" y="733871"/>
                </a:cubicBezTo>
                <a:cubicBezTo>
                  <a:pt x="136966" y="961942"/>
                  <a:pt x="323232" y="1292671"/>
                  <a:pt x="350749" y="1372046"/>
                </a:cubicBezTo>
                <a:cubicBezTo>
                  <a:pt x="378266" y="1451421"/>
                  <a:pt x="331699" y="1383688"/>
                  <a:pt x="280899" y="1210121"/>
                </a:cubicBezTo>
                <a:cubicBezTo>
                  <a:pt x="230099" y="1036554"/>
                  <a:pt x="48595" y="301542"/>
                  <a:pt x="45949" y="330646"/>
                </a:cubicBezTo>
                <a:cubicBezTo>
                  <a:pt x="43303" y="359750"/>
                  <a:pt x="244916" y="1266742"/>
                  <a:pt x="265024" y="1384746"/>
                </a:cubicBezTo>
                <a:cubicBezTo>
                  <a:pt x="285132" y="1502750"/>
                  <a:pt x="205757" y="1203771"/>
                  <a:pt x="166599" y="1038671"/>
                </a:cubicBezTo>
                <a:cubicBezTo>
                  <a:pt x="127441" y="873571"/>
                  <a:pt x="57591" y="340700"/>
                  <a:pt x="30074" y="394146"/>
                </a:cubicBezTo>
                <a:cubicBezTo>
                  <a:pt x="2557" y="447592"/>
                  <a:pt x="-3264" y="1342942"/>
                  <a:pt x="1499" y="1359346"/>
                </a:cubicBezTo>
                <a:cubicBezTo>
                  <a:pt x="6262" y="1375750"/>
                  <a:pt x="25312" y="718525"/>
                  <a:pt x="58649" y="492571"/>
                </a:cubicBezTo>
                <a:cubicBezTo>
                  <a:pt x="91986" y="266617"/>
                  <a:pt x="214224" y="-36596"/>
                  <a:pt x="223749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4D82E99-CFB1-96E9-A3F9-F14EE33B7B07}"/>
              </a:ext>
            </a:extLst>
          </p:cNvPr>
          <p:cNvSpPr/>
          <p:nvPr/>
        </p:nvSpPr>
        <p:spPr>
          <a:xfrm>
            <a:off x="3145805" y="2746375"/>
            <a:ext cx="292720" cy="1085385"/>
          </a:xfrm>
          <a:custGeom>
            <a:avLst/>
            <a:gdLst>
              <a:gd name="connsiteX0" fmla="*/ 292720 w 292720"/>
              <a:gd name="connsiteY0" fmla="*/ 0 h 1085385"/>
              <a:gd name="connsiteX1" fmla="*/ 22845 w 292720"/>
              <a:gd name="connsiteY1" fmla="*/ 669925 h 1085385"/>
              <a:gd name="connsiteX2" fmla="*/ 51420 w 292720"/>
              <a:gd name="connsiteY2" fmla="*/ 1076325 h 1085385"/>
              <a:gd name="connsiteX3" fmla="*/ 45070 w 292720"/>
              <a:gd name="connsiteY3" fmla="*/ 914400 h 1085385"/>
              <a:gd name="connsiteX4" fmla="*/ 10145 w 292720"/>
              <a:gd name="connsiteY4" fmla="*/ 485775 h 1085385"/>
              <a:gd name="connsiteX5" fmla="*/ 10145 w 292720"/>
              <a:gd name="connsiteY5" fmla="*/ 714375 h 1085385"/>
              <a:gd name="connsiteX6" fmla="*/ 127620 w 292720"/>
              <a:gd name="connsiteY6" fmla="*/ 304800 h 1085385"/>
              <a:gd name="connsiteX7" fmla="*/ 57770 w 292720"/>
              <a:gd name="connsiteY7" fmla="*/ 444500 h 1085385"/>
              <a:gd name="connsiteX8" fmla="*/ 292720 w 292720"/>
              <a:gd name="connsiteY8" fmla="*/ 0 h 10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20" h="1085385">
                <a:moveTo>
                  <a:pt x="292720" y="0"/>
                </a:moveTo>
                <a:cubicBezTo>
                  <a:pt x="177891" y="245269"/>
                  <a:pt x="63062" y="490538"/>
                  <a:pt x="22845" y="669925"/>
                </a:cubicBezTo>
                <a:cubicBezTo>
                  <a:pt x="-17372" y="849313"/>
                  <a:pt x="47716" y="1035579"/>
                  <a:pt x="51420" y="1076325"/>
                </a:cubicBezTo>
                <a:cubicBezTo>
                  <a:pt x="55124" y="1117071"/>
                  <a:pt x="51949" y="1012825"/>
                  <a:pt x="45070" y="914400"/>
                </a:cubicBezTo>
                <a:cubicBezTo>
                  <a:pt x="38191" y="815975"/>
                  <a:pt x="15966" y="519112"/>
                  <a:pt x="10145" y="485775"/>
                </a:cubicBezTo>
                <a:cubicBezTo>
                  <a:pt x="4324" y="452438"/>
                  <a:pt x="-9434" y="744538"/>
                  <a:pt x="10145" y="714375"/>
                </a:cubicBezTo>
                <a:cubicBezTo>
                  <a:pt x="29724" y="684213"/>
                  <a:pt x="119682" y="349779"/>
                  <a:pt x="127620" y="304800"/>
                </a:cubicBezTo>
                <a:cubicBezTo>
                  <a:pt x="135558" y="259821"/>
                  <a:pt x="57770" y="444500"/>
                  <a:pt x="57770" y="444500"/>
                </a:cubicBezTo>
                <a:lnTo>
                  <a:pt x="292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EC36E69-29D0-CB9B-D7D4-90CBB9EEA7A2}"/>
              </a:ext>
            </a:extLst>
          </p:cNvPr>
          <p:cNvSpPr/>
          <p:nvPr/>
        </p:nvSpPr>
        <p:spPr>
          <a:xfrm>
            <a:off x="3496025" y="2609848"/>
            <a:ext cx="495034" cy="257178"/>
          </a:xfrm>
          <a:custGeom>
            <a:avLst/>
            <a:gdLst>
              <a:gd name="connsiteX0" fmla="*/ 494950 w 495034"/>
              <a:gd name="connsiteY0" fmla="*/ 257177 h 257178"/>
              <a:gd name="connsiteX1" fmla="*/ 180625 w 495034"/>
              <a:gd name="connsiteY1" fmla="*/ 69852 h 257178"/>
              <a:gd name="connsiteX2" fmla="*/ 6000 w 495034"/>
              <a:gd name="connsiteY2" fmla="*/ 168277 h 257178"/>
              <a:gd name="connsiteX3" fmla="*/ 50450 w 495034"/>
              <a:gd name="connsiteY3" fmla="*/ 123827 h 257178"/>
              <a:gd name="connsiteX4" fmla="*/ 148875 w 495034"/>
              <a:gd name="connsiteY4" fmla="*/ 2 h 257178"/>
              <a:gd name="connsiteX5" fmla="*/ 237775 w 495034"/>
              <a:gd name="connsiteY5" fmla="*/ 127002 h 257178"/>
              <a:gd name="connsiteX6" fmla="*/ 212375 w 495034"/>
              <a:gd name="connsiteY6" fmla="*/ 73027 h 257178"/>
              <a:gd name="connsiteX7" fmla="*/ 494950 w 495034"/>
              <a:gd name="connsiteY7" fmla="*/ 257177 h 25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4" h="257178">
                <a:moveTo>
                  <a:pt x="494950" y="257177"/>
                </a:moveTo>
                <a:cubicBezTo>
                  <a:pt x="489658" y="256648"/>
                  <a:pt x="262117" y="84669"/>
                  <a:pt x="180625" y="69852"/>
                </a:cubicBezTo>
                <a:cubicBezTo>
                  <a:pt x="99133" y="55035"/>
                  <a:pt x="27696" y="159281"/>
                  <a:pt x="6000" y="168277"/>
                </a:cubicBezTo>
                <a:cubicBezTo>
                  <a:pt x="-15696" y="177273"/>
                  <a:pt x="26637" y="151873"/>
                  <a:pt x="50450" y="123827"/>
                </a:cubicBezTo>
                <a:cubicBezTo>
                  <a:pt x="74262" y="95781"/>
                  <a:pt x="117654" y="-527"/>
                  <a:pt x="148875" y="2"/>
                </a:cubicBezTo>
                <a:cubicBezTo>
                  <a:pt x="180096" y="531"/>
                  <a:pt x="227192" y="114831"/>
                  <a:pt x="237775" y="127002"/>
                </a:cubicBezTo>
                <a:cubicBezTo>
                  <a:pt x="248358" y="139173"/>
                  <a:pt x="170042" y="52919"/>
                  <a:pt x="212375" y="73027"/>
                </a:cubicBezTo>
                <a:cubicBezTo>
                  <a:pt x="254708" y="93135"/>
                  <a:pt x="500242" y="257706"/>
                  <a:pt x="494950" y="2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4E02A0D-3F8A-5744-0387-09AD3EF0115E}"/>
              </a:ext>
            </a:extLst>
          </p:cNvPr>
          <p:cNvSpPr/>
          <p:nvPr/>
        </p:nvSpPr>
        <p:spPr>
          <a:xfrm>
            <a:off x="3707397" y="2382186"/>
            <a:ext cx="435978" cy="199089"/>
          </a:xfrm>
          <a:custGeom>
            <a:avLst/>
            <a:gdLst>
              <a:gd name="connsiteX0" fmla="*/ 435978 w 435978"/>
              <a:gd name="connsiteY0" fmla="*/ 199089 h 199089"/>
              <a:gd name="connsiteX1" fmla="*/ 274053 w 435978"/>
              <a:gd name="connsiteY1" fmla="*/ 14939 h 199089"/>
              <a:gd name="connsiteX2" fmla="*/ 1003 w 435978"/>
              <a:gd name="connsiteY2" fmla="*/ 107014 h 199089"/>
              <a:gd name="connsiteX3" fmla="*/ 185153 w 435978"/>
              <a:gd name="connsiteY3" fmla="*/ 27639 h 199089"/>
              <a:gd name="connsiteX4" fmla="*/ 274053 w 435978"/>
              <a:gd name="connsiteY4" fmla="*/ 14939 h 199089"/>
              <a:gd name="connsiteX5" fmla="*/ 435978 w 435978"/>
              <a:gd name="connsiteY5" fmla="*/ 199089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78" h="199089">
                <a:moveTo>
                  <a:pt x="435978" y="199089"/>
                </a:moveTo>
                <a:cubicBezTo>
                  <a:pt x="435978" y="199089"/>
                  <a:pt x="346549" y="30285"/>
                  <a:pt x="274053" y="14939"/>
                </a:cubicBezTo>
                <a:cubicBezTo>
                  <a:pt x="201557" y="-407"/>
                  <a:pt x="15820" y="104897"/>
                  <a:pt x="1003" y="107014"/>
                </a:cubicBezTo>
                <a:cubicBezTo>
                  <a:pt x="-13814" y="109131"/>
                  <a:pt x="139645" y="42985"/>
                  <a:pt x="185153" y="27639"/>
                </a:cubicBezTo>
                <a:cubicBezTo>
                  <a:pt x="230661" y="12293"/>
                  <a:pt x="232249" y="-18398"/>
                  <a:pt x="274053" y="14939"/>
                </a:cubicBezTo>
                <a:cubicBezTo>
                  <a:pt x="315857" y="48276"/>
                  <a:pt x="435978" y="199089"/>
                  <a:pt x="435978" y="199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1CA6254-829E-4866-A38F-7A1AF6302D1B}"/>
              </a:ext>
            </a:extLst>
          </p:cNvPr>
          <p:cNvSpPr/>
          <p:nvPr/>
        </p:nvSpPr>
        <p:spPr>
          <a:xfrm>
            <a:off x="3613150" y="2527549"/>
            <a:ext cx="454108" cy="155327"/>
          </a:xfrm>
          <a:custGeom>
            <a:avLst/>
            <a:gdLst>
              <a:gd name="connsiteX0" fmla="*/ 454025 w 454108"/>
              <a:gd name="connsiteY0" fmla="*/ 155326 h 155327"/>
              <a:gd name="connsiteX1" fmla="*/ 225425 w 454108"/>
              <a:gd name="connsiteY1" fmla="*/ 9276 h 155327"/>
              <a:gd name="connsiteX2" fmla="*/ 0 w 454108"/>
              <a:gd name="connsiteY2" fmla="*/ 47376 h 155327"/>
              <a:gd name="connsiteX3" fmla="*/ 114300 w 454108"/>
              <a:gd name="connsiteY3" fmla="*/ 28326 h 155327"/>
              <a:gd name="connsiteX4" fmla="*/ 250825 w 454108"/>
              <a:gd name="connsiteY4" fmla="*/ 6101 h 155327"/>
              <a:gd name="connsiteX5" fmla="*/ 454025 w 454108"/>
              <a:gd name="connsiteY5" fmla="*/ 155326 h 1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08" h="155327">
                <a:moveTo>
                  <a:pt x="454025" y="155326"/>
                </a:moveTo>
                <a:cubicBezTo>
                  <a:pt x="449792" y="155855"/>
                  <a:pt x="301096" y="27268"/>
                  <a:pt x="225425" y="9276"/>
                </a:cubicBezTo>
                <a:cubicBezTo>
                  <a:pt x="149754" y="-8716"/>
                  <a:pt x="0" y="47376"/>
                  <a:pt x="0" y="47376"/>
                </a:cubicBezTo>
                <a:lnTo>
                  <a:pt x="114300" y="28326"/>
                </a:lnTo>
                <a:cubicBezTo>
                  <a:pt x="156104" y="21447"/>
                  <a:pt x="201083" y="-14007"/>
                  <a:pt x="250825" y="6101"/>
                </a:cubicBezTo>
                <a:cubicBezTo>
                  <a:pt x="300567" y="26209"/>
                  <a:pt x="458258" y="154797"/>
                  <a:pt x="454025" y="15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0878A1-37D3-442B-638D-216153D9807D}"/>
              </a:ext>
            </a:extLst>
          </p:cNvPr>
          <p:cNvSpPr/>
          <p:nvPr/>
        </p:nvSpPr>
        <p:spPr>
          <a:xfrm>
            <a:off x="4272834" y="2259133"/>
            <a:ext cx="425826" cy="180719"/>
          </a:xfrm>
          <a:custGeom>
            <a:avLst/>
            <a:gdLst>
              <a:gd name="connsiteX0" fmla="*/ 16591 w 425826"/>
              <a:gd name="connsiteY0" fmla="*/ 160217 h 180719"/>
              <a:gd name="connsiteX1" fmla="*/ 391241 w 425826"/>
              <a:gd name="connsiteY1" fmla="*/ 58617 h 180719"/>
              <a:gd name="connsiteX2" fmla="*/ 375366 w 425826"/>
              <a:gd name="connsiteY2" fmla="*/ 49092 h 180719"/>
              <a:gd name="connsiteX3" fmla="*/ 92791 w 425826"/>
              <a:gd name="connsiteY3" fmla="*/ 1467 h 180719"/>
              <a:gd name="connsiteX4" fmla="*/ 362666 w 425826"/>
              <a:gd name="connsiteY4" fmla="*/ 26867 h 180719"/>
              <a:gd name="connsiteX5" fmla="*/ 95966 w 425826"/>
              <a:gd name="connsiteY5" fmla="*/ 166567 h 180719"/>
              <a:gd name="connsiteX6" fmla="*/ 16591 w 425826"/>
              <a:gd name="connsiteY6" fmla="*/ 160217 h 1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6" h="180719">
                <a:moveTo>
                  <a:pt x="16591" y="160217"/>
                </a:moveTo>
                <a:cubicBezTo>
                  <a:pt x="65803" y="142225"/>
                  <a:pt x="331445" y="77138"/>
                  <a:pt x="391241" y="58617"/>
                </a:cubicBezTo>
                <a:cubicBezTo>
                  <a:pt x="451037" y="40096"/>
                  <a:pt x="425108" y="58617"/>
                  <a:pt x="375366" y="49092"/>
                </a:cubicBezTo>
                <a:cubicBezTo>
                  <a:pt x="325624" y="39567"/>
                  <a:pt x="94908" y="5171"/>
                  <a:pt x="92791" y="1467"/>
                </a:cubicBezTo>
                <a:cubicBezTo>
                  <a:pt x="90674" y="-2237"/>
                  <a:pt x="362137" y="-650"/>
                  <a:pt x="362666" y="26867"/>
                </a:cubicBezTo>
                <a:cubicBezTo>
                  <a:pt x="363195" y="54384"/>
                  <a:pt x="154174" y="140638"/>
                  <a:pt x="95966" y="166567"/>
                </a:cubicBezTo>
                <a:cubicBezTo>
                  <a:pt x="37758" y="192496"/>
                  <a:pt x="-32621" y="178209"/>
                  <a:pt x="16591" y="16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315F058-7A5F-EFE9-020F-C6550A0B3803}"/>
              </a:ext>
            </a:extLst>
          </p:cNvPr>
          <p:cNvSpPr/>
          <p:nvPr/>
        </p:nvSpPr>
        <p:spPr>
          <a:xfrm>
            <a:off x="3942566" y="2303487"/>
            <a:ext cx="566505" cy="134944"/>
          </a:xfrm>
          <a:custGeom>
            <a:avLst/>
            <a:gdLst>
              <a:gd name="connsiteX0" fmla="*/ 565934 w 566505"/>
              <a:gd name="connsiteY0" fmla="*/ 134913 h 134944"/>
              <a:gd name="connsiteX1" fmla="*/ 283359 w 566505"/>
              <a:gd name="connsiteY1" fmla="*/ 17438 h 134944"/>
              <a:gd name="connsiteX2" fmla="*/ 784 w 566505"/>
              <a:gd name="connsiteY2" fmla="*/ 42838 h 134944"/>
              <a:gd name="connsiteX3" fmla="*/ 203984 w 566505"/>
              <a:gd name="connsiteY3" fmla="*/ 23788 h 134944"/>
              <a:gd name="connsiteX4" fmla="*/ 353209 w 566505"/>
              <a:gd name="connsiteY4" fmla="*/ 4738 h 134944"/>
              <a:gd name="connsiteX5" fmla="*/ 565934 w 566505"/>
              <a:gd name="connsiteY5" fmla="*/ 134913 h 1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05" h="134944">
                <a:moveTo>
                  <a:pt x="565934" y="134913"/>
                </a:moveTo>
                <a:cubicBezTo>
                  <a:pt x="554292" y="137030"/>
                  <a:pt x="377551" y="32784"/>
                  <a:pt x="283359" y="17438"/>
                </a:cubicBezTo>
                <a:cubicBezTo>
                  <a:pt x="189167" y="2092"/>
                  <a:pt x="14013" y="41780"/>
                  <a:pt x="784" y="42838"/>
                </a:cubicBezTo>
                <a:cubicBezTo>
                  <a:pt x="-12445" y="43896"/>
                  <a:pt x="145247" y="30138"/>
                  <a:pt x="203984" y="23788"/>
                </a:cubicBezTo>
                <a:cubicBezTo>
                  <a:pt x="262721" y="17438"/>
                  <a:pt x="298176" y="-11137"/>
                  <a:pt x="353209" y="4738"/>
                </a:cubicBezTo>
                <a:cubicBezTo>
                  <a:pt x="408242" y="20613"/>
                  <a:pt x="577576" y="132796"/>
                  <a:pt x="565934" y="13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AFF1E06-ACCC-31B3-1454-EEDF59BF7A6A}"/>
              </a:ext>
            </a:extLst>
          </p:cNvPr>
          <p:cNvSpPr/>
          <p:nvPr/>
        </p:nvSpPr>
        <p:spPr>
          <a:xfrm>
            <a:off x="4021078" y="2692931"/>
            <a:ext cx="676678" cy="1374852"/>
          </a:xfrm>
          <a:custGeom>
            <a:avLst/>
            <a:gdLst>
              <a:gd name="connsiteX0" fmla="*/ 1647 w 676678"/>
              <a:gd name="connsiteY0" fmla="*/ 2644 h 1374852"/>
              <a:gd name="connsiteX1" fmla="*/ 312797 w 676678"/>
              <a:gd name="connsiteY1" fmla="*/ 891644 h 1374852"/>
              <a:gd name="connsiteX2" fmla="*/ 277872 w 676678"/>
              <a:gd name="connsiteY2" fmla="*/ 761469 h 1374852"/>
              <a:gd name="connsiteX3" fmla="*/ 404872 w 676678"/>
              <a:gd name="connsiteY3" fmla="*/ 1037694 h 1374852"/>
              <a:gd name="connsiteX4" fmla="*/ 671572 w 676678"/>
              <a:gd name="connsiteY4" fmla="*/ 1358369 h 1374852"/>
              <a:gd name="connsiteX5" fmla="*/ 541397 w 676678"/>
              <a:gd name="connsiteY5" fmla="*/ 1225019 h 1374852"/>
              <a:gd name="connsiteX6" fmla="*/ 84197 w 676678"/>
              <a:gd name="connsiteY6" fmla="*/ 358244 h 1374852"/>
              <a:gd name="connsiteX7" fmla="*/ 185797 w 676678"/>
              <a:gd name="connsiteY7" fmla="*/ 609069 h 1374852"/>
              <a:gd name="connsiteX8" fmla="*/ 1647 w 676678"/>
              <a:gd name="connsiteY8" fmla="*/ 2644 h 137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78" h="1374852">
                <a:moveTo>
                  <a:pt x="1647" y="2644"/>
                </a:moveTo>
                <a:cubicBezTo>
                  <a:pt x="22814" y="49740"/>
                  <a:pt x="266760" y="765173"/>
                  <a:pt x="312797" y="891644"/>
                </a:cubicBezTo>
                <a:cubicBezTo>
                  <a:pt x="358834" y="1018115"/>
                  <a:pt x="262526" y="737127"/>
                  <a:pt x="277872" y="761469"/>
                </a:cubicBezTo>
                <a:cubicBezTo>
                  <a:pt x="293218" y="785811"/>
                  <a:pt x="339255" y="938211"/>
                  <a:pt x="404872" y="1037694"/>
                </a:cubicBezTo>
                <a:cubicBezTo>
                  <a:pt x="470489" y="1137177"/>
                  <a:pt x="648818" y="1327148"/>
                  <a:pt x="671572" y="1358369"/>
                </a:cubicBezTo>
                <a:cubicBezTo>
                  <a:pt x="694326" y="1389590"/>
                  <a:pt x="639293" y="1391706"/>
                  <a:pt x="541397" y="1225019"/>
                </a:cubicBezTo>
                <a:cubicBezTo>
                  <a:pt x="443501" y="1058332"/>
                  <a:pt x="143464" y="460902"/>
                  <a:pt x="84197" y="358244"/>
                </a:cubicBezTo>
                <a:cubicBezTo>
                  <a:pt x="24930" y="255586"/>
                  <a:pt x="201672" y="665690"/>
                  <a:pt x="185797" y="609069"/>
                </a:cubicBezTo>
                <a:cubicBezTo>
                  <a:pt x="169922" y="552448"/>
                  <a:pt x="-19520" y="-44452"/>
                  <a:pt x="1647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932F19D-8129-5B3E-4C7E-A75C6056655E}"/>
              </a:ext>
            </a:extLst>
          </p:cNvPr>
          <p:cNvSpPr/>
          <p:nvPr/>
        </p:nvSpPr>
        <p:spPr>
          <a:xfrm>
            <a:off x="3428930" y="2761806"/>
            <a:ext cx="671221" cy="127530"/>
          </a:xfrm>
          <a:custGeom>
            <a:avLst/>
            <a:gdLst>
              <a:gd name="connsiteX0" fmla="*/ 666820 w 671221"/>
              <a:gd name="connsiteY0" fmla="*/ 127444 h 127530"/>
              <a:gd name="connsiteX1" fmla="*/ 295345 w 671221"/>
              <a:gd name="connsiteY1" fmla="*/ 6794 h 127530"/>
              <a:gd name="connsiteX2" fmla="*/ 70 w 671221"/>
              <a:gd name="connsiteY2" fmla="*/ 16319 h 127530"/>
              <a:gd name="connsiteX3" fmla="*/ 320745 w 671221"/>
              <a:gd name="connsiteY3" fmla="*/ 25844 h 127530"/>
              <a:gd name="connsiteX4" fmla="*/ 489020 w 671221"/>
              <a:gd name="connsiteY4" fmla="*/ 25844 h 127530"/>
              <a:gd name="connsiteX5" fmla="*/ 666820 w 671221"/>
              <a:gd name="connsiteY5" fmla="*/ 127444 h 1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1" h="127530">
                <a:moveTo>
                  <a:pt x="666820" y="127444"/>
                </a:moveTo>
                <a:cubicBezTo>
                  <a:pt x="634541" y="124269"/>
                  <a:pt x="406470" y="25315"/>
                  <a:pt x="295345" y="6794"/>
                </a:cubicBezTo>
                <a:cubicBezTo>
                  <a:pt x="184220" y="-11727"/>
                  <a:pt x="-4163" y="13144"/>
                  <a:pt x="70" y="16319"/>
                </a:cubicBezTo>
                <a:cubicBezTo>
                  <a:pt x="4303" y="19494"/>
                  <a:pt x="239253" y="24256"/>
                  <a:pt x="320745" y="25844"/>
                </a:cubicBezTo>
                <a:cubicBezTo>
                  <a:pt x="402237" y="27431"/>
                  <a:pt x="432928" y="6265"/>
                  <a:pt x="489020" y="25844"/>
                </a:cubicBezTo>
                <a:cubicBezTo>
                  <a:pt x="545112" y="45423"/>
                  <a:pt x="699099" y="130619"/>
                  <a:pt x="666820" y="127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EAC7C43-1995-51E8-432B-BB7FABA66264}"/>
              </a:ext>
            </a:extLst>
          </p:cNvPr>
          <p:cNvSpPr/>
          <p:nvPr/>
        </p:nvSpPr>
        <p:spPr>
          <a:xfrm>
            <a:off x="4159250" y="2482848"/>
            <a:ext cx="516564" cy="1522621"/>
          </a:xfrm>
          <a:custGeom>
            <a:avLst/>
            <a:gdLst>
              <a:gd name="connsiteX0" fmla="*/ 114300 w 516564"/>
              <a:gd name="connsiteY0" fmla="*/ 2 h 1522621"/>
              <a:gd name="connsiteX1" fmla="*/ 400050 w 516564"/>
              <a:gd name="connsiteY1" fmla="*/ 447677 h 1522621"/>
              <a:gd name="connsiteX2" fmla="*/ 361950 w 516564"/>
              <a:gd name="connsiteY2" fmla="*/ 736602 h 1522621"/>
              <a:gd name="connsiteX3" fmla="*/ 349250 w 516564"/>
              <a:gd name="connsiteY3" fmla="*/ 1038227 h 1522621"/>
              <a:gd name="connsiteX4" fmla="*/ 511175 w 516564"/>
              <a:gd name="connsiteY4" fmla="*/ 1492252 h 1522621"/>
              <a:gd name="connsiteX5" fmla="*/ 431800 w 516564"/>
              <a:gd name="connsiteY5" fmla="*/ 1317627 h 1522621"/>
              <a:gd name="connsiteX6" fmla="*/ 0 w 516564"/>
              <a:gd name="connsiteY6" fmla="*/ 12702 h 1522621"/>
              <a:gd name="connsiteX7" fmla="*/ 434975 w 516564"/>
              <a:gd name="connsiteY7" fmla="*/ 1381127 h 1522621"/>
              <a:gd name="connsiteX8" fmla="*/ 349250 w 516564"/>
              <a:gd name="connsiteY8" fmla="*/ 1057277 h 1522621"/>
              <a:gd name="connsiteX9" fmla="*/ 387350 w 516564"/>
              <a:gd name="connsiteY9" fmla="*/ 454027 h 1522621"/>
              <a:gd name="connsiteX10" fmla="*/ 114300 w 516564"/>
              <a:gd name="connsiteY10" fmla="*/ 2 h 15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64" h="1522621">
                <a:moveTo>
                  <a:pt x="114300" y="2"/>
                </a:moveTo>
                <a:cubicBezTo>
                  <a:pt x="116417" y="-1056"/>
                  <a:pt x="358775" y="324910"/>
                  <a:pt x="400050" y="447677"/>
                </a:cubicBezTo>
                <a:cubicBezTo>
                  <a:pt x="441325" y="570444"/>
                  <a:pt x="370417" y="638177"/>
                  <a:pt x="361950" y="736602"/>
                </a:cubicBezTo>
                <a:cubicBezTo>
                  <a:pt x="353483" y="835027"/>
                  <a:pt x="324379" y="912285"/>
                  <a:pt x="349250" y="1038227"/>
                </a:cubicBezTo>
                <a:cubicBezTo>
                  <a:pt x="374121" y="1164169"/>
                  <a:pt x="497417" y="1445685"/>
                  <a:pt x="511175" y="1492252"/>
                </a:cubicBezTo>
                <a:cubicBezTo>
                  <a:pt x="524933" y="1538819"/>
                  <a:pt x="516996" y="1564219"/>
                  <a:pt x="431800" y="1317627"/>
                </a:cubicBezTo>
                <a:cubicBezTo>
                  <a:pt x="346604" y="1071035"/>
                  <a:pt x="-529" y="2119"/>
                  <a:pt x="0" y="12702"/>
                </a:cubicBezTo>
                <a:cubicBezTo>
                  <a:pt x="529" y="23285"/>
                  <a:pt x="376767" y="1207031"/>
                  <a:pt x="434975" y="1381127"/>
                </a:cubicBezTo>
                <a:cubicBezTo>
                  <a:pt x="493183" y="1555223"/>
                  <a:pt x="357187" y="1211794"/>
                  <a:pt x="349250" y="1057277"/>
                </a:cubicBezTo>
                <a:cubicBezTo>
                  <a:pt x="341313" y="902760"/>
                  <a:pt x="421217" y="632356"/>
                  <a:pt x="387350" y="454027"/>
                </a:cubicBezTo>
                <a:cubicBezTo>
                  <a:pt x="353483" y="275698"/>
                  <a:pt x="112183" y="1060"/>
                  <a:pt x="114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D7F10DD-38C0-0EBB-F95A-164D2B0903A1}"/>
              </a:ext>
            </a:extLst>
          </p:cNvPr>
          <p:cNvSpPr/>
          <p:nvPr/>
        </p:nvSpPr>
        <p:spPr>
          <a:xfrm>
            <a:off x="4326795" y="2431239"/>
            <a:ext cx="591163" cy="1624683"/>
          </a:xfrm>
          <a:custGeom>
            <a:avLst/>
            <a:gdLst>
              <a:gd name="connsiteX0" fmla="*/ 730 w 591163"/>
              <a:gd name="connsiteY0" fmla="*/ 811 h 1624683"/>
              <a:gd name="connsiteX1" fmla="*/ 403955 w 591163"/>
              <a:gd name="connsiteY1" fmla="*/ 785036 h 1624683"/>
              <a:gd name="connsiteX2" fmla="*/ 378555 w 591163"/>
              <a:gd name="connsiteY2" fmla="*/ 1096186 h 1624683"/>
              <a:gd name="connsiteX3" fmla="*/ 584930 w 591163"/>
              <a:gd name="connsiteY3" fmla="*/ 1597836 h 1624683"/>
              <a:gd name="connsiteX4" fmla="*/ 511905 w 591163"/>
              <a:gd name="connsiteY4" fmla="*/ 1470836 h 1624683"/>
              <a:gd name="connsiteX5" fmla="*/ 254730 w 591163"/>
              <a:gd name="connsiteY5" fmla="*/ 750111 h 1624683"/>
              <a:gd name="connsiteX6" fmla="*/ 492855 w 591163"/>
              <a:gd name="connsiteY6" fmla="*/ 1334311 h 1624683"/>
              <a:gd name="connsiteX7" fmla="*/ 337280 w 591163"/>
              <a:gd name="connsiteY7" fmla="*/ 667561 h 1624683"/>
              <a:gd name="connsiteX8" fmla="*/ 518255 w 591163"/>
              <a:gd name="connsiteY8" fmla="*/ 943786 h 1624683"/>
              <a:gd name="connsiteX9" fmla="*/ 730 w 591163"/>
              <a:gd name="connsiteY9" fmla="*/ 811 h 16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63" h="1624683">
                <a:moveTo>
                  <a:pt x="730" y="811"/>
                </a:moveTo>
                <a:cubicBezTo>
                  <a:pt x="-18320" y="-25647"/>
                  <a:pt x="340984" y="602474"/>
                  <a:pt x="403955" y="785036"/>
                </a:cubicBezTo>
                <a:cubicBezTo>
                  <a:pt x="466926" y="967598"/>
                  <a:pt x="348393" y="960719"/>
                  <a:pt x="378555" y="1096186"/>
                </a:cubicBezTo>
                <a:cubicBezTo>
                  <a:pt x="408717" y="1231653"/>
                  <a:pt x="562705" y="1535394"/>
                  <a:pt x="584930" y="1597836"/>
                </a:cubicBezTo>
                <a:cubicBezTo>
                  <a:pt x="607155" y="1660278"/>
                  <a:pt x="566938" y="1612124"/>
                  <a:pt x="511905" y="1470836"/>
                </a:cubicBezTo>
                <a:cubicBezTo>
                  <a:pt x="456872" y="1329549"/>
                  <a:pt x="257905" y="772865"/>
                  <a:pt x="254730" y="750111"/>
                </a:cubicBezTo>
                <a:cubicBezTo>
                  <a:pt x="251555" y="727357"/>
                  <a:pt x="479097" y="1348069"/>
                  <a:pt x="492855" y="1334311"/>
                </a:cubicBezTo>
                <a:cubicBezTo>
                  <a:pt x="506613" y="1320553"/>
                  <a:pt x="333047" y="732649"/>
                  <a:pt x="337280" y="667561"/>
                </a:cubicBezTo>
                <a:cubicBezTo>
                  <a:pt x="341513" y="602473"/>
                  <a:pt x="576463" y="1053853"/>
                  <a:pt x="518255" y="943786"/>
                </a:cubicBezTo>
                <a:cubicBezTo>
                  <a:pt x="460047" y="833719"/>
                  <a:pt x="19780" y="27269"/>
                  <a:pt x="730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DD38182-5994-6B14-D38C-8EDC83C68DAF}"/>
              </a:ext>
            </a:extLst>
          </p:cNvPr>
          <p:cNvSpPr/>
          <p:nvPr/>
        </p:nvSpPr>
        <p:spPr>
          <a:xfrm>
            <a:off x="4469381" y="2241527"/>
            <a:ext cx="880282" cy="255061"/>
          </a:xfrm>
          <a:custGeom>
            <a:avLst/>
            <a:gdLst>
              <a:gd name="connsiteX0" fmla="*/ 1019 w 880282"/>
              <a:gd name="connsiteY0" fmla="*/ 60348 h 255061"/>
              <a:gd name="connsiteX1" fmla="*/ 594744 w 880282"/>
              <a:gd name="connsiteY1" fmla="*/ 44473 h 255061"/>
              <a:gd name="connsiteX2" fmla="*/ 458219 w 880282"/>
              <a:gd name="connsiteY2" fmla="*/ 73048 h 255061"/>
              <a:gd name="connsiteX3" fmla="*/ 705869 w 880282"/>
              <a:gd name="connsiteY3" fmla="*/ 146073 h 255061"/>
              <a:gd name="connsiteX4" fmla="*/ 877319 w 880282"/>
              <a:gd name="connsiteY4" fmla="*/ 254023 h 255061"/>
              <a:gd name="connsiteX5" fmla="*/ 562994 w 880282"/>
              <a:gd name="connsiteY5" fmla="*/ 76223 h 255061"/>
              <a:gd name="connsiteX6" fmla="*/ 318519 w 880282"/>
              <a:gd name="connsiteY6" fmla="*/ 23 h 255061"/>
              <a:gd name="connsiteX7" fmla="*/ 448694 w 880282"/>
              <a:gd name="connsiteY7" fmla="*/ 82573 h 255061"/>
              <a:gd name="connsiteX8" fmla="*/ 1019 w 880282"/>
              <a:gd name="connsiteY8" fmla="*/ 60348 h 2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82" h="255061">
                <a:moveTo>
                  <a:pt x="1019" y="60348"/>
                </a:moveTo>
                <a:cubicBezTo>
                  <a:pt x="25361" y="53998"/>
                  <a:pt x="518544" y="42356"/>
                  <a:pt x="594744" y="44473"/>
                </a:cubicBezTo>
                <a:cubicBezTo>
                  <a:pt x="670944" y="46590"/>
                  <a:pt x="439698" y="56115"/>
                  <a:pt x="458219" y="73048"/>
                </a:cubicBezTo>
                <a:cubicBezTo>
                  <a:pt x="476740" y="89981"/>
                  <a:pt x="636019" y="115910"/>
                  <a:pt x="705869" y="146073"/>
                </a:cubicBezTo>
                <a:cubicBezTo>
                  <a:pt x="775719" y="176236"/>
                  <a:pt x="901132" y="265665"/>
                  <a:pt x="877319" y="254023"/>
                </a:cubicBezTo>
                <a:cubicBezTo>
                  <a:pt x="853506" y="242381"/>
                  <a:pt x="656127" y="118556"/>
                  <a:pt x="562994" y="76223"/>
                </a:cubicBezTo>
                <a:cubicBezTo>
                  <a:pt x="469861" y="33890"/>
                  <a:pt x="337569" y="-1035"/>
                  <a:pt x="318519" y="23"/>
                </a:cubicBezTo>
                <a:cubicBezTo>
                  <a:pt x="299469" y="1081"/>
                  <a:pt x="501611" y="73577"/>
                  <a:pt x="448694" y="82573"/>
                </a:cubicBezTo>
                <a:cubicBezTo>
                  <a:pt x="395777" y="91569"/>
                  <a:pt x="-23323" y="66698"/>
                  <a:pt x="1019" y="60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48ACB73-3543-B264-034C-307D3BDC6BCC}"/>
              </a:ext>
            </a:extLst>
          </p:cNvPr>
          <p:cNvSpPr/>
          <p:nvPr/>
        </p:nvSpPr>
        <p:spPr>
          <a:xfrm>
            <a:off x="4331942" y="2384208"/>
            <a:ext cx="859938" cy="1629096"/>
          </a:xfrm>
          <a:custGeom>
            <a:avLst/>
            <a:gdLst>
              <a:gd name="connsiteX0" fmla="*/ 5108 w 859938"/>
              <a:gd name="connsiteY0" fmla="*/ 9742 h 1629096"/>
              <a:gd name="connsiteX1" fmla="*/ 548033 w 859938"/>
              <a:gd name="connsiteY1" fmla="*/ 647917 h 1629096"/>
              <a:gd name="connsiteX2" fmla="*/ 856008 w 859938"/>
              <a:gd name="connsiteY2" fmla="*/ 1390867 h 1629096"/>
              <a:gd name="connsiteX3" fmla="*/ 713133 w 859938"/>
              <a:gd name="connsiteY3" fmla="*/ 1111467 h 1629096"/>
              <a:gd name="connsiteX4" fmla="*/ 579783 w 859938"/>
              <a:gd name="connsiteY4" fmla="*/ 832067 h 1629096"/>
              <a:gd name="connsiteX5" fmla="*/ 782983 w 859938"/>
              <a:gd name="connsiteY5" fmla="*/ 1628992 h 1629096"/>
              <a:gd name="connsiteX6" fmla="*/ 475008 w 859938"/>
              <a:gd name="connsiteY6" fmla="*/ 771742 h 1629096"/>
              <a:gd name="connsiteX7" fmla="*/ 640108 w 859938"/>
              <a:gd name="connsiteY7" fmla="*/ 1092417 h 1629096"/>
              <a:gd name="connsiteX8" fmla="*/ 522633 w 859938"/>
              <a:gd name="connsiteY8" fmla="*/ 644742 h 1629096"/>
              <a:gd name="connsiteX9" fmla="*/ 287683 w 859938"/>
              <a:gd name="connsiteY9" fmla="*/ 285967 h 1629096"/>
              <a:gd name="connsiteX10" fmla="*/ 5108 w 859938"/>
              <a:gd name="connsiteY10" fmla="*/ 9742 h 162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938" h="1629096">
                <a:moveTo>
                  <a:pt x="5108" y="9742"/>
                </a:moveTo>
                <a:cubicBezTo>
                  <a:pt x="48500" y="70067"/>
                  <a:pt x="406216" y="417729"/>
                  <a:pt x="548033" y="647917"/>
                </a:cubicBezTo>
                <a:cubicBezTo>
                  <a:pt x="689850" y="878105"/>
                  <a:pt x="828491" y="1313609"/>
                  <a:pt x="856008" y="1390867"/>
                </a:cubicBezTo>
                <a:cubicBezTo>
                  <a:pt x="883525" y="1468125"/>
                  <a:pt x="759170" y="1204600"/>
                  <a:pt x="713133" y="1111467"/>
                </a:cubicBezTo>
                <a:cubicBezTo>
                  <a:pt x="667096" y="1018334"/>
                  <a:pt x="568141" y="745813"/>
                  <a:pt x="579783" y="832067"/>
                </a:cubicBezTo>
                <a:cubicBezTo>
                  <a:pt x="591425" y="918321"/>
                  <a:pt x="800445" y="1639046"/>
                  <a:pt x="782983" y="1628992"/>
                </a:cubicBezTo>
                <a:cubicBezTo>
                  <a:pt x="765521" y="1618938"/>
                  <a:pt x="498820" y="861171"/>
                  <a:pt x="475008" y="771742"/>
                </a:cubicBezTo>
                <a:cubicBezTo>
                  <a:pt x="451196" y="682313"/>
                  <a:pt x="632171" y="1113584"/>
                  <a:pt x="640108" y="1092417"/>
                </a:cubicBezTo>
                <a:cubicBezTo>
                  <a:pt x="648046" y="1071250"/>
                  <a:pt x="581371" y="779150"/>
                  <a:pt x="522633" y="644742"/>
                </a:cubicBezTo>
                <a:cubicBezTo>
                  <a:pt x="463896" y="510334"/>
                  <a:pt x="368646" y="387038"/>
                  <a:pt x="287683" y="285967"/>
                </a:cubicBezTo>
                <a:cubicBezTo>
                  <a:pt x="206720" y="184896"/>
                  <a:pt x="-38284" y="-50583"/>
                  <a:pt x="5108" y="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51E3F64-1D15-195F-26F2-21420F2F1828}"/>
              </a:ext>
            </a:extLst>
          </p:cNvPr>
          <p:cNvSpPr/>
          <p:nvPr/>
        </p:nvSpPr>
        <p:spPr>
          <a:xfrm>
            <a:off x="4524366" y="2635553"/>
            <a:ext cx="211526" cy="1472739"/>
          </a:xfrm>
          <a:custGeom>
            <a:avLst/>
            <a:gdLst>
              <a:gd name="connsiteX0" fmla="*/ 117484 w 211526"/>
              <a:gd name="connsiteY0" fmla="*/ 40972 h 1472739"/>
              <a:gd name="connsiteX1" fmla="*/ 123834 w 211526"/>
              <a:gd name="connsiteY1" fmla="*/ 929972 h 1472739"/>
              <a:gd name="connsiteX2" fmla="*/ 209559 w 211526"/>
              <a:gd name="connsiteY2" fmla="*/ 1447497 h 1472739"/>
              <a:gd name="connsiteX3" fmla="*/ 177809 w 211526"/>
              <a:gd name="connsiteY3" fmla="*/ 1342722 h 1472739"/>
              <a:gd name="connsiteX4" fmla="*/ 107959 w 211526"/>
              <a:gd name="connsiteY4" fmla="*/ 910922 h 1472739"/>
              <a:gd name="connsiteX5" fmla="*/ 9 w 211526"/>
              <a:gd name="connsiteY5" fmla="*/ 120347 h 1472739"/>
              <a:gd name="connsiteX6" fmla="*/ 101609 w 211526"/>
              <a:gd name="connsiteY6" fmla="*/ 812497 h 1472739"/>
              <a:gd name="connsiteX7" fmla="*/ 88909 w 211526"/>
              <a:gd name="connsiteY7" fmla="*/ 212422 h 1472739"/>
              <a:gd name="connsiteX8" fmla="*/ 117484 w 211526"/>
              <a:gd name="connsiteY8" fmla="*/ 40972 h 14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26" h="1472739">
                <a:moveTo>
                  <a:pt x="117484" y="40972"/>
                </a:moveTo>
                <a:cubicBezTo>
                  <a:pt x="123305" y="160564"/>
                  <a:pt x="108488" y="695551"/>
                  <a:pt x="123834" y="929972"/>
                </a:cubicBezTo>
                <a:cubicBezTo>
                  <a:pt x="139180" y="1164393"/>
                  <a:pt x="200563" y="1378705"/>
                  <a:pt x="209559" y="1447497"/>
                </a:cubicBezTo>
                <a:cubicBezTo>
                  <a:pt x="218555" y="1516289"/>
                  <a:pt x="194742" y="1432151"/>
                  <a:pt x="177809" y="1342722"/>
                </a:cubicBezTo>
                <a:cubicBezTo>
                  <a:pt x="160876" y="1253293"/>
                  <a:pt x="137592" y="1114651"/>
                  <a:pt x="107959" y="910922"/>
                </a:cubicBezTo>
                <a:cubicBezTo>
                  <a:pt x="78326" y="707193"/>
                  <a:pt x="1067" y="136751"/>
                  <a:pt x="9" y="120347"/>
                </a:cubicBezTo>
                <a:cubicBezTo>
                  <a:pt x="-1049" y="103943"/>
                  <a:pt x="86792" y="797151"/>
                  <a:pt x="101609" y="812497"/>
                </a:cubicBezTo>
                <a:cubicBezTo>
                  <a:pt x="116426" y="827843"/>
                  <a:pt x="83088" y="335189"/>
                  <a:pt x="88909" y="212422"/>
                </a:cubicBezTo>
                <a:cubicBezTo>
                  <a:pt x="94730" y="89655"/>
                  <a:pt x="111663" y="-78620"/>
                  <a:pt x="117484" y="4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63BAF2F-71D8-2C4B-9120-F23B1F46EF2A}"/>
              </a:ext>
            </a:extLst>
          </p:cNvPr>
          <p:cNvSpPr/>
          <p:nvPr/>
        </p:nvSpPr>
        <p:spPr>
          <a:xfrm>
            <a:off x="4503347" y="2365957"/>
            <a:ext cx="669456" cy="1713929"/>
          </a:xfrm>
          <a:custGeom>
            <a:avLst/>
            <a:gdLst>
              <a:gd name="connsiteX0" fmla="*/ 1978 w 669456"/>
              <a:gd name="connsiteY0" fmla="*/ 5768 h 1713929"/>
              <a:gd name="connsiteX1" fmla="*/ 548078 w 669456"/>
              <a:gd name="connsiteY1" fmla="*/ 513768 h 1713929"/>
              <a:gd name="connsiteX2" fmla="*/ 633803 w 669456"/>
              <a:gd name="connsiteY2" fmla="*/ 1647243 h 1713929"/>
              <a:gd name="connsiteX3" fmla="*/ 624278 w 669456"/>
              <a:gd name="connsiteY3" fmla="*/ 1548818 h 1713929"/>
              <a:gd name="connsiteX4" fmla="*/ 614753 w 669456"/>
              <a:gd name="connsiteY4" fmla="*/ 1278943 h 1713929"/>
              <a:gd name="connsiteX5" fmla="*/ 668728 w 669456"/>
              <a:gd name="connsiteY5" fmla="*/ 539168 h 1713929"/>
              <a:gd name="connsiteX6" fmla="*/ 640153 w 669456"/>
              <a:gd name="connsiteY6" fmla="*/ 809043 h 1713929"/>
              <a:gd name="connsiteX7" fmla="*/ 560778 w 669456"/>
              <a:gd name="connsiteY7" fmla="*/ 418518 h 1713929"/>
              <a:gd name="connsiteX8" fmla="*/ 370278 w 669456"/>
              <a:gd name="connsiteY8" fmla="*/ 250243 h 1713929"/>
              <a:gd name="connsiteX9" fmla="*/ 1978 w 669456"/>
              <a:gd name="connsiteY9" fmla="*/ 5768 h 17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456" h="1713929">
                <a:moveTo>
                  <a:pt x="1978" y="5768"/>
                </a:moveTo>
                <a:cubicBezTo>
                  <a:pt x="31611" y="49689"/>
                  <a:pt x="442774" y="240189"/>
                  <a:pt x="548078" y="513768"/>
                </a:cubicBezTo>
                <a:cubicBezTo>
                  <a:pt x="653382" y="787347"/>
                  <a:pt x="621103" y="1474735"/>
                  <a:pt x="633803" y="1647243"/>
                </a:cubicBezTo>
                <a:cubicBezTo>
                  <a:pt x="646503" y="1819751"/>
                  <a:pt x="627453" y="1610201"/>
                  <a:pt x="624278" y="1548818"/>
                </a:cubicBezTo>
                <a:cubicBezTo>
                  <a:pt x="621103" y="1487435"/>
                  <a:pt x="607345" y="1447218"/>
                  <a:pt x="614753" y="1278943"/>
                </a:cubicBezTo>
                <a:cubicBezTo>
                  <a:pt x="622161" y="1110668"/>
                  <a:pt x="664495" y="617485"/>
                  <a:pt x="668728" y="539168"/>
                </a:cubicBezTo>
                <a:cubicBezTo>
                  <a:pt x="672961" y="460851"/>
                  <a:pt x="658145" y="829151"/>
                  <a:pt x="640153" y="809043"/>
                </a:cubicBezTo>
                <a:cubicBezTo>
                  <a:pt x="622161" y="788935"/>
                  <a:pt x="605757" y="511651"/>
                  <a:pt x="560778" y="418518"/>
                </a:cubicBezTo>
                <a:cubicBezTo>
                  <a:pt x="515799" y="325385"/>
                  <a:pt x="456532" y="319564"/>
                  <a:pt x="370278" y="250243"/>
                </a:cubicBezTo>
                <a:cubicBezTo>
                  <a:pt x="284024" y="180922"/>
                  <a:pt x="-27655" y="-38153"/>
                  <a:pt x="1978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77D93DB-5782-A1E8-281B-EA399CF4FBDE}"/>
              </a:ext>
            </a:extLst>
          </p:cNvPr>
          <p:cNvSpPr/>
          <p:nvPr/>
        </p:nvSpPr>
        <p:spPr>
          <a:xfrm>
            <a:off x="4064000" y="2628393"/>
            <a:ext cx="617822" cy="1507342"/>
          </a:xfrm>
          <a:custGeom>
            <a:avLst/>
            <a:gdLst>
              <a:gd name="connsiteX0" fmla="*/ 47625 w 617822"/>
              <a:gd name="connsiteY0" fmla="*/ 507 h 1507342"/>
              <a:gd name="connsiteX1" fmla="*/ 222250 w 617822"/>
              <a:gd name="connsiteY1" fmla="*/ 505332 h 1507342"/>
              <a:gd name="connsiteX2" fmla="*/ 288925 w 617822"/>
              <a:gd name="connsiteY2" fmla="*/ 1010157 h 1507342"/>
              <a:gd name="connsiteX3" fmla="*/ 269875 w 617822"/>
              <a:gd name="connsiteY3" fmla="*/ 768857 h 1507342"/>
              <a:gd name="connsiteX4" fmla="*/ 612775 w 617822"/>
              <a:gd name="connsiteY4" fmla="*/ 1495932 h 1507342"/>
              <a:gd name="connsiteX5" fmla="*/ 457200 w 617822"/>
              <a:gd name="connsiteY5" fmla="*/ 1168907 h 1507342"/>
              <a:gd name="connsiteX6" fmla="*/ 219075 w 617822"/>
              <a:gd name="connsiteY6" fmla="*/ 578357 h 1507342"/>
              <a:gd name="connsiteX7" fmla="*/ 0 w 617822"/>
              <a:gd name="connsiteY7" fmla="*/ 121157 h 1507342"/>
              <a:gd name="connsiteX8" fmla="*/ 219075 w 617822"/>
              <a:gd name="connsiteY8" fmla="*/ 559307 h 1507342"/>
              <a:gd name="connsiteX9" fmla="*/ 123825 w 617822"/>
              <a:gd name="connsiteY9" fmla="*/ 235457 h 1507342"/>
              <a:gd name="connsiteX10" fmla="*/ 171450 w 617822"/>
              <a:gd name="connsiteY10" fmla="*/ 406907 h 1507342"/>
              <a:gd name="connsiteX11" fmla="*/ 47625 w 617822"/>
              <a:gd name="connsiteY11" fmla="*/ 507 h 15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822" h="1507342">
                <a:moveTo>
                  <a:pt x="47625" y="507"/>
                </a:moveTo>
                <a:cubicBezTo>
                  <a:pt x="56092" y="16911"/>
                  <a:pt x="182033" y="337057"/>
                  <a:pt x="222250" y="505332"/>
                </a:cubicBezTo>
                <a:cubicBezTo>
                  <a:pt x="262467" y="673607"/>
                  <a:pt x="280988" y="966236"/>
                  <a:pt x="288925" y="1010157"/>
                </a:cubicBezTo>
                <a:cubicBezTo>
                  <a:pt x="296863" y="1054078"/>
                  <a:pt x="215900" y="687895"/>
                  <a:pt x="269875" y="768857"/>
                </a:cubicBezTo>
                <a:cubicBezTo>
                  <a:pt x="323850" y="849820"/>
                  <a:pt x="581554" y="1429257"/>
                  <a:pt x="612775" y="1495932"/>
                </a:cubicBezTo>
                <a:cubicBezTo>
                  <a:pt x="643996" y="1562607"/>
                  <a:pt x="522817" y="1321836"/>
                  <a:pt x="457200" y="1168907"/>
                </a:cubicBezTo>
                <a:cubicBezTo>
                  <a:pt x="391583" y="1015978"/>
                  <a:pt x="295275" y="752982"/>
                  <a:pt x="219075" y="578357"/>
                </a:cubicBezTo>
                <a:cubicBezTo>
                  <a:pt x="142875" y="403732"/>
                  <a:pt x="0" y="124332"/>
                  <a:pt x="0" y="121157"/>
                </a:cubicBezTo>
                <a:cubicBezTo>
                  <a:pt x="0" y="117982"/>
                  <a:pt x="198438" y="540257"/>
                  <a:pt x="219075" y="559307"/>
                </a:cubicBezTo>
                <a:cubicBezTo>
                  <a:pt x="239712" y="578357"/>
                  <a:pt x="131762" y="260857"/>
                  <a:pt x="123825" y="235457"/>
                </a:cubicBezTo>
                <a:cubicBezTo>
                  <a:pt x="115888" y="210057"/>
                  <a:pt x="182563" y="442890"/>
                  <a:pt x="171450" y="406907"/>
                </a:cubicBezTo>
                <a:cubicBezTo>
                  <a:pt x="160337" y="370924"/>
                  <a:pt x="39158" y="-15897"/>
                  <a:pt x="47625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FAADC32-4609-7A74-124D-73EA3D7644B4}"/>
              </a:ext>
            </a:extLst>
          </p:cNvPr>
          <p:cNvSpPr/>
          <p:nvPr/>
        </p:nvSpPr>
        <p:spPr>
          <a:xfrm>
            <a:off x="4219188" y="2486067"/>
            <a:ext cx="263912" cy="1010491"/>
          </a:xfrm>
          <a:custGeom>
            <a:avLst/>
            <a:gdLst>
              <a:gd name="connsiteX0" fmla="*/ 387 w 263912"/>
              <a:gd name="connsiteY0" fmla="*/ 3133 h 1010491"/>
              <a:gd name="connsiteX1" fmla="*/ 213112 w 263912"/>
              <a:gd name="connsiteY1" fmla="*/ 415883 h 1010491"/>
              <a:gd name="connsiteX2" fmla="*/ 248037 w 263912"/>
              <a:gd name="connsiteY2" fmla="*/ 1006433 h 1010491"/>
              <a:gd name="connsiteX3" fmla="*/ 263912 w 263912"/>
              <a:gd name="connsiteY3" fmla="*/ 647658 h 1010491"/>
              <a:gd name="connsiteX4" fmla="*/ 248037 w 263912"/>
              <a:gd name="connsiteY4" fmla="*/ 98383 h 1010491"/>
              <a:gd name="connsiteX5" fmla="*/ 254387 w 263912"/>
              <a:gd name="connsiteY5" fmla="*/ 533358 h 1010491"/>
              <a:gd name="connsiteX6" fmla="*/ 162312 w 263912"/>
              <a:gd name="connsiteY6" fmla="*/ 241258 h 1010491"/>
              <a:gd name="connsiteX7" fmla="*/ 387 w 263912"/>
              <a:gd name="connsiteY7" fmla="*/ 3133 h 10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2" h="1010491">
                <a:moveTo>
                  <a:pt x="387" y="3133"/>
                </a:moveTo>
                <a:cubicBezTo>
                  <a:pt x="8854" y="32237"/>
                  <a:pt x="171837" y="248666"/>
                  <a:pt x="213112" y="415883"/>
                </a:cubicBezTo>
                <a:cubicBezTo>
                  <a:pt x="254387" y="583100"/>
                  <a:pt x="239570" y="967804"/>
                  <a:pt x="248037" y="1006433"/>
                </a:cubicBezTo>
                <a:cubicBezTo>
                  <a:pt x="256504" y="1045062"/>
                  <a:pt x="263912" y="799000"/>
                  <a:pt x="263912" y="647658"/>
                </a:cubicBezTo>
                <a:cubicBezTo>
                  <a:pt x="263912" y="496316"/>
                  <a:pt x="249624" y="117433"/>
                  <a:pt x="248037" y="98383"/>
                </a:cubicBezTo>
                <a:cubicBezTo>
                  <a:pt x="246450" y="79333"/>
                  <a:pt x="268674" y="509546"/>
                  <a:pt x="254387" y="533358"/>
                </a:cubicBezTo>
                <a:cubicBezTo>
                  <a:pt x="240100" y="557170"/>
                  <a:pt x="199883" y="327512"/>
                  <a:pt x="162312" y="241258"/>
                </a:cubicBezTo>
                <a:cubicBezTo>
                  <a:pt x="124741" y="155004"/>
                  <a:pt x="-8080" y="-25971"/>
                  <a:pt x="387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02E7D7B-067F-4420-3271-2561C956D07E}"/>
              </a:ext>
            </a:extLst>
          </p:cNvPr>
          <p:cNvSpPr/>
          <p:nvPr/>
        </p:nvSpPr>
        <p:spPr>
          <a:xfrm>
            <a:off x="4625800" y="2358167"/>
            <a:ext cx="811884" cy="1585319"/>
          </a:xfrm>
          <a:custGeom>
            <a:avLst/>
            <a:gdLst>
              <a:gd name="connsiteX0" fmla="*/ 175 w 811884"/>
              <a:gd name="connsiteY0" fmla="*/ 858 h 1585319"/>
              <a:gd name="connsiteX1" fmla="*/ 524050 w 811884"/>
              <a:gd name="connsiteY1" fmla="*/ 467583 h 1585319"/>
              <a:gd name="connsiteX2" fmla="*/ 708200 w 811884"/>
              <a:gd name="connsiteY2" fmla="*/ 1242283 h 1585319"/>
              <a:gd name="connsiteX3" fmla="*/ 673275 w 811884"/>
              <a:gd name="connsiteY3" fmla="*/ 1064483 h 1585319"/>
              <a:gd name="connsiteX4" fmla="*/ 809800 w 811884"/>
              <a:gd name="connsiteY4" fmla="*/ 1572483 h 1585319"/>
              <a:gd name="connsiteX5" fmla="*/ 743125 w 811884"/>
              <a:gd name="connsiteY5" fmla="*/ 1359758 h 1585319"/>
              <a:gd name="connsiteX6" fmla="*/ 574850 w 811884"/>
              <a:gd name="connsiteY6" fmla="*/ 581883 h 1585319"/>
              <a:gd name="connsiteX7" fmla="*/ 663750 w 811884"/>
              <a:gd name="connsiteY7" fmla="*/ 1439133 h 1585319"/>
              <a:gd name="connsiteX8" fmla="*/ 609775 w 811884"/>
              <a:gd name="connsiteY8" fmla="*/ 835883 h 1585319"/>
              <a:gd name="connsiteX9" fmla="*/ 517700 w 811884"/>
              <a:gd name="connsiteY9" fmla="*/ 146908 h 1585319"/>
              <a:gd name="connsiteX10" fmla="*/ 584375 w 811884"/>
              <a:gd name="connsiteY10" fmla="*/ 467583 h 1585319"/>
              <a:gd name="connsiteX11" fmla="*/ 314500 w 811884"/>
              <a:gd name="connsiteY11" fmla="*/ 140558 h 1585319"/>
              <a:gd name="connsiteX12" fmla="*/ 463725 w 811884"/>
              <a:gd name="connsiteY12" fmla="*/ 346933 h 1585319"/>
              <a:gd name="connsiteX13" fmla="*/ 175 w 811884"/>
              <a:gd name="connsiteY13" fmla="*/ 858 h 15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884" h="1585319">
                <a:moveTo>
                  <a:pt x="175" y="858"/>
                </a:moveTo>
                <a:cubicBezTo>
                  <a:pt x="10229" y="20966"/>
                  <a:pt x="406046" y="260679"/>
                  <a:pt x="524050" y="467583"/>
                </a:cubicBezTo>
                <a:cubicBezTo>
                  <a:pt x="642054" y="674487"/>
                  <a:pt x="683329" y="1142800"/>
                  <a:pt x="708200" y="1242283"/>
                </a:cubicBezTo>
                <a:cubicBezTo>
                  <a:pt x="733071" y="1341766"/>
                  <a:pt x="656342" y="1009450"/>
                  <a:pt x="673275" y="1064483"/>
                </a:cubicBezTo>
                <a:cubicBezTo>
                  <a:pt x="690208" y="1119516"/>
                  <a:pt x="798158" y="1523271"/>
                  <a:pt x="809800" y="1572483"/>
                </a:cubicBezTo>
                <a:cubicBezTo>
                  <a:pt x="821442" y="1621696"/>
                  <a:pt x="782283" y="1524858"/>
                  <a:pt x="743125" y="1359758"/>
                </a:cubicBezTo>
                <a:cubicBezTo>
                  <a:pt x="703967" y="1194658"/>
                  <a:pt x="588079" y="568654"/>
                  <a:pt x="574850" y="581883"/>
                </a:cubicBezTo>
                <a:cubicBezTo>
                  <a:pt x="561621" y="595112"/>
                  <a:pt x="657929" y="1396800"/>
                  <a:pt x="663750" y="1439133"/>
                </a:cubicBezTo>
                <a:cubicBezTo>
                  <a:pt x="669571" y="1481466"/>
                  <a:pt x="634117" y="1051254"/>
                  <a:pt x="609775" y="835883"/>
                </a:cubicBezTo>
                <a:cubicBezTo>
                  <a:pt x="585433" y="620512"/>
                  <a:pt x="521933" y="208291"/>
                  <a:pt x="517700" y="146908"/>
                </a:cubicBezTo>
                <a:cubicBezTo>
                  <a:pt x="513467" y="85525"/>
                  <a:pt x="618242" y="468641"/>
                  <a:pt x="584375" y="467583"/>
                </a:cubicBezTo>
                <a:cubicBezTo>
                  <a:pt x="550508" y="466525"/>
                  <a:pt x="334608" y="160666"/>
                  <a:pt x="314500" y="140558"/>
                </a:cubicBezTo>
                <a:cubicBezTo>
                  <a:pt x="294392" y="120450"/>
                  <a:pt x="511879" y="373391"/>
                  <a:pt x="463725" y="346933"/>
                </a:cubicBezTo>
                <a:cubicBezTo>
                  <a:pt x="415571" y="320475"/>
                  <a:pt x="-9879" y="-19250"/>
                  <a:pt x="17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43094E8-4227-8D5D-A8EC-672B05359867}"/>
              </a:ext>
            </a:extLst>
          </p:cNvPr>
          <p:cNvSpPr/>
          <p:nvPr/>
        </p:nvSpPr>
        <p:spPr>
          <a:xfrm>
            <a:off x="4609815" y="2266942"/>
            <a:ext cx="1162399" cy="1041601"/>
          </a:xfrm>
          <a:custGeom>
            <a:avLst/>
            <a:gdLst>
              <a:gd name="connsiteX0" fmla="*/ 285 w 1162399"/>
              <a:gd name="connsiteY0" fmla="*/ 66683 h 1041601"/>
              <a:gd name="connsiteX1" fmla="*/ 809910 w 1162399"/>
              <a:gd name="connsiteY1" fmla="*/ 514358 h 1041601"/>
              <a:gd name="connsiteX2" fmla="*/ 1035335 w 1162399"/>
              <a:gd name="connsiteY2" fmla="*/ 860433 h 1041601"/>
              <a:gd name="connsiteX3" fmla="*/ 1016285 w 1162399"/>
              <a:gd name="connsiteY3" fmla="*/ 781058 h 1041601"/>
              <a:gd name="connsiteX4" fmla="*/ 1162335 w 1162399"/>
              <a:gd name="connsiteY4" fmla="*/ 1041408 h 1041601"/>
              <a:gd name="connsiteX5" fmla="*/ 1028985 w 1162399"/>
              <a:gd name="connsiteY5" fmla="*/ 733433 h 1041601"/>
              <a:gd name="connsiteX6" fmla="*/ 651160 w 1162399"/>
              <a:gd name="connsiteY6" fmla="*/ 8 h 1041601"/>
              <a:gd name="connsiteX7" fmla="*/ 1038510 w 1162399"/>
              <a:gd name="connsiteY7" fmla="*/ 717558 h 1041601"/>
              <a:gd name="connsiteX8" fmla="*/ 721010 w 1162399"/>
              <a:gd name="connsiteY8" fmla="*/ 415933 h 1041601"/>
              <a:gd name="connsiteX9" fmla="*/ 285 w 1162399"/>
              <a:gd name="connsiteY9" fmla="*/ 66683 h 10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399" h="1041601">
                <a:moveTo>
                  <a:pt x="285" y="66683"/>
                </a:moveTo>
                <a:cubicBezTo>
                  <a:pt x="15102" y="83087"/>
                  <a:pt x="637402" y="382066"/>
                  <a:pt x="809910" y="514358"/>
                </a:cubicBezTo>
                <a:cubicBezTo>
                  <a:pt x="982418" y="646650"/>
                  <a:pt x="1000939" y="815983"/>
                  <a:pt x="1035335" y="860433"/>
                </a:cubicBezTo>
                <a:cubicBezTo>
                  <a:pt x="1069731" y="904883"/>
                  <a:pt x="995118" y="750896"/>
                  <a:pt x="1016285" y="781058"/>
                </a:cubicBezTo>
                <a:cubicBezTo>
                  <a:pt x="1037452" y="811220"/>
                  <a:pt x="1160218" y="1049345"/>
                  <a:pt x="1162335" y="1041408"/>
                </a:cubicBezTo>
                <a:cubicBezTo>
                  <a:pt x="1164452" y="1033471"/>
                  <a:pt x="1114181" y="907000"/>
                  <a:pt x="1028985" y="733433"/>
                </a:cubicBezTo>
                <a:cubicBezTo>
                  <a:pt x="943789" y="559866"/>
                  <a:pt x="649573" y="2654"/>
                  <a:pt x="651160" y="8"/>
                </a:cubicBezTo>
                <a:cubicBezTo>
                  <a:pt x="652748" y="-2638"/>
                  <a:pt x="1026868" y="648237"/>
                  <a:pt x="1038510" y="717558"/>
                </a:cubicBezTo>
                <a:cubicBezTo>
                  <a:pt x="1050152" y="786879"/>
                  <a:pt x="889814" y="521237"/>
                  <a:pt x="721010" y="415933"/>
                </a:cubicBezTo>
                <a:cubicBezTo>
                  <a:pt x="552206" y="310629"/>
                  <a:pt x="-14532" y="50279"/>
                  <a:pt x="285" y="66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E3E94BE-6CD8-D71C-DDF1-46F911AC21BA}"/>
              </a:ext>
            </a:extLst>
          </p:cNvPr>
          <p:cNvSpPr/>
          <p:nvPr/>
        </p:nvSpPr>
        <p:spPr>
          <a:xfrm>
            <a:off x="4802900" y="2274416"/>
            <a:ext cx="690409" cy="1183252"/>
          </a:xfrm>
          <a:custGeom>
            <a:avLst/>
            <a:gdLst>
              <a:gd name="connsiteX0" fmla="*/ 23100 w 690409"/>
              <a:gd name="connsiteY0" fmla="*/ 33809 h 1183252"/>
              <a:gd name="connsiteX1" fmla="*/ 80250 w 690409"/>
              <a:gd name="connsiteY1" fmla="*/ 78259 h 1183252"/>
              <a:gd name="connsiteX2" fmla="*/ 546975 w 690409"/>
              <a:gd name="connsiteY2" fmla="*/ 684684 h 1183252"/>
              <a:gd name="connsiteX3" fmla="*/ 686675 w 690409"/>
              <a:gd name="connsiteY3" fmla="*/ 1173634 h 1183252"/>
              <a:gd name="connsiteX4" fmla="*/ 632700 w 690409"/>
              <a:gd name="connsiteY4" fmla="*/ 957734 h 1183252"/>
              <a:gd name="connsiteX5" fmla="*/ 448550 w 690409"/>
              <a:gd name="connsiteY5" fmla="*/ 344959 h 1183252"/>
              <a:gd name="connsiteX6" fmla="*/ 575550 w 690409"/>
              <a:gd name="connsiteY6" fmla="*/ 659284 h 1183252"/>
              <a:gd name="connsiteX7" fmla="*/ 327900 w 690409"/>
              <a:gd name="connsiteY7" fmla="*/ 319559 h 1183252"/>
              <a:gd name="connsiteX8" fmla="*/ 23100 w 690409"/>
              <a:gd name="connsiteY8" fmla="*/ 33809 h 11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09" h="1183252">
                <a:moveTo>
                  <a:pt x="23100" y="33809"/>
                </a:moveTo>
                <a:cubicBezTo>
                  <a:pt x="-18175" y="-6408"/>
                  <a:pt x="-7063" y="-30220"/>
                  <a:pt x="80250" y="78259"/>
                </a:cubicBezTo>
                <a:cubicBezTo>
                  <a:pt x="167563" y="186738"/>
                  <a:pt x="445904" y="502122"/>
                  <a:pt x="546975" y="684684"/>
                </a:cubicBezTo>
                <a:cubicBezTo>
                  <a:pt x="648046" y="867246"/>
                  <a:pt x="672388" y="1128126"/>
                  <a:pt x="686675" y="1173634"/>
                </a:cubicBezTo>
                <a:cubicBezTo>
                  <a:pt x="700963" y="1219142"/>
                  <a:pt x="672387" y="1095846"/>
                  <a:pt x="632700" y="957734"/>
                </a:cubicBezTo>
                <a:cubicBezTo>
                  <a:pt x="593013" y="819622"/>
                  <a:pt x="458075" y="394701"/>
                  <a:pt x="448550" y="344959"/>
                </a:cubicBezTo>
                <a:cubicBezTo>
                  <a:pt x="439025" y="295217"/>
                  <a:pt x="595658" y="663517"/>
                  <a:pt x="575550" y="659284"/>
                </a:cubicBezTo>
                <a:cubicBezTo>
                  <a:pt x="555442" y="655051"/>
                  <a:pt x="417858" y="425392"/>
                  <a:pt x="327900" y="319559"/>
                </a:cubicBezTo>
                <a:cubicBezTo>
                  <a:pt x="237942" y="213726"/>
                  <a:pt x="64375" y="74026"/>
                  <a:pt x="23100" y="33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78DA0F7-0C87-06CD-FAB4-5269E46AA336}"/>
              </a:ext>
            </a:extLst>
          </p:cNvPr>
          <p:cNvSpPr/>
          <p:nvPr/>
        </p:nvSpPr>
        <p:spPr>
          <a:xfrm>
            <a:off x="5497806" y="2875567"/>
            <a:ext cx="271209" cy="1093734"/>
          </a:xfrm>
          <a:custGeom>
            <a:avLst/>
            <a:gdLst>
              <a:gd name="connsiteX0" fmla="*/ 1294 w 271209"/>
              <a:gd name="connsiteY0" fmla="*/ 10508 h 1093734"/>
              <a:gd name="connsiteX1" fmla="*/ 147344 w 271209"/>
              <a:gd name="connsiteY1" fmla="*/ 572483 h 1093734"/>
              <a:gd name="connsiteX2" fmla="*/ 217194 w 271209"/>
              <a:gd name="connsiteY2" fmla="*/ 1058258 h 1093734"/>
              <a:gd name="connsiteX3" fmla="*/ 182269 w 271209"/>
              <a:gd name="connsiteY3" fmla="*/ 902683 h 1093734"/>
              <a:gd name="connsiteX4" fmla="*/ 172744 w 271209"/>
              <a:gd name="connsiteY4" fmla="*/ 432783 h 1093734"/>
              <a:gd name="connsiteX5" fmla="*/ 271169 w 271209"/>
              <a:gd name="connsiteY5" fmla="*/ 934433 h 1093734"/>
              <a:gd name="connsiteX6" fmla="*/ 185444 w 271209"/>
              <a:gd name="connsiteY6" fmla="*/ 159733 h 1093734"/>
              <a:gd name="connsiteX7" fmla="*/ 239419 w 271209"/>
              <a:gd name="connsiteY7" fmla="*/ 1093183 h 1093734"/>
              <a:gd name="connsiteX8" fmla="*/ 1294 w 271209"/>
              <a:gd name="connsiteY8" fmla="*/ 10508 h 10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9" h="1093734">
                <a:moveTo>
                  <a:pt x="1294" y="10508"/>
                </a:moveTo>
                <a:cubicBezTo>
                  <a:pt x="-14052" y="-76275"/>
                  <a:pt x="111361" y="397858"/>
                  <a:pt x="147344" y="572483"/>
                </a:cubicBezTo>
                <a:cubicBezTo>
                  <a:pt x="183327" y="747108"/>
                  <a:pt x="211373" y="1003225"/>
                  <a:pt x="217194" y="1058258"/>
                </a:cubicBezTo>
                <a:cubicBezTo>
                  <a:pt x="223015" y="1113291"/>
                  <a:pt x="189677" y="1006929"/>
                  <a:pt x="182269" y="902683"/>
                </a:cubicBezTo>
                <a:cubicBezTo>
                  <a:pt x="174861" y="798437"/>
                  <a:pt x="157927" y="427491"/>
                  <a:pt x="172744" y="432783"/>
                </a:cubicBezTo>
                <a:cubicBezTo>
                  <a:pt x="187561" y="438075"/>
                  <a:pt x="269052" y="979941"/>
                  <a:pt x="271169" y="934433"/>
                </a:cubicBezTo>
                <a:cubicBezTo>
                  <a:pt x="273286" y="888925"/>
                  <a:pt x="190736" y="133275"/>
                  <a:pt x="185444" y="159733"/>
                </a:cubicBezTo>
                <a:cubicBezTo>
                  <a:pt x="180152" y="186191"/>
                  <a:pt x="267994" y="1119641"/>
                  <a:pt x="239419" y="1093183"/>
                </a:cubicBezTo>
                <a:cubicBezTo>
                  <a:pt x="210844" y="1066725"/>
                  <a:pt x="16640" y="97291"/>
                  <a:pt x="1294" y="1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D4A8AA8-6397-3FFD-1F16-CA2387B14D74}"/>
              </a:ext>
            </a:extLst>
          </p:cNvPr>
          <p:cNvSpPr/>
          <p:nvPr/>
        </p:nvSpPr>
        <p:spPr>
          <a:xfrm>
            <a:off x="5043935" y="2833288"/>
            <a:ext cx="299915" cy="1399165"/>
          </a:xfrm>
          <a:custGeom>
            <a:avLst/>
            <a:gdLst>
              <a:gd name="connsiteX0" fmla="*/ 217040 w 299915"/>
              <a:gd name="connsiteY0" fmla="*/ 21037 h 1399165"/>
              <a:gd name="connsiteX1" fmla="*/ 144015 w 299915"/>
              <a:gd name="connsiteY1" fmla="*/ 890987 h 1399165"/>
              <a:gd name="connsiteX2" fmla="*/ 223390 w 299915"/>
              <a:gd name="connsiteY2" fmla="*/ 1113237 h 1399165"/>
              <a:gd name="connsiteX3" fmla="*/ 223390 w 299915"/>
              <a:gd name="connsiteY3" fmla="*/ 1040212 h 1399165"/>
              <a:gd name="connsiteX4" fmla="*/ 299590 w 299915"/>
              <a:gd name="connsiteY4" fmla="*/ 1389462 h 1399165"/>
              <a:gd name="connsiteX5" fmla="*/ 242440 w 299915"/>
              <a:gd name="connsiteY5" fmla="*/ 1230712 h 1399165"/>
              <a:gd name="connsiteX6" fmla="*/ 58290 w 299915"/>
              <a:gd name="connsiteY6" fmla="*/ 513162 h 1399165"/>
              <a:gd name="connsiteX7" fmla="*/ 4315 w 299915"/>
              <a:gd name="connsiteY7" fmla="*/ 189312 h 1399165"/>
              <a:gd name="connsiteX8" fmla="*/ 153540 w 299915"/>
              <a:gd name="connsiteY8" fmla="*/ 763987 h 1399165"/>
              <a:gd name="connsiteX9" fmla="*/ 124965 w 299915"/>
              <a:gd name="connsiteY9" fmla="*/ 802087 h 1399165"/>
              <a:gd name="connsiteX10" fmla="*/ 163065 w 299915"/>
              <a:gd name="connsiteY10" fmla="*/ 313137 h 1399165"/>
              <a:gd name="connsiteX11" fmla="*/ 217040 w 299915"/>
              <a:gd name="connsiteY11" fmla="*/ 21037 h 13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915" h="1399165">
                <a:moveTo>
                  <a:pt x="217040" y="21037"/>
                </a:moveTo>
                <a:cubicBezTo>
                  <a:pt x="213865" y="117345"/>
                  <a:pt x="142957" y="708954"/>
                  <a:pt x="144015" y="890987"/>
                </a:cubicBezTo>
                <a:cubicBezTo>
                  <a:pt x="145073" y="1073020"/>
                  <a:pt x="210161" y="1088366"/>
                  <a:pt x="223390" y="1113237"/>
                </a:cubicBezTo>
                <a:cubicBezTo>
                  <a:pt x="236619" y="1138108"/>
                  <a:pt x="210690" y="994175"/>
                  <a:pt x="223390" y="1040212"/>
                </a:cubicBezTo>
                <a:cubicBezTo>
                  <a:pt x="236090" y="1086249"/>
                  <a:pt x="296415" y="1357712"/>
                  <a:pt x="299590" y="1389462"/>
                </a:cubicBezTo>
                <a:cubicBezTo>
                  <a:pt x="302765" y="1421212"/>
                  <a:pt x="282657" y="1376762"/>
                  <a:pt x="242440" y="1230712"/>
                </a:cubicBezTo>
                <a:cubicBezTo>
                  <a:pt x="202223" y="1084662"/>
                  <a:pt x="97978" y="686729"/>
                  <a:pt x="58290" y="513162"/>
                </a:cubicBezTo>
                <a:cubicBezTo>
                  <a:pt x="18602" y="339595"/>
                  <a:pt x="-11560" y="147508"/>
                  <a:pt x="4315" y="189312"/>
                </a:cubicBezTo>
                <a:cubicBezTo>
                  <a:pt x="20190" y="231116"/>
                  <a:pt x="133432" y="661858"/>
                  <a:pt x="153540" y="763987"/>
                </a:cubicBezTo>
                <a:cubicBezTo>
                  <a:pt x="173648" y="866116"/>
                  <a:pt x="123377" y="877229"/>
                  <a:pt x="124965" y="802087"/>
                </a:cubicBezTo>
                <a:cubicBezTo>
                  <a:pt x="126552" y="726945"/>
                  <a:pt x="151423" y="443312"/>
                  <a:pt x="163065" y="313137"/>
                </a:cubicBezTo>
                <a:cubicBezTo>
                  <a:pt x="174707" y="182962"/>
                  <a:pt x="220215" y="-75271"/>
                  <a:pt x="217040" y="2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06A9E0B-EF8C-164E-2AF5-2E3A06480FFB}"/>
              </a:ext>
            </a:extLst>
          </p:cNvPr>
          <p:cNvSpPr/>
          <p:nvPr/>
        </p:nvSpPr>
        <p:spPr>
          <a:xfrm>
            <a:off x="5257697" y="2822571"/>
            <a:ext cx="362290" cy="1438730"/>
          </a:xfrm>
          <a:custGeom>
            <a:avLst/>
            <a:gdLst>
              <a:gd name="connsiteX0" fmla="*/ 103 w 362290"/>
              <a:gd name="connsiteY0" fmla="*/ 4 h 1438730"/>
              <a:gd name="connsiteX1" fmla="*/ 301728 w 362290"/>
              <a:gd name="connsiteY1" fmla="*/ 844554 h 1438730"/>
              <a:gd name="connsiteX2" fmla="*/ 120753 w 362290"/>
              <a:gd name="connsiteY2" fmla="*/ 1422404 h 1438730"/>
              <a:gd name="connsiteX3" fmla="*/ 203303 w 362290"/>
              <a:gd name="connsiteY3" fmla="*/ 1238254 h 1438730"/>
              <a:gd name="connsiteX4" fmla="*/ 362053 w 362290"/>
              <a:gd name="connsiteY4" fmla="*/ 803279 h 1438730"/>
              <a:gd name="connsiteX5" fmla="*/ 241403 w 362290"/>
              <a:gd name="connsiteY5" fmla="*/ 542929 h 1438730"/>
              <a:gd name="connsiteX6" fmla="*/ 339828 w 362290"/>
              <a:gd name="connsiteY6" fmla="*/ 831854 h 1438730"/>
              <a:gd name="connsiteX7" fmla="*/ 103 w 362290"/>
              <a:gd name="connsiteY7" fmla="*/ 4 h 14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90" h="1438730">
                <a:moveTo>
                  <a:pt x="103" y="4"/>
                </a:moveTo>
                <a:cubicBezTo>
                  <a:pt x="-6247" y="2121"/>
                  <a:pt x="281620" y="607488"/>
                  <a:pt x="301728" y="844554"/>
                </a:cubicBezTo>
                <a:cubicBezTo>
                  <a:pt x="321836" y="1081620"/>
                  <a:pt x="137157" y="1356787"/>
                  <a:pt x="120753" y="1422404"/>
                </a:cubicBezTo>
                <a:cubicBezTo>
                  <a:pt x="104349" y="1488021"/>
                  <a:pt x="163086" y="1341441"/>
                  <a:pt x="203303" y="1238254"/>
                </a:cubicBezTo>
                <a:cubicBezTo>
                  <a:pt x="243520" y="1135067"/>
                  <a:pt x="355703" y="919167"/>
                  <a:pt x="362053" y="803279"/>
                </a:cubicBezTo>
                <a:cubicBezTo>
                  <a:pt x="368403" y="687391"/>
                  <a:pt x="245107" y="538167"/>
                  <a:pt x="241403" y="542929"/>
                </a:cubicBezTo>
                <a:cubicBezTo>
                  <a:pt x="237699" y="547691"/>
                  <a:pt x="381103" y="918637"/>
                  <a:pt x="339828" y="831854"/>
                </a:cubicBezTo>
                <a:cubicBezTo>
                  <a:pt x="298553" y="745071"/>
                  <a:pt x="6453" y="-2113"/>
                  <a:pt x="10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3C535B2-2CB3-983B-75AE-C66B3F5F1ACE}"/>
              </a:ext>
            </a:extLst>
          </p:cNvPr>
          <p:cNvSpPr/>
          <p:nvPr/>
        </p:nvSpPr>
        <p:spPr>
          <a:xfrm>
            <a:off x="3440674" y="2912028"/>
            <a:ext cx="205908" cy="876735"/>
          </a:xfrm>
          <a:custGeom>
            <a:avLst/>
            <a:gdLst>
              <a:gd name="connsiteX0" fmla="*/ 202098 w 205908"/>
              <a:gd name="connsiteY0" fmla="*/ 83250 h 876735"/>
              <a:gd name="connsiteX1" fmla="*/ 127957 w 205908"/>
              <a:gd name="connsiteY1" fmla="*/ 137620 h 876735"/>
              <a:gd name="connsiteX2" fmla="*/ 43931 w 205908"/>
              <a:gd name="connsiteY2" fmla="*/ 463838 h 876735"/>
              <a:gd name="connsiteX3" fmla="*/ 48874 w 205908"/>
              <a:gd name="connsiteY3" fmla="*/ 300729 h 876735"/>
              <a:gd name="connsiteX4" fmla="*/ 53817 w 205908"/>
              <a:gd name="connsiteY4" fmla="*/ 577520 h 876735"/>
              <a:gd name="connsiteX5" fmla="*/ 43931 w 205908"/>
              <a:gd name="connsiteY5" fmla="*/ 869140 h 876735"/>
              <a:gd name="connsiteX6" fmla="*/ 48874 w 205908"/>
              <a:gd name="connsiteY6" fmla="*/ 720858 h 876735"/>
              <a:gd name="connsiteX7" fmla="*/ 63702 w 205908"/>
              <a:gd name="connsiteY7" fmla="*/ 4167 h 876735"/>
              <a:gd name="connsiteX8" fmla="*/ 4390 w 205908"/>
              <a:gd name="connsiteY8" fmla="*/ 409468 h 876735"/>
              <a:gd name="connsiteX9" fmla="*/ 202098 w 205908"/>
              <a:gd name="connsiteY9" fmla="*/ 83250 h 8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08" h="876735">
                <a:moveTo>
                  <a:pt x="202098" y="83250"/>
                </a:moveTo>
                <a:cubicBezTo>
                  <a:pt x="222693" y="37942"/>
                  <a:pt x="154318" y="74189"/>
                  <a:pt x="127957" y="137620"/>
                </a:cubicBezTo>
                <a:cubicBezTo>
                  <a:pt x="101596" y="201051"/>
                  <a:pt x="57111" y="436653"/>
                  <a:pt x="43931" y="463838"/>
                </a:cubicBezTo>
                <a:cubicBezTo>
                  <a:pt x="30751" y="491023"/>
                  <a:pt x="47226" y="281782"/>
                  <a:pt x="48874" y="300729"/>
                </a:cubicBezTo>
                <a:cubicBezTo>
                  <a:pt x="50522" y="319676"/>
                  <a:pt x="54641" y="482785"/>
                  <a:pt x="53817" y="577520"/>
                </a:cubicBezTo>
                <a:cubicBezTo>
                  <a:pt x="52993" y="672255"/>
                  <a:pt x="44755" y="845250"/>
                  <a:pt x="43931" y="869140"/>
                </a:cubicBezTo>
                <a:cubicBezTo>
                  <a:pt x="43107" y="893030"/>
                  <a:pt x="45579" y="865020"/>
                  <a:pt x="48874" y="720858"/>
                </a:cubicBezTo>
                <a:cubicBezTo>
                  <a:pt x="52169" y="576696"/>
                  <a:pt x="71116" y="56065"/>
                  <a:pt x="63702" y="4167"/>
                </a:cubicBezTo>
                <a:cubicBezTo>
                  <a:pt x="56288" y="-47731"/>
                  <a:pt x="-18676" y="402054"/>
                  <a:pt x="4390" y="409468"/>
                </a:cubicBezTo>
                <a:cubicBezTo>
                  <a:pt x="27456" y="416882"/>
                  <a:pt x="181503" y="128558"/>
                  <a:pt x="202098" y="8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0BB4B2-FF3F-DF53-3C65-42AD09F7BF5A}"/>
              </a:ext>
            </a:extLst>
          </p:cNvPr>
          <p:cNvSpPr/>
          <p:nvPr/>
        </p:nvSpPr>
        <p:spPr>
          <a:xfrm>
            <a:off x="3513980" y="2910064"/>
            <a:ext cx="178935" cy="743041"/>
          </a:xfrm>
          <a:custGeom>
            <a:avLst/>
            <a:gdLst>
              <a:gd name="connsiteX0" fmla="*/ 178219 w 178935"/>
              <a:gd name="connsiteY0" fmla="*/ 1188 h 743041"/>
              <a:gd name="connsiteX1" fmla="*/ 99136 w 178935"/>
              <a:gd name="connsiteY1" fmla="*/ 223610 h 743041"/>
              <a:gd name="connsiteX2" fmla="*/ 44766 w 178935"/>
              <a:gd name="connsiteY2" fmla="*/ 480630 h 743041"/>
              <a:gd name="connsiteX3" fmla="*/ 54651 w 178935"/>
              <a:gd name="connsiteY3" fmla="*/ 357062 h 743041"/>
              <a:gd name="connsiteX4" fmla="*/ 282 w 178935"/>
              <a:gd name="connsiteY4" fmla="*/ 737651 h 743041"/>
              <a:gd name="connsiteX5" fmla="*/ 34881 w 178935"/>
              <a:gd name="connsiteY5" fmla="*/ 554771 h 743041"/>
              <a:gd name="connsiteX6" fmla="*/ 69479 w 178935"/>
              <a:gd name="connsiteY6" fmla="*/ 193953 h 743041"/>
              <a:gd name="connsiteX7" fmla="*/ 49709 w 178935"/>
              <a:gd name="connsiteY7" fmla="*/ 322464 h 743041"/>
              <a:gd name="connsiteX8" fmla="*/ 178219 w 178935"/>
              <a:gd name="connsiteY8" fmla="*/ 1188 h 7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35" h="743041">
                <a:moveTo>
                  <a:pt x="178219" y="1188"/>
                </a:moveTo>
                <a:cubicBezTo>
                  <a:pt x="186457" y="-15288"/>
                  <a:pt x="121378" y="143703"/>
                  <a:pt x="99136" y="223610"/>
                </a:cubicBezTo>
                <a:cubicBezTo>
                  <a:pt x="76894" y="303517"/>
                  <a:pt x="52180" y="458388"/>
                  <a:pt x="44766" y="480630"/>
                </a:cubicBezTo>
                <a:cubicBezTo>
                  <a:pt x="37352" y="502872"/>
                  <a:pt x="62065" y="314225"/>
                  <a:pt x="54651" y="357062"/>
                </a:cubicBezTo>
                <a:cubicBezTo>
                  <a:pt x="47237" y="399899"/>
                  <a:pt x="3577" y="704700"/>
                  <a:pt x="282" y="737651"/>
                </a:cubicBezTo>
                <a:cubicBezTo>
                  <a:pt x="-3013" y="770602"/>
                  <a:pt x="23348" y="645387"/>
                  <a:pt x="34881" y="554771"/>
                </a:cubicBezTo>
                <a:cubicBezTo>
                  <a:pt x="46414" y="464155"/>
                  <a:pt x="67008" y="232671"/>
                  <a:pt x="69479" y="193953"/>
                </a:cubicBezTo>
                <a:cubicBezTo>
                  <a:pt x="71950" y="155235"/>
                  <a:pt x="34057" y="349649"/>
                  <a:pt x="49709" y="322464"/>
                </a:cubicBezTo>
                <a:cubicBezTo>
                  <a:pt x="65361" y="295279"/>
                  <a:pt x="169981" y="17664"/>
                  <a:pt x="17821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459BE4F-E310-80AA-0DDC-9CE9578ED918}"/>
              </a:ext>
            </a:extLst>
          </p:cNvPr>
          <p:cNvSpPr/>
          <p:nvPr/>
        </p:nvSpPr>
        <p:spPr>
          <a:xfrm>
            <a:off x="3330795" y="2639396"/>
            <a:ext cx="720686" cy="638898"/>
          </a:xfrm>
          <a:custGeom>
            <a:avLst/>
            <a:gdLst>
              <a:gd name="connsiteX0" fmla="*/ 717279 w 720686"/>
              <a:gd name="connsiteY0" fmla="*/ 311398 h 638898"/>
              <a:gd name="connsiteX1" fmla="*/ 134040 w 720686"/>
              <a:gd name="connsiteY1" fmla="*/ 163116 h 638898"/>
              <a:gd name="connsiteX2" fmla="*/ 297149 w 720686"/>
              <a:gd name="connsiteY2" fmla="*/ 173002 h 638898"/>
              <a:gd name="connsiteX3" fmla="*/ 138982 w 720686"/>
              <a:gd name="connsiteY3" fmla="*/ 365767 h 638898"/>
              <a:gd name="connsiteX4" fmla="*/ 587 w 720686"/>
              <a:gd name="connsiteY4" fmla="*/ 637616 h 638898"/>
              <a:gd name="connsiteX5" fmla="*/ 193352 w 720686"/>
              <a:gd name="connsiteY5" fmla="*/ 247142 h 638898"/>
              <a:gd name="connsiteX6" fmla="*/ 252664 w 720686"/>
              <a:gd name="connsiteY6" fmla="*/ 173002 h 638898"/>
              <a:gd name="connsiteX7" fmla="*/ 489914 w 720686"/>
              <a:gd name="connsiteY7" fmla="*/ 311398 h 638898"/>
              <a:gd name="connsiteX8" fmla="*/ 381175 w 720686"/>
              <a:gd name="connsiteY8" fmla="*/ 7 h 638898"/>
              <a:gd name="connsiteX9" fmla="*/ 717279 w 720686"/>
              <a:gd name="connsiteY9" fmla="*/ 311398 h 6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686" h="638898">
                <a:moveTo>
                  <a:pt x="717279" y="311398"/>
                </a:moveTo>
                <a:cubicBezTo>
                  <a:pt x="676090" y="338583"/>
                  <a:pt x="204062" y="186182"/>
                  <a:pt x="134040" y="163116"/>
                </a:cubicBezTo>
                <a:cubicBezTo>
                  <a:pt x="64018" y="140050"/>
                  <a:pt x="296325" y="139227"/>
                  <a:pt x="297149" y="173002"/>
                </a:cubicBezTo>
                <a:cubicBezTo>
                  <a:pt x="297973" y="206777"/>
                  <a:pt x="188409" y="288331"/>
                  <a:pt x="138982" y="365767"/>
                </a:cubicBezTo>
                <a:cubicBezTo>
                  <a:pt x="89555" y="443203"/>
                  <a:pt x="-8475" y="657387"/>
                  <a:pt x="587" y="637616"/>
                </a:cubicBezTo>
                <a:cubicBezTo>
                  <a:pt x="9649" y="617845"/>
                  <a:pt x="151339" y="324578"/>
                  <a:pt x="193352" y="247142"/>
                </a:cubicBezTo>
                <a:cubicBezTo>
                  <a:pt x="235365" y="169706"/>
                  <a:pt x="203237" y="162293"/>
                  <a:pt x="252664" y="173002"/>
                </a:cubicBezTo>
                <a:cubicBezTo>
                  <a:pt x="302091" y="183711"/>
                  <a:pt x="468496" y="340230"/>
                  <a:pt x="489914" y="311398"/>
                </a:cubicBezTo>
                <a:cubicBezTo>
                  <a:pt x="511332" y="282566"/>
                  <a:pt x="349047" y="-1640"/>
                  <a:pt x="381175" y="7"/>
                </a:cubicBezTo>
                <a:cubicBezTo>
                  <a:pt x="413303" y="1654"/>
                  <a:pt x="758468" y="284213"/>
                  <a:pt x="717279" y="31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F8DBA9E-FFC7-BAE5-FFBC-254DF5E2968E}"/>
              </a:ext>
            </a:extLst>
          </p:cNvPr>
          <p:cNvSpPr/>
          <p:nvPr/>
        </p:nvSpPr>
        <p:spPr>
          <a:xfrm>
            <a:off x="3321455" y="2421887"/>
            <a:ext cx="1173205" cy="227402"/>
          </a:xfrm>
          <a:custGeom>
            <a:avLst/>
            <a:gdLst>
              <a:gd name="connsiteX0" fmla="*/ 1146748 w 1173205"/>
              <a:gd name="connsiteY0" fmla="*/ 59350 h 227402"/>
              <a:gd name="connsiteX1" fmla="*/ 687077 w 1173205"/>
              <a:gd name="connsiteY1" fmla="*/ 37 h 227402"/>
              <a:gd name="connsiteX2" fmla="*/ 380629 w 1173205"/>
              <a:gd name="connsiteY2" fmla="*/ 69235 h 227402"/>
              <a:gd name="connsiteX3" fmla="*/ 850186 w 1173205"/>
              <a:gd name="connsiteY3" fmla="*/ 34636 h 227402"/>
              <a:gd name="connsiteX4" fmla="*/ 988582 w 1173205"/>
              <a:gd name="connsiteY4" fmla="*/ 64292 h 227402"/>
              <a:gd name="connsiteX5" fmla="*/ 41 w 1173205"/>
              <a:gd name="connsiteY5" fmla="*/ 227402 h 227402"/>
              <a:gd name="connsiteX6" fmla="*/ 949040 w 1173205"/>
              <a:gd name="connsiteY6" fmla="*/ 64292 h 227402"/>
              <a:gd name="connsiteX7" fmla="*/ 1097321 w 1173205"/>
              <a:gd name="connsiteY7" fmla="*/ 49464 h 227402"/>
              <a:gd name="connsiteX8" fmla="*/ 1146748 w 1173205"/>
              <a:gd name="connsiteY8" fmla="*/ 59350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205" h="227402">
                <a:moveTo>
                  <a:pt x="1146748" y="59350"/>
                </a:moveTo>
                <a:cubicBezTo>
                  <a:pt x="1078374" y="51112"/>
                  <a:pt x="814763" y="-1611"/>
                  <a:pt x="687077" y="37"/>
                </a:cubicBezTo>
                <a:cubicBezTo>
                  <a:pt x="559390" y="1684"/>
                  <a:pt x="353444" y="63468"/>
                  <a:pt x="380629" y="69235"/>
                </a:cubicBezTo>
                <a:cubicBezTo>
                  <a:pt x="407814" y="75002"/>
                  <a:pt x="748861" y="35460"/>
                  <a:pt x="850186" y="34636"/>
                </a:cubicBezTo>
                <a:cubicBezTo>
                  <a:pt x="951511" y="33812"/>
                  <a:pt x="1130273" y="32164"/>
                  <a:pt x="988582" y="64292"/>
                </a:cubicBezTo>
                <a:cubicBezTo>
                  <a:pt x="846891" y="96420"/>
                  <a:pt x="6631" y="227402"/>
                  <a:pt x="41" y="227402"/>
                </a:cubicBezTo>
                <a:cubicBezTo>
                  <a:pt x="-6549" y="227402"/>
                  <a:pt x="766160" y="93948"/>
                  <a:pt x="949040" y="64292"/>
                </a:cubicBezTo>
                <a:cubicBezTo>
                  <a:pt x="1131920" y="34636"/>
                  <a:pt x="1061075" y="48640"/>
                  <a:pt x="1097321" y="49464"/>
                </a:cubicBezTo>
                <a:cubicBezTo>
                  <a:pt x="1133567" y="50288"/>
                  <a:pt x="1215122" y="67588"/>
                  <a:pt x="1146748" y="5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5512AC3-9A57-7597-9929-C1837757EDEB}"/>
              </a:ext>
            </a:extLst>
          </p:cNvPr>
          <p:cNvSpPr/>
          <p:nvPr/>
        </p:nvSpPr>
        <p:spPr>
          <a:xfrm>
            <a:off x="4028246" y="2480551"/>
            <a:ext cx="697017" cy="1645915"/>
          </a:xfrm>
          <a:custGeom>
            <a:avLst/>
            <a:gdLst>
              <a:gd name="connsiteX0" fmla="*/ 57 w 697017"/>
              <a:gd name="connsiteY0" fmla="*/ 686 h 1645915"/>
              <a:gd name="connsiteX1" fmla="*/ 331218 w 697017"/>
              <a:gd name="connsiteY1" fmla="*/ 1068310 h 1645915"/>
              <a:gd name="connsiteX2" fmla="*/ 341103 w 697017"/>
              <a:gd name="connsiteY2" fmla="*/ 905200 h 1645915"/>
              <a:gd name="connsiteX3" fmla="*/ 687092 w 697017"/>
              <a:gd name="connsiteY3" fmla="*/ 1631778 h 1645915"/>
              <a:gd name="connsiteX4" fmla="*/ 578353 w 697017"/>
              <a:gd name="connsiteY4" fmla="*/ 1305559 h 1645915"/>
              <a:gd name="connsiteX5" fmla="*/ 321332 w 697017"/>
              <a:gd name="connsiteY5" fmla="*/ 351618 h 1645915"/>
              <a:gd name="connsiteX6" fmla="*/ 568468 w 697017"/>
              <a:gd name="connsiteY6" fmla="*/ 1503267 h 1645915"/>
              <a:gd name="connsiteX7" fmla="*/ 306504 w 697017"/>
              <a:gd name="connsiteY7" fmla="*/ 915086 h 1645915"/>
              <a:gd name="connsiteX8" fmla="*/ 57 w 697017"/>
              <a:gd name="connsiteY8" fmla="*/ 686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017" h="1645915">
                <a:moveTo>
                  <a:pt x="57" y="686"/>
                </a:moveTo>
                <a:cubicBezTo>
                  <a:pt x="4176" y="26223"/>
                  <a:pt x="274377" y="917558"/>
                  <a:pt x="331218" y="1068310"/>
                </a:cubicBezTo>
                <a:cubicBezTo>
                  <a:pt x="388059" y="1219062"/>
                  <a:pt x="281791" y="811289"/>
                  <a:pt x="341103" y="905200"/>
                </a:cubicBezTo>
                <a:cubicBezTo>
                  <a:pt x="400415" y="999111"/>
                  <a:pt x="647550" y="1565052"/>
                  <a:pt x="687092" y="1631778"/>
                </a:cubicBezTo>
                <a:cubicBezTo>
                  <a:pt x="726634" y="1698504"/>
                  <a:pt x="639313" y="1518919"/>
                  <a:pt x="578353" y="1305559"/>
                </a:cubicBezTo>
                <a:cubicBezTo>
                  <a:pt x="517393" y="1092199"/>
                  <a:pt x="322979" y="318667"/>
                  <a:pt x="321332" y="351618"/>
                </a:cubicBezTo>
                <a:cubicBezTo>
                  <a:pt x="319685" y="384569"/>
                  <a:pt x="570939" y="1409356"/>
                  <a:pt x="568468" y="1503267"/>
                </a:cubicBezTo>
                <a:cubicBezTo>
                  <a:pt x="565997" y="1597178"/>
                  <a:pt x="397944" y="1161397"/>
                  <a:pt x="306504" y="915086"/>
                </a:cubicBezTo>
                <a:cubicBezTo>
                  <a:pt x="215064" y="668775"/>
                  <a:pt x="-4062" y="-24851"/>
                  <a:pt x="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982324C-03B3-EF48-4FEA-0260C43C57B7}"/>
              </a:ext>
            </a:extLst>
          </p:cNvPr>
          <p:cNvSpPr/>
          <p:nvPr/>
        </p:nvSpPr>
        <p:spPr>
          <a:xfrm>
            <a:off x="3919359" y="2871570"/>
            <a:ext cx="252282" cy="444728"/>
          </a:xfrm>
          <a:custGeom>
            <a:avLst/>
            <a:gdLst>
              <a:gd name="connsiteX0" fmla="*/ 252282 w 252282"/>
              <a:gd name="connsiteY0" fmla="*/ 140 h 444728"/>
              <a:gd name="connsiteX1" fmla="*/ 39746 w 252282"/>
              <a:gd name="connsiteY1" fmla="*/ 158307 h 444728"/>
              <a:gd name="connsiteX2" fmla="*/ 69402 w 252282"/>
              <a:gd name="connsiteY2" fmla="*/ 143479 h 444728"/>
              <a:gd name="connsiteX3" fmla="*/ 5147 w 252282"/>
              <a:gd name="connsiteY3" fmla="*/ 331301 h 444728"/>
              <a:gd name="connsiteX4" fmla="*/ 5147 w 252282"/>
              <a:gd name="connsiteY4" fmla="*/ 440041 h 444728"/>
              <a:gd name="connsiteX5" fmla="*/ 15032 w 252282"/>
              <a:gd name="connsiteY5" fmla="*/ 178078 h 444728"/>
              <a:gd name="connsiteX6" fmla="*/ 34803 w 252282"/>
              <a:gd name="connsiteY6" fmla="*/ 49567 h 444728"/>
              <a:gd name="connsiteX7" fmla="*/ 39746 w 252282"/>
              <a:gd name="connsiteY7" fmla="*/ 128651 h 444728"/>
              <a:gd name="connsiteX8" fmla="*/ 252282 w 252282"/>
              <a:gd name="connsiteY8" fmla="*/ 140 h 44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2" h="444728">
                <a:moveTo>
                  <a:pt x="252282" y="140"/>
                </a:moveTo>
                <a:cubicBezTo>
                  <a:pt x="252282" y="5083"/>
                  <a:pt x="70226" y="134417"/>
                  <a:pt x="39746" y="158307"/>
                </a:cubicBezTo>
                <a:cubicBezTo>
                  <a:pt x="9266" y="182197"/>
                  <a:pt x="75168" y="114647"/>
                  <a:pt x="69402" y="143479"/>
                </a:cubicBezTo>
                <a:cubicBezTo>
                  <a:pt x="63635" y="172311"/>
                  <a:pt x="15856" y="281874"/>
                  <a:pt x="5147" y="331301"/>
                </a:cubicBezTo>
                <a:cubicBezTo>
                  <a:pt x="-5562" y="380728"/>
                  <a:pt x="3499" y="465578"/>
                  <a:pt x="5147" y="440041"/>
                </a:cubicBezTo>
                <a:cubicBezTo>
                  <a:pt x="6794" y="414504"/>
                  <a:pt x="10089" y="243157"/>
                  <a:pt x="15032" y="178078"/>
                </a:cubicBezTo>
                <a:cubicBezTo>
                  <a:pt x="19975" y="112999"/>
                  <a:pt x="30684" y="57805"/>
                  <a:pt x="34803" y="49567"/>
                </a:cubicBezTo>
                <a:cubicBezTo>
                  <a:pt x="38922" y="41329"/>
                  <a:pt x="10090" y="135241"/>
                  <a:pt x="39746" y="128651"/>
                </a:cubicBezTo>
                <a:cubicBezTo>
                  <a:pt x="69402" y="122061"/>
                  <a:pt x="252282" y="-4803"/>
                  <a:pt x="25228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A20C173-FE6F-32D8-417E-46E431338B6F}"/>
              </a:ext>
            </a:extLst>
          </p:cNvPr>
          <p:cNvSpPr/>
          <p:nvPr/>
        </p:nvSpPr>
        <p:spPr>
          <a:xfrm>
            <a:off x="3618017" y="3008051"/>
            <a:ext cx="202727" cy="397816"/>
          </a:xfrm>
          <a:custGeom>
            <a:avLst/>
            <a:gdLst>
              <a:gd name="connsiteX0" fmla="*/ 202692 w 202727"/>
              <a:gd name="connsiteY0" fmla="*/ 11940 h 397816"/>
              <a:gd name="connsiteX1" fmla="*/ 79125 w 202727"/>
              <a:gd name="connsiteY1" fmla="*/ 95966 h 397816"/>
              <a:gd name="connsiteX2" fmla="*/ 93953 w 202727"/>
              <a:gd name="connsiteY2" fmla="*/ 81138 h 397816"/>
              <a:gd name="connsiteX3" fmla="*/ 54411 w 202727"/>
              <a:gd name="connsiteY3" fmla="*/ 308503 h 397816"/>
              <a:gd name="connsiteX4" fmla="*/ 64297 w 202727"/>
              <a:gd name="connsiteY4" fmla="*/ 209648 h 397816"/>
              <a:gd name="connsiteX5" fmla="*/ 41 w 202727"/>
              <a:gd name="connsiteY5" fmla="*/ 397471 h 397816"/>
              <a:gd name="connsiteX6" fmla="*/ 54411 w 202727"/>
              <a:gd name="connsiteY6" fmla="*/ 249190 h 397816"/>
              <a:gd name="connsiteX7" fmla="*/ 49468 w 202727"/>
              <a:gd name="connsiteY7" fmla="*/ 2055 h 397816"/>
              <a:gd name="connsiteX8" fmla="*/ 64297 w 202727"/>
              <a:gd name="connsiteY8" fmla="*/ 125623 h 397816"/>
              <a:gd name="connsiteX9" fmla="*/ 202692 w 202727"/>
              <a:gd name="connsiteY9" fmla="*/ 11940 h 3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27" h="397816">
                <a:moveTo>
                  <a:pt x="202692" y="11940"/>
                </a:moveTo>
                <a:cubicBezTo>
                  <a:pt x="205163" y="6997"/>
                  <a:pt x="79125" y="95966"/>
                  <a:pt x="79125" y="95966"/>
                </a:cubicBezTo>
                <a:cubicBezTo>
                  <a:pt x="61002" y="107499"/>
                  <a:pt x="98072" y="45715"/>
                  <a:pt x="93953" y="81138"/>
                </a:cubicBezTo>
                <a:cubicBezTo>
                  <a:pt x="89834" y="116561"/>
                  <a:pt x="59354" y="287085"/>
                  <a:pt x="54411" y="308503"/>
                </a:cubicBezTo>
                <a:cubicBezTo>
                  <a:pt x="49468" y="329921"/>
                  <a:pt x="73359" y="194820"/>
                  <a:pt x="64297" y="209648"/>
                </a:cubicBezTo>
                <a:cubicBezTo>
                  <a:pt x="55235" y="224476"/>
                  <a:pt x="1689" y="390881"/>
                  <a:pt x="41" y="397471"/>
                </a:cubicBezTo>
                <a:cubicBezTo>
                  <a:pt x="-1607" y="404061"/>
                  <a:pt x="46173" y="315093"/>
                  <a:pt x="54411" y="249190"/>
                </a:cubicBezTo>
                <a:cubicBezTo>
                  <a:pt x="62649" y="183287"/>
                  <a:pt x="47820" y="22649"/>
                  <a:pt x="49468" y="2055"/>
                </a:cubicBezTo>
                <a:cubicBezTo>
                  <a:pt x="51116" y="-18539"/>
                  <a:pt x="42055" y="122328"/>
                  <a:pt x="64297" y="125623"/>
                </a:cubicBezTo>
                <a:cubicBezTo>
                  <a:pt x="86539" y="128918"/>
                  <a:pt x="200221" y="16883"/>
                  <a:pt x="202692" y="1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7A40A55-58DC-D23D-AAEB-470DADD26632}"/>
              </a:ext>
            </a:extLst>
          </p:cNvPr>
          <p:cNvSpPr/>
          <p:nvPr/>
        </p:nvSpPr>
        <p:spPr>
          <a:xfrm>
            <a:off x="4249730" y="4282777"/>
            <a:ext cx="61924" cy="542388"/>
          </a:xfrm>
          <a:custGeom>
            <a:avLst/>
            <a:gdLst>
              <a:gd name="connsiteX0" fmla="*/ 61920 w 61924"/>
              <a:gd name="connsiteY0" fmla="*/ 298 h 542388"/>
              <a:gd name="connsiteX1" fmla="*/ 4770 w 61924"/>
              <a:gd name="connsiteY1" fmla="*/ 514648 h 542388"/>
              <a:gd name="connsiteX2" fmla="*/ 14295 w 61924"/>
              <a:gd name="connsiteY2" fmla="*/ 438448 h 542388"/>
              <a:gd name="connsiteX3" fmla="*/ 14295 w 61924"/>
              <a:gd name="connsiteY3" fmla="*/ 143173 h 542388"/>
              <a:gd name="connsiteX4" fmla="*/ 1595 w 61924"/>
              <a:gd name="connsiteY4" fmla="*/ 435273 h 542388"/>
              <a:gd name="connsiteX5" fmla="*/ 61920 w 61924"/>
              <a:gd name="connsiteY5" fmla="*/ 298 h 5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4" h="542388">
                <a:moveTo>
                  <a:pt x="61920" y="298"/>
                </a:moveTo>
                <a:cubicBezTo>
                  <a:pt x="62449" y="13527"/>
                  <a:pt x="12707" y="441623"/>
                  <a:pt x="4770" y="514648"/>
                </a:cubicBezTo>
                <a:cubicBezTo>
                  <a:pt x="-3167" y="587673"/>
                  <a:pt x="12708" y="500360"/>
                  <a:pt x="14295" y="438448"/>
                </a:cubicBezTo>
                <a:cubicBezTo>
                  <a:pt x="15882" y="376536"/>
                  <a:pt x="16412" y="143702"/>
                  <a:pt x="14295" y="143173"/>
                </a:cubicBezTo>
                <a:cubicBezTo>
                  <a:pt x="12178" y="142644"/>
                  <a:pt x="-5284" y="452735"/>
                  <a:pt x="1595" y="435273"/>
                </a:cubicBezTo>
                <a:cubicBezTo>
                  <a:pt x="8474" y="417811"/>
                  <a:pt x="61391" y="-12931"/>
                  <a:pt x="619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AFFCC38-3AF8-F9FB-06B9-B8545A0FD30A}"/>
              </a:ext>
            </a:extLst>
          </p:cNvPr>
          <p:cNvSpPr/>
          <p:nvPr/>
        </p:nvSpPr>
        <p:spPr>
          <a:xfrm>
            <a:off x="4152781" y="4314195"/>
            <a:ext cx="353271" cy="626175"/>
          </a:xfrm>
          <a:custGeom>
            <a:avLst/>
            <a:gdLst>
              <a:gd name="connsiteX0" fmla="*/ 352544 w 353271"/>
              <a:gd name="connsiteY0" fmla="*/ 130805 h 626175"/>
              <a:gd name="connsiteX1" fmla="*/ 196969 w 353271"/>
              <a:gd name="connsiteY1" fmla="*/ 505455 h 626175"/>
              <a:gd name="connsiteX2" fmla="*/ 187444 w 353271"/>
              <a:gd name="connsiteY2" fmla="*/ 514980 h 626175"/>
              <a:gd name="connsiteX3" fmla="*/ 130294 w 353271"/>
              <a:gd name="connsiteY3" fmla="*/ 527680 h 626175"/>
              <a:gd name="connsiteX4" fmla="*/ 119 w 353271"/>
              <a:gd name="connsiteY4" fmla="*/ 562605 h 626175"/>
              <a:gd name="connsiteX5" fmla="*/ 108069 w 353271"/>
              <a:gd name="connsiteY5" fmla="*/ 537205 h 626175"/>
              <a:gd name="connsiteX6" fmla="*/ 171569 w 353271"/>
              <a:gd name="connsiteY6" fmla="*/ 626105 h 626175"/>
              <a:gd name="connsiteX7" fmla="*/ 162044 w 353271"/>
              <a:gd name="connsiteY7" fmla="*/ 549905 h 626175"/>
              <a:gd name="connsiteX8" fmla="*/ 206494 w 353271"/>
              <a:gd name="connsiteY8" fmla="*/ 432430 h 626175"/>
              <a:gd name="connsiteX9" fmla="*/ 269994 w 353271"/>
              <a:gd name="connsiteY9" fmla="*/ 257805 h 626175"/>
              <a:gd name="connsiteX10" fmla="*/ 289044 w 353271"/>
              <a:gd name="connsiteY10" fmla="*/ 630 h 626175"/>
              <a:gd name="connsiteX11" fmla="*/ 257294 w 353271"/>
              <a:gd name="connsiteY11" fmla="*/ 337180 h 626175"/>
              <a:gd name="connsiteX12" fmla="*/ 352544 w 353271"/>
              <a:gd name="connsiteY12" fmla="*/ 130805 h 6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71" h="626175">
                <a:moveTo>
                  <a:pt x="352544" y="130805"/>
                </a:moveTo>
                <a:cubicBezTo>
                  <a:pt x="342490" y="158851"/>
                  <a:pt x="196969" y="505455"/>
                  <a:pt x="196969" y="505455"/>
                </a:cubicBezTo>
                <a:cubicBezTo>
                  <a:pt x="169452" y="569484"/>
                  <a:pt x="198556" y="511276"/>
                  <a:pt x="187444" y="514980"/>
                </a:cubicBezTo>
                <a:cubicBezTo>
                  <a:pt x="176332" y="518684"/>
                  <a:pt x="161515" y="519743"/>
                  <a:pt x="130294" y="527680"/>
                </a:cubicBezTo>
                <a:cubicBezTo>
                  <a:pt x="99073" y="535617"/>
                  <a:pt x="3823" y="561018"/>
                  <a:pt x="119" y="562605"/>
                </a:cubicBezTo>
                <a:cubicBezTo>
                  <a:pt x="-3585" y="564192"/>
                  <a:pt x="79494" y="526622"/>
                  <a:pt x="108069" y="537205"/>
                </a:cubicBezTo>
                <a:cubicBezTo>
                  <a:pt x="136644" y="547788"/>
                  <a:pt x="162573" y="623988"/>
                  <a:pt x="171569" y="626105"/>
                </a:cubicBezTo>
                <a:cubicBezTo>
                  <a:pt x="180565" y="628222"/>
                  <a:pt x="156223" y="582184"/>
                  <a:pt x="162044" y="549905"/>
                </a:cubicBezTo>
                <a:cubicBezTo>
                  <a:pt x="167865" y="517626"/>
                  <a:pt x="188502" y="481113"/>
                  <a:pt x="206494" y="432430"/>
                </a:cubicBezTo>
                <a:cubicBezTo>
                  <a:pt x="224486" y="383747"/>
                  <a:pt x="256236" y="329772"/>
                  <a:pt x="269994" y="257805"/>
                </a:cubicBezTo>
                <a:cubicBezTo>
                  <a:pt x="283752" y="185838"/>
                  <a:pt x="291161" y="-12599"/>
                  <a:pt x="289044" y="630"/>
                </a:cubicBezTo>
                <a:cubicBezTo>
                  <a:pt x="286927" y="13859"/>
                  <a:pt x="249356" y="314426"/>
                  <a:pt x="257294" y="337180"/>
                </a:cubicBezTo>
                <a:cubicBezTo>
                  <a:pt x="265231" y="359934"/>
                  <a:pt x="362598" y="102759"/>
                  <a:pt x="352544" y="1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C03F474-1899-9296-6441-70E4ACC29B5D}"/>
              </a:ext>
            </a:extLst>
          </p:cNvPr>
          <p:cNvSpPr/>
          <p:nvPr/>
        </p:nvSpPr>
        <p:spPr>
          <a:xfrm>
            <a:off x="4419594" y="3828529"/>
            <a:ext cx="83352" cy="424195"/>
          </a:xfrm>
          <a:custGeom>
            <a:avLst/>
            <a:gdLst>
              <a:gd name="connsiteX0" fmla="*/ 6 w 83352"/>
              <a:gd name="connsiteY0" fmla="*/ 521 h 424195"/>
              <a:gd name="connsiteX1" fmla="*/ 38106 w 83352"/>
              <a:gd name="connsiteY1" fmla="*/ 152921 h 424195"/>
              <a:gd name="connsiteX2" fmla="*/ 6356 w 83352"/>
              <a:gd name="connsiteY2" fmla="*/ 362471 h 424195"/>
              <a:gd name="connsiteX3" fmla="*/ 44456 w 83352"/>
              <a:gd name="connsiteY3" fmla="*/ 168796 h 424195"/>
              <a:gd name="connsiteX4" fmla="*/ 73031 w 83352"/>
              <a:gd name="connsiteY4" fmla="*/ 419621 h 424195"/>
              <a:gd name="connsiteX5" fmla="*/ 63506 w 83352"/>
              <a:gd name="connsiteY5" fmla="*/ 314846 h 424195"/>
              <a:gd name="connsiteX6" fmla="*/ 82556 w 83352"/>
              <a:gd name="connsiteY6" fmla="*/ 114821 h 424195"/>
              <a:gd name="connsiteX7" fmla="*/ 31756 w 83352"/>
              <a:gd name="connsiteY7" fmla="*/ 365646 h 424195"/>
              <a:gd name="connsiteX8" fmla="*/ 34931 w 83352"/>
              <a:gd name="connsiteY8" fmla="*/ 111646 h 424195"/>
              <a:gd name="connsiteX9" fmla="*/ 6 w 83352"/>
              <a:gd name="connsiteY9" fmla="*/ 521 h 4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52" h="424195">
                <a:moveTo>
                  <a:pt x="6" y="521"/>
                </a:moveTo>
                <a:cubicBezTo>
                  <a:pt x="535" y="7400"/>
                  <a:pt x="37048" y="92596"/>
                  <a:pt x="38106" y="152921"/>
                </a:cubicBezTo>
                <a:cubicBezTo>
                  <a:pt x="39164" y="213246"/>
                  <a:pt x="5298" y="359825"/>
                  <a:pt x="6356" y="362471"/>
                </a:cubicBezTo>
                <a:cubicBezTo>
                  <a:pt x="7414" y="365117"/>
                  <a:pt x="33344" y="159271"/>
                  <a:pt x="44456" y="168796"/>
                </a:cubicBezTo>
                <a:cubicBezTo>
                  <a:pt x="55569" y="178321"/>
                  <a:pt x="69856" y="395279"/>
                  <a:pt x="73031" y="419621"/>
                </a:cubicBezTo>
                <a:cubicBezTo>
                  <a:pt x="76206" y="443963"/>
                  <a:pt x="61919" y="365646"/>
                  <a:pt x="63506" y="314846"/>
                </a:cubicBezTo>
                <a:cubicBezTo>
                  <a:pt x="65094" y="264046"/>
                  <a:pt x="87848" y="106354"/>
                  <a:pt x="82556" y="114821"/>
                </a:cubicBezTo>
                <a:cubicBezTo>
                  <a:pt x="77264" y="123288"/>
                  <a:pt x="39694" y="366175"/>
                  <a:pt x="31756" y="365646"/>
                </a:cubicBezTo>
                <a:cubicBezTo>
                  <a:pt x="23819" y="365117"/>
                  <a:pt x="38106" y="167208"/>
                  <a:pt x="34931" y="111646"/>
                </a:cubicBezTo>
                <a:cubicBezTo>
                  <a:pt x="31756" y="56084"/>
                  <a:pt x="-523" y="-6358"/>
                  <a:pt x="6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5160FC9-EC06-7188-2919-387C1B043698}"/>
              </a:ext>
            </a:extLst>
          </p:cNvPr>
          <p:cNvSpPr/>
          <p:nvPr/>
        </p:nvSpPr>
        <p:spPr>
          <a:xfrm>
            <a:off x="4466018" y="4334008"/>
            <a:ext cx="42541" cy="516481"/>
          </a:xfrm>
          <a:custGeom>
            <a:avLst/>
            <a:gdLst>
              <a:gd name="connsiteX0" fmla="*/ 42482 w 42541"/>
              <a:gd name="connsiteY0" fmla="*/ 3042 h 516481"/>
              <a:gd name="connsiteX1" fmla="*/ 1207 w 42541"/>
              <a:gd name="connsiteY1" fmla="*/ 495167 h 516481"/>
              <a:gd name="connsiteX2" fmla="*/ 10732 w 42541"/>
              <a:gd name="connsiteY2" fmla="*/ 396742 h 516481"/>
              <a:gd name="connsiteX3" fmla="*/ 7557 w 42541"/>
              <a:gd name="connsiteY3" fmla="*/ 117342 h 516481"/>
              <a:gd name="connsiteX4" fmla="*/ 10732 w 42541"/>
              <a:gd name="connsiteY4" fmla="*/ 279267 h 516481"/>
              <a:gd name="connsiteX5" fmla="*/ 42482 w 42541"/>
              <a:gd name="connsiteY5" fmla="*/ 3042 h 51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1" h="516481">
                <a:moveTo>
                  <a:pt x="42482" y="3042"/>
                </a:moveTo>
                <a:cubicBezTo>
                  <a:pt x="40894" y="39025"/>
                  <a:pt x="6499" y="429550"/>
                  <a:pt x="1207" y="495167"/>
                </a:cubicBezTo>
                <a:cubicBezTo>
                  <a:pt x="-4085" y="560784"/>
                  <a:pt x="9674" y="459713"/>
                  <a:pt x="10732" y="396742"/>
                </a:cubicBezTo>
                <a:cubicBezTo>
                  <a:pt x="11790" y="333771"/>
                  <a:pt x="7557" y="136921"/>
                  <a:pt x="7557" y="117342"/>
                </a:cubicBezTo>
                <a:cubicBezTo>
                  <a:pt x="7557" y="97763"/>
                  <a:pt x="8086" y="296730"/>
                  <a:pt x="10732" y="279267"/>
                </a:cubicBezTo>
                <a:cubicBezTo>
                  <a:pt x="13378" y="261804"/>
                  <a:pt x="44070" y="-32941"/>
                  <a:pt x="42482" y="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0B7CE8-C631-3F9C-3ADE-0F648F02E9A6}"/>
              </a:ext>
            </a:extLst>
          </p:cNvPr>
          <p:cNvSpPr/>
          <p:nvPr/>
        </p:nvSpPr>
        <p:spPr>
          <a:xfrm>
            <a:off x="4315943" y="4508151"/>
            <a:ext cx="253075" cy="397617"/>
          </a:xfrm>
          <a:custGeom>
            <a:avLst/>
            <a:gdLst>
              <a:gd name="connsiteX0" fmla="*/ 243357 w 253075"/>
              <a:gd name="connsiteY0" fmla="*/ 16224 h 397617"/>
              <a:gd name="connsiteX1" fmla="*/ 5232 w 253075"/>
              <a:gd name="connsiteY1" fmla="*/ 387699 h 397617"/>
              <a:gd name="connsiteX2" fmla="*/ 87782 w 253075"/>
              <a:gd name="connsiteY2" fmla="*/ 273399 h 397617"/>
              <a:gd name="connsiteX3" fmla="*/ 192557 w 253075"/>
              <a:gd name="connsiteY3" fmla="*/ 86074 h 397617"/>
              <a:gd name="connsiteX4" fmla="*/ 243357 w 253075"/>
              <a:gd name="connsiteY4" fmla="*/ 16224 h 3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" h="397617">
                <a:moveTo>
                  <a:pt x="243357" y="16224"/>
                </a:moveTo>
                <a:cubicBezTo>
                  <a:pt x="212136" y="66495"/>
                  <a:pt x="31161" y="344837"/>
                  <a:pt x="5232" y="387699"/>
                </a:cubicBezTo>
                <a:cubicBezTo>
                  <a:pt x="-20697" y="430562"/>
                  <a:pt x="56561" y="323670"/>
                  <a:pt x="87782" y="273399"/>
                </a:cubicBezTo>
                <a:cubicBezTo>
                  <a:pt x="119003" y="223128"/>
                  <a:pt x="161865" y="127349"/>
                  <a:pt x="192557" y="86074"/>
                </a:cubicBezTo>
                <a:cubicBezTo>
                  <a:pt x="223249" y="44799"/>
                  <a:pt x="274578" y="-34047"/>
                  <a:pt x="243357" y="1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472EB7B-8DA9-F6CB-169C-528DF1955673}"/>
              </a:ext>
            </a:extLst>
          </p:cNvPr>
          <p:cNvSpPr/>
          <p:nvPr/>
        </p:nvSpPr>
        <p:spPr>
          <a:xfrm>
            <a:off x="4081241" y="4867077"/>
            <a:ext cx="348085" cy="57465"/>
          </a:xfrm>
          <a:custGeom>
            <a:avLst/>
            <a:gdLst>
              <a:gd name="connsiteX0" fmla="*/ 4984 w 348085"/>
              <a:gd name="connsiteY0" fmla="*/ 198 h 57465"/>
              <a:gd name="connsiteX1" fmla="*/ 249459 w 348085"/>
              <a:gd name="connsiteY1" fmla="*/ 57348 h 57465"/>
              <a:gd name="connsiteX2" fmla="*/ 154209 w 348085"/>
              <a:gd name="connsiteY2" fmla="*/ 16073 h 57465"/>
              <a:gd name="connsiteX3" fmla="*/ 347884 w 348085"/>
              <a:gd name="connsiteY3" fmla="*/ 50998 h 57465"/>
              <a:gd name="connsiteX4" fmla="*/ 189134 w 348085"/>
              <a:gd name="connsiteY4" fmla="*/ 35123 h 57465"/>
              <a:gd name="connsiteX5" fmla="*/ 90709 w 348085"/>
              <a:gd name="connsiteY5" fmla="*/ 38298 h 57465"/>
              <a:gd name="connsiteX6" fmla="*/ 4984 w 348085"/>
              <a:gd name="connsiteY6" fmla="*/ 198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85" h="57465">
                <a:moveTo>
                  <a:pt x="4984" y="198"/>
                </a:moveTo>
                <a:cubicBezTo>
                  <a:pt x="31442" y="3373"/>
                  <a:pt x="224588" y="54702"/>
                  <a:pt x="249459" y="57348"/>
                </a:cubicBezTo>
                <a:cubicBezTo>
                  <a:pt x="274330" y="59994"/>
                  <a:pt x="137805" y="17131"/>
                  <a:pt x="154209" y="16073"/>
                </a:cubicBezTo>
                <a:cubicBezTo>
                  <a:pt x="170613" y="15015"/>
                  <a:pt x="342063" y="47823"/>
                  <a:pt x="347884" y="50998"/>
                </a:cubicBezTo>
                <a:cubicBezTo>
                  <a:pt x="353705" y="54173"/>
                  <a:pt x="231996" y="37240"/>
                  <a:pt x="189134" y="35123"/>
                </a:cubicBezTo>
                <a:cubicBezTo>
                  <a:pt x="146272" y="33006"/>
                  <a:pt x="116638" y="43590"/>
                  <a:pt x="90709" y="38298"/>
                </a:cubicBezTo>
                <a:cubicBezTo>
                  <a:pt x="64780" y="33006"/>
                  <a:pt x="-21474" y="-2977"/>
                  <a:pt x="498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44EBD91-C71C-15FE-BCF2-2617C10BC314}"/>
              </a:ext>
            </a:extLst>
          </p:cNvPr>
          <p:cNvSpPr/>
          <p:nvPr/>
        </p:nvSpPr>
        <p:spPr>
          <a:xfrm>
            <a:off x="5097216" y="3973341"/>
            <a:ext cx="116255" cy="531889"/>
          </a:xfrm>
          <a:custGeom>
            <a:avLst/>
            <a:gdLst>
              <a:gd name="connsiteX0" fmla="*/ 116134 w 116255"/>
              <a:gd name="connsiteY0" fmla="*/ 1759 h 531889"/>
              <a:gd name="connsiteX1" fmla="*/ 5009 w 116255"/>
              <a:gd name="connsiteY1" fmla="*/ 500234 h 531889"/>
              <a:gd name="connsiteX2" fmla="*/ 20884 w 116255"/>
              <a:gd name="connsiteY2" fmla="*/ 430384 h 531889"/>
              <a:gd name="connsiteX3" fmla="*/ 36759 w 116255"/>
              <a:gd name="connsiteY3" fmla="*/ 17634 h 531889"/>
              <a:gd name="connsiteX4" fmla="*/ 27234 w 116255"/>
              <a:gd name="connsiteY4" fmla="*/ 322434 h 531889"/>
              <a:gd name="connsiteX5" fmla="*/ 116134 w 116255"/>
              <a:gd name="connsiteY5" fmla="*/ 1759 h 5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55" h="531889">
                <a:moveTo>
                  <a:pt x="116134" y="1759"/>
                </a:moveTo>
                <a:cubicBezTo>
                  <a:pt x="112430" y="31392"/>
                  <a:pt x="20884" y="428797"/>
                  <a:pt x="5009" y="500234"/>
                </a:cubicBezTo>
                <a:cubicBezTo>
                  <a:pt x="-10866" y="571671"/>
                  <a:pt x="15592" y="510817"/>
                  <a:pt x="20884" y="430384"/>
                </a:cubicBezTo>
                <a:cubicBezTo>
                  <a:pt x="26176" y="349951"/>
                  <a:pt x="35701" y="35625"/>
                  <a:pt x="36759" y="17634"/>
                </a:cubicBezTo>
                <a:cubicBezTo>
                  <a:pt x="37817" y="-357"/>
                  <a:pt x="16651" y="318201"/>
                  <a:pt x="27234" y="322434"/>
                </a:cubicBezTo>
                <a:cubicBezTo>
                  <a:pt x="37817" y="326667"/>
                  <a:pt x="119838" y="-27874"/>
                  <a:pt x="116134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797A5AA-F5DA-9B32-52B9-6740BBECB9E4}"/>
              </a:ext>
            </a:extLst>
          </p:cNvPr>
          <p:cNvSpPr/>
          <p:nvPr/>
        </p:nvSpPr>
        <p:spPr>
          <a:xfrm>
            <a:off x="5162451" y="4012656"/>
            <a:ext cx="353848" cy="532535"/>
          </a:xfrm>
          <a:custGeom>
            <a:avLst/>
            <a:gdLst>
              <a:gd name="connsiteX0" fmla="*/ 99 w 353848"/>
              <a:gd name="connsiteY0" fmla="*/ 544 h 532535"/>
              <a:gd name="connsiteX1" fmla="*/ 238224 w 353848"/>
              <a:gd name="connsiteY1" fmla="*/ 445044 h 532535"/>
              <a:gd name="connsiteX2" fmla="*/ 215999 w 353848"/>
              <a:gd name="connsiteY2" fmla="*/ 403769 h 532535"/>
              <a:gd name="connsiteX3" fmla="*/ 349349 w 353848"/>
              <a:gd name="connsiteY3" fmla="*/ 527594 h 532535"/>
              <a:gd name="connsiteX4" fmla="*/ 295374 w 353848"/>
              <a:gd name="connsiteY4" fmla="*/ 476794 h 532535"/>
              <a:gd name="connsiteX5" fmla="*/ 38199 w 353848"/>
              <a:gd name="connsiteY5" fmla="*/ 197394 h 532535"/>
              <a:gd name="connsiteX6" fmla="*/ 206474 w 353848"/>
              <a:gd name="connsiteY6" fmla="*/ 349794 h 532535"/>
              <a:gd name="connsiteX7" fmla="*/ 99 w 353848"/>
              <a:gd name="connsiteY7" fmla="*/ 544 h 53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48" h="532535">
                <a:moveTo>
                  <a:pt x="99" y="544"/>
                </a:moveTo>
                <a:cubicBezTo>
                  <a:pt x="5391" y="16419"/>
                  <a:pt x="202241" y="377840"/>
                  <a:pt x="238224" y="445044"/>
                </a:cubicBezTo>
                <a:cubicBezTo>
                  <a:pt x="274207" y="512248"/>
                  <a:pt x="197478" y="390011"/>
                  <a:pt x="215999" y="403769"/>
                </a:cubicBezTo>
                <a:cubicBezTo>
                  <a:pt x="234520" y="417527"/>
                  <a:pt x="336120" y="515423"/>
                  <a:pt x="349349" y="527594"/>
                </a:cubicBezTo>
                <a:cubicBezTo>
                  <a:pt x="362578" y="539765"/>
                  <a:pt x="347232" y="531827"/>
                  <a:pt x="295374" y="476794"/>
                </a:cubicBezTo>
                <a:cubicBezTo>
                  <a:pt x="243516" y="421761"/>
                  <a:pt x="53016" y="218561"/>
                  <a:pt x="38199" y="197394"/>
                </a:cubicBezTo>
                <a:cubicBezTo>
                  <a:pt x="23382" y="176227"/>
                  <a:pt x="210707" y="378898"/>
                  <a:pt x="206474" y="349794"/>
                </a:cubicBezTo>
                <a:cubicBezTo>
                  <a:pt x="202241" y="320690"/>
                  <a:pt x="-5193" y="-15331"/>
                  <a:pt x="99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8762A5C-2731-CC5D-3835-BD79B99F4137}"/>
              </a:ext>
            </a:extLst>
          </p:cNvPr>
          <p:cNvSpPr/>
          <p:nvPr/>
        </p:nvSpPr>
        <p:spPr>
          <a:xfrm>
            <a:off x="5175236" y="3957789"/>
            <a:ext cx="47974" cy="583020"/>
          </a:xfrm>
          <a:custGeom>
            <a:avLst/>
            <a:gdLst>
              <a:gd name="connsiteX0" fmla="*/ 47639 w 47974"/>
              <a:gd name="connsiteY0" fmla="*/ 4611 h 583020"/>
              <a:gd name="connsiteX1" fmla="*/ 38114 w 47974"/>
              <a:gd name="connsiteY1" fmla="*/ 557061 h 583020"/>
              <a:gd name="connsiteX2" fmla="*/ 28589 w 47974"/>
              <a:gd name="connsiteY2" fmla="*/ 455461 h 583020"/>
              <a:gd name="connsiteX3" fmla="*/ 14 w 47974"/>
              <a:gd name="connsiteY3" fmla="*/ 125261 h 583020"/>
              <a:gd name="connsiteX4" fmla="*/ 25414 w 47974"/>
              <a:gd name="connsiteY4" fmla="*/ 284011 h 583020"/>
              <a:gd name="connsiteX5" fmla="*/ 47639 w 47974"/>
              <a:gd name="connsiteY5" fmla="*/ 4611 h 5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74" h="583020">
                <a:moveTo>
                  <a:pt x="47639" y="4611"/>
                </a:moveTo>
                <a:cubicBezTo>
                  <a:pt x="49756" y="50119"/>
                  <a:pt x="41289" y="481919"/>
                  <a:pt x="38114" y="557061"/>
                </a:cubicBezTo>
                <a:cubicBezTo>
                  <a:pt x="34939" y="632203"/>
                  <a:pt x="34939" y="527428"/>
                  <a:pt x="28589" y="455461"/>
                </a:cubicBezTo>
                <a:cubicBezTo>
                  <a:pt x="22239" y="383494"/>
                  <a:pt x="543" y="153836"/>
                  <a:pt x="14" y="125261"/>
                </a:cubicBezTo>
                <a:cubicBezTo>
                  <a:pt x="-515" y="96686"/>
                  <a:pt x="13243" y="303061"/>
                  <a:pt x="25414" y="284011"/>
                </a:cubicBezTo>
                <a:cubicBezTo>
                  <a:pt x="37585" y="264961"/>
                  <a:pt x="45522" y="-40897"/>
                  <a:pt x="47639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AE5714A-DCAC-2D7A-C951-38E65DE97B3F}"/>
              </a:ext>
            </a:extLst>
          </p:cNvPr>
          <p:cNvSpPr/>
          <p:nvPr/>
        </p:nvSpPr>
        <p:spPr>
          <a:xfrm>
            <a:off x="4746495" y="4075902"/>
            <a:ext cx="265163" cy="414129"/>
          </a:xfrm>
          <a:custGeom>
            <a:avLst/>
            <a:gdLst>
              <a:gd name="connsiteX0" fmla="*/ 263655 w 265163"/>
              <a:gd name="connsiteY0" fmla="*/ 798 h 414129"/>
              <a:gd name="connsiteX1" fmla="*/ 139830 w 265163"/>
              <a:gd name="connsiteY1" fmla="*/ 267498 h 414129"/>
              <a:gd name="connsiteX2" fmla="*/ 130 w 265163"/>
              <a:gd name="connsiteY2" fmla="*/ 413548 h 414129"/>
              <a:gd name="connsiteX3" fmla="*/ 165230 w 265163"/>
              <a:gd name="connsiteY3" fmla="*/ 216698 h 414129"/>
              <a:gd name="connsiteX4" fmla="*/ 206505 w 265163"/>
              <a:gd name="connsiteY4" fmla="*/ 184948 h 414129"/>
              <a:gd name="connsiteX5" fmla="*/ 263655 w 265163"/>
              <a:gd name="connsiteY5" fmla="*/ 798 h 4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63" h="414129">
                <a:moveTo>
                  <a:pt x="263655" y="798"/>
                </a:moveTo>
                <a:cubicBezTo>
                  <a:pt x="252542" y="14556"/>
                  <a:pt x="183751" y="198706"/>
                  <a:pt x="139830" y="267498"/>
                </a:cubicBezTo>
                <a:cubicBezTo>
                  <a:pt x="95909" y="336290"/>
                  <a:pt x="-4103" y="422015"/>
                  <a:pt x="130" y="413548"/>
                </a:cubicBezTo>
                <a:cubicBezTo>
                  <a:pt x="4363" y="405081"/>
                  <a:pt x="130834" y="254798"/>
                  <a:pt x="165230" y="216698"/>
                </a:cubicBezTo>
                <a:cubicBezTo>
                  <a:pt x="199626" y="178598"/>
                  <a:pt x="191688" y="214581"/>
                  <a:pt x="206505" y="184948"/>
                </a:cubicBezTo>
                <a:cubicBezTo>
                  <a:pt x="221322" y="155315"/>
                  <a:pt x="274768" y="-12960"/>
                  <a:pt x="26365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7D1D3C-D22E-C1A9-1099-01B6A27E8A2E}"/>
              </a:ext>
            </a:extLst>
          </p:cNvPr>
          <p:cNvSpPr/>
          <p:nvPr/>
        </p:nvSpPr>
        <p:spPr>
          <a:xfrm>
            <a:off x="4424506" y="4362364"/>
            <a:ext cx="675179" cy="534220"/>
          </a:xfrm>
          <a:custGeom>
            <a:avLst/>
            <a:gdLst>
              <a:gd name="connsiteX0" fmla="*/ 652319 w 675179"/>
              <a:gd name="connsiteY0" fmla="*/ 22311 h 534220"/>
              <a:gd name="connsiteX1" fmla="*/ 1444 w 675179"/>
              <a:gd name="connsiteY1" fmla="*/ 533486 h 534220"/>
              <a:gd name="connsiteX2" fmla="*/ 480869 w 675179"/>
              <a:gd name="connsiteY2" fmla="*/ 133436 h 534220"/>
              <a:gd name="connsiteX3" fmla="*/ 652319 w 675179"/>
              <a:gd name="connsiteY3" fmla="*/ 22311 h 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79" h="534220">
                <a:moveTo>
                  <a:pt x="652319" y="22311"/>
                </a:moveTo>
                <a:cubicBezTo>
                  <a:pt x="572415" y="88986"/>
                  <a:pt x="30019" y="514965"/>
                  <a:pt x="1444" y="533486"/>
                </a:cubicBezTo>
                <a:cubicBezTo>
                  <a:pt x="-27131" y="552007"/>
                  <a:pt x="376623" y="214928"/>
                  <a:pt x="480869" y="133436"/>
                </a:cubicBezTo>
                <a:cubicBezTo>
                  <a:pt x="585115" y="51944"/>
                  <a:pt x="732223" y="-44364"/>
                  <a:pt x="652319" y="2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A38303C-A6EF-B4BF-2F47-E33F23387466}"/>
              </a:ext>
            </a:extLst>
          </p:cNvPr>
          <p:cNvSpPr/>
          <p:nvPr/>
        </p:nvSpPr>
        <p:spPr>
          <a:xfrm>
            <a:off x="5239023" y="4275512"/>
            <a:ext cx="335879" cy="296074"/>
          </a:xfrm>
          <a:custGeom>
            <a:avLst/>
            <a:gdLst>
              <a:gd name="connsiteX0" fmla="*/ 2902 w 335879"/>
              <a:gd name="connsiteY0" fmla="*/ 1213 h 296074"/>
              <a:gd name="connsiteX1" fmla="*/ 317227 w 335879"/>
              <a:gd name="connsiteY1" fmla="*/ 283788 h 296074"/>
              <a:gd name="connsiteX2" fmla="*/ 285477 w 335879"/>
              <a:gd name="connsiteY2" fmla="*/ 239338 h 296074"/>
              <a:gd name="connsiteX3" fmla="*/ 168002 w 335879"/>
              <a:gd name="connsiteY3" fmla="*/ 185363 h 296074"/>
              <a:gd name="connsiteX4" fmla="*/ 2902 w 335879"/>
              <a:gd name="connsiteY4" fmla="*/ 1213 h 2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79" h="296074">
                <a:moveTo>
                  <a:pt x="2902" y="1213"/>
                </a:moveTo>
                <a:cubicBezTo>
                  <a:pt x="27773" y="17617"/>
                  <a:pt x="270131" y="244101"/>
                  <a:pt x="317227" y="283788"/>
                </a:cubicBezTo>
                <a:cubicBezTo>
                  <a:pt x="364323" y="323475"/>
                  <a:pt x="310348" y="255742"/>
                  <a:pt x="285477" y="239338"/>
                </a:cubicBezTo>
                <a:cubicBezTo>
                  <a:pt x="260606" y="222934"/>
                  <a:pt x="216156" y="231400"/>
                  <a:pt x="168002" y="185363"/>
                </a:cubicBezTo>
                <a:cubicBezTo>
                  <a:pt x="119848" y="139326"/>
                  <a:pt x="-21969" y="-15191"/>
                  <a:pt x="2902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BEB4DD5-2369-05B3-9D63-E2ED4FA10E05}"/>
              </a:ext>
            </a:extLst>
          </p:cNvPr>
          <p:cNvSpPr/>
          <p:nvPr/>
        </p:nvSpPr>
        <p:spPr>
          <a:xfrm>
            <a:off x="4432234" y="4116174"/>
            <a:ext cx="695794" cy="802787"/>
          </a:xfrm>
          <a:custGeom>
            <a:avLst/>
            <a:gdLst>
              <a:gd name="connsiteX0" fmla="*/ 695391 w 695794"/>
              <a:gd name="connsiteY0" fmla="*/ 192301 h 802787"/>
              <a:gd name="connsiteX1" fmla="*/ 161991 w 695794"/>
              <a:gd name="connsiteY1" fmla="*/ 674901 h 802787"/>
              <a:gd name="connsiteX2" fmla="*/ 66 w 695794"/>
              <a:gd name="connsiteY2" fmla="*/ 801901 h 802787"/>
              <a:gd name="connsiteX3" fmla="*/ 174691 w 695794"/>
              <a:gd name="connsiteY3" fmla="*/ 633626 h 802787"/>
              <a:gd name="connsiteX4" fmla="*/ 533466 w 695794"/>
              <a:gd name="connsiteY4" fmla="*/ 281201 h 802787"/>
              <a:gd name="connsiteX5" fmla="*/ 422341 w 695794"/>
              <a:gd name="connsiteY5" fmla="*/ 363751 h 802787"/>
              <a:gd name="connsiteX6" fmla="*/ 682691 w 695794"/>
              <a:gd name="connsiteY6" fmla="*/ 1801 h 802787"/>
              <a:gd name="connsiteX7" fmla="*/ 257241 w 695794"/>
              <a:gd name="connsiteY7" fmla="*/ 541551 h 802787"/>
              <a:gd name="connsiteX8" fmla="*/ 695391 w 695794"/>
              <a:gd name="connsiteY8" fmla="*/ 192301 h 8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794" h="802787">
                <a:moveTo>
                  <a:pt x="695391" y="192301"/>
                </a:moveTo>
                <a:cubicBezTo>
                  <a:pt x="679516" y="214526"/>
                  <a:pt x="277879" y="573301"/>
                  <a:pt x="161991" y="674901"/>
                </a:cubicBezTo>
                <a:cubicBezTo>
                  <a:pt x="46103" y="776501"/>
                  <a:pt x="-2051" y="808780"/>
                  <a:pt x="66" y="801901"/>
                </a:cubicBezTo>
                <a:cubicBezTo>
                  <a:pt x="2183" y="795022"/>
                  <a:pt x="174691" y="633626"/>
                  <a:pt x="174691" y="633626"/>
                </a:cubicBezTo>
                <a:cubicBezTo>
                  <a:pt x="263591" y="546843"/>
                  <a:pt x="492191" y="326180"/>
                  <a:pt x="533466" y="281201"/>
                </a:cubicBezTo>
                <a:cubicBezTo>
                  <a:pt x="574741" y="236222"/>
                  <a:pt x="397470" y="410318"/>
                  <a:pt x="422341" y="363751"/>
                </a:cubicBezTo>
                <a:cubicBezTo>
                  <a:pt x="447212" y="317184"/>
                  <a:pt x="710208" y="-27832"/>
                  <a:pt x="682691" y="1801"/>
                </a:cubicBezTo>
                <a:cubicBezTo>
                  <a:pt x="655174" y="31434"/>
                  <a:pt x="260945" y="504509"/>
                  <a:pt x="257241" y="541551"/>
                </a:cubicBezTo>
                <a:cubicBezTo>
                  <a:pt x="253537" y="578593"/>
                  <a:pt x="711266" y="170076"/>
                  <a:pt x="695391" y="19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FAC2036-0E21-F1F4-6BB2-A17165DC2DAE}"/>
              </a:ext>
            </a:extLst>
          </p:cNvPr>
          <p:cNvSpPr/>
          <p:nvPr/>
        </p:nvSpPr>
        <p:spPr>
          <a:xfrm>
            <a:off x="4362023" y="4349493"/>
            <a:ext cx="372252" cy="529498"/>
          </a:xfrm>
          <a:custGeom>
            <a:avLst/>
            <a:gdLst>
              <a:gd name="connsiteX0" fmla="*/ 368727 w 372252"/>
              <a:gd name="connsiteY0" fmla="*/ 232032 h 529498"/>
              <a:gd name="connsiteX1" fmla="*/ 76627 w 372252"/>
              <a:gd name="connsiteY1" fmla="*/ 409832 h 529498"/>
              <a:gd name="connsiteX2" fmla="*/ 3602 w 372252"/>
              <a:gd name="connsiteY2" fmla="*/ 527307 h 529498"/>
              <a:gd name="connsiteX3" fmla="*/ 159177 w 372252"/>
              <a:gd name="connsiteY3" fmla="*/ 308232 h 529498"/>
              <a:gd name="connsiteX4" fmla="*/ 283002 w 372252"/>
              <a:gd name="connsiteY4" fmla="*/ 257 h 529498"/>
              <a:gd name="connsiteX5" fmla="*/ 136952 w 372252"/>
              <a:gd name="connsiteY5" fmla="*/ 362207 h 529498"/>
              <a:gd name="connsiteX6" fmla="*/ 232202 w 372252"/>
              <a:gd name="connsiteY6" fmla="*/ 251082 h 529498"/>
              <a:gd name="connsiteX7" fmla="*/ 368727 w 372252"/>
              <a:gd name="connsiteY7" fmla="*/ 232032 h 5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252" h="529498">
                <a:moveTo>
                  <a:pt x="368727" y="232032"/>
                </a:moveTo>
                <a:cubicBezTo>
                  <a:pt x="342798" y="258490"/>
                  <a:pt x="137481" y="360620"/>
                  <a:pt x="76627" y="409832"/>
                </a:cubicBezTo>
                <a:cubicBezTo>
                  <a:pt x="15773" y="459045"/>
                  <a:pt x="-10156" y="544240"/>
                  <a:pt x="3602" y="527307"/>
                </a:cubicBezTo>
                <a:cubicBezTo>
                  <a:pt x="17360" y="510374"/>
                  <a:pt x="112610" y="396074"/>
                  <a:pt x="159177" y="308232"/>
                </a:cubicBezTo>
                <a:cubicBezTo>
                  <a:pt x="205744" y="220390"/>
                  <a:pt x="286706" y="-8739"/>
                  <a:pt x="283002" y="257"/>
                </a:cubicBezTo>
                <a:cubicBezTo>
                  <a:pt x="279298" y="9253"/>
                  <a:pt x="145419" y="320403"/>
                  <a:pt x="136952" y="362207"/>
                </a:cubicBezTo>
                <a:cubicBezTo>
                  <a:pt x="128485" y="404011"/>
                  <a:pt x="194102" y="265369"/>
                  <a:pt x="232202" y="251082"/>
                </a:cubicBezTo>
                <a:cubicBezTo>
                  <a:pt x="270302" y="236795"/>
                  <a:pt x="394656" y="205574"/>
                  <a:pt x="368727" y="23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F4CF63C-FFDF-C01C-8641-88737F766DA3}"/>
              </a:ext>
            </a:extLst>
          </p:cNvPr>
          <p:cNvSpPr/>
          <p:nvPr/>
        </p:nvSpPr>
        <p:spPr>
          <a:xfrm>
            <a:off x="5226446" y="4302079"/>
            <a:ext cx="269573" cy="282159"/>
          </a:xfrm>
          <a:custGeom>
            <a:avLst/>
            <a:gdLst>
              <a:gd name="connsiteX0" fmla="*/ 123429 w 269573"/>
              <a:gd name="connsiteY0" fmla="*/ 46 h 282159"/>
              <a:gd name="connsiteX1" fmla="*/ 15479 w 269573"/>
              <a:gd name="connsiteY1" fmla="*/ 269921 h 282159"/>
              <a:gd name="connsiteX2" fmla="*/ 28179 w 269573"/>
              <a:gd name="connsiteY2" fmla="*/ 234996 h 282159"/>
              <a:gd name="connsiteX3" fmla="*/ 269479 w 269573"/>
              <a:gd name="connsiteY3" fmla="*/ 225471 h 282159"/>
              <a:gd name="connsiteX4" fmla="*/ 56754 w 269573"/>
              <a:gd name="connsiteY4" fmla="*/ 241346 h 282159"/>
              <a:gd name="connsiteX5" fmla="*/ 21829 w 269573"/>
              <a:gd name="connsiteY5" fmla="*/ 247696 h 282159"/>
              <a:gd name="connsiteX6" fmla="*/ 123429 w 269573"/>
              <a:gd name="connsiteY6" fmla="*/ 46 h 2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3" h="282159">
                <a:moveTo>
                  <a:pt x="123429" y="46"/>
                </a:moveTo>
                <a:cubicBezTo>
                  <a:pt x="122371" y="3750"/>
                  <a:pt x="31354" y="230763"/>
                  <a:pt x="15479" y="269921"/>
                </a:cubicBezTo>
                <a:cubicBezTo>
                  <a:pt x="-396" y="309079"/>
                  <a:pt x="-14154" y="242404"/>
                  <a:pt x="28179" y="234996"/>
                </a:cubicBezTo>
                <a:cubicBezTo>
                  <a:pt x="70512" y="227588"/>
                  <a:pt x="264717" y="224413"/>
                  <a:pt x="269479" y="225471"/>
                </a:cubicBezTo>
                <a:cubicBezTo>
                  <a:pt x="274241" y="226529"/>
                  <a:pt x="98029" y="237642"/>
                  <a:pt x="56754" y="241346"/>
                </a:cubicBezTo>
                <a:cubicBezTo>
                  <a:pt x="15479" y="245050"/>
                  <a:pt x="11246" y="282621"/>
                  <a:pt x="21829" y="247696"/>
                </a:cubicBezTo>
                <a:cubicBezTo>
                  <a:pt x="32412" y="212771"/>
                  <a:pt x="124487" y="-3658"/>
                  <a:pt x="12342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D7A804-8CC7-398D-64FE-A3A63ED70652}"/>
              </a:ext>
            </a:extLst>
          </p:cNvPr>
          <p:cNvSpPr/>
          <p:nvPr/>
        </p:nvSpPr>
        <p:spPr>
          <a:xfrm>
            <a:off x="4396421" y="4854496"/>
            <a:ext cx="99962" cy="207547"/>
          </a:xfrm>
          <a:custGeom>
            <a:avLst/>
            <a:gdLst>
              <a:gd name="connsiteX0" fmla="*/ 99379 w 99962"/>
              <a:gd name="connsiteY0" fmla="*/ 79 h 207547"/>
              <a:gd name="connsiteX1" fmla="*/ 42229 w 99962"/>
              <a:gd name="connsiteY1" fmla="*/ 108029 h 207547"/>
              <a:gd name="connsiteX2" fmla="*/ 51754 w 99962"/>
              <a:gd name="connsiteY2" fmla="*/ 203279 h 207547"/>
              <a:gd name="connsiteX3" fmla="*/ 45404 w 99962"/>
              <a:gd name="connsiteY3" fmla="*/ 181054 h 207547"/>
              <a:gd name="connsiteX4" fmla="*/ 954 w 99962"/>
              <a:gd name="connsiteY4" fmla="*/ 92154 h 207547"/>
              <a:gd name="connsiteX5" fmla="*/ 99379 w 99962"/>
              <a:gd name="connsiteY5" fmla="*/ 79 h 2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62" h="207547">
                <a:moveTo>
                  <a:pt x="99379" y="79"/>
                </a:moveTo>
                <a:cubicBezTo>
                  <a:pt x="106258" y="2725"/>
                  <a:pt x="50166" y="74162"/>
                  <a:pt x="42229" y="108029"/>
                </a:cubicBezTo>
                <a:cubicBezTo>
                  <a:pt x="34291" y="141896"/>
                  <a:pt x="51754" y="203279"/>
                  <a:pt x="51754" y="203279"/>
                </a:cubicBezTo>
                <a:cubicBezTo>
                  <a:pt x="52283" y="215450"/>
                  <a:pt x="53871" y="199575"/>
                  <a:pt x="45404" y="181054"/>
                </a:cubicBezTo>
                <a:cubicBezTo>
                  <a:pt x="36937" y="162533"/>
                  <a:pt x="-6983" y="122846"/>
                  <a:pt x="954" y="92154"/>
                </a:cubicBezTo>
                <a:cubicBezTo>
                  <a:pt x="8891" y="61462"/>
                  <a:pt x="92500" y="-2567"/>
                  <a:pt x="9937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04CFE16-0C4E-8A4A-F5BE-CC5819CF77AE}"/>
              </a:ext>
            </a:extLst>
          </p:cNvPr>
          <p:cNvSpPr/>
          <p:nvPr/>
        </p:nvSpPr>
        <p:spPr>
          <a:xfrm>
            <a:off x="3120711" y="5057763"/>
            <a:ext cx="1080339" cy="105056"/>
          </a:xfrm>
          <a:custGeom>
            <a:avLst/>
            <a:gdLst>
              <a:gd name="connsiteX0" fmla="*/ 314 w 1080339"/>
              <a:gd name="connsiteY0" fmla="*/ 95262 h 105056"/>
              <a:gd name="connsiteX1" fmla="*/ 574989 w 1080339"/>
              <a:gd name="connsiteY1" fmla="*/ 28587 h 105056"/>
              <a:gd name="connsiteX2" fmla="*/ 1079814 w 1080339"/>
              <a:gd name="connsiteY2" fmla="*/ 60337 h 105056"/>
              <a:gd name="connsiteX3" fmla="*/ 676589 w 1080339"/>
              <a:gd name="connsiteY3" fmla="*/ 104787 h 105056"/>
              <a:gd name="connsiteX4" fmla="*/ 943289 w 1080339"/>
              <a:gd name="connsiteY4" fmla="*/ 38112 h 105056"/>
              <a:gd name="connsiteX5" fmla="*/ 447989 w 1080339"/>
              <a:gd name="connsiteY5" fmla="*/ 12 h 105056"/>
              <a:gd name="connsiteX6" fmla="*/ 654364 w 1080339"/>
              <a:gd name="connsiteY6" fmla="*/ 34937 h 105056"/>
              <a:gd name="connsiteX7" fmla="*/ 314 w 1080339"/>
              <a:gd name="connsiteY7" fmla="*/ 95262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39" h="105056">
                <a:moveTo>
                  <a:pt x="314" y="95262"/>
                </a:moveTo>
                <a:cubicBezTo>
                  <a:pt x="-12915" y="94204"/>
                  <a:pt x="395073" y="34408"/>
                  <a:pt x="574989" y="28587"/>
                </a:cubicBezTo>
                <a:cubicBezTo>
                  <a:pt x="754905" y="22766"/>
                  <a:pt x="1062881" y="47637"/>
                  <a:pt x="1079814" y="60337"/>
                </a:cubicBezTo>
                <a:cubicBezTo>
                  <a:pt x="1096747" y="73037"/>
                  <a:pt x="699343" y="108491"/>
                  <a:pt x="676589" y="104787"/>
                </a:cubicBezTo>
                <a:cubicBezTo>
                  <a:pt x="653835" y="101083"/>
                  <a:pt x="981389" y="55574"/>
                  <a:pt x="943289" y="38112"/>
                </a:cubicBezTo>
                <a:cubicBezTo>
                  <a:pt x="905189" y="20650"/>
                  <a:pt x="496143" y="541"/>
                  <a:pt x="447989" y="12"/>
                </a:cubicBezTo>
                <a:cubicBezTo>
                  <a:pt x="399835" y="-517"/>
                  <a:pt x="727918" y="15358"/>
                  <a:pt x="654364" y="34937"/>
                </a:cubicBezTo>
                <a:cubicBezTo>
                  <a:pt x="580810" y="54516"/>
                  <a:pt x="13543" y="96320"/>
                  <a:pt x="314" y="95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A2DFE15-CD60-B971-CE7B-783C577EA3F4}"/>
              </a:ext>
            </a:extLst>
          </p:cNvPr>
          <p:cNvSpPr/>
          <p:nvPr/>
        </p:nvSpPr>
        <p:spPr>
          <a:xfrm>
            <a:off x="3454316" y="5119998"/>
            <a:ext cx="368634" cy="550648"/>
          </a:xfrm>
          <a:custGeom>
            <a:avLst/>
            <a:gdLst>
              <a:gd name="connsiteX0" fmla="*/ 368384 w 368634"/>
              <a:gd name="connsiteY0" fmla="*/ 7627 h 550648"/>
              <a:gd name="connsiteX1" fmla="*/ 301709 w 368634"/>
              <a:gd name="connsiteY1" fmla="*/ 318777 h 550648"/>
              <a:gd name="connsiteX2" fmla="*/ 327109 w 368634"/>
              <a:gd name="connsiteY2" fmla="*/ 550552 h 550648"/>
              <a:gd name="connsiteX3" fmla="*/ 314409 w 368634"/>
              <a:gd name="connsiteY3" fmla="*/ 344177 h 550648"/>
              <a:gd name="connsiteX4" fmla="*/ 314409 w 368634"/>
              <a:gd name="connsiteY4" fmla="*/ 102877 h 550648"/>
              <a:gd name="connsiteX5" fmla="*/ 244559 w 368634"/>
              <a:gd name="connsiteY5" fmla="*/ 109227 h 550648"/>
              <a:gd name="connsiteX6" fmla="*/ 84 w 368634"/>
              <a:gd name="connsiteY6" fmla="*/ 109227 h 550648"/>
              <a:gd name="connsiteX7" fmla="*/ 273134 w 368634"/>
              <a:gd name="connsiteY7" fmla="*/ 96527 h 550648"/>
              <a:gd name="connsiteX8" fmla="*/ 368384 w 368634"/>
              <a:gd name="connsiteY8" fmla="*/ 7627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34" h="550648">
                <a:moveTo>
                  <a:pt x="368384" y="7627"/>
                </a:moveTo>
                <a:cubicBezTo>
                  <a:pt x="373146" y="44669"/>
                  <a:pt x="308588" y="228290"/>
                  <a:pt x="301709" y="318777"/>
                </a:cubicBezTo>
                <a:cubicBezTo>
                  <a:pt x="294830" y="409264"/>
                  <a:pt x="324992" y="546319"/>
                  <a:pt x="327109" y="550552"/>
                </a:cubicBezTo>
                <a:cubicBezTo>
                  <a:pt x="329226" y="554785"/>
                  <a:pt x="316526" y="418789"/>
                  <a:pt x="314409" y="344177"/>
                </a:cubicBezTo>
                <a:cubicBezTo>
                  <a:pt x="312292" y="269565"/>
                  <a:pt x="326051" y="142035"/>
                  <a:pt x="314409" y="102877"/>
                </a:cubicBezTo>
                <a:cubicBezTo>
                  <a:pt x="302767" y="63719"/>
                  <a:pt x="296946" y="108169"/>
                  <a:pt x="244559" y="109227"/>
                </a:cubicBezTo>
                <a:cubicBezTo>
                  <a:pt x="192172" y="110285"/>
                  <a:pt x="-4678" y="111344"/>
                  <a:pt x="84" y="109227"/>
                </a:cubicBezTo>
                <a:cubicBezTo>
                  <a:pt x="4846" y="107110"/>
                  <a:pt x="211222" y="113460"/>
                  <a:pt x="273134" y="96527"/>
                </a:cubicBezTo>
                <a:cubicBezTo>
                  <a:pt x="335046" y="79594"/>
                  <a:pt x="363622" y="-29415"/>
                  <a:pt x="368384" y="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114BF28-EDE0-704E-E593-86C79373A3C7}"/>
              </a:ext>
            </a:extLst>
          </p:cNvPr>
          <p:cNvSpPr/>
          <p:nvPr/>
        </p:nvSpPr>
        <p:spPr>
          <a:xfrm>
            <a:off x="3848296" y="5095572"/>
            <a:ext cx="107754" cy="505459"/>
          </a:xfrm>
          <a:custGeom>
            <a:avLst/>
            <a:gdLst>
              <a:gd name="connsiteX0" fmla="*/ 107754 w 107754"/>
              <a:gd name="connsiteY0" fmla="*/ 303 h 505459"/>
              <a:gd name="connsiteX1" fmla="*/ 25204 w 107754"/>
              <a:gd name="connsiteY1" fmla="*/ 251128 h 505459"/>
              <a:gd name="connsiteX2" fmla="*/ 2979 w 107754"/>
              <a:gd name="connsiteY2" fmla="*/ 501953 h 505459"/>
              <a:gd name="connsiteX3" fmla="*/ 2979 w 107754"/>
              <a:gd name="connsiteY3" fmla="*/ 374953 h 505459"/>
              <a:gd name="connsiteX4" fmla="*/ 28379 w 107754"/>
              <a:gd name="connsiteY4" fmla="*/ 60628 h 505459"/>
              <a:gd name="connsiteX5" fmla="*/ 25204 w 107754"/>
              <a:gd name="connsiteY5" fmla="*/ 197153 h 505459"/>
              <a:gd name="connsiteX6" fmla="*/ 107754 w 107754"/>
              <a:gd name="connsiteY6" fmla="*/ 303 h 50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54" h="505459">
                <a:moveTo>
                  <a:pt x="107754" y="303"/>
                </a:moveTo>
                <a:cubicBezTo>
                  <a:pt x="107754" y="9299"/>
                  <a:pt x="42666" y="167520"/>
                  <a:pt x="25204" y="251128"/>
                </a:cubicBezTo>
                <a:cubicBezTo>
                  <a:pt x="7742" y="334736"/>
                  <a:pt x="6683" y="481315"/>
                  <a:pt x="2979" y="501953"/>
                </a:cubicBezTo>
                <a:cubicBezTo>
                  <a:pt x="-725" y="522591"/>
                  <a:pt x="-1254" y="448507"/>
                  <a:pt x="2979" y="374953"/>
                </a:cubicBezTo>
                <a:cubicBezTo>
                  <a:pt x="7212" y="301399"/>
                  <a:pt x="24675" y="90261"/>
                  <a:pt x="28379" y="60628"/>
                </a:cubicBezTo>
                <a:cubicBezTo>
                  <a:pt x="32083" y="30995"/>
                  <a:pt x="13033" y="208795"/>
                  <a:pt x="25204" y="197153"/>
                </a:cubicBezTo>
                <a:cubicBezTo>
                  <a:pt x="37375" y="185511"/>
                  <a:pt x="107754" y="-8693"/>
                  <a:pt x="107754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B3EB153-5D62-7B39-3217-308205ADA26D}"/>
              </a:ext>
            </a:extLst>
          </p:cNvPr>
          <p:cNvSpPr/>
          <p:nvPr/>
        </p:nvSpPr>
        <p:spPr>
          <a:xfrm>
            <a:off x="3551835" y="5301668"/>
            <a:ext cx="115816" cy="244452"/>
          </a:xfrm>
          <a:custGeom>
            <a:avLst/>
            <a:gdLst>
              <a:gd name="connsiteX0" fmla="*/ 13690 w 115816"/>
              <a:gd name="connsiteY0" fmla="*/ 582 h 244452"/>
              <a:gd name="connsiteX1" fmla="*/ 23215 w 115816"/>
              <a:gd name="connsiteY1" fmla="*/ 133932 h 244452"/>
              <a:gd name="connsiteX2" fmla="*/ 115290 w 115816"/>
              <a:gd name="connsiteY2" fmla="*/ 241882 h 244452"/>
              <a:gd name="connsiteX3" fmla="*/ 58140 w 115816"/>
              <a:gd name="connsiteY3" fmla="*/ 200607 h 244452"/>
              <a:gd name="connsiteX4" fmla="*/ 990 w 115816"/>
              <a:gd name="connsiteY4" fmla="*/ 89482 h 244452"/>
              <a:gd name="connsiteX5" fmla="*/ 13690 w 115816"/>
              <a:gd name="connsiteY5" fmla="*/ 582 h 2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16" h="244452">
                <a:moveTo>
                  <a:pt x="13690" y="582"/>
                </a:moveTo>
                <a:cubicBezTo>
                  <a:pt x="17394" y="7990"/>
                  <a:pt x="6282" y="93715"/>
                  <a:pt x="23215" y="133932"/>
                </a:cubicBezTo>
                <a:cubicBezTo>
                  <a:pt x="40148" y="174149"/>
                  <a:pt x="109469" y="230770"/>
                  <a:pt x="115290" y="241882"/>
                </a:cubicBezTo>
                <a:cubicBezTo>
                  <a:pt x="121111" y="252994"/>
                  <a:pt x="77190" y="226007"/>
                  <a:pt x="58140" y="200607"/>
                </a:cubicBezTo>
                <a:cubicBezTo>
                  <a:pt x="39090" y="175207"/>
                  <a:pt x="5752" y="120703"/>
                  <a:pt x="990" y="89482"/>
                </a:cubicBezTo>
                <a:cubicBezTo>
                  <a:pt x="-3772" y="58261"/>
                  <a:pt x="9986" y="-6826"/>
                  <a:pt x="136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E01C2E-5D7E-19F8-522F-0B53CB19AAA2}"/>
              </a:ext>
            </a:extLst>
          </p:cNvPr>
          <p:cNvSpPr/>
          <p:nvPr/>
        </p:nvSpPr>
        <p:spPr>
          <a:xfrm>
            <a:off x="3387183" y="5193758"/>
            <a:ext cx="402032" cy="614108"/>
          </a:xfrm>
          <a:custGeom>
            <a:avLst/>
            <a:gdLst>
              <a:gd name="connsiteX0" fmla="*/ 73567 w 402032"/>
              <a:gd name="connsiteY0" fmla="*/ 542 h 614108"/>
              <a:gd name="connsiteX1" fmla="*/ 111667 w 402032"/>
              <a:gd name="connsiteY1" fmla="*/ 194217 h 614108"/>
              <a:gd name="connsiteX2" fmla="*/ 187867 w 402032"/>
              <a:gd name="connsiteY2" fmla="*/ 343442 h 614108"/>
              <a:gd name="connsiteX3" fmla="*/ 206917 w 402032"/>
              <a:gd name="connsiteY3" fmla="*/ 330742 h 614108"/>
              <a:gd name="connsiteX4" fmla="*/ 391067 w 402032"/>
              <a:gd name="connsiteY4" fmla="*/ 600617 h 614108"/>
              <a:gd name="connsiteX5" fmla="*/ 340267 w 402032"/>
              <a:gd name="connsiteY5" fmla="*/ 527592 h 614108"/>
              <a:gd name="connsiteX6" fmla="*/ 6892 w 402032"/>
              <a:gd name="connsiteY6" fmla="*/ 133892 h 614108"/>
              <a:gd name="connsiteX7" fmla="*/ 111667 w 402032"/>
              <a:gd name="connsiteY7" fmla="*/ 257717 h 614108"/>
              <a:gd name="connsiteX8" fmla="*/ 73567 w 402032"/>
              <a:gd name="connsiteY8" fmla="*/ 542 h 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32" h="614108">
                <a:moveTo>
                  <a:pt x="73567" y="542"/>
                </a:moveTo>
                <a:cubicBezTo>
                  <a:pt x="73567" y="-10041"/>
                  <a:pt x="92617" y="137067"/>
                  <a:pt x="111667" y="194217"/>
                </a:cubicBezTo>
                <a:cubicBezTo>
                  <a:pt x="130717" y="251367"/>
                  <a:pt x="171992" y="320688"/>
                  <a:pt x="187867" y="343442"/>
                </a:cubicBezTo>
                <a:cubicBezTo>
                  <a:pt x="203742" y="366196"/>
                  <a:pt x="173050" y="287879"/>
                  <a:pt x="206917" y="330742"/>
                </a:cubicBezTo>
                <a:cubicBezTo>
                  <a:pt x="240784" y="373605"/>
                  <a:pt x="368842" y="567809"/>
                  <a:pt x="391067" y="600617"/>
                </a:cubicBezTo>
                <a:cubicBezTo>
                  <a:pt x="413292" y="633425"/>
                  <a:pt x="404296" y="605379"/>
                  <a:pt x="340267" y="527592"/>
                </a:cubicBezTo>
                <a:cubicBezTo>
                  <a:pt x="276238" y="449805"/>
                  <a:pt x="6892" y="133892"/>
                  <a:pt x="6892" y="133892"/>
                </a:cubicBezTo>
                <a:cubicBezTo>
                  <a:pt x="-31208" y="88913"/>
                  <a:pt x="100555" y="274650"/>
                  <a:pt x="111667" y="257717"/>
                </a:cubicBezTo>
                <a:cubicBezTo>
                  <a:pt x="122779" y="240784"/>
                  <a:pt x="73567" y="11125"/>
                  <a:pt x="73567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DEA8A99-F037-40BA-4C87-976C3C315F30}"/>
              </a:ext>
            </a:extLst>
          </p:cNvPr>
          <p:cNvSpPr/>
          <p:nvPr/>
        </p:nvSpPr>
        <p:spPr>
          <a:xfrm>
            <a:off x="2069973" y="5024865"/>
            <a:ext cx="1219329" cy="171956"/>
          </a:xfrm>
          <a:custGeom>
            <a:avLst/>
            <a:gdLst>
              <a:gd name="connsiteX0" fmla="*/ 127 w 1219329"/>
              <a:gd name="connsiteY0" fmla="*/ 61485 h 171956"/>
              <a:gd name="connsiteX1" fmla="*/ 625602 w 1219329"/>
              <a:gd name="connsiteY1" fmla="*/ 71010 h 171956"/>
              <a:gd name="connsiteX2" fmla="*/ 1203452 w 1219329"/>
              <a:gd name="connsiteY2" fmla="*/ 169435 h 171956"/>
              <a:gd name="connsiteX3" fmla="*/ 1028827 w 1219329"/>
              <a:gd name="connsiteY3" fmla="*/ 134510 h 171956"/>
              <a:gd name="connsiteX4" fmla="*/ 730377 w 1219329"/>
              <a:gd name="connsiteY4" fmla="*/ 45610 h 171956"/>
              <a:gd name="connsiteX5" fmla="*/ 60452 w 1219329"/>
              <a:gd name="connsiteY5" fmla="*/ 1160 h 171956"/>
              <a:gd name="connsiteX6" fmla="*/ 990727 w 1219329"/>
              <a:gd name="connsiteY6" fmla="*/ 90060 h 171956"/>
              <a:gd name="connsiteX7" fmla="*/ 574802 w 1219329"/>
              <a:gd name="connsiteY7" fmla="*/ 58310 h 171956"/>
              <a:gd name="connsiteX8" fmla="*/ 127 w 1219329"/>
              <a:gd name="connsiteY8" fmla="*/ 61485 h 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9" h="171956">
                <a:moveTo>
                  <a:pt x="127" y="61485"/>
                </a:moveTo>
                <a:cubicBezTo>
                  <a:pt x="8594" y="63602"/>
                  <a:pt x="425048" y="53018"/>
                  <a:pt x="625602" y="71010"/>
                </a:cubicBezTo>
                <a:cubicBezTo>
                  <a:pt x="826156" y="89002"/>
                  <a:pt x="1136248" y="158852"/>
                  <a:pt x="1203452" y="169435"/>
                </a:cubicBezTo>
                <a:cubicBezTo>
                  <a:pt x="1270656" y="180018"/>
                  <a:pt x="1107673" y="155147"/>
                  <a:pt x="1028827" y="134510"/>
                </a:cubicBezTo>
                <a:cubicBezTo>
                  <a:pt x="949981" y="113873"/>
                  <a:pt x="891773" y="67835"/>
                  <a:pt x="730377" y="45610"/>
                </a:cubicBezTo>
                <a:cubicBezTo>
                  <a:pt x="568981" y="23385"/>
                  <a:pt x="17060" y="-6248"/>
                  <a:pt x="60452" y="1160"/>
                </a:cubicBezTo>
                <a:cubicBezTo>
                  <a:pt x="103844" y="8568"/>
                  <a:pt x="905002" y="80535"/>
                  <a:pt x="990727" y="90060"/>
                </a:cubicBezTo>
                <a:cubicBezTo>
                  <a:pt x="1076452" y="99585"/>
                  <a:pt x="743606" y="63602"/>
                  <a:pt x="574802" y="58310"/>
                </a:cubicBezTo>
                <a:cubicBezTo>
                  <a:pt x="405998" y="53018"/>
                  <a:pt x="-8340" y="59368"/>
                  <a:pt x="127" y="6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0D86FED-F10D-4D94-AFA6-3575F62F8669}"/>
              </a:ext>
            </a:extLst>
          </p:cNvPr>
          <p:cNvSpPr/>
          <p:nvPr/>
        </p:nvSpPr>
        <p:spPr>
          <a:xfrm>
            <a:off x="1578919" y="5051157"/>
            <a:ext cx="989879" cy="45239"/>
          </a:xfrm>
          <a:custGeom>
            <a:avLst/>
            <a:gdLst>
              <a:gd name="connsiteX0" fmla="*/ 2231 w 989879"/>
              <a:gd name="connsiteY0" fmla="*/ 44718 h 45239"/>
              <a:gd name="connsiteX1" fmla="*/ 497531 w 989879"/>
              <a:gd name="connsiteY1" fmla="*/ 268 h 45239"/>
              <a:gd name="connsiteX2" fmla="*/ 989656 w 989879"/>
              <a:gd name="connsiteY2" fmla="*/ 25668 h 45239"/>
              <a:gd name="connsiteX3" fmla="*/ 557856 w 989879"/>
              <a:gd name="connsiteY3" fmla="*/ 16143 h 45239"/>
              <a:gd name="connsiteX4" fmla="*/ 326081 w 989879"/>
              <a:gd name="connsiteY4" fmla="*/ 22493 h 45239"/>
              <a:gd name="connsiteX5" fmla="*/ 2231 w 989879"/>
              <a:gd name="connsiteY5" fmla="*/ 44718 h 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879" h="45239">
                <a:moveTo>
                  <a:pt x="2231" y="44718"/>
                </a:moveTo>
                <a:cubicBezTo>
                  <a:pt x="30806" y="41014"/>
                  <a:pt x="332960" y="3443"/>
                  <a:pt x="497531" y="268"/>
                </a:cubicBezTo>
                <a:cubicBezTo>
                  <a:pt x="662102" y="-2907"/>
                  <a:pt x="979602" y="23022"/>
                  <a:pt x="989656" y="25668"/>
                </a:cubicBezTo>
                <a:cubicBezTo>
                  <a:pt x="999710" y="28314"/>
                  <a:pt x="668452" y="16672"/>
                  <a:pt x="557856" y="16143"/>
                </a:cubicBezTo>
                <a:cubicBezTo>
                  <a:pt x="447260" y="15614"/>
                  <a:pt x="425035" y="13497"/>
                  <a:pt x="326081" y="22493"/>
                </a:cubicBezTo>
                <a:cubicBezTo>
                  <a:pt x="227127" y="31489"/>
                  <a:pt x="-26344" y="48422"/>
                  <a:pt x="2231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C8C6C7-6E87-8EDB-5919-4013A0EA40C0}"/>
              </a:ext>
            </a:extLst>
          </p:cNvPr>
          <p:cNvSpPr/>
          <p:nvPr/>
        </p:nvSpPr>
        <p:spPr>
          <a:xfrm>
            <a:off x="4992941" y="4549743"/>
            <a:ext cx="493621" cy="494157"/>
          </a:xfrm>
          <a:custGeom>
            <a:avLst/>
            <a:gdLst>
              <a:gd name="connsiteX0" fmla="*/ 493459 w 493621"/>
              <a:gd name="connsiteY0" fmla="*/ 311 h 494157"/>
              <a:gd name="connsiteX1" fmla="*/ 171590 w 493621"/>
              <a:gd name="connsiteY1" fmla="*/ 161246 h 494157"/>
              <a:gd name="connsiteX2" fmla="*/ 208166 w 493621"/>
              <a:gd name="connsiteY2" fmla="*/ 146615 h 494157"/>
              <a:gd name="connsiteX3" fmla="*/ 3341 w 493621"/>
              <a:gd name="connsiteY3" fmla="*/ 490430 h 494157"/>
              <a:gd name="connsiteX4" fmla="*/ 83808 w 493621"/>
              <a:gd name="connsiteY4" fmla="*/ 322180 h 494157"/>
              <a:gd name="connsiteX5" fmla="*/ 120384 w 493621"/>
              <a:gd name="connsiteY5" fmla="*/ 212452 h 494157"/>
              <a:gd name="connsiteX6" fmla="*/ 493459 w 493621"/>
              <a:gd name="connsiteY6" fmla="*/ 311 h 4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21" h="494157">
                <a:moveTo>
                  <a:pt x="493459" y="311"/>
                </a:moveTo>
                <a:cubicBezTo>
                  <a:pt x="501993" y="-8223"/>
                  <a:pt x="171590" y="161246"/>
                  <a:pt x="171590" y="161246"/>
                </a:cubicBezTo>
                <a:cubicBezTo>
                  <a:pt x="124041" y="185630"/>
                  <a:pt x="236207" y="91751"/>
                  <a:pt x="208166" y="146615"/>
                </a:cubicBezTo>
                <a:cubicBezTo>
                  <a:pt x="180125" y="201479"/>
                  <a:pt x="24067" y="461169"/>
                  <a:pt x="3341" y="490430"/>
                </a:cubicBezTo>
                <a:cubicBezTo>
                  <a:pt x="-17385" y="519691"/>
                  <a:pt x="64301" y="368510"/>
                  <a:pt x="83808" y="322180"/>
                </a:cubicBezTo>
                <a:cubicBezTo>
                  <a:pt x="103315" y="275850"/>
                  <a:pt x="50890" y="260001"/>
                  <a:pt x="120384" y="212452"/>
                </a:cubicBezTo>
                <a:cubicBezTo>
                  <a:pt x="189878" y="164903"/>
                  <a:pt x="484925" y="8845"/>
                  <a:pt x="49345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317E39F-3C5A-9C47-A5EA-4F0FE89662BF}"/>
              </a:ext>
            </a:extLst>
          </p:cNvPr>
          <p:cNvSpPr/>
          <p:nvPr/>
        </p:nvSpPr>
        <p:spPr>
          <a:xfrm>
            <a:off x="4029075" y="5035435"/>
            <a:ext cx="371510" cy="82665"/>
          </a:xfrm>
          <a:custGeom>
            <a:avLst/>
            <a:gdLst>
              <a:gd name="connsiteX0" fmla="*/ 0 w 371510"/>
              <a:gd name="connsiteY0" fmla="*/ 82665 h 82665"/>
              <a:gd name="connsiteX1" fmla="*/ 371475 w 371510"/>
              <a:gd name="connsiteY1" fmla="*/ 115 h 82665"/>
              <a:gd name="connsiteX2" fmla="*/ 0 w 371510"/>
              <a:gd name="connsiteY2" fmla="*/ 82665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510" h="82665">
                <a:moveTo>
                  <a:pt x="0" y="82665"/>
                </a:moveTo>
                <a:lnTo>
                  <a:pt x="371475" y="115"/>
                </a:lnTo>
                <a:cubicBezTo>
                  <a:pt x="375708" y="-3589"/>
                  <a:pt x="0" y="82665"/>
                  <a:pt x="0" y="8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C1E5881-7B69-F223-E2B6-12A305BB453D}"/>
              </a:ext>
            </a:extLst>
          </p:cNvPr>
          <p:cNvSpPr/>
          <p:nvPr/>
        </p:nvSpPr>
        <p:spPr>
          <a:xfrm>
            <a:off x="4044616" y="5016103"/>
            <a:ext cx="388468" cy="96606"/>
          </a:xfrm>
          <a:custGeom>
            <a:avLst/>
            <a:gdLst>
              <a:gd name="connsiteX0" fmla="*/ 334 w 388468"/>
              <a:gd name="connsiteY0" fmla="*/ 95647 h 96606"/>
              <a:gd name="connsiteX1" fmla="*/ 343234 w 388468"/>
              <a:gd name="connsiteY1" fmla="*/ 9922 h 96606"/>
              <a:gd name="connsiteX2" fmla="*/ 378159 w 388468"/>
              <a:gd name="connsiteY2" fmla="*/ 3572 h 96606"/>
              <a:gd name="connsiteX3" fmla="*/ 282909 w 388468"/>
              <a:gd name="connsiteY3" fmla="*/ 25797 h 96606"/>
              <a:gd name="connsiteX4" fmla="*/ 279734 w 388468"/>
              <a:gd name="connsiteY4" fmla="*/ 54372 h 96606"/>
              <a:gd name="connsiteX5" fmla="*/ 334 w 388468"/>
              <a:gd name="connsiteY5" fmla="*/ 95647 h 9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68" h="96606">
                <a:moveTo>
                  <a:pt x="334" y="95647"/>
                </a:moveTo>
                <a:cubicBezTo>
                  <a:pt x="10917" y="88239"/>
                  <a:pt x="280263" y="25268"/>
                  <a:pt x="343234" y="9922"/>
                </a:cubicBezTo>
                <a:cubicBezTo>
                  <a:pt x="406205" y="-5424"/>
                  <a:pt x="388213" y="926"/>
                  <a:pt x="378159" y="3572"/>
                </a:cubicBezTo>
                <a:cubicBezTo>
                  <a:pt x="368105" y="6218"/>
                  <a:pt x="299313" y="17330"/>
                  <a:pt x="282909" y="25797"/>
                </a:cubicBezTo>
                <a:cubicBezTo>
                  <a:pt x="266505" y="34264"/>
                  <a:pt x="326301" y="43260"/>
                  <a:pt x="279734" y="54372"/>
                </a:cubicBezTo>
                <a:cubicBezTo>
                  <a:pt x="233167" y="65484"/>
                  <a:pt x="-10249" y="103055"/>
                  <a:pt x="334" y="95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B2533A6-198C-1A71-9A01-94F1F4278A89}"/>
              </a:ext>
            </a:extLst>
          </p:cNvPr>
          <p:cNvSpPr/>
          <p:nvPr/>
        </p:nvSpPr>
        <p:spPr>
          <a:xfrm>
            <a:off x="4301227" y="4885977"/>
            <a:ext cx="151098" cy="214415"/>
          </a:xfrm>
          <a:custGeom>
            <a:avLst/>
            <a:gdLst>
              <a:gd name="connsiteX0" fmla="*/ 127898 w 151098"/>
              <a:gd name="connsiteY0" fmla="*/ 348 h 214415"/>
              <a:gd name="connsiteX1" fmla="*/ 86623 w 151098"/>
              <a:gd name="connsiteY1" fmla="*/ 111473 h 214415"/>
              <a:gd name="connsiteX2" fmla="*/ 112023 w 151098"/>
              <a:gd name="connsiteY2" fmla="*/ 213073 h 214415"/>
              <a:gd name="connsiteX3" fmla="*/ 86623 w 151098"/>
              <a:gd name="connsiteY3" fmla="*/ 168623 h 214415"/>
              <a:gd name="connsiteX4" fmla="*/ 898 w 151098"/>
              <a:gd name="connsiteY4" fmla="*/ 152748 h 214415"/>
              <a:gd name="connsiteX5" fmla="*/ 146948 w 151098"/>
              <a:gd name="connsiteY5" fmla="*/ 184498 h 214415"/>
              <a:gd name="connsiteX6" fmla="*/ 112023 w 151098"/>
              <a:gd name="connsiteY6" fmla="*/ 149573 h 214415"/>
              <a:gd name="connsiteX7" fmla="*/ 127898 w 151098"/>
              <a:gd name="connsiteY7" fmla="*/ 348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98" h="214415">
                <a:moveTo>
                  <a:pt x="127898" y="348"/>
                </a:moveTo>
                <a:cubicBezTo>
                  <a:pt x="123665" y="-6002"/>
                  <a:pt x="89269" y="76019"/>
                  <a:pt x="86623" y="111473"/>
                </a:cubicBezTo>
                <a:cubicBezTo>
                  <a:pt x="83977" y="146927"/>
                  <a:pt x="112023" y="203548"/>
                  <a:pt x="112023" y="213073"/>
                </a:cubicBezTo>
                <a:cubicBezTo>
                  <a:pt x="112023" y="222598"/>
                  <a:pt x="105144" y="178677"/>
                  <a:pt x="86623" y="168623"/>
                </a:cubicBezTo>
                <a:cubicBezTo>
                  <a:pt x="68102" y="158569"/>
                  <a:pt x="-9156" y="150102"/>
                  <a:pt x="898" y="152748"/>
                </a:cubicBezTo>
                <a:cubicBezTo>
                  <a:pt x="10952" y="155394"/>
                  <a:pt x="128427" y="185027"/>
                  <a:pt x="146948" y="184498"/>
                </a:cubicBezTo>
                <a:cubicBezTo>
                  <a:pt x="165469" y="183969"/>
                  <a:pt x="116256" y="174973"/>
                  <a:pt x="112023" y="149573"/>
                </a:cubicBezTo>
                <a:cubicBezTo>
                  <a:pt x="107790" y="124173"/>
                  <a:pt x="132131" y="6698"/>
                  <a:pt x="12789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48A374D-5BFC-A9A4-5DF3-5398046CDFD6}"/>
              </a:ext>
            </a:extLst>
          </p:cNvPr>
          <p:cNvSpPr/>
          <p:nvPr/>
        </p:nvSpPr>
        <p:spPr>
          <a:xfrm>
            <a:off x="4301752" y="5022820"/>
            <a:ext cx="397203" cy="123908"/>
          </a:xfrm>
          <a:custGeom>
            <a:avLst/>
            <a:gdLst>
              <a:gd name="connsiteX0" fmla="*/ 373 w 397203"/>
              <a:gd name="connsiteY0" fmla="*/ 30 h 123908"/>
              <a:gd name="connsiteX1" fmla="*/ 203573 w 397203"/>
              <a:gd name="connsiteY1" fmla="*/ 85755 h 123908"/>
              <a:gd name="connsiteX2" fmla="*/ 51173 w 397203"/>
              <a:gd name="connsiteY2" fmla="*/ 85755 h 123908"/>
              <a:gd name="connsiteX3" fmla="*/ 394073 w 397203"/>
              <a:gd name="connsiteY3" fmla="*/ 92105 h 123908"/>
              <a:gd name="connsiteX4" fmla="*/ 209923 w 397203"/>
              <a:gd name="connsiteY4" fmla="*/ 85755 h 123908"/>
              <a:gd name="connsiteX5" fmla="*/ 19423 w 397203"/>
              <a:gd name="connsiteY5" fmla="*/ 123855 h 123908"/>
              <a:gd name="connsiteX6" fmla="*/ 149598 w 397203"/>
              <a:gd name="connsiteY6" fmla="*/ 76230 h 123908"/>
              <a:gd name="connsiteX7" fmla="*/ 373 w 397203"/>
              <a:gd name="connsiteY7" fmla="*/ 30 h 1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203" h="123908">
                <a:moveTo>
                  <a:pt x="373" y="30"/>
                </a:moveTo>
                <a:cubicBezTo>
                  <a:pt x="9369" y="1617"/>
                  <a:pt x="195106" y="71467"/>
                  <a:pt x="203573" y="85755"/>
                </a:cubicBezTo>
                <a:cubicBezTo>
                  <a:pt x="212040" y="100043"/>
                  <a:pt x="19423" y="84697"/>
                  <a:pt x="51173" y="85755"/>
                </a:cubicBezTo>
                <a:cubicBezTo>
                  <a:pt x="82923" y="86813"/>
                  <a:pt x="367615" y="92105"/>
                  <a:pt x="394073" y="92105"/>
                </a:cubicBezTo>
                <a:cubicBezTo>
                  <a:pt x="420531" y="92105"/>
                  <a:pt x="272365" y="80463"/>
                  <a:pt x="209923" y="85755"/>
                </a:cubicBezTo>
                <a:cubicBezTo>
                  <a:pt x="147481" y="91047"/>
                  <a:pt x="29477" y="125442"/>
                  <a:pt x="19423" y="123855"/>
                </a:cubicBezTo>
                <a:cubicBezTo>
                  <a:pt x="9369" y="122268"/>
                  <a:pt x="151186" y="93163"/>
                  <a:pt x="149598" y="76230"/>
                </a:cubicBezTo>
                <a:cubicBezTo>
                  <a:pt x="148011" y="59297"/>
                  <a:pt x="-8623" y="-1557"/>
                  <a:pt x="37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C6AC835-EEC1-2405-0A5C-99F2CF1FDB46}"/>
              </a:ext>
            </a:extLst>
          </p:cNvPr>
          <p:cNvSpPr/>
          <p:nvPr/>
        </p:nvSpPr>
        <p:spPr>
          <a:xfrm>
            <a:off x="3873475" y="5044444"/>
            <a:ext cx="146075" cy="550670"/>
          </a:xfrm>
          <a:custGeom>
            <a:avLst/>
            <a:gdLst>
              <a:gd name="connsiteX0" fmla="*/ 146075 w 146075"/>
              <a:gd name="connsiteY0" fmla="*/ 631 h 550670"/>
              <a:gd name="connsiteX1" fmla="*/ 69875 w 146075"/>
              <a:gd name="connsiteY1" fmla="*/ 219706 h 550670"/>
              <a:gd name="connsiteX2" fmla="*/ 47650 w 146075"/>
              <a:gd name="connsiteY2" fmla="*/ 330831 h 550670"/>
              <a:gd name="connsiteX3" fmla="*/ 54000 w 146075"/>
              <a:gd name="connsiteY3" fmla="*/ 264156 h 550670"/>
              <a:gd name="connsiteX4" fmla="*/ 44475 w 146075"/>
              <a:gd name="connsiteY4" fmla="*/ 378456 h 550670"/>
              <a:gd name="connsiteX5" fmla="*/ 31775 w 146075"/>
              <a:gd name="connsiteY5" fmla="*/ 502281 h 550670"/>
              <a:gd name="connsiteX6" fmla="*/ 12725 w 146075"/>
              <a:gd name="connsiteY6" fmla="*/ 321306 h 550670"/>
              <a:gd name="connsiteX7" fmla="*/ 25 w 146075"/>
              <a:gd name="connsiteY7" fmla="*/ 549906 h 550670"/>
              <a:gd name="connsiteX8" fmla="*/ 15900 w 146075"/>
              <a:gd name="connsiteY8" fmla="*/ 387981 h 550670"/>
              <a:gd name="connsiteX9" fmla="*/ 88925 w 146075"/>
              <a:gd name="connsiteY9" fmla="*/ 187956 h 550670"/>
              <a:gd name="connsiteX10" fmla="*/ 63525 w 146075"/>
              <a:gd name="connsiteY10" fmla="*/ 273681 h 550670"/>
              <a:gd name="connsiteX11" fmla="*/ 69875 w 146075"/>
              <a:gd name="connsiteY11" fmla="*/ 156206 h 550670"/>
              <a:gd name="connsiteX12" fmla="*/ 146075 w 146075"/>
              <a:gd name="connsiteY12" fmla="*/ 631 h 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75" h="550670">
                <a:moveTo>
                  <a:pt x="146075" y="631"/>
                </a:moveTo>
                <a:cubicBezTo>
                  <a:pt x="146075" y="11214"/>
                  <a:pt x="86279" y="164673"/>
                  <a:pt x="69875" y="219706"/>
                </a:cubicBezTo>
                <a:cubicBezTo>
                  <a:pt x="53471" y="274739"/>
                  <a:pt x="50296" y="323423"/>
                  <a:pt x="47650" y="330831"/>
                </a:cubicBezTo>
                <a:cubicBezTo>
                  <a:pt x="45004" y="338239"/>
                  <a:pt x="54529" y="256219"/>
                  <a:pt x="54000" y="264156"/>
                </a:cubicBezTo>
                <a:cubicBezTo>
                  <a:pt x="53471" y="272094"/>
                  <a:pt x="48179" y="338769"/>
                  <a:pt x="44475" y="378456"/>
                </a:cubicBezTo>
                <a:cubicBezTo>
                  <a:pt x="40771" y="418143"/>
                  <a:pt x="37067" y="511806"/>
                  <a:pt x="31775" y="502281"/>
                </a:cubicBezTo>
                <a:cubicBezTo>
                  <a:pt x="26483" y="492756"/>
                  <a:pt x="18017" y="313369"/>
                  <a:pt x="12725" y="321306"/>
                </a:cubicBezTo>
                <a:cubicBezTo>
                  <a:pt x="7433" y="329243"/>
                  <a:pt x="-504" y="538794"/>
                  <a:pt x="25" y="549906"/>
                </a:cubicBezTo>
                <a:cubicBezTo>
                  <a:pt x="554" y="561018"/>
                  <a:pt x="1083" y="448306"/>
                  <a:pt x="15900" y="387981"/>
                </a:cubicBezTo>
                <a:cubicBezTo>
                  <a:pt x="30717" y="327656"/>
                  <a:pt x="80988" y="207006"/>
                  <a:pt x="88925" y="187956"/>
                </a:cubicBezTo>
                <a:cubicBezTo>
                  <a:pt x="96862" y="168906"/>
                  <a:pt x="66700" y="278973"/>
                  <a:pt x="63525" y="273681"/>
                </a:cubicBezTo>
                <a:cubicBezTo>
                  <a:pt x="60350" y="268389"/>
                  <a:pt x="59821" y="196952"/>
                  <a:pt x="69875" y="156206"/>
                </a:cubicBezTo>
                <a:cubicBezTo>
                  <a:pt x="79929" y="115460"/>
                  <a:pt x="146075" y="-9952"/>
                  <a:pt x="14607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8E07F95-9EE9-CDE5-264D-B9834EC65F47}"/>
              </a:ext>
            </a:extLst>
          </p:cNvPr>
          <p:cNvSpPr/>
          <p:nvPr/>
        </p:nvSpPr>
        <p:spPr>
          <a:xfrm>
            <a:off x="4655072" y="4469769"/>
            <a:ext cx="438987" cy="349602"/>
          </a:xfrm>
          <a:custGeom>
            <a:avLst/>
            <a:gdLst>
              <a:gd name="connsiteX0" fmla="*/ 390003 w 438987"/>
              <a:gd name="connsiteY0" fmla="*/ 3806 h 349602"/>
              <a:gd name="connsiteX1" fmla="*/ 5828 w 438987"/>
              <a:gd name="connsiteY1" fmla="*/ 343531 h 349602"/>
              <a:gd name="connsiteX2" fmla="*/ 177278 w 438987"/>
              <a:gd name="connsiteY2" fmla="*/ 213356 h 349602"/>
              <a:gd name="connsiteX3" fmla="*/ 437628 w 438987"/>
              <a:gd name="connsiteY3" fmla="*/ 105406 h 349602"/>
              <a:gd name="connsiteX4" fmla="*/ 56628 w 438987"/>
              <a:gd name="connsiteY4" fmla="*/ 276856 h 349602"/>
              <a:gd name="connsiteX5" fmla="*/ 161403 w 438987"/>
              <a:gd name="connsiteY5" fmla="*/ 165731 h 349602"/>
              <a:gd name="connsiteX6" fmla="*/ 390003 w 438987"/>
              <a:gd name="connsiteY6" fmla="*/ 3806 h 3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987" h="349602">
                <a:moveTo>
                  <a:pt x="390003" y="3806"/>
                </a:moveTo>
                <a:cubicBezTo>
                  <a:pt x="364074" y="33439"/>
                  <a:pt x="41282" y="308606"/>
                  <a:pt x="5828" y="343531"/>
                </a:cubicBezTo>
                <a:cubicBezTo>
                  <a:pt x="-29626" y="378456"/>
                  <a:pt x="105311" y="253043"/>
                  <a:pt x="177278" y="213356"/>
                </a:cubicBezTo>
                <a:cubicBezTo>
                  <a:pt x="249245" y="173669"/>
                  <a:pt x="457736" y="94823"/>
                  <a:pt x="437628" y="105406"/>
                </a:cubicBezTo>
                <a:cubicBezTo>
                  <a:pt x="417520" y="115989"/>
                  <a:pt x="102665" y="266802"/>
                  <a:pt x="56628" y="276856"/>
                </a:cubicBezTo>
                <a:cubicBezTo>
                  <a:pt x="10590" y="286910"/>
                  <a:pt x="106899" y="205419"/>
                  <a:pt x="161403" y="165731"/>
                </a:cubicBezTo>
                <a:cubicBezTo>
                  <a:pt x="215907" y="126044"/>
                  <a:pt x="415932" y="-25827"/>
                  <a:pt x="390003" y="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80386A5D-A0AC-5376-1448-5D459208449B}"/>
              </a:ext>
            </a:extLst>
          </p:cNvPr>
          <p:cNvSpPr/>
          <p:nvPr/>
        </p:nvSpPr>
        <p:spPr>
          <a:xfrm>
            <a:off x="4560899" y="4556938"/>
            <a:ext cx="820100" cy="339195"/>
          </a:xfrm>
          <a:custGeom>
            <a:avLst/>
            <a:gdLst>
              <a:gd name="connsiteX0" fmla="*/ 817551 w 820100"/>
              <a:gd name="connsiteY0" fmla="*/ 2362 h 339195"/>
              <a:gd name="connsiteX1" fmla="*/ 1576 w 820100"/>
              <a:gd name="connsiteY1" fmla="*/ 338912 h 339195"/>
              <a:gd name="connsiteX2" fmla="*/ 601651 w 820100"/>
              <a:gd name="connsiteY2" fmla="*/ 62687 h 339195"/>
              <a:gd name="connsiteX3" fmla="*/ 268276 w 820100"/>
              <a:gd name="connsiteY3" fmla="*/ 183337 h 339195"/>
              <a:gd name="connsiteX4" fmla="*/ 817551 w 820100"/>
              <a:gd name="connsiteY4" fmla="*/ 2362 h 3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00" h="339195">
                <a:moveTo>
                  <a:pt x="817551" y="2362"/>
                </a:moveTo>
                <a:cubicBezTo>
                  <a:pt x="773101" y="28291"/>
                  <a:pt x="37559" y="328858"/>
                  <a:pt x="1576" y="338912"/>
                </a:cubicBezTo>
                <a:cubicBezTo>
                  <a:pt x="-34407" y="348966"/>
                  <a:pt x="557201" y="88616"/>
                  <a:pt x="601651" y="62687"/>
                </a:cubicBezTo>
                <a:cubicBezTo>
                  <a:pt x="646101" y="36758"/>
                  <a:pt x="225414" y="194449"/>
                  <a:pt x="268276" y="183337"/>
                </a:cubicBezTo>
                <a:cubicBezTo>
                  <a:pt x="311138" y="172225"/>
                  <a:pt x="862001" y="-23567"/>
                  <a:pt x="817551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0C4B2C6-DD0A-EA5B-B3B3-A26C01A5B2BE}"/>
              </a:ext>
            </a:extLst>
          </p:cNvPr>
          <p:cNvSpPr/>
          <p:nvPr/>
        </p:nvSpPr>
        <p:spPr>
          <a:xfrm>
            <a:off x="4451275" y="4843912"/>
            <a:ext cx="334006" cy="93676"/>
          </a:xfrm>
          <a:custGeom>
            <a:avLst/>
            <a:gdLst>
              <a:gd name="connsiteX0" fmla="*/ 75 w 334006"/>
              <a:gd name="connsiteY0" fmla="*/ 93213 h 93676"/>
              <a:gd name="connsiteX1" fmla="*/ 149300 w 334006"/>
              <a:gd name="connsiteY1" fmla="*/ 67813 h 93676"/>
              <a:gd name="connsiteX2" fmla="*/ 330275 w 334006"/>
              <a:gd name="connsiteY2" fmla="*/ 1138 h 93676"/>
              <a:gd name="connsiteX3" fmla="*/ 263600 w 334006"/>
              <a:gd name="connsiteY3" fmla="*/ 29713 h 93676"/>
              <a:gd name="connsiteX4" fmla="*/ 168350 w 334006"/>
              <a:gd name="connsiteY4" fmla="*/ 80513 h 93676"/>
              <a:gd name="connsiteX5" fmla="*/ 75 w 334006"/>
              <a:gd name="connsiteY5" fmla="*/ 93213 h 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06" h="93676">
                <a:moveTo>
                  <a:pt x="75" y="93213"/>
                </a:moveTo>
                <a:cubicBezTo>
                  <a:pt x="-3100" y="91096"/>
                  <a:pt x="94267" y="83159"/>
                  <a:pt x="149300" y="67813"/>
                </a:cubicBezTo>
                <a:cubicBezTo>
                  <a:pt x="204333" y="52467"/>
                  <a:pt x="311225" y="7488"/>
                  <a:pt x="330275" y="1138"/>
                </a:cubicBezTo>
                <a:cubicBezTo>
                  <a:pt x="349325" y="-5212"/>
                  <a:pt x="290588" y="16484"/>
                  <a:pt x="263600" y="29713"/>
                </a:cubicBezTo>
                <a:cubicBezTo>
                  <a:pt x="236613" y="42942"/>
                  <a:pt x="207508" y="70988"/>
                  <a:pt x="168350" y="80513"/>
                </a:cubicBezTo>
                <a:cubicBezTo>
                  <a:pt x="129192" y="90038"/>
                  <a:pt x="3250" y="95330"/>
                  <a:pt x="75" y="9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F689B7E-1FDE-A4A4-046D-FF60CC205006}"/>
              </a:ext>
            </a:extLst>
          </p:cNvPr>
          <p:cNvSpPr/>
          <p:nvPr/>
        </p:nvSpPr>
        <p:spPr>
          <a:xfrm>
            <a:off x="4414578" y="4987848"/>
            <a:ext cx="360928" cy="67856"/>
          </a:xfrm>
          <a:custGeom>
            <a:avLst/>
            <a:gdLst>
              <a:gd name="connsiteX0" fmla="*/ 1847 w 360928"/>
              <a:gd name="connsiteY0" fmla="*/ 77 h 67856"/>
              <a:gd name="connsiteX1" fmla="*/ 259022 w 360928"/>
              <a:gd name="connsiteY1" fmla="*/ 50877 h 67856"/>
              <a:gd name="connsiteX2" fmla="*/ 360622 w 360928"/>
              <a:gd name="connsiteY2" fmla="*/ 66752 h 67856"/>
              <a:gd name="connsiteX3" fmla="*/ 287597 w 360928"/>
              <a:gd name="connsiteY3" fmla="*/ 50877 h 67856"/>
              <a:gd name="connsiteX4" fmla="*/ 205047 w 360928"/>
              <a:gd name="connsiteY4" fmla="*/ 63577 h 67856"/>
              <a:gd name="connsiteX5" fmla="*/ 144722 w 360928"/>
              <a:gd name="connsiteY5" fmla="*/ 63577 h 67856"/>
              <a:gd name="connsiteX6" fmla="*/ 1847 w 360928"/>
              <a:gd name="connsiteY6" fmla="*/ 77 h 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28" h="67856">
                <a:moveTo>
                  <a:pt x="1847" y="77"/>
                </a:moveTo>
                <a:cubicBezTo>
                  <a:pt x="20897" y="-2040"/>
                  <a:pt x="199226" y="39765"/>
                  <a:pt x="259022" y="50877"/>
                </a:cubicBezTo>
                <a:cubicBezTo>
                  <a:pt x="318818" y="61990"/>
                  <a:pt x="355860" y="66752"/>
                  <a:pt x="360622" y="66752"/>
                </a:cubicBezTo>
                <a:cubicBezTo>
                  <a:pt x="365384" y="66752"/>
                  <a:pt x="313526" y="51406"/>
                  <a:pt x="287597" y="50877"/>
                </a:cubicBezTo>
                <a:cubicBezTo>
                  <a:pt x="261668" y="50348"/>
                  <a:pt x="228860" y="61460"/>
                  <a:pt x="205047" y="63577"/>
                </a:cubicBezTo>
                <a:cubicBezTo>
                  <a:pt x="181234" y="65694"/>
                  <a:pt x="172768" y="72044"/>
                  <a:pt x="144722" y="63577"/>
                </a:cubicBezTo>
                <a:cubicBezTo>
                  <a:pt x="116676" y="55110"/>
                  <a:pt x="-17203" y="2194"/>
                  <a:pt x="184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603AB08-48FB-DF7B-76B5-37CBD9CA5107}"/>
              </a:ext>
            </a:extLst>
          </p:cNvPr>
          <p:cNvSpPr/>
          <p:nvPr/>
        </p:nvSpPr>
        <p:spPr>
          <a:xfrm>
            <a:off x="4853217" y="4862204"/>
            <a:ext cx="204780" cy="403774"/>
          </a:xfrm>
          <a:custGeom>
            <a:avLst/>
            <a:gdLst>
              <a:gd name="connsiteX0" fmla="*/ 204558 w 204780"/>
              <a:gd name="connsiteY0" fmla="*/ 1896 h 403774"/>
              <a:gd name="connsiteX1" fmla="*/ 1358 w 204780"/>
              <a:gd name="connsiteY1" fmla="*/ 401946 h 403774"/>
              <a:gd name="connsiteX2" fmla="*/ 112483 w 204780"/>
              <a:gd name="connsiteY2" fmla="*/ 154296 h 403774"/>
              <a:gd name="connsiteX3" fmla="*/ 42633 w 204780"/>
              <a:gd name="connsiteY3" fmla="*/ 246371 h 403774"/>
              <a:gd name="connsiteX4" fmla="*/ 204558 w 204780"/>
              <a:gd name="connsiteY4" fmla="*/ 1896 h 4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0" h="403774">
                <a:moveTo>
                  <a:pt x="204558" y="1896"/>
                </a:moveTo>
                <a:cubicBezTo>
                  <a:pt x="197679" y="27825"/>
                  <a:pt x="16704" y="376546"/>
                  <a:pt x="1358" y="401946"/>
                </a:cubicBezTo>
                <a:cubicBezTo>
                  <a:pt x="-13988" y="427346"/>
                  <a:pt x="105604" y="180225"/>
                  <a:pt x="112483" y="154296"/>
                </a:cubicBezTo>
                <a:cubicBezTo>
                  <a:pt x="119362" y="128367"/>
                  <a:pt x="28345" y="268596"/>
                  <a:pt x="42633" y="246371"/>
                </a:cubicBezTo>
                <a:cubicBezTo>
                  <a:pt x="56921" y="224146"/>
                  <a:pt x="211437" y="-24033"/>
                  <a:pt x="204558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A48A0F7-579C-4462-A60D-2C62346D7D42}"/>
              </a:ext>
            </a:extLst>
          </p:cNvPr>
          <p:cNvSpPr/>
          <p:nvPr/>
        </p:nvSpPr>
        <p:spPr>
          <a:xfrm>
            <a:off x="4291904" y="5089165"/>
            <a:ext cx="153172" cy="129998"/>
          </a:xfrm>
          <a:custGeom>
            <a:avLst/>
            <a:gdLst>
              <a:gd name="connsiteX0" fmla="*/ 696 w 153172"/>
              <a:gd name="connsiteY0" fmla="*/ 360 h 129998"/>
              <a:gd name="connsiteX1" fmla="*/ 92771 w 153172"/>
              <a:gd name="connsiteY1" fmla="*/ 127360 h 129998"/>
              <a:gd name="connsiteX2" fmla="*/ 83246 w 153172"/>
              <a:gd name="connsiteY2" fmla="*/ 89260 h 129998"/>
              <a:gd name="connsiteX3" fmla="*/ 153096 w 153172"/>
              <a:gd name="connsiteY3" fmla="*/ 124185 h 129998"/>
              <a:gd name="connsiteX4" fmla="*/ 95946 w 153172"/>
              <a:gd name="connsiteY4" fmla="*/ 124185 h 129998"/>
              <a:gd name="connsiteX5" fmla="*/ 51496 w 153172"/>
              <a:gd name="connsiteY5" fmla="*/ 89260 h 129998"/>
              <a:gd name="connsiteX6" fmla="*/ 696 w 153172"/>
              <a:gd name="connsiteY6" fmla="*/ 360 h 1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72" h="129998">
                <a:moveTo>
                  <a:pt x="696" y="360"/>
                </a:moveTo>
                <a:cubicBezTo>
                  <a:pt x="7575" y="6710"/>
                  <a:pt x="79013" y="112543"/>
                  <a:pt x="92771" y="127360"/>
                </a:cubicBezTo>
                <a:cubicBezTo>
                  <a:pt x="106529" y="142177"/>
                  <a:pt x="73192" y="89789"/>
                  <a:pt x="83246" y="89260"/>
                </a:cubicBezTo>
                <a:cubicBezTo>
                  <a:pt x="93300" y="88731"/>
                  <a:pt x="150979" y="118364"/>
                  <a:pt x="153096" y="124185"/>
                </a:cubicBezTo>
                <a:cubicBezTo>
                  <a:pt x="155213" y="130006"/>
                  <a:pt x="112879" y="130006"/>
                  <a:pt x="95946" y="124185"/>
                </a:cubicBezTo>
                <a:cubicBezTo>
                  <a:pt x="79013" y="118364"/>
                  <a:pt x="63138" y="105135"/>
                  <a:pt x="51496" y="89260"/>
                </a:cubicBezTo>
                <a:cubicBezTo>
                  <a:pt x="39854" y="73385"/>
                  <a:pt x="-6183" y="-5990"/>
                  <a:pt x="696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286798-FA26-4A3C-7897-673C4038C7A5}"/>
              </a:ext>
            </a:extLst>
          </p:cNvPr>
          <p:cNvSpPr/>
          <p:nvPr/>
        </p:nvSpPr>
        <p:spPr>
          <a:xfrm>
            <a:off x="4564349" y="4900668"/>
            <a:ext cx="397089" cy="274721"/>
          </a:xfrm>
          <a:custGeom>
            <a:avLst/>
            <a:gdLst>
              <a:gd name="connsiteX0" fmla="*/ 395001 w 397089"/>
              <a:gd name="connsiteY0" fmla="*/ 1532 h 274721"/>
              <a:gd name="connsiteX1" fmla="*/ 10826 w 397089"/>
              <a:gd name="connsiteY1" fmla="*/ 268232 h 274721"/>
              <a:gd name="connsiteX2" fmla="*/ 125126 w 397089"/>
              <a:gd name="connsiteY2" fmla="*/ 188857 h 274721"/>
              <a:gd name="connsiteX3" fmla="*/ 328326 w 397089"/>
              <a:gd name="connsiteY3" fmla="*/ 147582 h 274721"/>
              <a:gd name="connsiteX4" fmla="*/ 172751 w 397089"/>
              <a:gd name="connsiteY4" fmla="*/ 157107 h 274721"/>
              <a:gd name="connsiteX5" fmla="*/ 395001 w 397089"/>
              <a:gd name="connsiteY5" fmla="*/ 1532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89" h="274721">
                <a:moveTo>
                  <a:pt x="395001" y="1532"/>
                </a:moveTo>
                <a:lnTo>
                  <a:pt x="10826" y="268232"/>
                </a:lnTo>
                <a:cubicBezTo>
                  <a:pt x="-34153" y="299453"/>
                  <a:pt x="72209" y="208965"/>
                  <a:pt x="125126" y="188857"/>
                </a:cubicBezTo>
                <a:cubicBezTo>
                  <a:pt x="178043" y="168749"/>
                  <a:pt x="320389" y="152874"/>
                  <a:pt x="328326" y="147582"/>
                </a:cubicBezTo>
                <a:cubicBezTo>
                  <a:pt x="336263" y="142290"/>
                  <a:pt x="166930" y="176157"/>
                  <a:pt x="172751" y="157107"/>
                </a:cubicBezTo>
                <a:cubicBezTo>
                  <a:pt x="178572" y="138057"/>
                  <a:pt x="421988" y="-16989"/>
                  <a:pt x="39500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3D86D1E-B5C2-ECD4-49A1-774301226079}"/>
              </a:ext>
            </a:extLst>
          </p:cNvPr>
          <p:cNvSpPr/>
          <p:nvPr/>
        </p:nvSpPr>
        <p:spPr>
          <a:xfrm>
            <a:off x="3944724" y="5010390"/>
            <a:ext cx="113871" cy="364994"/>
          </a:xfrm>
          <a:custGeom>
            <a:avLst/>
            <a:gdLst>
              <a:gd name="connsiteX0" fmla="*/ 112926 w 113871"/>
              <a:gd name="connsiteY0" fmla="*/ 6110 h 364994"/>
              <a:gd name="connsiteX1" fmla="*/ 27201 w 113871"/>
              <a:gd name="connsiteY1" fmla="*/ 285510 h 364994"/>
              <a:gd name="connsiteX2" fmla="*/ 1801 w 113871"/>
              <a:gd name="connsiteY2" fmla="*/ 355360 h 364994"/>
              <a:gd name="connsiteX3" fmla="*/ 68476 w 113871"/>
              <a:gd name="connsiteY3" fmla="*/ 110885 h 364994"/>
              <a:gd name="connsiteX4" fmla="*/ 112926 w 113871"/>
              <a:gd name="connsiteY4" fmla="*/ 6110 h 3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1" h="364994">
                <a:moveTo>
                  <a:pt x="112926" y="6110"/>
                </a:moveTo>
                <a:cubicBezTo>
                  <a:pt x="106047" y="35214"/>
                  <a:pt x="45722" y="227302"/>
                  <a:pt x="27201" y="285510"/>
                </a:cubicBezTo>
                <a:cubicBezTo>
                  <a:pt x="8680" y="343718"/>
                  <a:pt x="-5078" y="384464"/>
                  <a:pt x="1801" y="355360"/>
                </a:cubicBezTo>
                <a:cubicBezTo>
                  <a:pt x="8680" y="326256"/>
                  <a:pt x="49426" y="163273"/>
                  <a:pt x="68476" y="110885"/>
                </a:cubicBezTo>
                <a:cubicBezTo>
                  <a:pt x="87526" y="58498"/>
                  <a:pt x="119805" y="-22994"/>
                  <a:pt x="112926" y="6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0864AA6-2E78-C86C-EBCF-6D90C038ABA6}"/>
              </a:ext>
            </a:extLst>
          </p:cNvPr>
          <p:cNvSpPr/>
          <p:nvPr/>
        </p:nvSpPr>
        <p:spPr>
          <a:xfrm>
            <a:off x="4740772" y="5235343"/>
            <a:ext cx="98754" cy="214503"/>
          </a:xfrm>
          <a:custGeom>
            <a:avLst/>
            <a:gdLst>
              <a:gd name="connsiteX0" fmla="*/ 97928 w 98754"/>
              <a:gd name="connsiteY0" fmla="*/ 3407 h 214503"/>
              <a:gd name="connsiteX1" fmla="*/ 2678 w 98754"/>
              <a:gd name="connsiteY1" fmla="*/ 209782 h 214503"/>
              <a:gd name="connsiteX2" fmla="*/ 28078 w 98754"/>
              <a:gd name="connsiteY2" fmla="*/ 143107 h 214503"/>
              <a:gd name="connsiteX3" fmla="*/ 47128 w 98754"/>
              <a:gd name="connsiteY3" fmla="*/ 85957 h 214503"/>
              <a:gd name="connsiteX4" fmla="*/ 97928 w 98754"/>
              <a:gd name="connsiteY4" fmla="*/ 3407 h 2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214503">
                <a:moveTo>
                  <a:pt x="97928" y="3407"/>
                </a:moveTo>
                <a:cubicBezTo>
                  <a:pt x="90520" y="24044"/>
                  <a:pt x="14320" y="186499"/>
                  <a:pt x="2678" y="209782"/>
                </a:cubicBezTo>
                <a:cubicBezTo>
                  <a:pt x="-8964" y="233065"/>
                  <a:pt x="20670" y="163744"/>
                  <a:pt x="28078" y="143107"/>
                </a:cubicBezTo>
                <a:cubicBezTo>
                  <a:pt x="35486" y="122470"/>
                  <a:pt x="33370" y="110299"/>
                  <a:pt x="47128" y="85957"/>
                </a:cubicBezTo>
                <a:cubicBezTo>
                  <a:pt x="60886" y="61615"/>
                  <a:pt x="105336" y="-17230"/>
                  <a:pt x="97928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C0C19A9-69E6-2A0A-3B32-C25DB783FCF0}"/>
              </a:ext>
            </a:extLst>
          </p:cNvPr>
          <p:cNvSpPr/>
          <p:nvPr/>
        </p:nvSpPr>
        <p:spPr>
          <a:xfrm>
            <a:off x="4534035" y="4965085"/>
            <a:ext cx="444384" cy="225265"/>
          </a:xfrm>
          <a:custGeom>
            <a:avLst/>
            <a:gdLst>
              <a:gd name="connsiteX0" fmla="*/ 3040 w 444384"/>
              <a:gd name="connsiteY0" fmla="*/ 222865 h 225265"/>
              <a:gd name="connsiteX1" fmla="*/ 317365 w 444384"/>
              <a:gd name="connsiteY1" fmla="*/ 95865 h 225265"/>
              <a:gd name="connsiteX2" fmla="*/ 295140 w 444384"/>
              <a:gd name="connsiteY2" fmla="*/ 127615 h 225265"/>
              <a:gd name="connsiteX3" fmla="*/ 444365 w 444384"/>
              <a:gd name="connsiteY3" fmla="*/ 615 h 225265"/>
              <a:gd name="connsiteX4" fmla="*/ 304665 w 444384"/>
              <a:gd name="connsiteY4" fmla="*/ 83165 h 225265"/>
              <a:gd name="connsiteX5" fmla="*/ 164965 w 444384"/>
              <a:gd name="connsiteY5" fmla="*/ 172065 h 225265"/>
              <a:gd name="connsiteX6" fmla="*/ 3040 w 444384"/>
              <a:gd name="connsiteY6" fmla="*/ 222865 h 2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84" h="225265">
                <a:moveTo>
                  <a:pt x="3040" y="222865"/>
                </a:moveTo>
                <a:cubicBezTo>
                  <a:pt x="28440" y="210165"/>
                  <a:pt x="268682" y="111740"/>
                  <a:pt x="317365" y="95865"/>
                </a:cubicBezTo>
                <a:cubicBezTo>
                  <a:pt x="366048" y="79990"/>
                  <a:pt x="273973" y="143490"/>
                  <a:pt x="295140" y="127615"/>
                </a:cubicBezTo>
                <a:cubicBezTo>
                  <a:pt x="316307" y="111740"/>
                  <a:pt x="442778" y="8023"/>
                  <a:pt x="444365" y="615"/>
                </a:cubicBezTo>
                <a:cubicBezTo>
                  <a:pt x="445952" y="-6793"/>
                  <a:pt x="351232" y="54590"/>
                  <a:pt x="304665" y="83165"/>
                </a:cubicBezTo>
                <a:cubicBezTo>
                  <a:pt x="258098" y="111740"/>
                  <a:pt x="211532" y="149311"/>
                  <a:pt x="164965" y="172065"/>
                </a:cubicBezTo>
                <a:cubicBezTo>
                  <a:pt x="118398" y="194819"/>
                  <a:pt x="-22360" y="235565"/>
                  <a:pt x="3040" y="22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1DC37F4-5860-0D4F-0A76-B45C0CD87693}"/>
              </a:ext>
            </a:extLst>
          </p:cNvPr>
          <p:cNvSpPr/>
          <p:nvPr/>
        </p:nvSpPr>
        <p:spPr>
          <a:xfrm>
            <a:off x="1574790" y="5041859"/>
            <a:ext cx="1062212" cy="63797"/>
          </a:xfrm>
          <a:custGeom>
            <a:avLst/>
            <a:gdLst>
              <a:gd name="connsiteX0" fmla="*/ 10 w 1062212"/>
              <a:gd name="connsiteY0" fmla="*/ 31791 h 63797"/>
              <a:gd name="connsiteX1" fmla="*/ 508010 w 1062212"/>
              <a:gd name="connsiteY1" fmla="*/ 41 h 63797"/>
              <a:gd name="connsiteX2" fmla="*/ 1060460 w 1062212"/>
              <a:gd name="connsiteY2" fmla="*/ 25441 h 63797"/>
              <a:gd name="connsiteX3" fmla="*/ 695335 w 1062212"/>
              <a:gd name="connsiteY3" fmla="*/ 41316 h 63797"/>
              <a:gd name="connsiteX4" fmla="*/ 288935 w 1062212"/>
              <a:gd name="connsiteY4" fmla="*/ 63541 h 63797"/>
              <a:gd name="connsiteX5" fmla="*/ 520710 w 1062212"/>
              <a:gd name="connsiteY5" fmla="*/ 25441 h 63797"/>
              <a:gd name="connsiteX6" fmla="*/ 10 w 1062212"/>
              <a:gd name="connsiteY6" fmla="*/ 31791 h 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12" h="63797">
                <a:moveTo>
                  <a:pt x="10" y="31791"/>
                </a:moveTo>
                <a:cubicBezTo>
                  <a:pt x="-2107" y="27558"/>
                  <a:pt x="331268" y="1099"/>
                  <a:pt x="508010" y="41"/>
                </a:cubicBezTo>
                <a:cubicBezTo>
                  <a:pt x="684752" y="-1017"/>
                  <a:pt x="1029239" y="18562"/>
                  <a:pt x="1060460" y="25441"/>
                </a:cubicBezTo>
                <a:cubicBezTo>
                  <a:pt x="1091681" y="32320"/>
                  <a:pt x="695335" y="41316"/>
                  <a:pt x="695335" y="41316"/>
                </a:cubicBezTo>
                <a:cubicBezTo>
                  <a:pt x="566748" y="47666"/>
                  <a:pt x="318039" y="66187"/>
                  <a:pt x="288935" y="63541"/>
                </a:cubicBezTo>
                <a:cubicBezTo>
                  <a:pt x="259831" y="60895"/>
                  <a:pt x="562514" y="32320"/>
                  <a:pt x="520710" y="25441"/>
                </a:cubicBezTo>
                <a:cubicBezTo>
                  <a:pt x="478906" y="18562"/>
                  <a:pt x="2127" y="36024"/>
                  <a:pt x="10" y="3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BBAB4E-E7BD-7453-8274-934FC3FC852B}"/>
              </a:ext>
            </a:extLst>
          </p:cNvPr>
          <p:cNvSpPr/>
          <p:nvPr/>
        </p:nvSpPr>
        <p:spPr>
          <a:xfrm>
            <a:off x="1431912" y="5019666"/>
            <a:ext cx="506294" cy="47674"/>
          </a:xfrm>
          <a:custGeom>
            <a:avLst/>
            <a:gdLst>
              <a:gd name="connsiteX0" fmla="*/ 13 w 506294"/>
              <a:gd name="connsiteY0" fmla="*/ 25409 h 47674"/>
              <a:gd name="connsiteX1" fmla="*/ 295288 w 506294"/>
              <a:gd name="connsiteY1" fmla="*/ 22234 h 47674"/>
              <a:gd name="connsiteX2" fmla="*/ 504838 w 506294"/>
              <a:gd name="connsiteY2" fmla="*/ 47634 h 47674"/>
              <a:gd name="connsiteX3" fmla="*/ 393713 w 506294"/>
              <a:gd name="connsiteY3" fmla="*/ 28584 h 47674"/>
              <a:gd name="connsiteX4" fmla="*/ 228613 w 506294"/>
              <a:gd name="connsiteY4" fmla="*/ 9 h 47674"/>
              <a:gd name="connsiteX5" fmla="*/ 282588 w 506294"/>
              <a:gd name="connsiteY5" fmla="*/ 25409 h 47674"/>
              <a:gd name="connsiteX6" fmla="*/ 13 w 506294"/>
              <a:gd name="connsiteY6" fmla="*/ 25409 h 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294" h="47674">
                <a:moveTo>
                  <a:pt x="13" y="25409"/>
                </a:moveTo>
                <a:cubicBezTo>
                  <a:pt x="2130" y="24880"/>
                  <a:pt x="211151" y="18530"/>
                  <a:pt x="295288" y="22234"/>
                </a:cubicBezTo>
                <a:cubicBezTo>
                  <a:pt x="379425" y="25938"/>
                  <a:pt x="488434" y="46576"/>
                  <a:pt x="504838" y="47634"/>
                </a:cubicBezTo>
                <a:cubicBezTo>
                  <a:pt x="521242" y="48692"/>
                  <a:pt x="393713" y="28584"/>
                  <a:pt x="393713" y="28584"/>
                </a:cubicBezTo>
                <a:cubicBezTo>
                  <a:pt x="347676" y="20647"/>
                  <a:pt x="247134" y="538"/>
                  <a:pt x="228613" y="9"/>
                </a:cubicBezTo>
                <a:cubicBezTo>
                  <a:pt x="210092" y="-520"/>
                  <a:pt x="315925" y="22234"/>
                  <a:pt x="282588" y="25409"/>
                </a:cubicBezTo>
                <a:cubicBezTo>
                  <a:pt x="249251" y="28584"/>
                  <a:pt x="-2104" y="25938"/>
                  <a:pt x="13" y="2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D868021-FDA1-F1FF-63CE-5ABD1B18AED7}"/>
              </a:ext>
            </a:extLst>
          </p:cNvPr>
          <p:cNvSpPr/>
          <p:nvPr/>
        </p:nvSpPr>
        <p:spPr>
          <a:xfrm>
            <a:off x="985716" y="3946806"/>
            <a:ext cx="347581" cy="616346"/>
          </a:xfrm>
          <a:custGeom>
            <a:avLst/>
            <a:gdLst>
              <a:gd name="connsiteX0" fmla="*/ 1709 w 347581"/>
              <a:gd name="connsiteY0" fmla="*/ 2894 h 616346"/>
              <a:gd name="connsiteX1" fmla="*/ 325559 w 347581"/>
              <a:gd name="connsiteY1" fmla="*/ 577569 h 616346"/>
              <a:gd name="connsiteX2" fmla="*/ 300159 w 347581"/>
              <a:gd name="connsiteY2" fmla="*/ 536294 h 616346"/>
              <a:gd name="connsiteX3" fmla="*/ 150934 w 347581"/>
              <a:gd name="connsiteY3" fmla="*/ 310869 h 616346"/>
              <a:gd name="connsiteX4" fmla="*/ 195384 w 347581"/>
              <a:gd name="connsiteY4" fmla="*/ 352144 h 616346"/>
              <a:gd name="connsiteX5" fmla="*/ 1709 w 347581"/>
              <a:gd name="connsiteY5" fmla="*/ 2894 h 61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81" h="616346">
                <a:moveTo>
                  <a:pt x="1709" y="2894"/>
                </a:moveTo>
                <a:cubicBezTo>
                  <a:pt x="23405" y="40465"/>
                  <a:pt x="275817" y="488669"/>
                  <a:pt x="325559" y="577569"/>
                </a:cubicBezTo>
                <a:cubicBezTo>
                  <a:pt x="375301" y="666469"/>
                  <a:pt x="329263" y="580744"/>
                  <a:pt x="300159" y="536294"/>
                </a:cubicBezTo>
                <a:cubicBezTo>
                  <a:pt x="271055" y="491844"/>
                  <a:pt x="168397" y="341561"/>
                  <a:pt x="150934" y="310869"/>
                </a:cubicBezTo>
                <a:cubicBezTo>
                  <a:pt x="133472" y="280177"/>
                  <a:pt x="219197" y="399240"/>
                  <a:pt x="195384" y="352144"/>
                </a:cubicBezTo>
                <a:cubicBezTo>
                  <a:pt x="171571" y="305048"/>
                  <a:pt x="-19987" y="-34677"/>
                  <a:pt x="1709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3FE97CB-8C01-81B1-3E75-924007F73E81}"/>
              </a:ext>
            </a:extLst>
          </p:cNvPr>
          <p:cNvSpPr/>
          <p:nvPr/>
        </p:nvSpPr>
        <p:spPr>
          <a:xfrm>
            <a:off x="817463" y="3569106"/>
            <a:ext cx="398678" cy="748939"/>
          </a:xfrm>
          <a:custGeom>
            <a:avLst/>
            <a:gdLst>
              <a:gd name="connsiteX0" fmla="*/ 8037 w 398678"/>
              <a:gd name="connsiteY0" fmla="*/ 15469 h 748939"/>
              <a:gd name="connsiteX1" fmla="*/ 201712 w 398678"/>
              <a:gd name="connsiteY1" fmla="*/ 437744 h 748939"/>
              <a:gd name="connsiteX2" fmla="*/ 204887 w 398678"/>
              <a:gd name="connsiteY2" fmla="*/ 415519 h 748939"/>
              <a:gd name="connsiteX3" fmla="*/ 335062 w 398678"/>
              <a:gd name="connsiteY3" fmla="*/ 634594 h 748939"/>
              <a:gd name="connsiteX4" fmla="*/ 328712 w 398678"/>
              <a:gd name="connsiteY4" fmla="*/ 609194 h 748939"/>
              <a:gd name="connsiteX5" fmla="*/ 398562 w 398678"/>
              <a:gd name="connsiteY5" fmla="*/ 748894 h 748939"/>
              <a:gd name="connsiteX6" fmla="*/ 309662 w 398678"/>
              <a:gd name="connsiteY6" fmla="*/ 618719 h 748939"/>
              <a:gd name="connsiteX7" fmla="*/ 65187 w 398678"/>
              <a:gd name="connsiteY7" fmla="*/ 199619 h 748939"/>
              <a:gd name="connsiteX8" fmla="*/ 96937 w 398678"/>
              <a:gd name="connsiteY8" fmla="*/ 263119 h 748939"/>
              <a:gd name="connsiteX9" fmla="*/ 42962 w 398678"/>
              <a:gd name="connsiteY9" fmla="*/ 107544 h 748939"/>
              <a:gd name="connsiteX10" fmla="*/ 8037 w 398678"/>
              <a:gd name="connsiteY10" fmla="*/ 15469 h 7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78" h="748939">
                <a:moveTo>
                  <a:pt x="8037" y="15469"/>
                </a:moveTo>
                <a:cubicBezTo>
                  <a:pt x="34495" y="70502"/>
                  <a:pt x="168904" y="371069"/>
                  <a:pt x="201712" y="437744"/>
                </a:cubicBezTo>
                <a:cubicBezTo>
                  <a:pt x="234520" y="504419"/>
                  <a:pt x="182662" y="382711"/>
                  <a:pt x="204887" y="415519"/>
                </a:cubicBezTo>
                <a:cubicBezTo>
                  <a:pt x="227112" y="448327"/>
                  <a:pt x="314425" y="602315"/>
                  <a:pt x="335062" y="634594"/>
                </a:cubicBezTo>
                <a:cubicBezTo>
                  <a:pt x="355700" y="666873"/>
                  <a:pt x="318129" y="590144"/>
                  <a:pt x="328712" y="609194"/>
                </a:cubicBezTo>
                <a:cubicBezTo>
                  <a:pt x="339295" y="628244"/>
                  <a:pt x="401737" y="747307"/>
                  <a:pt x="398562" y="748894"/>
                </a:cubicBezTo>
                <a:cubicBezTo>
                  <a:pt x="395387" y="750481"/>
                  <a:pt x="365224" y="710265"/>
                  <a:pt x="309662" y="618719"/>
                </a:cubicBezTo>
                <a:cubicBezTo>
                  <a:pt x="254100" y="527173"/>
                  <a:pt x="100641" y="258886"/>
                  <a:pt x="65187" y="199619"/>
                </a:cubicBezTo>
                <a:cubicBezTo>
                  <a:pt x="29733" y="140352"/>
                  <a:pt x="100641" y="278465"/>
                  <a:pt x="96937" y="263119"/>
                </a:cubicBezTo>
                <a:cubicBezTo>
                  <a:pt x="93233" y="247773"/>
                  <a:pt x="58308" y="148290"/>
                  <a:pt x="42962" y="107544"/>
                </a:cubicBezTo>
                <a:cubicBezTo>
                  <a:pt x="27616" y="66798"/>
                  <a:pt x="-18421" y="-39564"/>
                  <a:pt x="8037" y="1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F975BF0-D4BA-0E3D-E3EF-D330DE5F1376}"/>
              </a:ext>
            </a:extLst>
          </p:cNvPr>
          <p:cNvSpPr/>
          <p:nvPr/>
        </p:nvSpPr>
        <p:spPr>
          <a:xfrm>
            <a:off x="739638" y="3247382"/>
            <a:ext cx="35141" cy="270903"/>
          </a:xfrm>
          <a:custGeom>
            <a:avLst/>
            <a:gdLst>
              <a:gd name="connsiteX0" fmla="*/ 35062 w 35141"/>
              <a:gd name="connsiteY0" fmla="*/ 643 h 270903"/>
              <a:gd name="connsiteX1" fmla="*/ 9662 w 35141"/>
              <a:gd name="connsiteY1" fmla="*/ 153043 h 270903"/>
              <a:gd name="connsiteX2" fmla="*/ 9662 w 35141"/>
              <a:gd name="connsiteY2" fmla="*/ 267343 h 270903"/>
              <a:gd name="connsiteX3" fmla="*/ 12837 w 35141"/>
              <a:gd name="connsiteY3" fmla="*/ 229243 h 270903"/>
              <a:gd name="connsiteX4" fmla="*/ 137 w 35141"/>
              <a:gd name="connsiteY4" fmla="*/ 102243 h 270903"/>
              <a:gd name="connsiteX5" fmla="*/ 35062 w 35141"/>
              <a:gd name="connsiteY5" fmla="*/ 643 h 2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1" h="270903">
                <a:moveTo>
                  <a:pt x="35062" y="643"/>
                </a:moveTo>
                <a:cubicBezTo>
                  <a:pt x="36649" y="9110"/>
                  <a:pt x="13895" y="108593"/>
                  <a:pt x="9662" y="153043"/>
                </a:cubicBezTo>
                <a:cubicBezTo>
                  <a:pt x="5429" y="197493"/>
                  <a:pt x="9133" y="254643"/>
                  <a:pt x="9662" y="267343"/>
                </a:cubicBezTo>
                <a:cubicBezTo>
                  <a:pt x="10191" y="280043"/>
                  <a:pt x="14424" y="256760"/>
                  <a:pt x="12837" y="229243"/>
                </a:cubicBezTo>
                <a:cubicBezTo>
                  <a:pt x="11250" y="201726"/>
                  <a:pt x="-1451" y="135051"/>
                  <a:pt x="137" y="102243"/>
                </a:cubicBezTo>
                <a:cubicBezTo>
                  <a:pt x="1724" y="69435"/>
                  <a:pt x="33475" y="-7824"/>
                  <a:pt x="3506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32970C6-DC2D-5640-A81D-C6EF20955563}"/>
              </a:ext>
            </a:extLst>
          </p:cNvPr>
          <p:cNvSpPr/>
          <p:nvPr/>
        </p:nvSpPr>
        <p:spPr>
          <a:xfrm>
            <a:off x="755063" y="3325625"/>
            <a:ext cx="104289" cy="320674"/>
          </a:xfrm>
          <a:custGeom>
            <a:avLst/>
            <a:gdLst>
              <a:gd name="connsiteX0" fmla="*/ 6937 w 104289"/>
              <a:gd name="connsiteY0" fmla="*/ 1775 h 320674"/>
              <a:gd name="connsiteX1" fmla="*/ 99012 w 104289"/>
              <a:gd name="connsiteY1" fmla="*/ 303400 h 320674"/>
              <a:gd name="connsiteX2" fmla="*/ 83137 w 104289"/>
              <a:gd name="connsiteY2" fmla="*/ 262125 h 320674"/>
              <a:gd name="connsiteX3" fmla="*/ 587 w 104289"/>
              <a:gd name="connsiteY3" fmla="*/ 81150 h 320674"/>
              <a:gd name="connsiteX4" fmla="*/ 45037 w 104289"/>
              <a:gd name="connsiteY4" fmla="*/ 173225 h 320674"/>
              <a:gd name="connsiteX5" fmla="*/ 6937 w 104289"/>
              <a:gd name="connsiteY5" fmla="*/ 1775 h 3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89" h="320674">
                <a:moveTo>
                  <a:pt x="6937" y="1775"/>
                </a:moveTo>
                <a:cubicBezTo>
                  <a:pt x="15933" y="23471"/>
                  <a:pt x="86312" y="260008"/>
                  <a:pt x="99012" y="303400"/>
                </a:cubicBezTo>
                <a:cubicBezTo>
                  <a:pt x="111712" y="346792"/>
                  <a:pt x="99541" y="299167"/>
                  <a:pt x="83137" y="262125"/>
                </a:cubicBezTo>
                <a:cubicBezTo>
                  <a:pt x="66733" y="225083"/>
                  <a:pt x="6937" y="95967"/>
                  <a:pt x="587" y="81150"/>
                </a:cubicBezTo>
                <a:cubicBezTo>
                  <a:pt x="-5763" y="66333"/>
                  <a:pt x="41333" y="182221"/>
                  <a:pt x="45037" y="173225"/>
                </a:cubicBezTo>
                <a:cubicBezTo>
                  <a:pt x="48741" y="164229"/>
                  <a:pt x="-2059" y="-19921"/>
                  <a:pt x="693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1931B14-FF71-8D51-5932-2DA3E4E987A7}"/>
              </a:ext>
            </a:extLst>
          </p:cNvPr>
          <p:cNvSpPr/>
          <p:nvPr/>
        </p:nvSpPr>
        <p:spPr>
          <a:xfrm>
            <a:off x="730113" y="2974670"/>
            <a:ext cx="77750" cy="385622"/>
          </a:xfrm>
          <a:custGeom>
            <a:avLst/>
            <a:gdLst>
              <a:gd name="connsiteX0" fmla="*/ 137 w 77750"/>
              <a:gd name="connsiteY0" fmla="*/ 305 h 385622"/>
              <a:gd name="connsiteX1" fmla="*/ 76337 w 77750"/>
              <a:gd name="connsiteY1" fmla="*/ 225730 h 385622"/>
              <a:gd name="connsiteX2" fmla="*/ 50937 w 77750"/>
              <a:gd name="connsiteY2" fmla="*/ 381305 h 385622"/>
              <a:gd name="connsiteX3" fmla="*/ 66812 w 77750"/>
              <a:gd name="connsiteY3" fmla="*/ 327330 h 385622"/>
              <a:gd name="connsiteX4" fmla="*/ 44587 w 77750"/>
              <a:gd name="connsiteY4" fmla="*/ 171755 h 385622"/>
              <a:gd name="connsiteX5" fmla="*/ 57287 w 77750"/>
              <a:gd name="connsiteY5" fmla="*/ 232080 h 385622"/>
              <a:gd name="connsiteX6" fmla="*/ 57287 w 77750"/>
              <a:gd name="connsiteY6" fmla="*/ 178105 h 385622"/>
              <a:gd name="connsiteX7" fmla="*/ 137 w 77750"/>
              <a:gd name="connsiteY7" fmla="*/ 305 h 3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0" h="385622">
                <a:moveTo>
                  <a:pt x="137" y="305"/>
                </a:moveTo>
                <a:cubicBezTo>
                  <a:pt x="3312" y="8243"/>
                  <a:pt x="67870" y="162230"/>
                  <a:pt x="76337" y="225730"/>
                </a:cubicBezTo>
                <a:cubicBezTo>
                  <a:pt x="84804" y="289230"/>
                  <a:pt x="52525" y="364372"/>
                  <a:pt x="50937" y="381305"/>
                </a:cubicBezTo>
                <a:cubicBezTo>
                  <a:pt x="49350" y="398238"/>
                  <a:pt x="67870" y="362255"/>
                  <a:pt x="66812" y="327330"/>
                </a:cubicBezTo>
                <a:cubicBezTo>
                  <a:pt x="65754" y="292405"/>
                  <a:pt x="46175" y="187630"/>
                  <a:pt x="44587" y="171755"/>
                </a:cubicBezTo>
                <a:cubicBezTo>
                  <a:pt x="43000" y="155880"/>
                  <a:pt x="55170" y="231022"/>
                  <a:pt x="57287" y="232080"/>
                </a:cubicBezTo>
                <a:cubicBezTo>
                  <a:pt x="59404" y="233138"/>
                  <a:pt x="64695" y="214617"/>
                  <a:pt x="57287" y="178105"/>
                </a:cubicBezTo>
                <a:cubicBezTo>
                  <a:pt x="49879" y="141593"/>
                  <a:pt x="-3038" y="-7633"/>
                  <a:pt x="137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C1F05AD-1E31-C3AC-FE12-BFE0575D386A}"/>
              </a:ext>
            </a:extLst>
          </p:cNvPr>
          <p:cNvSpPr/>
          <p:nvPr/>
        </p:nvSpPr>
        <p:spPr>
          <a:xfrm>
            <a:off x="767581" y="3672926"/>
            <a:ext cx="16663" cy="327567"/>
          </a:xfrm>
          <a:custGeom>
            <a:avLst/>
            <a:gdLst>
              <a:gd name="connsiteX0" fmla="*/ 16644 w 16663"/>
              <a:gd name="connsiteY0" fmla="*/ 3724 h 327567"/>
              <a:gd name="connsiteX1" fmla="*/ 3944 w 16663"/>
              <a:gd name="connsiteY1" fmla="*/ 324399 h 327567"/>
              <a:gd name="connsiteX2" fmla="*/ 769 w 16663"/>
              <a:gd name="connsiteY2" fmla="*/ 159299 h 327567"/>
              <a:gd name="connsiteX3" fmla="*/ 16644 w 16663"/>
              <a:gd name="connsiteY3" fmla="*/ 3724 h 3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27567">
                <a:moveTo>
                  <a:pt x="16644" y="3724"/>
                </a:moveTo>
                <a:cubicBezTo>
                  <a:pt x="17173" y="31241"/>
                  <a:pt x="6590" y="298470"/>
                  <a:pt x="3944" y="324399"/>
                </a:cubicBezTo>
                <a:cubicBezTo>
                  <a:pt x="1298" y="350328"/>
                  <a:pt x="-1348" y="210099"/>
                  <a:pt x="769" y="159299"/>
                </a:cubicBezTo>
                <a:cubicBezTo>
                  <a:pt x="2886" y="108499"/>
                  <a:pt x="16115" y="-23793"/>
                  <a:pt x="16644" y="3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A88A4A8-44C3-FB0B-2658-49FC4CBACF98}"/>
              </a:ext>
            </a:extLst>
          </p:cNvPr>
          <p:cNvSpPr/>
          <p:nvPr/>
        </p:nvSpPr>
        <p:spPr>
          <a:xfrm>
            <a:off x="714099" y="4135712"/>
            <a:ext cx="27263" cy="387179"/>
          </a:xfrm>
          <a:custGeom>
            <a:avLst/>
            <a:gdLst>
              <a:gd name="connsiteX0" fmla="*/ 12976 w 27263"/>
              <a:gd name="connsiteY0" fmla="*/ 1313 h 387179"/>
              <a:gd name="connsiteX1" fmla="*/ 25676 w 27263"/>
              <a:gd name="connsiteY1" fmla="*/ 379138 h 387179"/>
              <a:gd name="connsiteX2" fmla="*/ 25676 w 27263"/>
              <a:gd name="connsiteY2" fmla="*/ 245788 h 387179"/>
              <a:gd name="connsiteX3" fmla="*/ 12976 w 27263"/>
              <a:gd name="connsiteY3" fmla="*/ 83863 h 387179"/>
              <a:gd name="connsiteX4" fmla="*/ 276 w 27263"/>
              <a:gd name="connsiteY4" fmla="*/ 248963 h 387179"/>
              <a:gd name="connsiteX5" fmla="*/ 12976 w 27263"/>
              <a:gd name="connsiteY5" fmla="*/ 1313 h 3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3" h="387179">
                <a:moveTo>
                  <a:pt x="12976" y="1313"/>
                </a:moveTo>
                <a:cubicBezTo>
                  <a:pt x="17209" y="23009"/>
                  <a:pt x="23559" y="338392"/>
                  <a:pt x="25676" y="379138"/>
                </a:cubicBezTo>
                <a:cubicBezTo>
                  <a:pt x="27793" y="419884"/>
                  <a:pt x="27793" y="295000"/>
                  <a:pt x="25676" y="245788"/>
                </a:cubicBezTo>
                <a:cubicBezTo>
                  <a:pt x="23559" y="196576"/>
                  <a:pt x="17209" y="83334"/>
                  <a:pt x="12976" y="83863"/>
                </a:cubicBezTo>
                <a:cubicBezTo>
                  <a:pt x="8743" y="84392"/>
                  <a:pt x="2393" y="264309"/>
                  <a:pt x="276" y="248963"/>
                </a:cubicBezTo>
                <a:cubicBezTo>
                  <a:pt x="-1841" y="233617"/>
                  <a:pt x="8743" y="-20383"/>
                  <a:pt x="12976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4A16241-AA35-7A12-BD6F-841381CEF9C8}"/>
              </a:ext>
            </a:extLst>
          </p:cNvPr>
          <p:cNvSpPr/>
          <p:nvPr/>
        </p:nvSpPr>
        <p:spPr>
          <a:xfrm>
            <a:off x="437606" y="3292436"/>
            <a:ext cx="233337" cy="1011310"/>
          </a:xfrm>
          <a:custGeom>
            <a:avLst/>
            <a:gdLst>
              <a:gd name="connsiteX0" fmla="*/ 544 w 233337"/>
              <a:gd name="connsiteY0" fmla="*/ 39 h 1011310"/>
              <a:gd name="connsiteX1" fmla="*/ 22769 w 233337"/>
              <a:gd name="connsiteY1" fmla="*/ 209589 h 1011310"/>
              <a:gd name="connsiteX2" fmla="*/ 98969 w 233337"/>
              <a:gd name="connsiteY2" fmla="*/ 479464 h 1011310"/>
              <a:gd name="connsiteX3" fmla="*/ 98969 w 233337"/>
              <a:gd name="connsiteY3" fmla="*/ 438189 h 1011310"/>
              <a:gd name="connsiteX4" fmla="*/ 229144 w 233337"/>
              <a:gd name="connsiteY4" fmla="*/ 984289 h 1011310"/>
              <a:gd name="connsiteX5" fmla="*/ 187869 w 233337"/>
              <a:gd name="connsiteY5" fmla="*/ 866814 h 1011310"/>
              <a:gd name="connsiteX6" fmla="*/ 54519 w 233337"/>
              <a:gd name="connsiteY6" fmla="*/ 336589 h 1011310"/>
              <a:gd name="connsiteX7" fmla="*/ 10069 w 233337"/>
              <a:gd name="connsiteY7" fmla="*/ 225464 h 1011310"/>
              <a:gd name="connsiteX8" fmla="*/ 544 w 233337"/>
              <a:gd name="connsiteY8" fmla="*/ 39 h 10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37" h="1011310">
                <a:moveTo>
                  <a:pt x="544" y="39"/>
                </a:moveTo>
                <a:cubicBezTo>
                  <a:pt x="2661" y="-2607"/>
                  <a:pt x="6365" y="129685"/>
                  <a:pt x="22769" y="209589"/>
                </a:cubicBezTo>
                <a:cubicBezTo>
                  <a:pt x="39173" y="289493"/>
                  <a:pt x="86269" y="441364"/>
                  <a:pt x="98969" y="479464"/>
                </a:cubicBezTo>
                <a:cubicBezTo>
                  <a:pt x="111669" y="517564"/>
                  <a:pt x="77273" y="354052"/>
                  <a:pt x="98969" y="438189"/>
                </a:cubicBezTo>
                <a:cubicBezTo>
                  <a:pt x="120665" y="522326"/>
                  <a:pt x="214327" y="912852"/>
                  <a:pt x="229144" y="984289"/>
                </a:cubicBezTo>
                <a:cubicBezTo>
                  <a:pt x="243961" y="1055726"/>
                  <a:pt x="216973" y="974764"/>
                  <a:pt x="187869" y="866814"/>
                </a:cubicBezTo>
                <a:cubicBezTo>
                  <a:pt x="158765" y="758864"/>
                  <a:pt x="84152" y="443481"/>
                  <a:pt x="54519" y="336589"/>
                </a:cubicBezTo>
                <a:cubicBezTo>
                  <a:pt x="24886" y="229697"/>
                  <a:pt x="17477" y="286847"/>
                  <a:pt x="10069" y="225464"/>
                </a:cubicBezTo>
                <a:cubicBezTo>
                  <a:pt x="2661" y="164081"/>
                  <a:pt x="-1573" y="2685"/>
                  <a:pt x="54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91B4FD3-EDB7-4579-4409-FCD2D62E6EE2}"/>
              </a:ext>
            </a:extLst>
          </p:cNvPr>
          <p:cNvSpPr/>
          <p:nvPr/>
        </p:nvSpPr>
        <p:spPr>
          <a:xfrm>
            <a:off x="615023" y="4119767"/>
            <a:ext cx="140119" cy="646271"/>
          </a:xfrm>
          <a:custGeom>
            <a:avLst/>
            <a:gdLst>
              <a:gd name="connsiteX0" fmla="*/ 58077 w 140119"/>
              <a:gd name="connsiteY0" fmla="*/ 1383 h 646271"/>
              <a:gd name="connsiteX1" fmla="*/ 93002 w 140119"/>
              <a:gd name="connsiteY1" fmla="*/ 366508 h 646271"/>
              <a:gd name="connsiteX2" fmla="*/ 131102 w 140119"/>
              <a:gd name="connsiteY2" fmla="*/ 626858 h 646271"/>
              <a:gd name="connsiteX3" fmla="*/ 127927 w 140119"/>
              <a:gd name="connsiteY3" fmla="*/ 572883 h 646271"/>
              <a:gd name="connsiteX4" fmla="*/ 927 w 140119"/>
              <a:gd name="connsiteY4" fmla="*/ 141083 h 646271"/>
              <a:gd name="connsiteX5" fmla="*/ 70777 w 140119"/>
              <a:gd name="connsiteY5" fmla="*/ 379208 h 646271"/>
              <a:gd name="connsiteX6" fmla="*/ 77127 w 140119"/>
              <a:gd name="connsiteY6" fmla="*/ 245858 h 646271"/>
              <a:gd name="connsiteX7" fmla="*/ 58077 w 140119"/>
              <a:gd name="connsiteY7" fmla="*/ 1383 h 6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19" h="646271">
                <a:moveTo>
                  <a:pt x="58077" y="1383"/>
                </a:moveTo>
                <a:cubicBezTo>
                  <a:pt x="60723" y="21491"/>
                  <a:pt x="80831" y="262262"/>
                  <a:pt x="93002" y="366508"/>
                </a:cubicBezTo>
                <a:cubicBezTo>
                  <a:pt x="105173" y="470754"/>
                  <a:pt x="125281" y="592462"/>
                  <a:pt x="131102" y="626858"/>
                </a:cubicBezTo>
                <a:cubicBezTo>
                  <a:pt x="136923" y="661254"/>
                  <a:pt x="149623" y="653845"/>
                  <a:pt x="127927" y="572883"/>
                </a:cubicBezTo>
                <a:cubicBezTo>
                  <a:pt x="106231" y="491921"/>
                  <a:pt x="10452" y="173362"/>
                  <a:pt x="927" y="141083"/>
                </a:cubicBezTo>
                <a:cubicBezTo>
                  <a:pt x="-8598" y="108804"/>
                  <a:pt x="58077" y="361746"/>
                  <a:pt x="70777" y="379208"/>
                </a:cubicBezTo>
                <a:cubicBezTo>
                  <a:pt x="83477" y="396671"/>
                  <a:pt x="76598" y="305654"/>
                  <a:pt x="77127" y="245858"/>
                </a:cubicBezTo>
                <a:cubicBezTo>
                  <a:pt x="77656" y="186062"/>
                  <a:pt x="55431" y="-18725"/>
                  <a:pt x="58077" y="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83EDDE-BD82-56A2-DB9C-59E76EF32217}"/>
              </a:ext>
            </a:extLst>
          </p:cNvPr>
          <p:cNvSpPr/>
          <p:nvPr/>
        </p:nvSpPr>
        <p:spPr>
          <a:xfrm>
            <a:off x="420188" y="3358862"/>
            <a:ext cx="204925" cy="898782"/>
          </a:xfrm>
          <a:custGeom>
            <a:avLst/>
            <a:gdLst>
              <a:gd name="connsiteX0" fmla="*/ 2087 w 204925"/>
              <a:gd name="connsiteY0" fmla="*/ 3463 h 898782"/>
              <a:gd name="connsiteX1" fmla="*/ 97337 w 204925"/>
              <a:gd name="connsiteY1" fmla="*/ 403513 h 898782"/>
              <a:gd name="connsiteX2" fmla="*/ 84637 w 204925"/>
              <a:gd name="connsiteY2" fmla="*/ 374938 h 898782"/>
              <a:gd name="connsiteX3" fmla="*/ 202112 w 204925"/>
              <a:gd name="connsiteY3" fmla="*/ 889288 h 898782"/>
              <a:gd name="connsiteX4" fmla="*/ 157662 w 204925"/>
              <a:gd name="connsiteY4" fmla="*/ 673388 h 898782"/>
              <a:gd name="connsiteX5" fmla="*/ 40187 w 204925"/>
              <a:gd name="connsiteY5" fmla="*/ 235238 h 898782"/>
              <a:gd name="connsiteX6" fmla="*/ 2087 w 204925"/>
              <a:gd name="connsiteY6" fmla="*/ 3463 h 8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25" h="898782">
                <a:moveTo>
                  <a:pt x="2087" y="3463"/>
                </a:moveTo>
                <a:cubicBezTo>
                  <a:pt x="11612" y="31509"/>
                  <a:pt x="83579" y="341601"/>
                  <a:pt x="97337" y="403513"/>
                </a:cubicBezTo>
                <a:cubicBezTo>
                  <a:pt x="111095" y="465425"/>
                  <a:pt x="67175" y="293976"/>
                  <a:pt x="84637" y="374938"/>
                </a:cubicBezTo>
                <a:cubicBezTo>
                  <a:pt x="102099" y="455900"/>
                  <a:pt x="189941" y="839546"/>
                  <a:pt x="202112" y="889288"/>
                </a:cubicBezTo>
                <a:cubicBezTo>
                  <a:pt x="214283" y="939030"/>
                  <a:pt x="184650" y="782396"/>
                  <a:pt x="157662" y="673388"/>
                </a:cubicBezTo>
                <a:cubicBezTo>
                  <a:pt x="130675" y="564380"/>
                  <a:pt x="62941" y="346892"/>
                  <a:pt x="40187" y="235238"/>
                </a:cubicBezTo>
                <a:cubicBezTo>
                  <a:pt x="17433" y="123584"/>
                  <a:pt x="-7438" y="-24583"/>
                  <a:pt x="2087" y="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4399D46-4070-EF2E-A353-CFC68ADF2F3A}"/>
              </a:ext>
            </a:extLst>
          </p:cNvPr>
          <p:cNvSpPr/>
          <p:nvPr/>
        </p:nvSpPr>
        <p:spPr>
          <a:xfrm>
            <a:off x="768316" y="4508433"/>
            <a:ext cx="213527" cy="561297"/>
          </a:xfrm>
          <a:custGeom>
            <a:avLst/>
            <a:gdLst>
              <a:gd name="connsiteX0" fmla="*/ 34 w 213527"/>
              <a:gd name="connsiteY0" fmla="*/ 15942 h 561297"/>
              <a:gd name="connsiteX1" fmla="*/ 177834 w 213527"/>
              <a:gd name="connsiteY1" fmla="*/ 412817 h 561297"/>
              <a:gd name="connsiteX2" fmla="*/ 212759 w 213527"/>
              <a:gd name="connsiteY2" fmla="*/ 558867 h 561297"/>
              <a:gd name="connsiteX3" fmla="*/ 200059 w 213527"/>
              <a:gd name="connsiteY3" fmla="*/ 492192 h 561297"/>
              <a:gd name="connsiteX4" fmla="*/ 177834 w 213527"/>
              <a:gd name="connsiteY4" fmla="*/ 339792 h 561297"/>
              <a:gd name="connsiteX5" fmla="*/ 117509 w 213527"/>
              <a:gd name="connsiteY5" fmla="*/ 67 h 561297"/>
              <a:gd name="connsiteX6" fmla="*/ 161959 w 213527"/>
              <a:gd name="connsiteY6" fmla="*/ 308042 h 561297"/>
              <a:gd name="connsiteX7" fmla="*/ 34 w 213527"/>
              <a:gd name="connsiteY7" fmla="*/ 15942 h 56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27" h="561297">
                <a:moveTo>
                  <a:pt x="34" y="15942"/>
                </a:moveTo>
                <a:cubicBezTo>
                  <a:pt x="2680" y="33405"/>
                  <a:pt x="142380" y="322330"/>
                  <a:pt x="177834" y="412817"/>
                </a:cubicBezTo>
                <a:cubicBezTo>
                  <a:pt x="213288" y="503304"/>
                  <a:pt x="209055" y="545638"/>
                  <a:pt x="212759" y="558867"/>
                </a:cubicBezTo>
                <a:cubicBezTo>
                  <a:pt x="216463" y="572096"/>
                  <a:pt x="205880" y="528704"/>
                  <a:pt x="200059" y="492192"/>
                </a:cubicBezTo>
                <a:cubicBezTo>
                  <a:pt x="194238" y="455680"/>
                  <a:pt x="191592" y="421813"/>
                  <a:pt x="177834" y="339792"/>
                </a:cubicBezTo>
                <a:cubicBezTo>
                  <a:pt x="164076" y="257771"/>
                  <a:pt x="120155" y="5359"/>
                  <a:pt x="117509" y="67"/>
                </a:cubicBezTo>
                <a:cubicBezTo>
                  <a:pt x="114863" y="-5225"/>
                  <a:pt x="177834" y="303280"/>
                  <a:pt x="161959" y="308042"/>
                </a:cubicBezTo>
                <a:cubicBezTo>
                  <a:pt x="146084" y="312804"/>
                  <a:pt x="-2612" y="-1521"/>
                  <a:pt x="34" y="1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A57D78C-EECA-CC81-AECF-2E97AACDCAA1}"/>
              </a:ext>
            </a:extLst>
          </p:cNvPr>
          <p:cNvSpPr/>
          <p:nvPr/>
        </p:nvSpPr>
        <p:spPr>
          <a:xfrm>
            <a:off x="522737" y="3444035"/>
            <a:ext cx="146373" cy="702442"/>
          </a:xfrm>
          <a:custGeom>
            <a:avLst/>
            <a:gdLst>
              <a:gd name="connsiteX0" fmla="*/ 17013 w 146373"/>
              <a:gd name="connsiteY0" fmla="*/ 7190 h 702442"/>
              <a:gd name="connsiteX1" fmla="*/ 137663 w 146373"/>
              <a:gd name="connsiteY1" fmla="*/ 654890 h 702442"/>
              <a:gd name="connsiteX2" fmla="*/ 121788 w 146373"/>
              <a:gd name="connsiteY2" fmla="*/ 594565 h 702442"/>
              <a:gd name="connsiteX3" fmla="*/ 1138 w 146373"/>
              <a:gd name="connsiteY3" fmla="*/ 124665 h 702442"/>
              <a:gd name="connsiteX4" fmla="*/ 58288 w 146373"/>
              <a:gd name="connsiteY4" fmla="*/ 296115 h 702442"/>
              <a:gd name="connsiteX5" fmla="*/ 17013 w 146373"/>
              <a:gd name="connsiteY5" fmla="*/ 7190 h 7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73" h="702442">
                <a:moveTo>
                  <a:pt x="17013" y="7190"/>
                </a:moveTo>
                <a:cubicBezTo>
                  <a:pt x="30242" y="66986"/>
                  <a:pt x="120201" y="556994"/>
                  <a:pt x="137663" y="654890"/>
                </a:cubicBezTo>
                <a:cubicBezTo>
                  <a:pt x="155125" y="752786"/>
                  <a:pt x="144542" y="682936"/>
                  <a:pt x="121788" y="594565"/>
                </a:cubicBezTo>
                <a:cubicBezTo>
                  <a:pt x="99034" y="506194"/>
                  <a:pt x="11721" y="174407"/>
                  <a:pt x="1138" y="124665"/>
                </a:cubicBezTo>
                <a:cubicBezTo>
                  <a:pt x="-9445" y="74923"/>
                  <a:pt x="57230" y="312519"/>
                  <a:pt x="58288" y="296115"/>
                </a:cubicBezTo>
                <a:cubicBezTo>
                  <a:pt x="59346" y="279711"/>
                  <a:pt x="3784" y="-52606"/>
                  <a:pt x="17013" y="7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C8182E8-77F6-ABAE-063B-A9CA43AF75B2}"/>
              </a:ext>
            </a:extLst>
          </p:cNvPr>
          <p:cNvSpPr/>
          <p:nvPr/>
        </p:nvSpPr>
        <p:spPr>
          <a:xfrm>
            <a:off x="602859" y="3424629"/>
            <a:ext cx="104806" cy="717910"/>
          </a:xfrm>
          <a:custGeom>
            <a:avLst/>
            <a:gdLst>
              <a:gd name="connsiteX0" fmla="*/ 48016 w 104806"/>
              <a:gd name="connsiteY0" fmla="*/ 4371 h 717910"/>
              <a:gd name="connsiteX1" fmla="*/ 95641 w 104806"/>
              <a:gd name="connsiteY1" fmla="*/ 674296 h 717910"/>
              <a:gd name="connsiteX2" fmla="*/ 95641 w 104806"/>
              <a:gd name="connsiteY2" fmla="*/ 585396 h 717910"/>
              <a:gd name="connsiteX3" fmla="*/ 391 w 104806"/>
              <a:gd name="connsiteY3" fmla="*/ 39296 h 717910"/>
              <a:gd name="connsiteX4" fmla="*/ 60716 w 104806"/>
              <a:gd name="connsiteY4" fmla="*/ 369496 h 717910"/>
              <a:gd name="connsiteX5" fmla="*/ 48016 w 104806"/>
              <a:gd name="connsiteY5" fmla="*/ 4371 h 7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06" h="717910">
                <a:moveTo>
                  <a:pt x="48016" y="4371"/>
                </a:moveTo>
                <a:cubicBezTo>
                  <a:pt x="53837" y="55171"/>
                  <a:pt x="87704" y="577459"/>
                  <a:pt x="95641" y="674296"/>
                </a:cubicBezTo>
                <a:cubicBezTo>
                  <a:pt x="103579" y="771134"/>
                  <a:pt x="111516" y="691229"/>
                  <a:pt x="95641" y="585396"/>
                </a:cubicBezTo>
                <a:cubicBezTo>
                  <a:pt x="79766" y="479563"/>
                  <a:pt x="6212" y="75279"/>
                  <a:pt x="391" y="39296"/>
                </a:cubicBezTo>
                <a:cubicBezTo>
                  <a:pt x="-5430" y="3313"/>
                  <a:pt x="55424" y="376904"/>
                  <a:pt x="60716" y="369496"/>
                </a:cubicBezTo>
                <a:cubicBezTo>
                  <a:pt x="66008" y="362088"/>
                  <a:pt x="42195" y="-46429"/>
                  <a:pt x="48016" y="4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43DAB35-B59C-375D-DE3A-4363CC05A82A}"/>
              </a:ext>
            </a:extLst>
          </p:cNvPr>
          <p:cNvSpPr/>
          <p:nvPr/>
        </p:nvSpPr>
        <p:spPr>
          <a:xfrm>
            <a:off x="712372" y="3441683"/>
            <a:ext cx="52902" cy="470609"/>
          </a:xfrm>
          <a:custGeom>
            <a:avLst/>
            <a:gdLst>
              <a:gd name="connsiteX0" fmla="*/ 52803 w 52902"/>
              <a:gd name="connsiteY0" fmla="*/ 133367 h 470609"/>
              <a:gd name="connsiteX1" fmla="*/ 2003 w 52902"/>
              <a:gd name="connsiteY1" fmla="*/ 457217 h 470609"/>
              <a:gd name="connsiteX2" fmla="*/ 21053 w 52902"/>
              <a:gd name="connsiteY2" fmla="*/ 368317 h 470609"/>
              <a:gd name="connsiteX3" fmla="*/ 2003 w 52902"/>
              <a:gd name="connsiteY3" fmla="*/ 17 h 470609"/>
              <a:gd name="connsiteX4" fmla="*/ 2003 w 52902"/>
              <a:gd name="connsiteY4" fmla="*/ 352442 h 470609"/>
              <a:gd name="connsiteX5" fmla="*/ 14703 w 52902"/>
              <a:gd name="connsiteY5" fmla="*/ 346092 h 470609"/>
              <a:gd name="connsiteX6" fmla="*/ 52803 w 52902"/>
              <a:gd name="connsiteY6" fmla="*/ 133367 h 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02" h="470609">
                <a:moveTo>
                  <a:pt x="52803" y="133367"/>
                </a:moveTo>
                <a:cubicBezTo>
                  <a:pt x="50686" y="151888"/>
                  <a:pt x="7295" y="418059"/>
                  <a:pt x="2003" y="457217"/>
                </a:cubicBezTo>
                <a:cubicBezTo>
                  <a:pt x="-3289" y="496375"/>
                  <a:pt x="21053" y="444517"/>
                  <a:pt x="21053" y="368317"/>
                </a:cubicBezTo>
                <a:cubicBezTo>
                  <a:pt x="21053" y="292117"/>
                  <a:pt x="5178" y="2663"/>
                  <a:pt x="2003" y="17"/>
                </a:cubicBezTo>
                <a:cubicBezTo>
                  <a:pt x="-1172" y="-2629"/>
                  <a:pt x="-114" y="294763"/>
                  <a:pt x="2003" y="352442"/>
                </a:cubicBezTo>
                <a:cubicBezTo>
                  <a:pt x="4120" y="410121"/>
                  <a:pt x="6766" y="378900"/>
                  <a:pt x="14703" y="346092"/>
                </a:cubicBezTo>
                <a:cubicBezTo>
                  <a:pt x="22640" y="313284"/>
                  <a:pt x="54920" y="114846"/>
                  <a:pt x="52803" y="1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A8BBCD4-EAEE-40F6-07E2-CAD89204EDF3}"/>
              </a:ext>
            </a:extLst>
          </p:cNvPr>
          <p:cNvSpPr/>
          <p:nvPr/>
        </p:nvSpPr>
        <p:spPr>
          <a:xfrm>
            <a:off x="775882" y="4027832"/>
            <a:ext cx="102247" cy="510772"/>
          </a:xfrm>
          <a:custGeom>
            <a:avLst/>
            <a:gdLst>
              <a:gd name="connsiteX0" fmla="*/ 1993 w 102247"/>
              <a:gd name="connsiteY0" fmla="*/ 7593 h 510772"/>
              <a:gd name="connsiteX1" fmla="*/ 94068 w 102247"/>
              <a:gd name="connsiteY1" fmla="*/ 477493 h 510772"/>
              <a:gd name="connsiteX2" fmla="*/ 90893 w 102247"/>
              <a:gd name="connsiteY2" fmla="*/ 442568 h 510772"/>
              <a:gd name="connsiteX3" fmla="*/ 33743 w 102247"/>
              <a:gd name="connsiteY3" fmla="*/ 204443 h 510772"/>
              <a:gd name="connsiteX4" fmla="*/ 1993 w 102247"/>
              <a:gd name="connsiteY4" fmla="*/ 7593 h 51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47" h="510772">
                <a:moveTo>
                  <a:pt x="1993" y="7593"/>
                </a:moveTo>
                <a:cubicBezTo>
                  <a:pt x="12047" y="53101"/>
                  <a:pt x="79251" y="404997"/>
                  <a:pt x="94068" y="477493"/>
                </a:cubicBezTo>
                <a:cubicBezTo>
                  <a:pt x="108885" y="549989"/>
                  <a:pt x="100947" y="488076"/>
                  <a:pt x="90893" y="442568"/>
                </a:cubicBezTo>
                <a:cubicBezTo>
                  <a:pt x="80839" y="397060"/>
                  <a:pt x="44856" y="275881"/>
                  <a:pt x="33743" y="204443"/>
                </a:cubicBezTo>
                <a:cubicBezTo>
                  <a:pt x="22630" y="133005"/>
                  <a:pt x="-8061" y="-37915"/>
                  <a:pt x="1993" y="7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1E05C12-EFBE-CDF7-B4F0-3B7BE236708E}"/>
              </a:ext>
            </a:extLst>
          </p:cNvPr>
          <p:cNvSpPr/>
          <p:nvPr/>
        </p:nvSpPr>
        <p:spPr>
          <a:xfrm>
            <a:off x="800078" y="3638548"/>
            <a:ext cx="346918" cy="866359"/>
          </a:xfrm>
          <a:custGeom>
            <a:avLst/>
            <a:gdLst>
              <a:gd name="connsiteX0" fmla="*/ 22 w 346918"/>
              <a:gd name="connsiteY0" fmla="*/ 2 h 866359"/>
              <a:gd name="connsiteX1" fmla="*/ 168297 w 346918"/>
              <a:gd name="connsiteY1" fmla="*/ 428627 h 866359"/>
              <a:gd name="connsiteX2" fmla="*/ 158772 w 346918"/>
              <a:gd name="connsiteY2" fmla="*/ 400052 h 866359"/>
              <a:gd name="connsiteX3" fmla="*/ 333397 w 346918"/>
              <a:gd name="connsiteY3" fmla="*/ 838202 h 866359"/>
              <a:gd name="connsiteX4" fmla="*/ 304822 w 346918"/>
              <a:gd name="connsiteY4" fmla="*/ 765177 h 866359"/>
              <a:gd name="connsiteX5" fmla="*/ 63522 w 346918"/>
              <a:gd name="connsiteY5" fmla="*/ 298452 h 866359"/>
              <a:gd name="connsiteX6" fmla="*/ 155597 w 346918"/>
              <a:gd name="connsiteY6" fmla="*/ 434977 h 866359"/>
              <a:gd name="connsiteX7" fmla="*/ 22 w 346918"/>
              <a:gd name="connsiteY7" fmla="*/ 2 h 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18" h="866359">
                <a:moveTo>
                  <a:pt x="22" y="2"/>
                </a:moveTo>
                <a:cubicBezTo>
                  <a:pt x="2139" y="-1056"/>
                  <a:pt x="141839" y="361952"/>
                  <a:pt x="168297" y="428627"/>
                </a:cubicBezTo>
                <a:cubicBezTo>
                  <a:pt x="194755" y="495302"/>
                  <a:pt x="131255" y="331790"/>
                  <a:pt x="158772" y="400052"/>
                </a:cubicBezTo>
                <a:cubicBezTo>
                  <a:pt x="186289" y="468314"/>
                  <a:pt x="309055" y="777348"/>
                  <a:pt x="333397" y="838202"/>
                </a:cubicBezTo>
                <a:cubicBezTo>
                  <a:pt x="357739" y="899056"/>
                  <a:pt x="349801" y="855135"/>
                  <a:pt x="304822" y="765177"/>
                </a:cubicBezTo>
                <a:cubicBezTo>
                  <a:pt x="259843" y="675219"/>
                  <a:pt x="88393" y="353485"/>
                  <a:pt x="63522" y="298452"/>
                </a:cubicBezTo>
                <a:cubicBezTo>
                  <a:pt x="38651" y="243419"/>
                  <a:pt x="163535" y="478898"/>
                  <a:pt x="155597" y="434977"/>
                </a:cubicBezTo>
                <a:cubicBezTo>
                  <a:pt x="147660" y="391056"/>
                  <a:pt x="-2095" y="1060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FBAE5F6-26B3-A861-B1EE-4467F444C131}"/>
              </a:ext>
            </a:extLst>
          </p:cNvPr>
          <p:cNvSpPr/>
          <p:nvPr/>
        </p:nvSpPr>
        <p:spPr>
          <a:xfrm>
            <a:off x="1196457" y="4562475"/>
            <a:ext cx="73558" cy="214120"/>
          </a:xfrm>
          <a:custGeom>
            <a:avLst/>
            <a:gdLst>
              <a:gd name="connsiteX0" fmla="*/ 16393 w 73558"/>
              <a:gd name="connsiteY0" fmla="*/ 0 h 214120"/>
              <a:gd name="connsiteX1" fmla="*/ 48143 w 73558"/>
              <a:gd name="connsiteY1" fmla="*/ 76200 h 214120"/>
              <a:gd name="connsiteX2" fmla="*/ 518 w 73558"/>
              <a:gd name="connsiteY2" fmla="*/ 212725 h 214120"/>
              <a:gd name="connsiteX3" fmla="*/ 25918 w 73558"/>
              <a:gd name="connsiteY3" fmla="*/ 142875 h 214120"/>
              <a:gd name="connsiteX4" fmla="*/ 73543 w 73558"/>
              <a:gd name="connsiteY4" fmla="*/ 76200 h 214120"/>
              <a:gd name="connsiteX5" fmla="*/ 16393 w 73558"/>
              <a:gd name="connsiteY5" fmla="*/ 0 h 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58" h="214120">
                <a:moveTo>
                  <a:pt x="16393" y="0"/>
                </a:moveTo>
                <a:cubicBezTo>
                  <a:pt x="12160" y="0"/>
                  <a:pt x="50789" y="40746"/>
                  <a:pt x="48143" y="76200"/>
                </a:cubicBezTo>
                <a:cubicBezTo>
                  <a:pt x="45497" y="111654"/>
                  <a:pt x="4222" y="201613"/>
                  <a:pt x="518" y="212725"/>
                </a:cubicBezTo>
                <a:cubicBezTo>
                  <a:pt x="-3186" y="223837"/>
                  <a:pt x="13747" y="165629"/>
                  <a:pt x="25918" y="142875"/>
                </a:cubicBezTo>
                <a:cubicBezTo>
                  <a:pt x="38089" y="120121"/>
                  <a:pt x="72485" y="98954"/>
                  <a:pt x="73543" y="76200"/>
                </a:cubicBezTo>
                <a:cubicBezTo>
                  <a:pt x="74601" y="53446"/>
                  <a:pt x="20626" y="0"/>
                  <a:pt x="163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5C39BF6-56E6-A7F9-9259-BC56C6A086DE}"/>
              </a:ext>
            </a:extLst>
          </p:cNvPr>
          <p:cNvSpPr/>
          <p:nvPr/>
        </p:nvSpPr>
        <p:spPr>
          <a:xfrm>
            <a:off x="622177" y="2736850"/>
            <a:ext cx="192060" cy="434816"/>
          </a:xfrm>
          <a:custGeom>
            <a:avLst/>
            <a:gdLst>
              <a:gd name="connsiteX0" fmla="*/ 123 w 192060"/>
              <a:gd name="connsiteY0" fmla="*/ 0 h 434816"/>
              <a:gd name="connsiteX1" fmla="*/ 111248 w 192060"/>
              <a:gd name="connsiteY1" fmla="*/ 212725 h 434816"/>
              <a:gd name="connsiteX2" fmla="*/ 146173 w 192060"/>
              <a:gd name="connsiteY2" fmla="*/ 266700 h 434816"/>
              <a:gd name="connsiteX3" fmla="*/ 146173 w 192060"/>
              <a:gd name="connsiteY3" fmla="*/ 244475 h 434816"/>
              <a:gd name="connsiteX4" fmla="*/ 190623 w 192060"/>
              <a:gd name="connsiteY4" fmla="*/ 431800 h 434816"/>
              <a:gd name="connsiteX5" fmla="*/ 171573 w 192060"/>
              <a:gd name="connsiteY5" fmla="*/ 349250 h 434816"/>
              <a:gd name="connsiteX6" fmla="*/ 79498 w 192060"/>
              <a:gd name="connsiteY6" fmla="*/ 206375 h 434816"/>
              <a:gd name="connsiteX7" fmla="*/ 89023 w 192060"/>
              <a:gd name="connsiteY7" fmla="*/ 212725 h 434816"/>
              <a:gd name="connsiteX8" fmla="*/ 123 w 192060"/>
              <a:gd name="connsiteY8" fmla="*/ 0 h 4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60" h="434816">
                <a:moveTo>
                  <a:pt x="123" y="0"/>
                </a:moveTo>
                <a:cubicBezTo>
                  <a:pt x="3827" y="0"/>
                  <a:pt x="86906" y="168275"/>
                  <a:pt x="111248" y="212725"/>
                </a:cubicBezTo>
                <a:cubicBezTo>
                  <a:pt x="135590" y="257175"/>
                  <a:pt x="140352" y="261408"/>
                  <a:pt x="146173" y="266700"/>
                </a:cubicBezTo>
                <a:cubicBezTo>
                  <a:pt x="151994" y="271992"/>
                  <a:pt x="138765" y="216958"/>
                  <a:pt x="146173" y="244475"/>
                </a:cubicBezTo>
                <a:cubicBezTo>
                  <a:pt x="153581" y="271992"/>
                  <a:pt x="186390" y="414338"/>
                  <a:pt x="190623" y="431800"/>
                </a:cubicBezTo>
                <a:cubicBezTo>
                  <a:pt x="194856" y="449262"/>
                  <a:pt x="190094" y="386821"/>
                  <a:pt x="171573" y="349250"/>
                </a:cubicBezTo>
                <a:cubicBezTo>
                  <a:pt x="153052" y="311679"/>
                  <a:pt x="79498" y="206375"/>
                  <a:pt x="79498" y="206375"/>
                </a:cubicBezTo>
                <a:cubicBezTo>
                  <a:pt x="65740" y="183621"/>
                  <a:pt x="101194" y="244475"/>
                  <a:pt x="89023" y="212725"/>
                </a:cubicBezTo>
                <a:cubicBezTo>
                  <a:pt x="76852" y="180975"/>
                  <a:pt x="-3581" y="0"/>
                  <a:pt x="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6CCBA18-E5E1-2D86-DB9E-3F60E2F7C471}"/>
              </a:ext>
            </a:extLst>
          </p:cNvPr>
          <p:cNvSpPr/>
          <p:nvPr/>
        </p:nvSpPr>
        <p:spPr>
          <a:xfrm>
            <a:off x="580502" y="2730115"/>
            <a:ext cx="113781" cy="214385"/>
          </a:xfrm>
          <a:custGeom>
            <a:avLst/>
            <a:gdLst>
              <a:gd name="connsiteX0" fmla="*/ 523 w 113781"/>
              <a:gd name="connsiteY0" fmla="*/ 385 h 214385"/>
              <a:gd name="connsiteX1" fmla="*/ 111648 w 113781"/>
              <a:gd name="connsiteY1" fmla="*/ 206760 h 214385"/>
              <a:gd name="connsiteX2" fmla="*/ 70373 w 113781"/>
              <a:gd name="connsiteY2" fmla="*/ 155960 h 214385"/>
              <a:gd name="connsiteX3" fmla="*/ 523 w 113781"/>
              <a:gd name="connsiteY3" fmla="*/ 385 h 2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81" h="214385">
                <a:moveTo>
                  <a:pt x="523" y="385"/>
                </a:moveTo>
                <a:cubicBezTo>
                  <a:pt x="7402" y="8852"/>
                  <a:pt x="100006" y="180831"/>
                  <a:pt x="111648" y="206760"/>
                </a:cubicBezTo>
                <a:cubicBezTo>
                  <a:pt x="123290" y="232689"/>
                  <a:pt x="84131" y="186652"/>
                  <a:pt x="70373" y="155960"/>
                </a:cubicBezTo>
                <a:cubicBezTo>
                  <a:pt x="56615" y="125268"/>
                  <a:pt x="-6356" y="-8082"/>
                  <a:pt x="523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D063D7-3DE0-821B-CD44-509980174EAF}"/>
              </a:ext>
            </a:extLst>
          </p:cNvPr>
          <p:cNvSpPr/>
          <p:nvPr/>
        </p:nvSpPr>
        <p:spPr>
          <a:xfrm>
            <a:off x="444298" y="2749550"/>
            <a:ext cx="191064" cy="190508"/>
          </a:xfrm>
          <a:custGeom>
            <a:avLst/>
            <a:gdLst>
              <a:gd name="connsiteX0" fmla="*/ 202 w 191064"/>
              <a:gd name="connsiteY0" fmla="*/ 0 h 190508"/>
              <a:gd name="connsiteX1" fmla="*/ 95452 w 191064"/>
              <a:gd name="connsiteY1" fmla="*/ 152400 h 190508"/>
              <a:gd name="connsiteX2" fmla="*/ 117677 w 191064"/>
              <a:gd name="connsiteY2" fmla="*/ 139700 h 190508"/>
              <a:gd name="connsiteX3" fmla="*/ 190702 w 191064"/>
              <a:gd name="connsiteY3" fmla="*/ 190500 h 190508"/>
              <a:gd name="connsiteX4" fmla="*/ 143077 w 191064"/>
              <a:gd name="connsiteY4" fmla="*/ 142875 h 190508"/>
              <a:gd name="connsiteX5" fmla="*/ 82752 w 191064"/>
              <a:gd name="connsiteY5" fmla="*/ 53975 h 190508"/>
              <a:gd name="connsiteX6" fmla="*/ 124027 w 191064"/>
              <a:gd name="connsiteY6" fmla="*/ 152400 h 190508"/>
              <a:gd name="connsiteX7" fmla="*/ 202 w 191064"/>
              <a:gd name="connsiteY7" fmla="*/ 0 h 1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90508">
                <a:moveTo>
                  <a:pt x="202" y="0"/>
                </a:moveTo>
                <a:cubicBezTo>
                  <a:pt x="-4560" y="0"/>
                  <a:pt x="75873" y="129117"/>
                  <a:pt x="95452" y="152400"/>
                </a:cubicBezTo>
                <a:cubicBezTo>
                  <a:pt x="115031" y="175683"/>
                  <a:pt x="101802" y="133350"/>
                  <a:pt x="117677" y="139700"/>
                </a:cubicBezTo>
                <a:cubicBezTo>
                  <a:pt x="133552" y="146050"/>
                  <a:pt x="186469" y="189971"/>
                  <a:pt x="190702" y="190500"/>
                </a:cubicBezTo>
                <a:cubicBezTo>
                  <a:pt x="194935" y="191029"/>
                  <a:pt x="161069" y="165629"/>
                  <a:pt x="143077" y="142875"/>
                </a:cubicBezTo>
                <a:cubicBezTo>
                  <a:pt x="125085" y="120121"/>
                  <a:pt x="85927" y="52388"/>
                  <a:pt x="82752" y="53975"/>
                </a:cubicBezTo>
                <a:cubicBezTo>
                  <a:pt x="79577" y="55562"/>
                  <a:pt x="131435" y="158750"/>
                  <a:pt x="124027" y="152400"/>
                </a:cubicBezTo>
                <a:cubicBezTo>
                  <a:pt x="116619" y="146050"/>
                  <a:pt x="4964" y="0"/>
                  <a:pt x="2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3170554-276E-372F-924F-49B593178773}"/>
              </a:ext>
            </a:extLst>
          </p:cNvPr>
          <p:cNvSpPr/>
          <p:nvPr/>
        </p:nvSpPr>
        <p:spPr>
          <a:xfrm>
            <a:off x="84725" y="3009589"/>
            <a:ext cx="255718" cy="267651"/>
          </a:xfrm>
          <a:custGeom>
            <a:avLst/>
            <a:gdLst>
              <a:gd name="connsiteX0" fmla="*/ 1000 w 255718"/>
              <a:gd name="connsiteY0" fmla="*/ 311 h 267651"/>
              <a:gd name="connsiteX1" fmla="*/ 124825 w 255718"/>
              <a:gd name="connsiteY1" fmla="*/ 149536 h 267651"/>
              <a:gd name="connsiteX2" fmla="*/ 124825 w 255718"/>
              <a:gd name="connsiteY2" fmla="*/ 120961 h 267651"/>
              <a:gd name="connsiteX3" fmla="*/ 255000 w 255718"/>
              <a:gd name="connsiteY3" fmla="*/ 267011 h 267651"/>
              <a:gd name="connsiteX4" fmla="*/ 172450 w 255718"/>
              <a:gd name="connsiteY4" fmla="*/ 171761 h 267651"/>
              <a:gd name="connsiteX5" fmla="*/ 70850 w 255718"/>
              <a:gd name="connsiteY5" fmla="*/ 111436 h 267651"/>
              <a:gd name="connsiteX6" fmla="*/ 1000 w 255718"/>
              <a:gd name="connsiteY6" fmla="*/ 311 h 2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18" h="267651">
                <a:moveTo>
                  <a:pt x="1000" y="311"/>
                </a:moveTo>
                <a:cubicBezTo>
                  <a:pt x="9996" y="6661"/>
                  <a:pt x="104188" y="129428"/>
                  <a:pt x="124825" y="149536"/>
                </a:cubicBezTo>
                <a:cubicBezTo>
                  <a:pt x="145462" y="169644"/>
                  <a:pt x="103129" y="101382"/>
                  <a:pt x="124825" y="120961"/>
                </a:cubicBezTo>
                <a:cubicBezTo>
                  <a:pt x="146521" y="140540"/>
                  <a:pt x="247063" y="258544"/>
                  <a:pt x="255000" y="267011"/>
                </a:cubicBezTo>
                <a:cubicBezTo>
                  <a:pt x="262938" y="275478"/>
                  <a:pt x="203142" y="197690"/>
                  <a:pt x="172450" y="171761"/>
                </a:cubicBezTo>
                <a:cubicBezTo>
                  <a:pt x="141758" y="145832"/>
                  <a:pt x="95721" y="136307"/>
                  <a:pt x="70850" y="111436"/>
                </a:cubicBezTo>
                <a:cubicBezTo>
                  <a:pt x="45979" y="86565"/>
                  <a:pt x="-7996" y="-6039"/>
                  <a:pt x="100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C6EBDA6-17F7-0C0E-FC2C-100D844467DA}"/>
              </a:ext>
            </a:extLst>
          </p:cNvPr>
          <p:cNvSpPr/>
          <p:nvPr/>
        </p:nvSpPr>
        <p:spPr>
          <a:xfrm>
            <a:off x="282572" y="3200129"/>
            <a:ext cx="132261" cy="269936"/>
          </a:xfrm>
          <a:custGeom>
            <a:avLst/>
            <a:gdLst>
              <a:gd name="connsiteX0" fmla="*/ 3 w 132261"/>
              <a:gd name="connsiteY0" fmla="*/ 271 h 269936"/>
              <a:gd name="connsiteX1" fmla="*/ 85728 w 132261"/>
              <a:gd name="connsiteY1" fmla="*/ 133621 h 269936"/>
              <a:gd name="connsiteX2" fmla="*/ 130178 w 132261"/>
              <a:gd name="connsiteY2" fmla="*/ 266971 h 269936"/>
              <a:gd name="connsiteX3" fmla="*/ 120653 w 132261"/>
              <a:gd name="connsiteY3" fmla="*/ 216171 h 269936"/>
              <a:gd name="connsiteX4" fmla="*/ 82553 w 132261"/>
              <a:gd name="connsiteY4" fmla="*/ 101871 h 269936"/>
              <a:gd name="connsiteX5" fmla="*/ 3 w 132261"/>
              <a:gd name="connsiteY5" fmla="*/ 271 h 26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61" h="269936">
                <a:moveTo>
                  <a:pt x="3" y="271"/>
                </a:moveTo>
                <a:cubicBezTo>
                  <a:pt x="532" y="5563"/>
                  <a:pt x="64032" y="89171"/>
                  <a:pt x="85728" y="133621"/>
                </a:cubicBezTo>
                <a:cubicBezTo>
                  <a:pt x="107424" y="178071"/>
                  <a:pt x="124357" y="253213"/>
                  <a:pt x="130178" y="266971"/>
                </a:cubicBezTo>
                <a:cubicBezTo>
                  <a:pt x="135999" y="280729"/>
                  <a:pt x="128590" y="243687"/>
                  <a:pt x="120653" y="216171"/>
                </a:cubicBezTo>
                <a:cubicBezTo>
                  <a:pt x="112716" y="188655"/>
                  <a:pt x="101074" y="135209"/>
                  <a:pt x="82553" y="101871"/>
                </a:cubicBezTo>
                <a:cubicBezTo>
                  <a:pt x="64032" y="68534"/>
                  <a:pt x="-526" y="-5021"/>
                  <a:pt x="3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37F4260-D782-E676-0678-9EF0A5E5501C}"/>
              </a:ext>
            </a:extLst>
          </p:cNvPr>
          <p:cNvSpPr/>
          <p:nvPr/>
        </p:nvSpPr>
        <p:spPr>
          <a:xfrm>
            <a:off x="69687" y="2927326"/>
            <a:ext cx="44721" cy="82610"/>
          </a:xfrm>
          <a:custGeom>
            <a:avLst/>
            <a:gdLst>
              <a:gd name="connsiteX0" fmla="*/ 44613 w 44721"/>
              <a:gd name="connsiteY0" fmla="*/ 24 h 82610"/>
              <a:gd name="connsiteX1" fmla="*/ 12863 w 44721"/>
              <a:gd name="connsiteY1" fmla="*/ 47649 h 82610"/>
              <a:gd name="connsiteX2" fmla="*/ 19213 w 44721"/>
              <a:gd name="connsiteY2" fmla="*/ 82574 h 82610"/>
              <a:gd name="connsiteX3" fmla="*/ 163 w 44721"/>
              <a:gd name="connsiteY3" fmla="*/ 41299 h 82610"/>
              <a:gd name="connsiteX4" fmla="*/ 44613 w 44721"/>
              <a:gd name="connsiteY4" fmla="*/ 24 h 8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1" h="82610">
                <a:moveTo>
                  <a:pt x="44613" y="24"/>
                </a:moveTo>
                <a:cubicBezTo>
                  <a:pt x="46730" y="1082"/>
                  <a:pt x="17096" y="33891"/>
                  <a:pt x="12863" y="47649"/>
                </a:cubicBezTo>
                <a:cubicBezTo>
                  <a:pt x="8630" y="61407"/>
                  <a:pt x="21330" y="83632"/>
                  <a:pt x="19213" y="82574"/>
                </a:cubicBezTo>
                <a:cubicBezTo>
                  <a:pt x="17096" y="81516"/>
                  <a:pt x="-1954" y="49766"/>
                  <a:pt x="163" y="41299"/>
                </a:cubicBezTo>
                <a:cubicBezTo>
                  <a:pt x="2280" y="32832"/>
                  <a:pt x="42496" y="-1034"/>
                  <a:pt x="446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8DD7F1E-5016-7C78-2395-9ED6101A7383}"/>
              </a:ext>
            </a:extLst>
          </p:cNvPr>
          <p:cNvSpPr/>
          <p:nvPr/>
        </p:nvSpPr>
        <p:spPr>
          <a:xfrm>
            <a:off x="79329" y="2778111"/>
            <a:ext cx="38219" cy="145200"/>
          </a:xfrm>
          <a:custGeom>
            <a:avLst/>
            <a:gdLst>
              <a:gd name="connsiteX0" fmla="*/ 19096 w 38219"/>
              <a:gd name="connsiteY0" fmla="*/ 14 h 145200"/>
              <a:gd name="connsiteX1" fmla="*/ 15921 w 38219"/>
              <a:gd name="connsiteY1" fmla="*/ 79389 h 145200"/>
              <a:gd name="connsiteX2" fmla="*/ 38146 w 38219"/>
              <a:gd name="connsiteY2" fmla="*/ 142889 h 145200"/>
              <a:gd name="connsiteX3" fmla="*/ 22271 w 38219"/>
              <a:gd name="connsiteY3" fmla="*/ 127014 h 145200"/>
              <a:gd name="connsiteX4" fmla="*/ 46 w 38219"/>
              <a:gd name="connsiteY4" fmla="*/ 85739 h 145200"/>
              <a:gd name="connsiteX5" fmla="*/ 19096 w 38219"/>
              <a:gd name="connsiteY5" fmla="*/ 14 h 1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19" h="145200">
                <a:moveTo>
                  <a:pt x="19096" y="14"/>
                </a:moveTo>
                <a:cubicBezTo>
                  <a:pt x="21742" y="-1044"/>
                  <a:pt x="12746" y="55577"/>
                  <a:pt x="15921" y="79389"/>
                </a:cubicBezTo>
                <a:cubicBezTo>
                  <a:pt x="19096" y="103202"/>
                  <a:pt x="38146" y="142889"/>
                  <a:pt x="38146" y="142889"/>
                </a:cubicBezTo>
                <a:cubicBezTo>
                  <a:pt x="39204" y="150826"/>
                  <a:pt x="28621" y="136539"/>
                  <a:pt x="22271" y="127014"/>
                </a:cubicBezTo>
                <a:cubicBezTo>
                  <a:pt x="15921" y="117489"/>
                  <a:pt x="1104" y="103201"/>
                  <a:pt x="46" y="85739"/>
                </a:cubicBezTo>
                <a:cubicBezTo>
                  <a:pt x="-1012" y="68277"/>
                  <a:pt x="16450" y="1072"/>
                  <a:pt x="190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2863CF5-2B25-0FE2-6C02-3FD74E2524DB}"/>
              </a:ext>
            </a:extLst>
          </p:cNvPr>
          <p:cNvSpPr/>
          <p:nvPr/>
        </p:nvSpPr>
        <p:spPr>
          <a:xfrm>
            <a:off x="125986" y="2809865"/>
            <a:ext cx="89820" cy="227532"/>
          </a:xfrm>
          <a:custGeom>
            <a:avLst/>
            <a:gdLst>
              <a:gd name="connsiteX0" fmla="*/ 10539 w 89820"/>
              <a:gd name="connsiteY0" fmla="*/ 10 h 227532"/>
              <a:gd name="connsiteX1" fmla="*/ 45464 w 89820"/>
              <a:gd name="connsiteY1" fmla="*/ 114310 h 227532"/>
              <a:gd name="connsiteX2" fmla="*/ 86739 w 89820"/>
              <a:gd name="connsiteY2" fmla="*/ 222260 h 227532"/>
              <a:gd name="connsiteX3" fmla="*/ 77214 w 89820"/>
              <a:gd name="connsiteY3" fmla="*/ 196860 h 227532"/>
              <a:gd name="connsiteX4" fmla="*/ 1014 w 89820"/>
              <a:gd name="connsiteY4" fmla="*/ 76210 h 227532"/>
              <a:gd name="connsiteX5" fmla="*/ 32764 w 89820"/>
              <a:gd name="connsiteY5" fmla="*/ 120660 h 227532"/>
              <a:gd name="connsiteX6" fmla="*/ 10539 w 89820"/>
              <a:gd name="connsiteY6" fmla="*/ 10 h 2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20" h="227532">
                <a:moveTo>
                  <a:pt x="10539" y="10"/>
                </a:moveTo>
                <a:cubicBezTo>
                  <a:pt x="12656" y="-1048"/>
                  <a:pt x="32764" y="77268"/>
                  <a:pt x="45464" y="114310"/>
                </a:cubicBezTo>
                <a:cubicBezTo>
                  <a:pt x="58164" y="151352"/>
                  <a:pt x="81447" y="208502"/>
                  <a:pt x="86739" y="222260"/>
                </a:cubicBezTo>
                <a:cubicBezTo>
                  <a:pt x="92031" y="236018"/>
                  <a:pt x="91501" y="221202"/>
                  <a:pt x="77214" y="196860"/>
                </a:cubicBezTo>
                <a:cubicBezTo>
                  <a:pt x="62927" y="172518"/>
                  <a:pt x="8422" y="88910"/>
                  <a:pt x="1014" y="76210"/>
                </a:cubicBezTo>
                <a:cubicBezTo>
                  <a:pt x="-6394" y="63510"/>
                  <a:pt x="29060" y="128068"/>
                  <a:pt x="32764" y="120660"/>
                </a:cubicBezTo>
                <a:cubicBezTo>
                  <a:pt x="36468" y="113252"/>
                  <a:pt x="8422" y="1068"/>
                  <a:pt x="105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7407C42-69D1-3760-68AF-17EC13DB957C}"/>
              </a:ext>
            </a:extLst>
          </p:cNvPr>
          <p:cNvSpPr/>
          <p:nvPr/>
        </p:nvSpPr>
        <p:spPr>
          <a:xfrm>
            <a:off x="66128" y="2793619"/>
            <a:ext cx="162968" cy="153750"/>
          </a:xfrm>
          <a:custGeom>
            <a:avLst/>
            <a:gdLst>
              <a:gd name="connsiteX0" fmla="*/ 547 w 162968"/>
              <a:gd name="connsiteY0" fmla="*/ 381 h 153750"/>
              <a:gd name="connsiteX1" fmla="*/ 73572 w 162968"/>
              <a:gd name="connsiteY1" fmla="*/ 19431 h 153750"/>
              <a:gd name="connsiteX2" fmla="*/ 121197 w 162968"/>
              <a:gd name="connsiteY2" fmla="*/ 60706 h 153750"/>
              <a:gd name="connsiteX3" fmla="*/ 118022 w 162968"/>
              <a:gd name="connsiteY3" fmla="*/ 41656 h 153750"/>
              <a:gd name="connsiteX4" fmla="*/ 162472 w 162968"/>
              <a:gd name="connsiteY4" fmla="*/ 152781 h 153750"/>
              <a:gd name="connsiteX5" fmla="*/ 140247 w 162968"/>
              <a:gd name="connsiteY5" fmla="*/ 92456 h 153750"/>
              <a:gd name="connsiteX6" fmla="*/ 114847 w 162968"/>
              <a:gd name="connsiteY6" fmla="*/ 35306 h 153750"/>
              <a:gd name="connsiteX7" fmla="*/ 547 w 162968"/>
              <a:gd name="connsiteY7" fmla="*/ 381 h 15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68" h="153750">
                <a:moveTo>
                  <a:pt x="547" y="381"/>
                </a:moveTo>
                <a:cubicBezTo>
                  <a:pt x="-6332" y="-2265"/>
                  <a:pt x="53464" y="9377"/>
                  <a:pt x="73572" y="19431"/>
                </a:cubicBezTo>
                <a:cubicBezTo>
                  <a:pt x="93680" y="29485"/>
                  <a:pt x="121197" y="60706"/>
                  <a:pt x="121197" y="60706"/>
                </a:cubicBezTo>
                <a:cubicBezTo>
                  <a:pt x="128605" y="64410"/>
                  <a:pt x="111143" y="26310"/>
                  <a:pt x="118022" y="41656"/>
                </a:cubicBezTo>
                <a:cubicBezTo>
                  <a:pt x="124901" y="57002"/>
                  <a:pt x="158768" y="144314"/>
                  <a:pt x="162472" y="152781"/>
                </a:cubicBezTo>
                <a:cubicBezTo>
                  <a:pt x="166176" y="161248"/>
                  <a:pt x="148185" y="112035"/>
                  <a:pt x="140247" y="92456"/>
                </a:cubicBezTo>
                <a:cubicBezTo>
                  <a:pt x="132309" y="72877"/>
                  <a:pt x="136543" y="48535"/>
                  <a:pt x="114847" y="35306"/>
                </a:cubicBezTo>
                <a:cubicBezTo>
                  <a:pt x="93151" y="22077"/>
                  <a:pt x="7426" y="3027"/>
                  <a:pt x="54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59C9F16-5925-977D-795A-5392AB1DA56F}"/>
              </a:ext>
            </a:extLst>
          </p:cNvPr>
          <p:cNvSpPr/>
          <p:nvPr/>
        </p:nvSpPr>
        <p:spPr>
          <a:xfrm>
            <a:off x="79025" y="2707388"/>
            <a:ext cx="117041" cy="90990"/>
          </a:xfrm>
          <a:custGeom>
            <a:avLst/>
            <a:gdLst>
              <a:gd name="connsiteX0" fmla="*/ 350 w 117041"/>
              <a:gd name="connsiteY0" fmla="*/ 89787 h 90990"/>
              <a:gd name="connsiteX1" fmla="*/ 70200 w 117041"/>
              <a:gd name="connsiteY1" fmla="*/ 64387 h 90990"/>
              <a:gd name="connsiteX2" fmla="*/ 114650 w 117041"/>
              <a:gd name="connsiteY2" fmla="*/ 887 h 90990"/>
              <a:gd name="connsiteX3" fmla="*/ 101950 w 117041"/>
              <a:gd name="connsiteY3" fmla="*/ 29462 h 90990"/>
              <a:gd name="connsiteX4" fmla="*/ 350 w 117041"/>
              <a:gd name="connsiteY4" fmla="*/ 89787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1" h="90990">
                <a:moveTo>
                  <a:pt x="350" y="89787"/>
                </a:moveTo>
                <a:cubicBezTo>
                  <a:pt x="-4942" y="95608"/>
                  <a:pt x="51150" y="79204"/>
                  <a:pt x="70200" y="64387"/>
                </a:cubicBezTo>
                <a:cubicBezTo>
                  <a:pt x="89250" y="49570"/>
                  <a:pt x="109358" y="6708"/>
                  <a:pt x="114650" y="887"/>
                </a:cubicBezTo>
                <a:cubicBezTo>
                  <a:pt x="119942" y="-4934"/>
                  <a:pt x="116767" y="19408"/>
                  <a:pt x="101950" y="29462"/>
                </a:cubicBezTo>
                <a:cubicBezTo>
                  <a:pt x="87133" y="39516"/>
                  <a:pt x="5642" y="83966"/>
                  <a:pt x="350" y="8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800289D-00CA-3FED-5F67-6B4D0C0A2987}"/>
              </a:ext>
            </a:extLst>
          </p:cNvPr>
          <p:cNvSpPr/>
          <p:nvPr/>
        </p:nvSpPr>
        <p:spPr>
          <a:xfrm>
            <a:off x="136520" y="2765359"/>
            <a:ext cx="103141" cy="98528"/>
          </a:xfrm>
          <a:custGeom>
            <a:avLst/>
            <a:gdLst>
              <a:gd name="connsiteX0" fmla="*/ 5 w 103141"/>
              <a:gd name="connsiteY0" fmla="*/ 28641 h 98528"/>
              <a:gd name="connsiteX1" fmla="*/ 53980 w 103141"/>
              <a:gd name="connsiteY1" fmla="*/ 66 h 98528"/>
              <a:gd name="connsiteX2" fmla="*/ 101605 w 103141"/>
              <a:gd name="connsiteY2" fmla="*/ 38166 h 98528"/>
              <a:gd name="connsiteX3" fmla="*/ 92080 w 103141"/>
              <a:gd name="connsiteY3" fmla="*/ 41341 h 98528"/>
              <a:gd name="connsiteX4" fmla="*/ 98430 w 103141"/>
              <a:gd name="connsiteY4" fmla="*/ 98491 h 98528"/>
              <a:gd name="connsiteX5" fmla="*/ 82555 w 103141"/>
              <a:gd name="connsiteY5" fmla="*/ 31816 h 98528"/>
              <a:gd name="connsiteX6" fmla="*/ 57155 w 103141"/>
              <a:gd name="connsiteY6" fmla="*/ 15941 h 98528"/>
              <a:gd name="connsiteX7" fmla="*/ 5 w 103141"/>
              <a:gd name="connsiteY7" fmla="*/ 28641 h 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41" h="98528">
                <a:moveTo>
                  <a:pt x="5" y="28641"/>
                </a:moveTo>
                <a:cubicBezTo>
                  <a:pt x="-524" y="25995"/>
                  <a:pt x="37047" y="-1522"/>
                  <a:pt x="53980" y="66"/>
                </a:cubicBezTo>
                <a:cubicBezTo>
                  <a:pt x="70913" y="1653"/>
                  <a:pt x="101605" y="38166"/>
                  <a:pt x="101605" y="38166"/>
                </a:cubicBezTo>
                <a:cubicBezTo>
                  <a:pt x="107955" y="45045"/>
                  <a:pt x="92609" y="31287"/>
                  <a:pt x="92080" y="41341"/>
                </a:cubicBezTo>
                <a:cubicBezTo>
                  <a:pt x="91551" y="51395"/>
                  <a:pt x="100017" y="100078"/>
                  <a:pt x="98430" y="98491"/>
                </a:cubicBezTo>
                <a:cubicBezTo>
                  <a:pt x="96843" y="96904"/>
                  <a:pt x="89434" y="45574"/>
                  <a:pt x="82555" y="31816"/>
                </a:cubicBezTo>
                <a:cubicBezTo>
                  <a:pt x="75676" y="18058"/>
                  <a:pt x="69855" y="15412"/>
                  <a:pt x="57155" y="15941"/>
                </a:cubicBezTo>
                <a:cubicBezTo>
                  <a:pt x="44455" y="16470"/>
                  <a:pt x="534" y="31287"/>
                  <a:pt x="5" y="2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0FE8D2E-EDAE-7FCC-BA2A-3F04A26A1E46}"/>
              </a:ext>
            </a:extLst>
          </p:cNvPr>
          <p:cNvSpPr/>
          <p:nvPr/>
        </p:nvSpPr>
        <p:spPr>
          <a:xfrm>
            <a:off x="260158" y="2695572"/>
            <a:ext cx="81370" cy="156350"/>
          </a:xfrm>
          <a:custGeom>
            <a:avLst/>
            <a:gdLst>
              <a:gd name="connsiteX0" fmla="*/ 192 w 81370"/>
              <a:gd name="connsiteY0" fmla="*/ 3 h 156350"/>
              <a:gd name="connsiteX1" fmla="*/ 25592 w 81370"/>
              <a:gd name="connsiteY1" fmla="*/ 85728 h 156350"/>
              <a:gd name="connsiteX2" fmla="*/ 79567 w 81370"/>
              <a:gd name="connsiteY2" fmla="*/ 155578 h 156350"/>
              <a:gd name="connsiteX3" fmla="*/ 63692 w 81370"/>
              <a:gd name="connsiteY3" fmla="*/ 120653 h 156350"/>
              <a:gd name="connsiteX4" fmla="*/ 16067 w 81370"/>
              <a:gd name="connsiteY4" fmla="*/ 82553 h 156350"/>
              <a:gd name="connsiteX5" fmla="*/ 192 w 81370"/>
              <a:gd name="connsiteY5" fmla="*/ 3 h 1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0" h="156350">
                <a:moveTo>
                  <a:pt x="192" y="3"/>
                </a:moveTo>
                <a:cubicBezTo>
                  <a:pt x="1779" y="532"/>
                  <a:pt x="12363" y="59799"/>
                  <a:pt x="25592" y="85728"/>
                </a:cubicBezTo>
                <a:cubicBezTo>
                  <a:pt x="38821" y="111657"/>
                  <a:pt x="73217" y="149757"/>
                  <a:pt x="79567" y="155578"/>
                </a:cubicBezTo>
                <a:cubicBezTo>
                  <a:pt x="85917" y="161399"/>
                  <a:pt x="74275" y="132824"/>
                  <a:pt x="63692" y="120653"/>
                </a:cubicBezTo>
                <a:cubicBezTo>
                  <a:pt x="53109" y="108482"/>
                  <a:pt x="25063" y="97899"/>
                  <a:pt x="16067" y="82553"/>
                </a:cubicBezTo>
                <a:cubicBezTo>
                  <a:pt x="7071" y="67207"/>
                  <a:pt x="-1395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70B7287-9701-739E-2354-66D3617AB409}"/>
              </a:ext>
            </a:extLst>
          </p:cNvPr>
          <p:cNvSpPr/>
          <p:nvPr/>
        </p:nvSpPr>
        <p:spPr>
          <a:xfrm>
            <a:off x="174372" y="2651834"/>
            <a:ext cx="114654" cy="56530"/>
          </a:xfrm>
          <a:custGeom>
            <a:avLst/>
            <a:gdLst>
              <a:gd name="connsiteX0" fmla="*/ 114553 w 114654"/>
              <a:gd name="connsiteY0" fmla="*/ 11991 h 56530"/>
              <a:gd name="connsiteX1" fmla="*/ 35178 w 114654"/>
              <a:gd name="connsiteY1" fmla="*/ 15166 h 56530"/>
              <a:gd name="connsiteX2" fmla="*/ 253 w 114654"/>
              <a:gd name="connsiteY2" fmla="*/ 56441 h 56530"/>
              <a:gd name="connsiteX3" fmla="*/ 51053 w 114654"/>
              <a:gd name="connsiteY3" fmla="*/ 2466 h 56530"/>
              <a:gd name="connsiteX4" fmla="*/ 114553 w 114654"/>
              <a:gd name="connsiteY4" fmla="*/ 11991 h 5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56530">
                <a:moveTo>
                  <a:pt x="114553" y="11991"/>
                </a:moveTo>
                <a:cubicBezTo>
                  <a:pt x="111907" y="14108"/>
                  <a:pt x="54228" y="7758"/>
                  <a:pt x="35178" y="15166"/>
                </a:cubicBezTo>
                <a:cubicBezTo>
                  <a:pt x="16128" y="22574"/>
                  <a:pt x="-2393" y="58558"/>
                  <a:pt x="253" y="56441"/>
                </a:cubicBezTo>
                <a:cubicBezTo>
                  <a:pt x="2899" y="54324"/>
                  <a:pt x="34649" y="10933"/>
                  <a:pt x="51053" y="2466"/>
                </a:cubicBezTo>
                <a:cubicBezTo>
                  <a:pt x="67457" y="-6001"/>
                  <a:pt x="117199" y="9874"/>
                  <a:pt x="114553" y="1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8AE171B-FFAE-D3C8-497E-DD9777F2317C}"/>
              </a:ext>
            </a:extLst>
          </p:cNvPr>
          <p:cNvSpPr/>
          <p:nvPr/>
        </p:nvSpPr>
        <p:spPr>
          <a:xfrm>
            <a:off x="199996" y="2615935"/>
            <a:ext cx="89033" cy="172210"/>
          </a:xfrm>
          <a:custGeom>
            <a:avLst/>
            <a:gdLst>
              <a:gd name="connsiteX0" fmla="*/ 88929 w 89033"/>
              <a:gd name="connsiteY0" fmla="*/ 265 h 172210"/>
              <a:gd name="connsiteX1" fmla="*/ 54004 w 89033"/>
              <a:gd name="connsiteY1" fmla="*/ 57415 h 172210"/>
              <a:gd name="connsiteX2" fmla="*/ 50829 w 89033"/>
              <a:gd name="connsiteY2" fmla="*/ 82815 h 172210"/>
              <a:gd name="connsiteX3" fmla="*/ 50829 w 89033"/>
              <a:gd name="connsiteY3" fmla="*/ 171715 h 172210"/>
              <a:gd name="connsiteX4" fmla="*/ 50829 w 89033"/>
              <a:gd name="connsiteY4" fmla="*/ 117740 h 172210"/>
              <a:gd name="connsiteX5" fmla="*/ 34954 w 89033"/>
              <a:gd name="connsiteY5" fmla="*/ 95515 h 172210"/>
              <a:gd name="connsiteX6" fmla="*/ 29 w 89033"/>
              <a:gd name="connsiteY6" fmla="*/ 85990 h 172210"/>
              <a:gd name="connsiteX7" fmla="*/ 41304 w 89033"/>
              <a:gd name="connsiteY7" fmla="*/ 82815 h 172210"/>
              <a:gd name="connsiteX8" fmla="*/ 88929 w 89033"/>
              <a:gd name="connsiteY8" fmla="*/ 265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3" h="172210">
                <a:moveTo>
                  <a:pt x="88929" y="265"/>
                </a:moveTo>
                <a:cubicBezTo>
                  <a:pt x="91046" y="-3968"/>
                  <a:pt x="60354" y="43657"/>
                  <a:pt x="54004" y="57415"/>
                </a:cubicBezTo>
                <a:cubicBezTo>
                  <a:pt x="47654" y="71173"/>
                  <a:pt x="51358" y="63765"/>
                  <a:pt x="50829" y="82815"/>
                </a:cubicBezTo>
                <a:cubicBezTo>
                  <a:pt x="50300" y="101865"/>
                  <a:pt x="50829" y="171715"/>
                  <a:pt x="50829" y="171715"/>
                </a:cubicBezTo>
                <a:cubicBezTo>
                  <a:pt x="50829" y="177536"/>
                  <a:pt x="53475" y="130440"/>
                  <a:pt x="50829" y="117740"/>
                </a:cubicBezTo>
                <a:cubicBezTo>
                  <a:pt x="48183" y="105040"/>
                  <a:pt x="43421" y="100807"/>
                  <a:pt x="34954" y="95515"/>
                </a:cubicBezTo>
                <a:cubicBezTo>
                  <a:pt x="26487" y="90223"/>
                  <a:pt x="-1029" y="88107"/>
                  <a:pt x="29" y="85990"/>
                </a:cubicBezTo>
                <a:cubicBezTo>
                  <a:pt x="1087" y="83873"/>
                  <a:pt x="27546" y="96573"/>
                  <a:pt x="41304" y="82815"/>
                </a:cubicBezTo>
                <a:cubicBezTo>
                  <a:pt x="55062" y="69057"/>
                  <a:pt x="86812" y="4498"/>
                  <a:pt x="8892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4748244-C736-FC56-8FAE-B8F6D4FE6476}"/>
              </a:ext>
            </a:extLst>
          </p:cNvPr>
          <p:cNvSpPr/>
          <p:nvPr/>
        </p:nvSpPr>
        <p:spPr>
          <a:xfrm>
            <a:off x="256452" y="2857185"/>
            <a:ext cx="71806" cy="304967"/>
          </a:xfrm>
          <a:custGeom>
            <a:avLst/>
            <a:gdLst>
              <a:gd name="connsiteX0" fmla="*/ 22948 w 71806"/>
              <a:gd name="connsiteY0" fmla="*/ 315 h 304967"/>
              <a:gd name="connsiteX1" fmla="*/ 13423 w 71806"/>
              <a:gd name="connsiteY1" fmla="*/ 165415 h 304967"/>
              <a:gd name="connsiteX2" fmla="*/ 67398 w 71806"/>
              <a:gd name="connsiteY2" fmla="*/ 298765 h 304967"/>
              <a:gd name="connsiteX3" fmla="*/ 61048 w 71806"/>
              <a:gd name="connsiteY3" fmla="*/ 267015 h 304967"/>
              <a:gd name="connsiteX4" fmla="*/ 723 w 71806"/>
              <a:gd name="connsiteY4" fmla="*/ 127315 h 304967"/>
              <a:gd name="connsiteX5" fmla="*/ 22948 w 71806"/>
              <a:gd name="connsiteY5" fmla="*/ 315 h 3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06" h="304967">
                <a:moveTo>
                  <a:pt x="22948" y="315"/>
                </a:moveTo>
                <a:cubicBezTo>
                  <a:pt x="25065" y="6665"/>
                  <a:pt x="6015" y="115673"/>
                  <a:pt x="13423" y="165415"/>
                </a:cubicBezTo>
                <a:cubicBezTo>
                  <a:pt x="20831" y="215157"/>
                  <a:pt x="59461" y="281832"/>
                  <a:pt x="67398" y="298765"/>
                </a:cubicBezTo>
                <a:cubicBezTo>
                  <a:pt x="75335" y="315698"/>
                  <a:pt x="72160" y="295590"/>
                  <a:pt x="61048" y="267015"/>
                </a:cubicBezTo>
                <a:cubicBezTo>
                  <a:pt x="49936" y="238440"/>
                  <a:pt x="6015" y="169648"/>
                  <a:pt x="723" y="127315"/>
                </a:cubicBezTo>
                <a:cubicBezTo>
                  <a:pt x="-4569" y="84982"/>
                  <a:pt x="20831" y="-6035"/>
                  <a:pt x="2294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0326523-BBDC-F774-14A9-4E107B26F7BD}"/>
              </a:ext>
            </a:extLst>
          </p:cNvPr>
          <p:cNvSpPr/>
          <p:nvPr/>
        </p:nvSpPr>
        <p:spPr>
          <a:xfrm>
            <a:off x="136488" y="2911447"/>
            <a:ext cx="168623" cy="286122"/>
          </a:xfrm>
          <a:custGeom>
            <a:avLst/>
            <a:gdLst>
              <a:gd name="connsiteX0" fmla="*/ 37 w 168623"/>
              <a:gd name="connsiteY0" fmla="*/ 28 h 286122"/>
              <a:gd name="connsiteX1" fmla="*/ 31787 w 168623"/>
              <a:gd name="connsiteY1" fmla="*/ 95278 h 286122"/>
              <a:gd name="connsiteX2" fmla="*/ 66712 w 168623"/>
              <a:gd name="connsiteY2" fmla="*/ 136553 h 286122"/>
              <a:gd name="connsiteX3" fmla="*/ 60362 w 168623"/>
              <a:gd name="connsiteY3" fmla="*/ 117503 h 286122"/>
              <a:gd name="connsiteX4" fmla="*/ 165137 w 168623"/>
              <a:gd name="connsiteY4" fmla="*/ 282603 h 286122"/>
              <a:gd name="connsiteX5" fmla="*/ 136562 w 168623"/>
              <a:gd name="connsiteY5" fmla="*/ 222278 h 286122"/>
              <a:gd name="connsiteX6" fmla="*/ 66712 w 168623"/>
              <a:gd name="connsiteY6" fmla="*/ 127028 h 286122"/>
              <a:gd name="connsiteX7" fmla="*/ 38137 w 168623"/>
              <a:gd name="connsiteY7" fmla="*/ 85753 h 286122"/>
              <a:gd name="connsiteX8" fmla="*/ 37 w 168623"/>
              <a:gd name="connsiteY8" fmla="*/ 28 h 28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3" h="286122">
                <a:moveTo>
                  <a:pt x="37" y="28"/>
                </a:moveTo>
                <a:cubicBezTo>
                  <a:pt x="-1021" y="1616"/>
                  <a:pt x="20675" y="72524"/>
                  <a:pt x="31787" y="95278"/>
                </a:cubicBezTo>
                <a:cubicBezTo>
                  <a:pt x="42899" y="118032"/>
                  <a:pt x="61950" y="132849"/>
                  <a:pt x="66712" y="136553"/>
                </a:cubicBezTo>
                <a:cubicBezTo>
                  <a:pt x="71474" y="140257"/>
                  <a:pt x="43958" y="93161"/>
                  <a:pt x="60362" y="117503"/>
                </a:cubicBezTo>
                <a:cubicBezTo>
                  <a:pt x="76766" y="141845"/>
                  <a:pt x="152437" y="265141"/>
                  <a:pt x="165137" y="282603"/>
                </a:cubicBezTo>
                <a:cubicBezTo>
                  <a:pt x="177837" y="300066"/>
                  <a:pt x="152966" y="248207"/>
                  <a:pt x="136562" y="222278"/>
                </a:cubicBezTo>
                <a:cubicBezTo>
                  <a:pt x="120158" y="196349"/>
                  <a:pt x="83116" y="149782"/>
                  <a:pt x="66712" y="127028"/>
                </a:cubicBezTo>
                <a:cubicBezTo>
                  <a:pt x="50308" y="104274"/>
                  <a:pt x="46604" y="106920"/>
                  <a:pt x="38137" y="85753"/>
                </a:cubicBezTo>
                <a:cubicBezTo>
                  <a:pt x="29670" y="64586"/>
                  <a:pt x="1095" y="-1560"/>
                  <a:pt x="3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A1B53DC-E048-C8DA-D721-2DF5195D80B5}"/>
              </a:ext>
            </a:extLst>
          </p:cNvPr>
          <p:cNvSpPr/>
          <p:nvPr/>
        </p:nvSpPr>
        <p:spPr>
          <a:xfrm>
            <a:off x="79124" y="2911459"/>
            <a:ext cx="48042" cy="98489"/>
          </a:xfrm>
          <a:custGeom>
            <a:avLst/>
            <a:gdLst>
              <a:gd name="connsiteX0" fmla="*/ 47876 w 48042"/>
              <a:gd name="connsiteY0" fmla="*/ 16 h 98489"/>
              <a:gd name="connsiteX1" fmla="*/ 16126 w 48042"/>
              <a:gd name="connsiteY1" fmla="*/ 66691 h 98489"/>
              <a:gd name="connsiteX2" fmla="*/ 19301 w 48042"/>
              <a:gd name="connsiteY2" fmla="*/ 98441 h 98489"/>
              <a:gd name="connsiteX3" fmla="*/ 251 w 48042"/>
              <a:gd name="connsiteY3" fmla="*/ 60341 h 98489"/>
              <a:gd name="connsiteX4" fmla="*/ 47876 w 48042"/>
              <a:gd name="connsiteY4" fmla="*/ 16 h 9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2" h="98489">
                <a:moveTo>
                  <a:pt x="47876" y="16"/>
                </a:moveTo>
                <a:cubicBezTo>
                  <a:pt x="50522" y="1074"/>
                  <a:pt x="20889" y="50287"/>
                  <a:pt x="16126" y="66691"/>
                </a:cubicBezTo>
                <a:cubicBezTo>
                  <a:pt x="11363" y="83095"/>
                  <a:pt x="21947" y="99499"/>
                  <a:pt x="19301" y="98441"/>
                </a:cubicBezTo>
                <a:cubicBezTo>
                  <a:pt x="16655" y="97383"/>
                  <a:pt x="-2395" y="73041"/>
                  <a:pt x="251" y="60341"/>
                </a:cubicBezTo>
                <a:cubicBezTo>
                  <a:pt x="2897" y="47641"/>
                  <a:pt x="45230" y="-1042"/>
                  <a:pt x="478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D522494-91FC-F133-CF7E-C73E5A4522B0}"/>
              </a:ext>
            </a:extLst>
          </p:cNvPr>
          <p:cNvSpPr/>
          <p:nvPr/>
        </p:nvSpPr>
        <p:spPr>
          <a:xfrm>
            <a:off x="135292" y="2977509"/>
            <a:ext cx="42643" cy="120624"/>
          </a:xfrm>
          <a:custGeom>
            <a:avLst/>
            <a:gdLst>
              <a:gd name="connsiteX0" fmla="*/ 1233 w 42643"/>
              <a:gd name="connsiteY0" fmla="*/ 641 h 120624"/>
              <a:gd name="connsiteX1" fmla="*/ 42508 w 42643"/>
              <a:gd name="connsiteY1" fmla="*/ 118116 h 120624"/>
              <a:gd name="connsiteX2" fmla="*/ 13933 w 42643"/>
              <a:gd name="connsiteY2" fmla="*/ 73666 h 120624"/>
              <a:gd name="connsiteX3" fmla="*/ 1233 w 42643"/>
              <a:gd name="connsiteY3" fmla="*/ 641 h 1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3" h="120624">
                <a:moveTo>
                  <a:pt x="1233" y="641"/>
                </a:moveTo>
                <a:cubicBezTo>
                  <a:pt x="5996" y="8049"/>
                  <a:pt x="40391" y="105945"/>
                  <a:pt x="42508" y="118116"/>
                </a:cubicBezTo>
                <a:cubicBezTo>
                  <a:pt x="44625" y="130287"/>
                  <a:pt x="21341" y="95362"/>
                  <a:pt x="13933" y="73666"/>
                </a:cubicBezTo>
                <a:cubicBezTo>
                  <a:pt x="6525" y="51970"/>
                  <a:pt x="-3530" y="-6767"/>
                  <a:pt x="123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402AAEA-C8E7-8CDF-F6AB-D49FDEDA0D26}"/>
              </a:ext>
            </a:extLst>
          </p:cNvPr>
          <p:cNvSpPr/>
          <p:nvPr/>
        </p:nvSpPr>
        <p:spPr>
          <a:xfrm>
            <a:off x="312922" y="2895414"/>
            <a:ext cx="113575" cy="419286"/>
          </a:xfrm>
          <a:custGeom>
            <a:avLst/>
            <a:gdLst>
              <a:gd name="connsiteX0" fmla="*/ 4578 w 113575"/>
              <a:gd name="connsiteY0" fmla="*/ 186 h 419286"/>
              <a:gd name="connsiteX1" fmla="*/ 7753 w 113575"/>
              <a:gd name="connsiteY1" fmla="*/ 114486 h 419286"/>
              <a:gd name="connsiteX2" fmla="*/ 58553 w 113575"/>
              <a:gd name="connsiteY2" fmla="*/ 187511 h 419286"/>
              <a:gd name="connsiteX3" fmla="*/ 68078 w 113575"/>
              <a:gd name="connsiteY3" fmla="*/ 168461 h 419286"/>
              <a:gd name="connsiteX4" fmla="*/ 112528 w 113575"/>
              <a:gd name="connsiteY4" fmla="*/ 254186 h 419286"/>
              <a:gd name="connsiteX5" fmla="*/ 99828 w 113575"/>
              <a:gd name="connsiteY5" fmla="*/ 206561 h 419286"/>
              <a:gd name="connsiteX6" fmla="*/ 103003 w 113575"/>
              <a:gd name="connsiteY6" fmla="*/ 304986 h 419286"/>
              <a:gd name="connsiteX7" fmla="*/ 90303 w 113575"/>
              <a:gd name="connsiteY7" fmla="*/ 419286 h 419286"/>
              <a:gd name="connsiteX8" fmla="*/ 93478 w 113575"/>
              <a:gd name="connsiteY8" fmla="*/ 304986 h 419286"/>
              <a:gd name="connsiteX9" fmla="*/ 83953 w 113575"/>
              <a:gd name="connsiteY9" fmla="*/ 257361 h 419286"/>
              <a:gd name="connsiteX10" fmla="*/ 7753 w 113575"/>
              <a:gd name="connsiteY10" fmla="*/ 143061 h 419286"/>
              <a:gd name="connsiteX11" fmla="*/ 4578 w 113575"/>
              <a:gd name="connsiteY11" fmla="*/ 186 h 4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75" h="419286">
                <a:moveTo>
                  <a:pt x="4578" y="186"/>
                </a:moveTo>
                <a:cubicBezTo>
                  <a:pt x="4578" y="-4576"/>
                  <a:pt x="-1243" y="83265"/>
                  <a:pt x="7753" y="114486"/>
                </a:cubicBezTo>
                <a:cubicBezTo>
                  <a:pt x="16749" y="145707"/>
                  <a:pt x="48499" y="178515"/>
                  <a:pt x="58553" y="187511"/>
                </a:cubicBezTo>
                <a:cubicBezTo>
                  <a:pt x="68607" y="196507"/>
                  <a:pt x="59082" y="157349"/>
                  <a:pt x="68078" y="168461"/>
                </a:cubicBezTo>
                <a:cubicBezTo>
                  <a:pt x="77074" y="179573"/>
                  <a:pt x="107236" y="247836"/>
                  <a:pt x="112528" y="254186"/>
                </a:cubicBezTo>
                <a:cubicBezTo>
                  <a:pt x="117820" y="260536"/>
                  <a:pt x="101415" y="198094"/>
                  <a:pt x="99828" y="206561"/>
                </a:cubicBezTo>
                <a:cubicBezTo>
                  <a:pt x="98241" y="215028"/>
                  <a:pt x="104590" y="269532"/>
                  <a:pt x="103003" y="304986"/>
                </a:cubicBezTo>
                <a:cubicBezTo>
                  <a:pt x="101416" y="340440"/>
                  <a:pt x="91890" y="419286"/>
                  <a:pt x="90303" y="419286"/>
                </a:cubicBezTo>
                <a:cubicBezTo>
                  <a:pt x="88716" y="419286"/>
                  <a:pt x="94536" y="331973"/>
                  <a:pt x="93478" y="304986"/>
                </a:cubicBezTo>
                <a:cubicBezTo>
                  <a:pt x="92420" y="277999"/>
                  <a:pt x="98241" y="284349"/>
                  <a:pt x="83953" y="257361"/>
                </a:cubicBezTo>
                <a:cubicBezTo>
                  <a:pt x="69666" y="230374"/>
                  <a:pt x="23099" y="183807"/>
                  <a:pt x="7753" y="143061"/>
                </a:cubicBezTo>
                <a:cubicBezTo>
                  <a:pt x="-7593" y="102315"/>
                  <a:pt x="4578" y="4948"/>
                  <a:pt x="45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B901BF8-3217-394A-B643-006915D2063C}"/>
              </a:ext>
            </a:extLst>
          </p:cNvPr>
          <p:cNvSpPr/>
          <p:nvPr/>
        </p:nvSpPr>
        <p:spPr>
          <a:xfrm>
            <a:off x="320671" y="2761278"/>
            <a:ext cx="69893" cy="212246"/>
          </a:xfrm>
          <a:custGeom>
            <a:avLst/>
            <a:gdLst>
              <a:gd name="connsiteX0" fmla="*/ 4 w 69893"/>
              <a:gd name="connsiteY0" fmla="*/ 972 h 212246"/>
              <a:gd name="connsiteX1" fmla="*/ 53979 w 69893"/>
              <a:gd name="connsiteY1" fmla="*/ 96222 h 212246"/>
              <a:gd name="connsiteX2" fmla="*/ 69854 w 69893"/>
              <a:gd name="connsiteY2" fmla="*/ 210522 h 212246"/>
              <a:gd name="connsiteX3" fmla="*/ 57154 w 69893"/>
              <a:gd name="connsiteY3" fmla="*/ 156547 h 212246"/>
              <a:gd name="connsiteX4" fmla="*/ 4 w 69893"/>
              <a:gd name="connsiteY4" fmla="*/ 972 h 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3" h="212246">
                <a:moveTo>
                  <a:pt x="4" y="972"/>
                </a:moveTo>
                <a:cubicBezTo>
                  <a:pt x="-525" y="-9082"/>
                  <a:pt x="42337" y="61297"/>
                  <a:pt x="53979" y="96222"/>
                </a:cubicBezTo>
                <a:cubicBezTo>
                  <a:pt x="65621" y="131147"/>
                  <a:pt x="69325" y="200468"/>
                  <a:pt x="69854" y="210522"/>
                </a:cubicBezTo>
                <a:cubicBezTo>
                  <a:pt x="70383" y="220576"/>
                  <a:pt x="65621" y="184593"/>
                  <a:pt x="57154" y="156547"/>
                </a:cubicBezTo>
                <a:cubicBezTo>
                  <a:pt x="48687" y="128501"/>
                  <a:pt x="533" y="11026"/>
                  <a:pt x="4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A045AE4-46CA-C8A1-9F6D-1038A2A3A472}"/>
              </a:ext>
            </a:extLst>
          </p:cNvPr>
          <p:cNvSpPr/>
          <p:nvPr/>
        </p:nvSpPr>
        <p:spPr>
          <a:xfrm>
            <a:off x="440947" y="2853035"/>
            <a:ext cx="23142" cy="243100"/>
          </a:xfrm>
          <a:custGeom>
            <a:avLst/>
            <a:gdLst>
              <a:gd name="connsiteX0" fmla="*/ 22603 w 23142"/>
              <a:gd name="connsiteY0" fmla="*/ 1290 h 243100"/>
              <a:gd name="connsiteX1" fmla="*/ 19428 w 23142"/>
              <a:gd name="connsiteY1" fmla="*/ 233065 h 243100"/>
              <a:gd name="connsiteX2" fmla="*/ 19428 w 23142"/>
              <a:gd name="connsiteY2" fmla="*/ 191790 h 243100"/>
              <a:gd name="connsiteX3" fmla="*/ 378 w 23142"/>
              <a:gd name="connsiteY3" fmla="*/ 106065 h 243100"/>
              <a:gd name="connsiteX4" fmla="*/ 6728 w 23142"/>
              <a:gd name="connsiteY4" fmla="*/ 137815 h 243100"/>
              <a:gd name="connsiteX5" fmla="*/ 22603 w 23142"/>
              <a:gd name="connsiteY5" fmla="*/ 1290 h 2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42" h="243100">
                <a:moveTo>
                  <a:pt x="22603" y="1290"/>
                </a:moveTo>
                <a:cubicBezTo>
                  <a:pt x="24720" y="17165"/>
                  <a:pt x="19957" y="201315"/>
                  <a:pt x="19428" y="233065"/>
                </a:cubicBezTo>
                <a:cubicBezTo>
                  <a:pt x="18899" y="264815"/>
                  <a:pt x="22603" y="212957"/>
                  <a:pt x="19428" y="191790"/>
                </a:cubicBezTo>
                <a:cubicBezTo>
                  <a:pt x="16253" y="170623"/>
                  <a:pt x="2495" y="115061"/>
                  <a:pt x="378" y="106065"/>
                </a:cubicBezTo>
                <a:cubicBezTo>
                  <a:pt x="-1739" y="97069"/>
                  <a:pt x="5670" y="154748"/>
                  <a:pt x="6728" y="137815"/>
                </a:cubicBezTo>
                <a:cubicBezTo>
                  <a:pt x="7786" y="120882"/>
                  <a:pt x="20486" y="-14585"/>
                  <a:pt x="22603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A0E1D7-8B5B-037E-FAC5-46FFBE7407D1}"/>
              </a:ext>
            </a:extLst>
          </p:cNvPr>
          <p:cNvSpPr/>
          <p:nvPr/>
        </p:nvSpPr>
        <p:spPr>
          <a:xfrm>
            <a:off x="576040" y="3323828"/>
            <a:ext cx="36741" cy="127061"/>
          </a:xfrm>
          <a:custGeom>
            <a:avLst/>
            <a:gdLst>
              <a:gd name="connsiteX0" fmla="*/ 36735 w 36741"/>
              <a:gd name="connsiteY0" fmla="*/ 397 h 127061"/>
              <a:gd name="connsiteX1" fmla="*/ 1810 w 36741"/>
              <a:gd name="connsiteY1" fmla="*/ 86122 h 127061"/>
              <a:gd name="connsiteX2" fmla="*/ 4985 w 36741"/>
              <a:gd name="connsiteY2" fmla="*/ 124222 h 127061"/>
              <a:gd name="connsiteX3" fmla="*/ 36735 w 36741"/>
              <a:gd name="connsiteY3" fmla="*/ 397 h 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1" h="127061">
                <a:moveTo>
                  <a:pt x="36735" y="397"/>
                </a:moveTo>
                <a:cubicBezTo>
                  <a:pt x="36206" y="-5953"/>
                  <a:pt x="7102" y="65485"/>
                  <a:pt x="1810" y="86122"/>
                </a:cubicBezTo>
                <a:cubicBezTo>
                  <a:pt x="-3482" y="106759"/>
                  <a:pt x="4456" y="136393"/>
                  <a:pt x="4985" y="124222"/>
                </a:cubicBezTo>
                <a:cubicBezTo>
                  <a:pt x="5514" y="112051"/>
                  <a:pt x="37264" y="6747"/>
                  <a:pt x="3673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744278D-8CD4-312B-4A66-01FEEB6A7063}"/>
              </a:ext>
            </a:extLst>
          </p:cNvPr>
          <p:cNvSpPr/>
          <p:nvPr/>
        </p:nvSpPr>
        <p:spPr>
          <a:xfrm>
            <a:off x="463471" y="3165082"/>
            <a:ext cx="28668" cy="121682"/>
          </a:xfrm>
          <a:custGeom>
            <a:avLst/>
            <a:gdLst>
              <a:gd name="connsiteX0" fmla="*/ 28654 w 28668"/>
              <a:gd name="connsiteY0" fmla="*/ 393 h 121682"/>
              <a:gd name="connsiteX1" fmla="*/ 6429 w 28668"/>
              <a:gd name="connsiteY1" fmla="*/ 82943 h 121682"/>
              <a:gd name="connsiteX2" fmla="*/ 79 w 28668"/>
              <a:gd name="connsiteY2" fmla="*/ 121043 h 121682"/>
              <a:gd name="connsiteX3" fmla="*/ 9604 w 28668"/>
              <a:gd name="connsiteY3" fmla="*/ 54368 h 121682"/>
              <a:gd name="connsiteX4" fmla="*/ 28654 w 28668"/>
              <a:gd name="connsiteY4" fmla="*/ 393 h 1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8" h="121682">
                <a:moveTo>
                  <a:pt x="28654" y="393"/>
                </a:moveTo>
                <a:cubicBezTo>
                  <a:pt x="28125" y="5156"/>
                  <a:pt x="11191" y="62835"/>
                  <a:pt x="6429" y="82943"/>
                </a:cubicBezTo>
                <a:cubicBezTo>
                  <a:pt x="1667" y="103051"/>
                  <a:pt x="-450" y="125806"/>
                  <a:pt x="79" y="121043"/>
                </a:cubicBezTo>
                <a:cubicBezTo>
                  <a:pt x="608" y="116281"/>
                  <a:pt x="3783" y="73418"/>
                  <a:pt x="9604" y="54368"/>
                </a:cubicBezTo>
                <a:cubicBezTo>
                  <a:pt x="15425" y="35318"/>
                  <a:pt x="29183" y="-4370"/>
                  <a:pt x="28654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AA6F677-2095-CDE2-45A4-1C5B34270921}"/>
              </a:ext>
            </a:extLst>
          </p:cNvPr>
          <p:cNvSpPr/>
          <p:nvPr/>
        </p:nvSpPr>
        <p:spPr>
          <a:xfrm>
            <a:off x="528808" y="2952124"/>
            <a:ext cx="20484" cy="159600"/>
          </a:xfrm>
          <a:custGeom>
            <a:avLst/>
            <a:gdLst>
              <a:gd name="connsiteX0" fmla="*/ 20467 w 20484"/>
              <a:gd name="connsiteY0" fmla="*/ 626 h 159600"/>
              <a:gd name="connsiteX1" fmla="*/ 1417 w 20484"/>
              <a:gd name="connsiteY1" fmla="*/ 156201 h 159600"/>
              <a:gd name="connsiteX2" fmla="*/ 4592 w 20484"/>
              <a:gd name="connsiteY2" fmla="*/ 102226 h 159600"/>
              <a:gd name="connsiteX3" fmla="*/ 20467 w 20484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4" h="159600">
                <a:moveTo>
                  <a:pt x="20467" y="626"/>
                </a:moveTo>
                <a:cubicBezTo>
                  <a:pt x="19938" y="9622"/>
                  <a:pt x="4063" y="139268"/>
                  <a:pt x="1417" y="156201"/>
                </a:cubicBezTo>
                <a:cubicBezTo>
                  <a:pt x="-1229" y="173134"/>
                  <a:pt x="-170" y="122334"/>
                  <a:pt x="4592" y="102226"/>
                </a:cubicBezTo>
                <a:cubicBezTo>
                  <a:pt x="9354" y="82118"/>
                  <a:pt x="20996" y="-8370"/>
                  <a:pt x="20467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83F0DA0-F5F8-3B75-D1D4-7B2688EE2B8D}"/>
              </a:ext>
            </a:extLst>
          </p:cNvPr>
          <p:cNvSpPr/>
          <p:nvPr/>
        </p:nvSpPr>
        <p:spPr>
          <a:xfrm>
            <a:off x="504628" y="3238323"/>
            <a:ext cx="79572" cy="200926"/>
          </a:xfrm>
          <a:custGeom>
            <a:avLst/>
            <a:gdLst>
              <a:gd name="connsiteX0" fmla="*/ 73222 w 79572"/>
              <a:gd name="connsiteY0" fmla="*/ 177 h 200926"/>
              <a:gd name="connsiteX1" fmla="*/ 25597 w 79572"/>
              <a:gd name="connsiteY1" fmla="*/ 152577 h 200926"/>
              <a:gd name="connsiteX2" fmla="*/ 197 w 79572"/>
              <a:gd name="connsiteY2" fmla="*/ 200202 h 200926"/>
              <a:gd name="connsiteX3" fmla="*/ 38297 w 79572"/>
              <a:gd name="connsiteY3" fmla="*/ 124002 h 200926"/>
              <a:gd name="connsiteX4" fmla="*/ 79572 w 79572"/>
              <a:gd name="connsiteY4" fmla="*/ 63677 h 200926"/>
              <a:gd name="connsiteX5" fmla="*/ 38297 w 79572"/>
              <a:gd name="connsiteY5" fmla="*/ 120827 h 200926"/>
              <a:gd name="connsiteX6" fmla="*/ 73222 w 79572"/>
              <a:gd name="connsiteY6" fmla="*/ 177 h 20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2" h="200926">
                <a:moveTo>
                  <a:pt x="73222" y="177"/>
                </a:moveTo>
                <a:cubicBezTo>
                  <a:pt x="71105" y="5469"/>
                  <a:pt x="37768" y="119240"/>
                  <a:pt x="25597" y="152577"/>
                </a:cubicBezTo>
                <a:cubicBezTo>
                  <a:pt x="13426" y="185914"/>
                  <a:pt x="-1920" y="204964"/>
                  <a:pt x="197" y="200202"/>
                </a:cubicBezTo>
                <a:cubicBezTo>
                  <a:pt x="2314" y="195440"/>
                  <a:pt x="25068" y="146756"/>
                  <a:pt x="38297" y="124002"/>
                </a:cubicBezTo>
                <a:cubicBezTo>
                  <a:pt x="51526" y="101248"/>
                  <a:pt x="79572" y="64206"/>
                  <a:pt x="79572" y="63677"/>
                </a:cubicBezTo>
                <a:cubicBezTo>
                  <a:pt x="79572" y="63148"/>
                  <a:pt x="40414" y="131939"/>
                  <a:pt x="38297" y="120827"/>
                </a:cubicBezTo>
                <a:cubicBezTo>
                  <a:pt x="36180" y="109715"/>
                  <a:pt x="75339" y="-5115"/>
                  <a:pt x="732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3BC9481-40F6-7680-3993-E684702882D4}"/>
              </a:ext>
            </a:extLst>
          </p:cNvPr>
          <p:cNvSpPr/>
          <p:nvPr/>
        </p:nvSpPr>
        <p:spPr>
          <a:xfrm>
            <a:off x="615941" y="3276595"/>
            <a:ext cx="99275" cy="120660"/>
          </a:xfrm>
          <a:custGeom>
            <a:avLst/>
            <a:gdLst>
              <a:gd name="connsiteX0" fmla="*/ 9 w 99275"/>
              <a:gd name="connsiteY0" fmla="*/ 5 h 120660"/>
              <a:gd name="connsiteX1" fmla="*/ 92084 w 99275"/>
              <a:gd name="connsiteY1" fmla="*/ 60330 h 120660"/>
              <a:gd name="connsiteX2" fmla="*/ 47634 w 99275"/>
              <a:gd name="connsiteY2" fmla="*/ 120655 h 120660"/>
              <a:gd name="connsiteX3" fmla="*/ 98434 w 99275"/>
              <a:gd name="connsiteY3" fmla="*/ 57155 h 120660"/>
              <a:gd name="connsiteX4" fmla="*/ 9 w 99275"/>
              <a:gd name="connsiteY4" fmla="*/ 5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5" h="120660">
                <a:moveTo>
                  <a:pt x="9" y="5"/>
                </a:moveTo>
                <a:cubicBezTo>
                  <a:pt x="-1049" y="534"/>
                  <a:pt x="84147" y="40222"/>
                  <a:pt x="92084" y="60330"/>
                </a:cubicBezTo>
                <a:cubicBezTo>
                  <a:pt x="100021" y="80438"/>
                  <a:pt x="46576" y="121184"/>
                  <a:pt x="47634" y="120655"/>
                </a:cubicBezTo>
                <a:cubicBezTo>
                  <a:pt x="48692" y="120126"/>
                  <a:pt x="106901" y="76734"/>
                  <a:pt x="98434" y="57155"/>
                </a:cubicBezTo>
                <a:cubicBezTo>
                  <a:pt x="89967" y="37576"/>
                  <a:pt x="1067" y="-524"/>
                  <a:pt x="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B611928-A06F-A27D-BF53-65D71CE8B985}"/>
              </a:ext>
            </a:extLst>
          </p:cNvPr>
          <p:cNvSpPr/>
          <p:nvPr/>
        </p:nvSpPr>
        <p:spPr>
          <a:xfrm>
            <a:off x="285749" y="2609707"/>
            <a:ext cx="140659" cy="82945"/>
          </a:xfrm>
          <a:custGeom>
            <a:avLst/>
            <a:gdLst>
              <a:gd name="connsiteX0" fmla="*/ 1 w 140659"/>
              <a:gd name="connsiteY0" fmla="*/ 143 h 82945"/>
              <a:gd name="connsiteX1" fmla="*/ 136526 w 140659"/>
              <a:gd name="connsiteY1" fmla="*/ 22368 h 82945"/>
              <a:gd name="connsiteX2" fmla="*/ 107951 w 140659"/>
              <a:gd name="connsiteY2" fmla="*/ 38243 h 82945"/>
              <a:gd name="connsiteX3" fmla="*/ 31751 w 140659"/>
              <a:gd name="connsiteY3" fmla="*/ 82693 h 82945"/>
              <a:gd name="connsiteX4" fmla="*/ 133351 w 140659"/>
              <a:gd name="connsiteY4" fmla="*/ 16018 h 82945"/>
              <a:gd name="connsiteX5" fmla="*/ 1 w 140659"/>
              <a:gd name="connsiteY5" fmla="*/ 143 h 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59" h="82945">
                <a:moveTo>
                  <a:pt x="1" y="143"/>
                </a:moveTo>
                <a:cubicBezTo>
                  <a:pt x="530" y="1201"/>
                  <a:pt x="118534" y="16018"/>
                  <a:pt x="136526" y="22368"/>
                </a:cubicBezTo>
                <a:cubicBezTo>
                  <a:pt x="154518" y="28718"/>
                  <a:pt x="107951" y="38243"/>
                  <a:pt x="107951" y="38243"/>
                </a:cubicBezTo>
                <a:cubicBezTo>
                  <a:pt x="90489" y="48297"/>
                  <a:pt x="27518" y="86397"/>
                  <a:pt x="31751" y="82693"/>
                </a:cubicBezTo>
                <a:cubicBezTo>
                  <a:pt x="35984" y="78989"/>
                  <a:pt x="135468" y="28189"/>
                  <a:pt x="133351" y="16018"/>
                </a:cubicBezTo>
                <a:cubicBezTo>
                  <a:pt x="131234" y="3847"/>
                  <a:pt x="-528" y="-915"/>
                  <a:pt x="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725D80C-1BFC-3975-7FCB-5CBCA34DDC6B}"/>
              </a:ext>
            </a:extLst>
          </p:cNvPr>
          <p:cNvSpPr/>
          <p:nvPr/>
        </p:nvSpPr>
        <p:spPr>
          <a:xfrm>
            <a:off x="507997" y="2612817"/>
            <a:ext cx="73316" cy="127416"/>
          </a:xfrm>
          <a:custGeom>
            <a:avLst/>
            <a:gdLst>
              <a:gd name="connsiteX0" fmla="*/ 3 w 73316"/>
              <a:gd name="connsiteY0" fmla="*/ 208 h 127416"/>
              <a:gd name="connsiteX1" fmla="*/ 66678 w 73316"/>
              <a:gd name="connsiteY1" fmla="*/ 44658 h 127416"/>
              <a:gd name="connsiteX2" fmla="*/ 69853 w 73316"/>
              <a:gd name="connsiteY2" fmla="*/ 82758 h 127416"/>
              <a:gd name="connsiteX3" fmla="*/ 57153 w 73316"/>
              <a:gd name="connsiteY3" fmla="*/ 127208 h 127416"/>
              <a:gd name="connsiteX4" fmla="*/ 69853 w 73316"/>
              <a:gd name="connsiteY4" fmla="*/ 63708 h 127416"/>
              <a:gd name="connsiteX5" fmla="*/ 3 w 73316"/>
              <a:gd name="connsiteY5" fmla="*/ 208 h 1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6" h="127416">
                <a:moveTo>
                  <a:pt x="3" y="208"/>
                </a:moveTo>
                <a:cubicBezTo>
                  <a:pt x="-526" y="-2967"/>
                  <a:pt x="55036" y="30900"/>
                  <a:pt x="66678" y="44658"/>
                </a:cubicBezTo>
                <a:cubicBezTo>
                  <a:pt x="78320" y="58416"/>
                  <a:pt x="71440" y="69000"/>
                  <a:pt x="69853" y="82758"/>
                </a:cubicBezTo>
                <a:cubicBezTo>
                  <a:pt x="68266" y="96516"/>
                  <a:pt x="57153" y="130383"/>
                  <a:pt x="57153" y="127208"/>
                </a:cubicBezTo>
                <a:cubicBezTo>
                  <a:pt x="57153" y="124033"/>
                  <a:pt x="74615" y="79583"/>
                  <a:pt x="69853" y="63708"/>
                </a:cubicBezTo>
                <a:cubicBezTo>
                  <a:pt x="65091" y="47833"/>
                  <a:pt x="532" y="3383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B1EB0BD-2E13-CCE9-5131-0040EEAA9AF9}"/>
              </a:ext>
            </a:extLst>
          </p:cNvPr>
          <p:cNvSpPr/>
          <p:nvPr/>
        </p:nvSpPr>
        <p:spPr>
          <a:xfrm>
            <a:off x="279192" y="2644176"/>
            <a:ext cx="163712" cy="108549"/>
          </a:xfrm>
          <a:custGeom>
            <a:avLst/>
            <a:gdLst>
              <a:gd name="connsiteX0" fmla="*/ 162133 w 163712"/>
              <a:gd name="connsiteY0" fmla="*/ 599 h 108549"/>
              <a:gd name="connsiteX1" fmla="*/ 79583 w 163712"/>
              <a:gd name="connsiteY1" fmla="*/ 35524 h 108549"/>
              <a:gd name="connsiteX2" fmla="*/ 28783 w 163712"/>
              <a:gd name="connsiteY2" fmla="*/ 54574 h 108549"/>
              <a:gd name="connsiteX3" fmla="*/ 66883 w 163712"/>
              <a:gd name="connsiteY3" fmla="*/ 83149 h 108549"/>
              <a:gd name="connsiteX4" fmla="*/ 130383 w 163712"/>
              <a:gd name="connsiteY4" fmla="*/ 108549 h 108549"/>
              <a:gd name="connsiteX5" fmla="*/ 95458 w 163712"/>
              <a:gd name="connsiteY5" fmla="*/ 83149 h 108549"/>
              <a:gd name="connsiteX6" fmla="*/ 208 w 163712"/>
              <a:gd name="connsiteY6" fmla="*/ 67274 h 108549"/>
              <a:gd name="connsiteX7" fmla="*/ 162133 w 163712"/>
              <a:gd name="connsiteY7" fmla="*/ 599 h 10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12" h="108549">
                <a:moveTo>
                  <a:pt x="162133" y="599"/>
                </a:moveTo>
                <a:cubicBezTo>
                  <a:pt x="175362" y="-4693"/>
                  <a:pt x="101808" y="26528"/>
                  <a:pt x="79583" y="35524"/>
                </a:cubicBezTo>
                <a:cubicBezTo>
                  <a:pt x="57358" y="44520"/>
                  <a:pt x="30900" y="46637"/>
                  <a:pt x="28783" y="54574"/>
                </a:cubicBezTo>
                <a:cubicBezTo>
                  <a:pt x="26666" y="62511"/>
                  <a:pt x="49950" y="74153"/>
                  <a:pt x="66883" y="83149"/>
                </a:cubicBezTo>
                <a:cubicBezTo>
                  <a:pt x="83816" y="92145"/>
                  <a:pt x="125621" y="108549"/>
                  <a:pt x="130383" y="108549"/>
                </a:cubicBezTo>
                <a:cubicBezTo>
                  <a:pt x="135145" y="108549"/>
                  <a:pt x="117154" y="90028"/>
                  <a:pt x="95458" y="83149"/>
                </a:cubicBezTo>
                <a:cubicBezTo>
                  <a:pt x="73762" y="76270"/>
                  <a:pt x="-4554" y="78386"/>
                  <a:pt x="208" y="67274"/>
                </a:cubicBezTo>
                <a:cubicBezTo>
                  <a:pt x="4970" y="56162"/>
                  <a:pt x="148904" y="5891"/>
                  <a:pt x="162133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734708B-A32C-F012-3187-66DF437BBBC4}"/>
              </a:ext>
            </a:extLst>
          </p:cNvPr>
          <p:cNvSpPr/>
          <p:nvPr/>
        </p:nvSpPr>
        <p:spPr>
          <a:xfrm>
            <a:off x="346075" y="2564304"/>
            <a:ext cx="344386" cy="39196"/>
          </a:xfrm>
          <a:custGeom>
            <a:avLst/>
            <a:gdLst>
              <a:gd name="connsiteX0" fmla="*/ 0 w 344386"/>
              <a:gd name="connsiteY0" fmla="*/ 39196 h 39196"/>
              <a:gd name="connsiteX1" fmla="*/ 279400 w 344386"/>
              <a:gd name="connsiteY1" fmla="*/ 1096 h 39196"/>
              <a:gd name="connsiteX2" fmla="*/ 342900 w 344386"/>
              <a:gd name="connsiteY2" fmla="*/ 10621 h 39196"/>
              <a:gd name="connsiteX3" fmla="*/ 241300 w 344386"/>
              <a:gd name="connsiteY3" fmla="*/ 13796 h 39196"/>
              <a:gd name="connsiteX4" fmla="*/ 0 w 344386"/>
              <a:gd name="connsiteY4" fmla="*/ 39196 h 3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6" h="39196">
                <a:moveTo>
                  <a:pt x="0" y="39196"/>
                </a:moveTo>
                <a:cubicBezTo>
                  <a:pt x="6350" y="37079"/>
                  <a:pt x="222250" y="5858"/>
                  <a:pt x="279400" y="1096"/>
                </a:cubicBezTo>
                <a:cubicBezTo>
                  <a:pt x="336550" y="-3667"/>
                  <a:pt x="349250" y="8504"/>
                  <a:pt x="342900" y="10621"/>
                </a:cubicBezTo>
                <a:cubicBezTo>
                  <a:pt x="336550" y="12738"/>
                  <a:pt x="296862" y="7975"/>
                  <a:pt x="241300" y="13796"/>
                </a:cubicBezTo>
                <a:lnTo>
                  <a:pt x="0" y="391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0E293B-E155-7BD2-8F2B-8040F2F164AA}"/>
              </a:ext>
            </a:extLst>
          </p:cNvPr>
          <p:cNvSpPr/>
          <p:nvPr/>
        </p:nvSpPr>
        <p:spPr>
          <a:xfrm>
            <a:off x="677952" y="2543175"/>
            <a:ext cx="55743" cy="197055"/>
          </a:xfrm>
          <a:custGeom>
            <a:avLst/>
            <a:gdLst>
              <a:gd name="connsiteX0" fmla="*/ 11023 w 55743"/>
              <a:gd name="connsiteY0" fmla="*/ 0 h 197055"/>
              <a:gd name="connsiteX1" fmla="*/ 1498 w 55743"/>
              <a:gd name="connsiteY1" fmla="*/ 76200 h 197055"/>
              <a:gd name="connsiteX2" fmla="*/ 42773 w 55743"/>
              <a:gd name="connsiteY2" fmla="*/ 114300 h 197055"/>
              <a:gd name="connsiteX3" fmla="*/ 39598 w 55743"/>
              <a:gd name="connsiteY3" fmla="*/ 98425 h 197055"/>
              <a:gd name="connsiteX4" fmla="*/ 55473 w 55743"/>
              <a:gd name="connsiteY4" fmla="*/ 149225 h 197055"/>
              <a:gd name="connsiteX5" fmla="*/ 49123 w 55743"/>
              <a:gd name="connsiteY5" fmla="*/ 196850 h 197055"/>
              <a:gd name="connsiteX6" fmla="*/ 42773 w 55743"/>
              <a:gd name="connsiteY6" fmla="*/ 130175 h 197055"/>
              <a:gd name="connsiteX7" fmla="*/ 30073 w 55743"/>
              <a:gd name="connsiteY7" fmla="*/ 76200 h 197055"/>
              <a:gd name="connsiteX8" fmla="*/ 11023 w 55743"/>
              <a:gd name="connsiteY8" fmla="*/ 0 h 19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3" h="197055">
                <a:moveTo>
                  <a:pt x="11023" y="0"/>
                </a:moveTo>
                <a:cubicBezTo>
                  <a:pt x="6261" y="0"/>
                  <a:pt x="-3794" y="57150"/>
                  <a:pt x="1498" y="76200"/>
                </a:cubicBezTo>
                <a:cubicBezTo>
                  <a:pt x="6790" y="95250"/>
                  <a:pt x="36423" y="110596"/>
                  <a:pt x="42773" y="114300"/>
                </a:cubicBezTo>
                <a:cubicBezTo>
                  <a:pt x="49123" y="118004"/>
                  <a:pt x="37481" y="92604"/>
                  <a:pt x="39598" y="98425"/>
                </a:cubicBezTo>
                <a:cubicBezTo>
                  <a:pt x="41715" y="104246"/>
                  <a:pt x="53886" y="132821"/>
                  <a:pt x="55473" y="149225"/>
                </a:cubicBezTo>
                <a:cubicBezTo>
                  <a:pt x="57060" y="165629"/>
                  <a:pt x="51240" y="200025"/>
                  <a:pt x="49123" y="196850"/>
                </a:cubicBezTo>
                <a:cubicBezTo>
                  <a:pt x="47006" y="193675"/>
                  <a:pt x="45948" y="150283"/>
                  <a:pt x="42773" y="130175"/>
                </a:cubicBezTo>
                <a:cubicBezTo>
                  <a:pt x="39598" y="110067"/>
                  <a:pt x="35365" y="91546"/>
                  <a:pt x="30073" y="76200"/>
                </a:cubicBezTo>
                <a:cubicBezTo>
                  <a:pt x="24781" y="60854"/>
                  <a:pt x="15785" y="0"/>
                  <a:pt x="11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B602F28-C70F-AA33-515E-30B33F9DD7FF}"/>
              </a:ext>
            </a:extLst>
          </p:cNvPr>
          <p:cNvSpPr/>
          <p:nvPr/>
        </p:nvSpPr>
        <p:spPr>
          <a:xfrm>
            <a:off x="711901" y="2677745"/>
            <a:ext cx="28932" cy="268321"/>
          </a:xfrm>
          <a:custGeom>
            <a:avLst/>
            <a:gdLst>
              <a:gd name="connsiteX0" fmla="*/ 24699 w 28932"/>
              <a:gd name="connsiteY0" fmla="*/ 1955 h 268321"/>
              <a:gd name="connsiteX1" fmla="*/ 27874 w 28932"/>
              <a:gd name="connsiteY1" fmla="*/ 74980 h 268321"/>
              <a:gd name="connsiteX2" fmla="*/ 11999 w 28932"/>
              <a:gd name="connsiteY2" fmla="*/ 176580 h 268321"/>
              <a:gd name="connsiteX3" fmla="*/ 21524 w 28932"/>
              <a:gd name="connsiteY3" fmla="*/ 138480 h 268321"/>
              <a:gd name="connsiteX4" fmla="*/ 5649 w 28932"/>
              <a:gd name="connsiteY4" fmla="*/ 265480 h 268321"/>
              <a:gd name="connsiteX5" fmla="*/ 2474 w 28932"/>
              <a:gd name="connsiteY5" fmla="*/ 221030 h 268321"/>
              <a:gd name="connsiteX6" fmla="*/ 2474 w 28932"/>
              <a:gd name="connsiteY6" fmla="*/ 154355 h 268321"/>
              <a:gd name="connsiteX7" fmla="*/ 24699 w 28932"/>
              <a:gd name="connsiteY7" fmla="*/ 1955 h 26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2" h="268321">
                <a:moveTo>
                  <a:pt x="24699" y="1955"/>
                </a:moveTo>
                <a:cubicBezTo>
                  <a:pt x="28932" y="-11274"/>
                  <a:pt x="29991" y="45876"/>
                  <a:pt x="27874" y="74980"/>
                </a:cubicBezTo>
                <a:cubicBezTo>
                  <a:pt x="25757" y="104084"/>
                  <a:pt x="13057" y="165997"/>
                  <a:pt x="11999" y="176580"/>
                </a:cubicBezTo>
                <a:cubicBezTo>
                  <a:pt x="10941" y="187163"/>
                  <a:pt x="22582" y="123663"/>
                  <a:pt x="21524" y="138480"/>
                </a:cubicBezTo>
                <a:cubicBezTo>
                  <a:pt x="20466" y="153297"/>
                  <a:pt x="8824" y="251722"/>
                  <a:pt x="5649" y="265480"/>
                </a:cubicBezTo>
                <a:cubicBezTo>
                  <a:pt x="2474" y="279238"/>
                  <a:pt x="3003" y="239551"/>
                  <a:pt x="2474" y="221030"/>
                </a:cubicBezTo>
                <a:cubicBezTo>
                  <a:pt x="1945" y="202509"/>
                  <a:pt x="-2818" y="186634"/>
                  <a:pt x="2474" y="154355"/>
                </a:cubicBezTo>
                <a:cubicBezTo>
                  <a:pt x="7766" y="122076"/>
                  <a:pt x="20466" y="15184"/>
                  <a:pt x="24699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392D84F-17F9-F0E8-FED7-9175D4C28507}"/>
              </a:ext>
            </a:extLst>
          </p:cNvPr>
          <p:cNvSpPr/>
          <p:nvPr/>
        </p:nvSpPr>
        <p:spPr>
          <a:xfrm>
            <a:off x="513618" y="2599977"/>
            <a:ext cx="165688" cy="32270"/>
          </a:xfrm>
          <a:custGeom>
            <a:avLst/>
            <a:gdLst>
              <a:gd name="connsiteX0" fmla="*/ 732 w 165688"/>
              <a:gd name="connsiteY0" fmla="*/ 32098 h 32270"/>
              <a:gd name="connsiteX1" fmla="*/ 86457 w 165688"/>
              <a:gd name="connsiteY1" fmla="*/ 13048 h 32270"/>
              <a:gd name="connsiteX2" fmla="*/ 162657 w 165688"/>
              <a:gd name="connsiteY2" fmla="*/ 13048 h 32270"/>
              <a:gd name="connsiteX3" fmla="*/ 137257 w 165688"/>
              <a:gd name="connsiteY3" fmla="*/ 348 h 32270"/>
              <a:gd name="connsiteX4" fmla="*/ 732 w 165688"/>
              <a:gd name="connsiteY4" fmla="*/ 32098 h 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88" h="32270">
                <a:moveTo>
                  <a:pt x="732" y="32098"/>
                </a:moveTo>
                <a:cubicBezTo>
                  <a:pt x="-7735" y="34215"/>
                  <a:pt x="59469" y="16223"/>
                  <a:pt x="86457" y="13048"/>
                </a:cubicBezTo>
                <a:cubicBezTo>
                  <a:pt x="113445" y="9873"/>
                  <a:pt x="154190" y="15165"/>
                  <a:pt x="162657" y="13048"/>
                </a:cubicBezTo>
                <a:cubicBezTo>
                  <a:pt x="171124" y="10931"/>
                  <a:pt x="161599" y="-2298"/>
                  <a:pt x="137257" y="348"/>
                </a:cubicBezTo>
                <a:cubicBezTo>
                  <a:pt x="112915" y="2994"/>
                  <a:pt x="9199" y="29981"/>
                  <a:pt x="732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095E14B-449E-EE34-7B1D-58967B7558FF}"/>
              </a:ext>
            </a:extLst>
          </p:cNvPr>
          <p:cNvSpPr/>
          <p:nvPr/>
        </p:nvSpPr>
        <p:spPr>
          <a:xfrm>
            <a:off x="615918" y="2619314"/>
            <a:ext cx="82651" cy="134100"/>
          </a:xfrm>
          <a:custGeom>
            <a:avLst/>
            <a:gdLst>
              <a:gd name="connsiteX0" fmla="*/ 60357 w 82651"/>
              <a:gd name="connsiteY0" fmla="*/ 61 h 134100"/>
              <a:gd name="connsiteX1" fmla="*/ 25432 w 82651"/>
              <a:gd name="connsiteY1" fmla="*/ 66736 h 134100"/>
              <a:gd name="connsiteX2" fmla="*/ 19082 w 82651"/>
              <a:gd name="connsiteY2" fmla="*/ 95311 h 134100"/>
              <a:gd name="connsiteX3" fmla="*/ 34957 w 82651"/>
              <a:gd name="connsiteY3" fmla="*/ 111186 h 134100"/>
              <a:gd name="connsiteX4" fmla="*/ 82582 w 82651"/>
              <a:gd name="connsiteY4" fmla="*/ 133411 h 134100"/>
              <a:gd name="connsiteX5" fmla="*/ 44482 w 82651"/>
              <a:gd name="connsiteY5" fmla="*/ 123886 h 134100"/>
              <a:gd name="connsiteX6" fmla="*/ 32 w 82651"/>
              <a:gd name="connsiteY6" fmla="*/ 79436 h 134100"/>
              <a:gd name="connsiteX7" fmla="*/ 60357 w 82651"/>
              <a:gd name="connsiteY7" fmla="*/ 61 h 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1" h="134100">
                <a:moveTo>
                  <a:pt x="60357" y="61"/>
                </a:moveTo>
                <a:cubicBezTo>
                  <a:pt x="64590" y="-2056"/>
                  <a:pt x="32311" y="50861"/>
                  <a:pt x="25432" y="66736"/>
                </a:cubicBezTo>
                <a:cubicBezTo>
                  <a:pt x="18553" y="82611"/>
                  <a:pt x="19082" y="95311"/>
                  <a:pt x="19082" y="95311"/>
                </a:cubicBezTo>
                <a:cubicBezTo>
                  <a:pt x="20669" y="102719"/>
                  <a:pt x="24374" y="104836"/>
                  <a:pt x="34957" y="111186"/>
                </a:cubicBezTo>
                <a:cubicBezTo>
                  <a:pt x="45540" y="117536"/>
                  <a:pt x="80994" y="131294"/>
                  <a:pt x="82582" y="133411"/>
                </a:cubicBezTo>
                <a:cubicBezTo>
                  <a:pt x="84170" y="135528"/>
                  <a:pt x="58240" y="132882"/>
                  <a:pt x="44482" y="123886"/>
                </a:cubicBezTo>
                <a:cubicBezTo>
                  <a:pt x="30724" y="114890"/>
                  <a:pt x="1619" y="97428"/>
                  <a:pt x="32" y="79436"/>
                </a:cubicBezTo>
                <a:cubicBezTo>
                  <a:pt x="-1556" y="61444"/>
                  <a:pt x="56124" y="2178"/>
                  <a:pt x="6035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3A8EAD3-33FE-FA7B-EBDF-CA75CBA45421}"/>
              </a:ext>
            </a:extLst>
          </p:cNvPr>
          <p:cNvSpPr/>
          <p:nvPr/>
        </p:nvSpPr>
        <p:spPr>
          <a:xfrm>
            <a:off x="663550" y="2704882"/>
            <a:ext cx="44995" cy="167383"/>
          </a:xfrm>
          <a:custGeom>
            <a:avLst/>
            <a:gdLst>
              <a:gd name="connsiteX0" fmla="*/ 34950 w 44995"/>
              <a:gd name="connsiteY0" fmla="*/ 218 h 167383"/>
              <a:gd name="connsiteX1" fmla="*/ 19075 w 44995"/>
              <a:gd name="connsiteY1" fmla="*/ 70068 h 167383"/>
              <a:gd name="connsiteX2" fmla="*/ 15900 w 44995"/>
              <a:gd name="connsiteY2" fmla="*/ 92293 h 167383"/>
              <a:gd name="connsiteX3" fmla="*/ 44475 w 44995"/>
              <a:gd name="connsiteY3" fmla="*/ 165318 h 167383"/>
              <a:gd name="connsiteX4" fmla="*/ 31775 w 44995"/>
              <a:gd name="connsiteY4" fmla="*/ 143093 h 167383"/>
              <a:gd name="connsiteX5" fmla="*/ 25 w 44995"/>
              <a:gd name="connsiteY5" fmla="*/ 98643 h 167383"/>
              <a:gd name="connsiteX6" fmla="*/ 34950 w 44995"/>
              <a:gd name="connsiteY6" fmla="*/ 218 h 1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5" h="167383">
                <a:moveTo>
                  <a:pt x="34950" y="218"/>
                </a:moveTo>
                <a:cubicBezTo>
                  <a:pt x="38125" y="-4544"/>
                  <a:pt x="19075" y="70068"/>
                  <a:pt x="19075" y="70068"/>
                </a:cubicBezTo>
                <a:cubicBezTo>
                  <a:pt x="15900" y="85414"/>
                  <a:pt x="11667" y="76418"/>
                  <a:pt x="15900" y="92293"/>
                </a:cubicBezTo>
                <a:cubicBezTo>
                  <a:pt x="20133" y="108168"/>
                  <a:pt x="44475" y="165318"/>
                  <a:pt x="44475" y="165318"/>
                </a:cubicBezTo>
                <a:cubicBezTo>
                  <a:pt x="47121" y="173785"/>
                  <a:pt x="39183" y="154206"/>
                  <a:pt x="31775" y="143093"/>
                </a:cubicBezTo>
                <a:cubicBezTo>
                  <a:pt x="24367" y="131981"/>
                  <a:pt x="1083" y="122455"/>
                  <a:pt x="25" y="98643"/>
                </a:cubicBezTo>
                <a:cubicBezTo>
                  <a:pt x="-1033" y="74831"/>
                  <a:pt x="31775" y="4980"/>
                  <a:pt x="34950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DF37432-7B27-AD69-F42D-60BDAB490BA0}"/>
              </a:ext>
            </a:extLst>
          </p:cNvPr>
          <p:cNvSpPr/>
          <p:nvPr/>
        </p:nvSpPr>
        <p:spPr>
          <a:xfrm>
            <a:off x="422060" y="2627376"/>
            <a:ext cx="156034" cy="134883"/>
          </a:xfrm>
          <a:custGeom>
            <a:avLst/>
            <a:gdLst>
              <a:gd name="connsiteX0" fmla="*/ 215 w 156034"/>
              <a:gd name="connsiteY0" fmla="*/ 7874 h 134883"/>
              <a:gd name="connsiteX1" fmla="*/ 92290 w 156034"/>
              <a:gd name="connsiteY1" fmla="*/ 11049 h 134883"/>
              <a:gd name="connsiteX2" fmla="*/ 127215 w 156034"/>
              <a:gd name="connsiteY2" fmla="*/ 74549 h 134883"/>
              <a:gd name="connsiteX3" fmla="*/ 127215 w 156034"/>
              <a:gd name="connsiteY3" fmla="*/ 39624 h 134883"/>
              <a:gd name="connsiteX4" fmla="*/ 155790 w 156034"/>
              <a:gd name="connsiteY4" fmla="*/ 134874 h 134883"/>
              <a:gd name="connsiteX5" fmla="*/ 139915 w 156034"/>
              <a:gd name="connsiteY5" fmla="*/ 33274 h 134883"/>
              <a:gd name="connsiteX6" fmla="*/ 120865 w 156034"/>
              <a:gd name="connsiteY6" fmla="*/ 1524 h 134883"/>
              <a:gd name="connsiteX7" fmla="*/ 215 w 156034"/>
              <a:gd name="connsiteY7" fmla="*/ 7874 h 13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34" h="134883">
                <a:moveTo>
                  <a:pt x="215" y="7874"/>
                </a:moveTo>
                <a:cubicBezTo>
                  <a:pt x="-4547" y="9461"/>
                  <a:pt x="71123" y="-64"/>
                  <a:pt x="92290" y="11049"/>
                </a:cubicBezTo>
                <a:cubicBezTo>
                  <a:pt x="113457" y="22162"/>
                  <a:pt x="121394" y="69787"/>
                  <a:pt x="127215" y="74549"/>
                </a:cubicBezTo>
                <a:cubicBezTo>
                  <a:pt x="133036" y="79311"/>
                  <a:pt x="122453" y="29570"/>
                  <a:pt x="127215" y="39624"/>
                </a:cubicBezTo>
                <a:cubicBezTo>
                  <a:pt x="131978" y="49678"/>
                  <a:pt x="153673" y="135932"/>
                  <a:pt x="155790" y="134874"/>
                </a:cubicBezTo>
                <a:cubicBezTo>
                  <a:pt x="157907" y="133816"/>
                  <a:pt x="145736" y="55499"/>
                  <a:pt x="139915" y="33274"/>
                </a:cubicBezTo>
                <a:cubicBezTo>
                  <a:pt x="134094" y="11049"/>
                  <a:pt x="138327" y="6816"/>
                  <a:pt x="120865" y="1524"/>
                </a:cubicBezTo>
                <a:cubicBezTo>
                  <a:pt x="103403" y="-3768"/>
                  <a:pt x="4977" y="6287"/>
                  <a:pt x="215" y="7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3BABDC5-E423-DEB0-9987-BA5E0C5CC281}"/>
              </a:ext>
            </a:extLst>
          </p:cNvPr>
          <p:cNvSpPr/>
          <p:nvPr/>
        </p:nvSpPr>
        <p:spPr>
          <a:xfrm>
            <a:off x="365047" y="2657468"/>
            <a:ext cx="145727" cy="119154"/>
          </a:xfrm>
          <a:custGeom>
            <a:avLst/>
            <a:gdLst>
              <a:gd name="connsiteX0" fmla="*/ 60403 w 145727"/>
              <a:gd name="connsiteY0" fmla="*/ 7 h 119154"/>
              <a:gd name="connsiteX1" fmla="*/ 142953 w 145727"/>
              <a:gd name="connsiteY1" fmla="*/ 114307 h 119154"/>
              <a:gd name="connsiteX2" fmla="*/ 114378 w 145727"/>
              <a:gd name="connsiteY2" fmla="*/ 88907 h 119154"/>
              <a:gd name="connsiteX3" fmla="*/ 78 w 145727"/>
              <a:gd name="connsiteY3" fmla="*/ 6357 h 119154"/>
              <a:gd name="connsiteX4" fmla="*/ 133428 w 145727"/>
              <a:gd name="connsiteY4" fmla="*/ 107957 h 119154"/>
              <a:gd name="connsiteX5" fmla="*/ 60403 w 145727"/>
              <a:gd name="connsiteY5" fmla="*/ 7 h 1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27" h="119154">
                <a:moveTo>
                  <a:pt x="60403" y="7"/>
                </a:moveTo>
                <a:cubicBezTo>
                  <a:pt x="61991" y="1065"/>
                  <a:pt x="133957" y="99490"/>
                  <a:pt x="142953" y="114307"/>
                </a:cubicBezTo>
                <a:cubicBezTo>
                  <a:pt x="151949" y="129124"/>
                  <a:pt x="138191" y="106899"/>
                  <a:pt x="114378" y="88907"/>
                </a:cubicBezTo>
                <a:cubicBezTo>
                  <a:pt x="90566" y="70915"/>
                  <a:pt x="-3097" y="3182"/>
                  <a:pt x="78" y="6357"/>
                </a:cubicBezTo>
                <a:cubicBezTo>
                  <a:pt x="3253" y="9532"/>
                  <a:pt x="120728" y="105840"/>
                  <a:pt x="133428" y="107957"/>
                </a:cubicBezTo>
                <a:cubicBezTo>
                  <a:pt x="146128" y="110074"/>
                  <a:pt x="58815" y="-1051"/>
                  <a:pt x="6040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512924E-121C-5594-A20E-BF5AFB29D526}"/>
              </a:ext>
            </a:extLst>
          </p:cNvPr>
          <p:cNvSpPr/>
          <p:nvPr/>
        </p:nvSpPr>
        <p:spPr>
          <a:xfrm>
            <a:off x="424624" y="2641168"/>
            <a:ext cx="97262" cy="150396"/>
          </a:xfrm>
          <a:custGeom>
            <a:avLst/>
            <a:gdLst>
              <a:gd name="connsiteX0" fmla="*/ 826 w 97262"/>
              <a:gd name="connsiteY0" fmla="*/ 432 h 150396"/>
              <a:gd name="connsiteX1" fmla="*/ 96076 w 97262"/>
              <a:gd name="connsiteY1" fmla="*/ 146482 h 150396"/>
              <a:gd name="connsiteX2" fmla="*/ 51626 w 97262"/>
              <a:gd name="connsiteY2" fmla="*/ 102032 h 150396"/>
              <a:gd name="connsiteX3" fmla="*/ 826 w 97262"/>
              <a:gd name="connsiteY3" fmla="*/ 432 h 15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62" h="150396">
                <a:moveTo>
                  <a:pt x="826" y="432"/>
                </a:moveTo>
                <a:cubicBezTo>
                  <a:pt x="8234" y="7840"/>
                  <a:pt x="87609" y="129549"/>
                  <a:pt x="96076" y="146482"/>
                </a:cubicBezTo>
                <a:cubicBezTo>
                  <a:pt x="104543" y="163415"/>
                  <a:pt x="65384" y="121082"/>
                  <a:pt x="51626" y="102032"/>
                </a:cubicBezTo>
                <a:cubicBezTo>
                  <a:pt x="37868" y="82982"/>
                  <a:pt x="-6582" y="-6976"/>
                  <a:pt x="82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E73F1008-8036-1C6A-0B84-DA819A970A80}"/>
              </a:ext>
            </a:extLst>
          </p:cNvPr>
          <p:cNvSpPr/>
          <p:nvPr/>
        </p:nvSpPr>
        <p:spPr>
          <a:xfrm>
            <a:off x="532662" y="2946690"/>
            <a:ext cx="150567" cy="123642"/>
          </a:xfrm>
          <a:custGeom>
            <a:avLst/>
            <a:gdLst>
              <a:gd name="connsiteX0" fmla="*/ 738 w 150567"/>
              <a:gd name="connsiteY0" fmla="*/ 2885 h 123642"/>
              <a:gd name="connsiteX1" fmla="*/ 83288 w 150567"/>
              <a:gd name="connsiteY1" fmla="*/ 18760 h 123642"/>
              <a:gd name="connsiteX2" fmla="*/ 146788 w 150567"/>
              <a:gd name="connsiteY2" fmla="*/ 79085 h 123642"/>
              <a:gd name="connsiteX3" fmla="*/ 130913 w 150567"/>
              <a:gd name="connsiteY3" fmla="*/ 101310 h 123642"/>
              <a:gd name="connsiteX4" fmla="*/ 29313 w 150567"/>
              <a:gd name="connsiteY4" fmla="*/ 123535 h 123642"/>
              <a:gd name="connsiteX5" fmla="*/ 137263 w 150567"/>
              <a:gd name="connsiteY5" fmla="*/ 91785 h 123642"/>
              <a:gd name="connsiteX6" fmla="*/ 134088 w 150567"/>
              <a:gd name="connsiteY6" fmla="*/ 69560 h 123642"/>
              <a:gd name="connsiteX7" fmla="*/ 738 w 150567"/>
              <a:gd name="connsiteY7" fmla="*/ 2885 h 1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67" h="123642">
                <a:moveTo>
                  <a:pt x="738" y="2885"/>
                </a:moveTo>
                <a:cubicBezTo>
                  <a:pt x="-7729" y="-5582"/>
                  <a:pt x="58946" y="6060"/>
                  <a:pt x="83288" y="18760"/>
                </a:cubicBezTo>
                <a:cubicBezTo>
                  <a:pt x="107630" y="31460"/>
                  <a:pt x="138851" y="65327"/>
                  <a:pt x="146788" y="79085"/>
                </a:cubicBezTo>
                <a:cubicBezTo>
                  <a:pt x="154726" y="92843"/>
                  <a:pt x="150492" y="93902"/>
                  <a:pt x="130913" y="101310"/>
                </a:cubicBezTo>
                <a:cubicBezTo>
                  <a:pt x="111334" y="108718"/>
                  <a:pt x="28255" y="125123"/>
                  <a:pt x="29313" y="123535"/>
                </a:cubicBezTo>
                <a:cubicBezTo>
                  <a:pt x="30371" y="121947"/>
                  <a:pt x="119801" y="100781"/>
                  <a:pt x="137263" y="91785"/>
                </a:cubicBezTo>
                <a:cubicBezTo>
                  <a:pt x="154726" y="82789"/>
                  <a:pt x="150492" y="84377"/>
                  <a:pt x="134088" y="69560"/>
                </a:cubicBezTo>
                <a:cubicBezTo>
                  <a:pt x="117684" y="54743"/>
                  <a:pt x="9205" y="11352"/>
                  <a:pt x="738" y="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31A2350-CB06-5D1D-494B-BF606A2CEB94}"/>
              </a:ext>
            </a:extLst>
          </p:cNvPr>
          <p:cNvSpPr/>
          <p:nvPr/>
        </p:nvSpPr>
        <p:spPr>
          <a:xfrm>
            <a:off x="358680" y="2907463"/>
            <a:ext cx="73552" cy="262673"/>
          </a:xfrm>
          <a:custGeom>
            <a:avLst/>
            <a:gdLst>
              <a:gd name="connsiteX0" fmla="*/ 95 w 73552"/>
              <a:gd name="connsiteY0" fmla="*/ 7187 h 262673"/>
              <a:gd name="connsiteX1" fmla="*/ 22320 w 73552"/>
              <a:gd name="connsiteY1" fmla="*/ 96087 h 262673"/>
              <a:gd name="connsiteX2" fmla="*/ 60420 w 73552"/>
              <a:gd name="connsiteY2" fmla="*/ 146887 h 262673"/>
              <a:gd name="connsiteX3" fmla="*/ 73120 w 73552"/>
              <a:gd name="connsiteY3" fmla="*/ 261187 h 262673"/>
              <a:gd name="connsiteX4" fmla="*/ 69945 w 73552"/>
              <a:gd name="connsiteY4" fmla="*/ 197687 h 262673"/>
              <a:gd name="connsiteX5" fmla="*/ 63595 w 73552"/>
              <a:gd name="connsiteY5" fmla="*/ 837 h 262673"/>
              <a:gd name="connsiteX6" fmla="*/ 60420 w 73552"/>
              <a:gd name="connsiteY6" fmla="*/ 124662 h 262673"/>
              <a:gd name="connsiteX7" fmla="*/ 15970 w 73552"/>
              <a:gd name="connsiteY7" fmla="*/ 70687 h 262673"/>
              <a:gd name="connsiteX8" fmla="*/ 95 w 73552"/>
              <a:gd name="connsiteY8" fmla="*/ 7187 h 2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2" h="262673">
                <a:moveTo>
                  <a:pt x="95" y="7187"/>
                </a:moveTo>
                <a:cubicBezTo>
                  <a:pt x="1153" y="11420"/>
                  <a:pt x="12266" y="72804"/>
                  <a:pt x="22320" y="96087"/>
                </a:cubicBezTo>
                <a:cubicBezTo>
                  <a:pt x="32374" y="119370"/>
                  <a:pt x="51953" y="119370"/>
                  <a:pt x="60420" y="146887"/>
                </a:cubicBezTo>
                <a:cubicBezTo>
                  <a:pt x="68887" y="174404"/>
                  <a:pt x="71533" y="252720"/>
                  <a:pt x="73120" y="261187"/>
                </a:cubicBezTo>
                <a:cubicBezTo>
                  <a:pt x="74707" y="269654"/>
                  <a:pt x="71533" y="241079"/>
                  <a:pt x="69945" y="197687"/>
                </a:cubicBezTo>
                <a:cubicBezTo>
                  <a:pt x="68358" y="154295"/>
                  <a:pt x="65182" y="13008"/>
                  <a:pt x="63595" y="837"/>
                </a:cubicBezTo>
                <a:cubicBezTo>
                  <a:pt x="62008" y="-11334"/>
                  <a:pt x="68358" y="113020"/>
                  <a:pt x="60420" y="124662"/>
                </a:cubicBezTo>
                <a:cubicBezTo>
                  <a:pt x="52483" y="136304"/>
                  <a:pt x="24966" y="87620"/>
                  <a:pt x="15970" y="70687"/>
                </a:cubicBezTo>
                <a:cubicBezTo>
                  <a:pt x="6974" y="53754"/>
                  <a:pt x="-963" y="2954"/>
                  <a:pt x="95" y="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EA7667B-5024-BFB0-8B32-28B8A2813059}"/>
              </a:ext>
            </a:extLst>
          </p:cNvPr>
          <p:cNvSpPr/>
          <p:nvPr/>
        </p:nvSpPr>
        <p:spPr>
          <a:xfrm>
            <a:off x="474246" y="3190610"/>
            <a:ext cx="40178" cy="302985"/>
          </a:xfrm>
          <a:custGeom>
            <a:avLst/>
            <a:gdLst>
              <a:gd name="connsiteX0" fmla="*/ 40104 w 40178"/>
              <a:gd name="connsiteY0" fmla="*/ 265 h 302985"/>
              <a:gd name="connsiteX1" fmla="*/ 11529 w 40178"/>
              <a:gd name="connsiteY1" fmla="*/ 139965 h 302985"/>
              <a:gd name="connsiteX2" fmla="*/ 5179 w 40178"/>
              <a:gd name="connsiteY2" fmla="*/ 298715 h 302985"/>
              <a:gd name="connsiteX3" fmla="*/ 2004 w 40178"/>
              <a:gd name="connsiteY3" fmla="*/ 244740 h 302985"/>
              <a:gd name="connsiteX4" fmla="*/ 2004 w 40178"/>
              <a:gd name="connsiteY4" fmla="*/ 108215 h 302985"/>
              <a:gd name="connsiteX5" fmla="*/ 40104 w 40178"/>
              <a:gd name="connsiteY5" fmla="*/ 265 h 30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8" h="302985">
                <a:moveTo>
                  <a:pt x="40104" y="265"/>
                </a:moveTo>
                <a:cubicBezTo>
                  <a:pt x="41691" y="5557"/>
                  <a:pt x="17350" y="90223"/>
                  <a:pt x="11529" y="139965"/>
                </a:cubicBezTo>
                <a:cubicBezTo>
                  <a:pt x="5708" y="189707"/>
                  <a:pt x="6766" y="281253"/>
                  <a:pt x="5179" y="298715"/>
                </a:cubicBezTo>
                <a:cubicBezTo>
                  <a:pt x="3592" y="316177"/>
                  <a:pt x="2533" y="276490"/>
                  <a:pt x="2004" y="244740"/>
                </a:cubicBezTo>
                <a:cubicBezTo>
                  <a:pt x="1475" y="212990"/>
                  <a:pt x="-2229" y="146315"/>
                  <a:pt x="2004" y="108215"/>
                </a:cubicBezTo>
                <a:cubicBezTo>
                  <a:pt x="6237" y="70115"/>
                  <a:pt x="38517" y="-5027"/>
                  <a:pt x="4010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FFEEAA-32E4-B7C0-2E38-04793B189DC5}"/>
              </a:ext>
            </a:extLst>
          </p:cNvPr>
          <p:cNvSpPr/>
          <p:nvPr/>
        </p:nvSpPr>
        <p:spPr>
          <a:xfrm>
            <a:off x="546100" y="3133725"/>
            <a:ext cx="66902" cy="6559"/>
          </a:xfrm>
          <a:custGeom>
            <a:avLst/>
            <a:gdLst>
              <a:gd name="connsiteX0" fmla="*/ 0 w 66902"/>
              <a:gd name="connsiteY0" fmla="*/ 0 h 6559"/>
              <a:gd name="connsiteX1" fmla="*/ 66675 w 66902"/>
              <a:gd name="connsiteY1" fmla="*/ 6350 h 6559"/>
              <a:gd name="connsiteX2" fmla="*/ 0 w 66902"/>
              <a:gd name="connsiteY2" fmla="*/ 0 h 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2" h="6559">
                <a:moveTo>
                  <a:pt x="0" y="0"/>
                </a:moveTo>
                <a:cubicBezTo>
                  <a:pt x="0" y="0"/>
                  <a:pt x="61913" y="7937"/>
                  <a:pt x="66675" y="6350"/>
                </a:cubicBezTo>
                <a:cubicBezTo>
                  <a:pt x="71437" y="476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BB24743-C27E-91BE-64C5-520B6426CE61}"/>
              </a:ext>
            </a:extLst>
          </p:cNvPr>
          <p:cNvSpPr/>
          <p:nvPr/>
        </p:nvSpPr>
        <p:spPr>
          <a:xfrm>
            <a:off x="522494" y="3166542"/>
            <a:ext cx="159965" cy="173786"/>
          </a:xfrm>
          <a:custGeom>
            <a:avLst/>
            <a:gdLst>
              <a:gd name="connsiteX0" fmla="*/ 49006 w 159965"/>
              <a:gd name="connsiteY0" fmla="*/ 14808 h 173786"/>
              <a:gd name="connsiteX1" fmla="*/ 7731 w 159965"/>
              <a:gd name="connsiteY1" fmla="*/ 129108 h 173786"/>
              <a:gd name="connsiteX2" fmla="*/ 4556 w 159965"/>
              <a:gd name="connsiteY2" fmla="*/ 173558 h 173786"/>
              <a:gd name="connsiteX3" fmla="*/ 14081 w 159965"/>
              <a:gd name="connsiteY3" fmla="*/ 113233 h 173786"/>
              <a:gd name="connsiteX4" fmla="*/ 156956 w 159965"/>
              <a:gd name="connsiteY4" fmla="*/ 2108 h 173786"/>
              <a:gd name="connsiteX5" fmla="*/ 102981 w 159965"/>
              <a:gd name="connsiteY5" fmla="*/ 46558 h 173786"/>
              <a:gd name="connsiteX6" fmla="*/ 4556 w 159965"/>
              <a:gd name="connsiteY6" fmla="*/ 122758 h 173786"/>
              <a:gd name="connsiteX7" fmla="*/ 49006 w 159965"/>
              <a:gd name="connsiteY7" fmla="*/ 14808 h 1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5" h="173786">
                <a:moveTo>
                  <a:pt x="49006" y="14808"/>
                </a:moveTo>
                <a:cubicBezTo>
                  <a:pt x="49535" y="15866"/>
                  <a:pt x="15139" y="102650"/>
                  <a:pt x="7731" y="129108"/>
                </a:cubicBezTo>
                <a:cubicBezTo>
                  <a:pt x="323" y="155566"/>
                  <a:pt x="3498" y="176204"/>
                  <a:pt x="4556" y="173558"/>
                </a:cubicBezTo>
                <a:cubicBezTo>
                  <a:pt x="5614" y="170912"/>
                  <a:pt x="-11319" y="141808"/>
                  <a:pt x="14081" y="113233"/>
                </a:cubicBezTo>
                <a:cubicBezTo>
                  <a:pt x="39481" y="84658"/>
                  <a:pt x="142140" y="13220"/>
                  <a:pt x="156956" y="2108"/>
                </a:cubicBezTo>
                <a:cubicBezTo>
                  <a:pt x="171772" y="-9004"/>
                  <a:pt x="128381" y="26450"/>
                  <a:pt x="102981" y="46558"/>
                </a:cubicBezTo>
                <a:cubicBezTo>
                  <a:pt x="77581" y="66666"/>
                  <a:pt x="17785" y="125404"/>
                  <a:pt x="4556" y="122758"/>
                </a:cubicBezTo>
                <a:cubicBezTo>
                  <a:pt x="-8673" y="120112"/>
                  <a:pt x="48477" y="13750"/>
                  <a:pt x="49006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885B73E-8786-1863-5BBB-E9AEAC4565F5}"/>
              </a:ext>
            </a:extLst>
          </p:cNvPr>
          <p:cNvSpPr/>
          <p:nvPr/>
        </p:nvSpPr>
        <p:spPr>
          <a:xfrm>
            <a:off x="205236" y="2932278"/>
            <a:ext cx="81107" cy="188061"/>
          </a:xfrm>
          <a:custGeom>
            <a:avLst/>
            <a:gdLst>
              <a:gd name="connsiteX0" fmla="*/ 1139 w 81107"/>
              <a:gd name="connsiteY0" fmla="*/ 1422 h 188061"/>
              <a:gd name="connsiteX1" fmla="*/ 80514 w 81107"/>
              <a:gd name="connsiteY1" fmla="*/ 185572 h 188061"/>
              <a:gd name="connsiteX2" fmla="*/ 36064 w 81107"/>
              <a:gd name="connsiteY2" fmla="*/ 103022 h 188061"/>
              <a:gd name="connsiteX3" fmla="*/ 1139 w 81107"/>
              <a:gd name="connsiteY3" fmla="*/ 1422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07" h="188061">
                <a:moveTo>
                  <a:pt x="1139" y="1422"/>
                </a:moveTo>
                <a:cubicBezTo>
                  <a:pt x="8547" y="15180"/>
                  <a:pt x="74693" y="168639"/>
                  <a:pt x="80514" y="185572"/>
                </a:cubicBezTo>
                <a:cubicBezTo>
                  <a:pt x="86335" y="202505"/>
                  <a:pt x="47706" y="128422"/>
                  <a:pt x="36064" y="103022"/>
                </a:cubicBezTo>
                <a:cubicBezTo>
                  <a:pt x="24422" y="77622"/>
                  <a:pt x="-6269" y="-12336"/>
                  <a:pt x="1139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F6B6888-E01B-AC60-F7A5-EC08D8CF28A3}"/>
              </a:ext>
            </a:extLst>
          </p:cNvPr>
          <p:cNvSpPr/>
          <p:nvPr/>
        </p:nvSpPr>
        <p:spPr>
          <a:xfrm>
            <a:off x="434182" y="2800183"/>
            <a:ext cx="7143" cy="183610"/>
          </a:xfrm>
          <a:custGeom>
            <a:avLst/>
            <a:gdLst>
              <a:gd name="connsiteX0" fmla="*/ 793 w 7143"/>
              <a:gd name="connsiteY0" fmla="*/ 167 h 183610"/>
              <a:gd name="connsiteX1" fmla="*/ 7143 w 7143"/>
              <a:gd name="connsiteY1" fmla="*/ 174792 h 183610"/>
              <a:gd name="connsiteX2" fmla="*/ 793 w 7143"/>
              <a:gd name="connsiteY2" fmla="*/ 143042 h 183610"/>
              <a:gd name="connsiteX3" fmla="*/ 793 w 7143"/>
              <a:gd name="connsiteY3" fmla="*/ 167 h 18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83610">
                <a:moveTo>
                  <a:pt x="793" y="167"/>
                </a:moveTo>
                <a:cubicBezTo>
                  <a:pt x="1851" y="5458"/>
                  <a:pt x="7143" y="150980"/>
                  <a:pt x="7143" y="174792"/>
                </a:cubicBezTo>
                <a:cubicBezTo>
                  <a:pt x="7143" y="198604"/>
                  <a:pt x="1851" y="169500"/>
                  <a:pt x="793" y="143042"/>
                </a:cubicBezTo>
                <a:cubicBezTo>
                  <a:pt x="-265" y="116584"/>
                  <a:pt x="-265" y="-5124"/>
                  <a:pt x="7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B0A7127-8EDE-4963-E170-CBB6AEDE904B}"/>
              </a:ext>
            </a:extLst>
          </p:cNvPr>
          <p:cNvSpPr/>
          <p:nvPr/>
        </p:nvSpPr>
        <p:spPr>
          <a:xfrm>
            <a:off x="266690" y="2787647"/>
            <a:ext cx="94508" cy="124187"/>
          </a:xfrm>
          <a:custGeom>
            <a:avLst/>
            <a:gdLst>
              <a:gd name="connsiteX0" fmla="*/ 10 w 94508"/>
              <a:gd name="connsiteY0" fmla="*/ 3 h 124187"/>
              <a:gd name="connsiteX1" fmla="*/ 34935 w 94508"/>
              <a:gd name="connsiteY1" fmla="*/ 69853 h 124187"/>
              <a:gd name="connsiteX2" fmla="*/ 92085 w 94508"/>
              <a:gd name="connsiteY2" fmla="*/ 123828 h 124187"/>
              <a:gd name="connsiteX3" fmla="*/ 79385 w 94508"/>
              <a:gd name="connsiteY3" fmla="*/ 92078 h 124187"/>
              <a:gd name="connsiteX4" fmla="*/ 38110 w 94508"/>
              <a:gd name="connsiteY4" fmla="*/ 66678 h 124187"/>
              <a:gd name="connsiteX5" fmla="*/ 10 w 94508"/>
              <a:gd name="connsiteY5" fmla="*/ 3 h 1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08" h="124187">
                <a:moveTo>
                  <a:pt x="10" y="3"/>
                </a:moveTo>
                <a:cubicBezTo>
                  <a:pt x="-519" y="532"/>
                  <a:pt x="19589" y="49216"/>
                  <a:pt x="34935" y="69853"/>
                </a:cubicBezTo>
                <a:cubicBezTo>
                  <a:pt x="50281" y="90490"/>
                  <a:pt x="84677" y="120124"/>
                  <a:pt x="92085" y="123828"/>
                </a:cubicBezTo>
                <a:cubicBezTo>
                  <a:pt x="99493" y="127532"/>
                  <a:pt x="88381" y="101603"/>
                  <a:pt x="79385" y="92078"/>
                </a:cubicBezTo>
                <a:cubicBezTo>
                  <a:pt x="70389" y="82553"/>
                  <a:pt x="48164" y="76203"/>
                  <a:pt x="38110" y="66678"/>
                </a:cubicBezTo>
                <a:cubicBezTo>
                  <a:pt x="28056" y="57153"/>
                  <a:pt x="539" y="-526"/>
                  <a:pt x="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6FFBB68-BBB2-A232-6604-5C93C5707AF2}"/>
              </a:ext>
            </a:extLst>
          </p:cNvPr>
          <p:cNvSpPr/>
          <p:nvPr/>
        </p:nvSpPr>
        <p:spPr>
          <a:xfrm>
            <a:off x="393467" y="2749215"/>
            <a:ext cx="19516" cy="160900"/>
          </a:xfrm>
          <a:custGeom>
            <a:avLst/>
            <a:gdLst>
              <a:gd name="connsiteX0" fmla="*/ 233 w 19516"/>
              <a:gd name="connsiteY0" fmla="*/ 335 h 160900"/>
              <a:gd name="connsiteX1" fmla="*/ 19283 w 19516"/>
              <a:gd name="connsiteY1" fmla="*/ 155910 h 160900"/>
              <a:gd name="connsiteX2" fmla="*/ 9758 w 19516"/>
              <a:gd name="connsiteY2" fmla="*/ 114635 h 160900"/>
              <a:gd name="connsiteX3" fmla="*/ 233 w 19516"/>
              <a:gd name="connsiteY3" fmla="*/ 335 h 1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" h="160900">
                <a:moveTo>
                  <a:pt x="233" y="335"/>
                </a:moveTo>
                <a:cubicBezTo>
                  <a:pt x="1820" y="7214"/>
                  <a:pt x="17696" y="136860"/>
                  <a:pt x="19283" y="155910"/>
                </a:cubicBezTo>
                <a:cubicBezTo>
                  <a:pt x="20870" y="174960"/>
                  <a:pt x="13991" y="134743"/>
                  <a:pt x="9758" y="114635"/>
                </a:cubicBezTo>
                <a:cubicBezTo>
                  <a:pt x="5525" y="94527"/>
                  <a:pt x="-1354" y="-6544"/>
                  <a:pt x="23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AE60755-547F-71FC-A6BE-7CE148F71967}"/>
              </a:ext>
            </a:extLst>
          </p:cNvPr>
          <p:cNvSpPr/>
          <p:nvPr/>
        </p:nvSpPr>
        <p:spPr>
          <a:xfrm>
            <a:off x="430363" y="3015741"/>
            <a:ext cx="55554" cy="272574"/>
          </a:xfrm>
          <a:custGeom>
            <a:avLst/>
            <a:gdLst>
              <a:gd name="connsiteX0" fmla="*/ 55412 w 55554"/>
              <a:gd name="connsiteY0" fmla="*/ 3684 h 272574"/>
              <a:gd name="connsiteX1" fmla="*/ 1437 w 55554"/>
              <a:gd name="connsiteY1" fmla="*/ 270384 h 272574"/>
              <a:gd name="connsiteX2" fmla="*/ 17312 w 55554"/>
              <a:gd name="connsiteY2" fmla="*/ 124334 h 272574"/>
              <a:gd name="connsiteX3" fmla="*/ 55412 w 55554"/>
              <a:gd name="connsiteY3" fmla="*/ 3684 h 2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4" h="272574">
                <a:moveTo>
                  <a:pt x="55412" y="3684"/>
                </a:moveTo>
                <a:cubicBezTo>
                  <a:pt x="52766" y="28026"/>
                  <a:pt x="7787" y="250276"/>
                  <a:pt x="1437" y="270384"/>
                </a:cubicBezTo>
                <a:cubicBezTo>
                  <a:pt x="-4913" y="290492"/>
                  <a:pt x="11491" y="166667"/>
                  <a:pt x="17312" y="124334"/>
                </a:cubicBezTo>
                <a:cubicBezTo>
                  <a:pt x="23133" y="82001"/>
                  <a:pt x="58058" y="-20658"/>
                  <a:pt x="55412" y="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DDE8D08-831C-01D2-62D1-E52877285BED}"/>
              </a:ext>
            </a:extLst>
          </p:cNvPr>
          <p:cNvSpPr/>
          <p:nvPr/>
        </p:nvSpPr>
        <p:spPr>
          <a:xfrm>
            <a:off x="483482" y="2705100"/>
            <a:ext cx="72308" cy="16870"/>
          </a:xfrm>
          <a:custGeom>
            <a:avLst/>
            <a:gdLst>
              <a:gd name="connsiteX0" fmla="*/ 72143 w 72308"/>
              <a:gd name="connsiteY0" fmla="*/ 12700 h 16870"/>
              <a:gd name="connsiteX1" fmla="*/ 2293 w 72308"/>
              <a:gd name="connsiteY1" fmla="*/ 0 h 16870"/>
              <a:gd name="connsiteX2" fmla="*/ 21343 w 72308"/>
              <a:gd name="connsiteY2" fmla="*/ 15875 h 16870"/>
              <a:gd name="connsiteX3" fmla="*/ 72143 w 72308"/>
              <a:gd name="connsiteY3" fmla="*/ 12700 h 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8" h="16870">
                <a:moveTo>
                  <a:pt x="72143" y="12700"/>
                </a:moveTo>
                <a:cubicBezTo>
                  <a:pt x="68968" y="10054"/>
                  <a:pt x="2293" y="0"/>
                  <a:pt x="2293" y="0"/>
                </a:cubicBezTo>
                <a:cubicBezTo>
                  <a:pt x="-6174" y="529"/>
                  <a:pt x="10760" y="13229"/>
                  <a:pt x="21343" y="15875"/>
                </a:cubicBezTo>
                <a:cubicBezTo>
                  <a:pt x="31926" y="18521"/>
                  <a:pt x="75318" y="15346"/>
                  <a:pt x="7214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3156CA8-1610-F419-4B89-6D7798D818CD}"/>
              </a:ext>
            </a:extLst>
          </p:cNvPr>
          <p:cNvSpPr/>
          <p:nvPr/>
        </p:nvSpPr>
        <p:spPr>
          <a:xfrm>
            <a:off x="593341" y="3063777"/>
            <a:ext cx="166864" cy="28979"/>
          </a:xfrm>
          <a:custGeom>
            <a:avLst/>
            <a:gdLst>
              <a:gd name="connsiteX0" fmla="*/ 384 w 166864"/>
              <a:gd name="connsiteY0" fmla="*/ 28673 h 28979"/>
              <a:gd name="connsiteX1" fmla="*/ 95634 w 166864"/>
              <a:gd name="connsiteY1" fmla="*/ 98 h 28979"/>
              <a:gd name="connsiteX2" fmla="*/ 165484 w 166864"/>
              <a:gd name="connsiteY2" fmla="*/ 19148 h 28979"/>
              <a:gd name="connsiteX3" fmla="*/ 133734 w 166864"/>
              <a:gd name="connsiteY3" fmla="*/ 15973 h 28979"/>
              <a:gd name="connsiteX4" fmla="*/ 384 w 166864"/>
              <a:gd name="connsiteY4" fmla="*/ 28673 h 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4" h="28979">
                <a:moveTo>
                  <a:pt x="384" y="28673"/>
                </a:moveTo>
                <a:cubicBezTo>
                  <a:pt x="-5966" y="26027"/>
                  <a:pt x="68117" y="1685"/>
                  <a:pt x="95634" y="98"/>
                </a:cubicBezTo>
                <a:cubicBezTo>
                  <a:pt x="123151" y="-1489"/>
                  <a:pt x="159134" y="16502"/>
                  <a:pt x="165484" y="19148"/>
                </a:cubicBezTo>
                <a:cubicBezTo>
                  <a:pt x="171834" y="21794"/>
                  <a:pt x="155430" y="15973"/>
                  <a:pt x="133734" y="15973"/>
                </a:cubicBezTo>
                <a:cubicBezTo>
                  <a:pt x="112038" y="15973"/>
                  <a:pt x="6734" y="31319"/>
                  <a:pt x="384" y="2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502B4E6-E5D4-229A-23A5-63D5EBED5786}"/>
              </a:ext>
            </a:extLst>
          </p:cNvPr>
          <p:cNvSpPr/>
          <p:nvPr/>
        </p:nvSpPr>
        <p:spPr>
          <a:xfrm>
            <a:off x="612680" y="3121025"/>
            <a:ext cx="161884" cy="76218"/>
          </a:xfrm>
          <a:custGeom>
            <a:avLst/>
            <a:gdLst>
              <a:gd name="connsiteX0" fmla="*/ 95 w 161884"/>
              <a:gd name="connsiteY0" fmla="*/ 15875 h 76218"/>
              <a:gd name="connsiteX1" fmla="*/ 133445 w 161884"/>
              <a:gd name="connsiteY1" fmla="*/ 0 h 76218"/>
              <a:gd name="connsiteX2" fmla="*/ 142970 w 161884"/>
              <a:gd name="connsiteY2" fmla="*/ 19050 h 76218"/>
              <a:gd name="connsiteX3" fmla="*/ 123920 w 161884"/>
              <a:gd name="connsiteY3" fmla="*/ 76200 h 76218"/>
              <a:gd name="connsiteX4" fmla="*/ 158845 w 161884"/>
              <a:gd name="connsiteY4" fmla="*/ 12700 h 76218"/>
              <a:gd name="connsiteX5" fmla="*/ 95 w 161884"/>
              <a:gd name="connsiteY5" fmla="*/ 15875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4" h="76218">
                <a:moveTo>
                  <a:pt x="95" y="15875"/>
                </a:moveTo>
                <a:cubicBezTo>
                  <a:pt x="-4138" y="13758"/>
                  <a:pt x="133445" y="0"/>
                  <a:pt x="133445" y="0"/>
                </a:cubicBezTo>
                <a:cubicBezTo>
                  <a:pt x="157257" y="529"/>
                  <a:pt x="144557" y="6350"/>
                  <a:pt x="142970" y="19050"/>
                </a:cubicBezTo>
                <a:cubicBezTo>
                  <a:pt x="141383" y="31750"/>
                  <a:pt x="121274" y="77258"/>
                  <a:pt x="123920" y="76200"/>
                </a:cubicBezTo>
                <a:cubicBezTo>
                  <a:pt x="126566" y="75142"/>
                  <a:pt x="174191" y="19579"/>
                  <a:pt x="158845" y="12700"/>
                </a:cubicBezTo>
                <a:cubicBezTo>
                  <a:pt x="143499" y="5821"/>
                  <a:pt x="4328" y="17992"/>
                  <a:pt x="9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9001268-6144-77A3-76F0-7CD11F0B4F84}"/>
              </a:ext>
            </a:extLst>
          </p:cNvPr>
          <p:cNvSpPr/>
          <p:nvPr/>
        </p:nvSpPr>
        <p:spPr>
          <a:xfrm>
            <a:off x="806448" y="3859879"/>
            <a:ext cx="217789" cy="1043160"/>
          </a:xfrm>
          <a:custGeom>
            <a:avLst/>
            <a:gdLst>
              <a:gd name="connsiteX0" fmla="*/ 31752 w 217789"/>
              <a:gd name="connsiteY0" fmla="*/ 4096 h 1043160"/>
              <a:gd name="connsiteX1" fmla="*/ 187327 w 217789"/>
              <a:gd name="connsiteY1" fmla="*/ 613696 h 1043160"/>
              <a:gd name="connsiteX2" fmla="*/ 187327 w 217789"/>
              <a:gd name="connsiteY2" fmla="*/ 607346 h 1043160"/>
              <a:gd name="connsiteX3" fmla="*/ 190502 w 217789"/>
              <a:gd name="connsiteY3" fmla="*/ 766096 h 1043160"/>
              <a:gd name="connsiteX4" fmla="*/ 203202 w 217789"/>
              <a:gd name="connsiteY4" fmla="*/ 1042321 h 1043160"/>
              <a:gd name="connsiteX5" fmla="*/ 212727 w 217789"/>
              <a:gd name="connsiteY5" fmla="*/ 839121 h 1043160"/>
              <a:gd name="connsiteX6" fmla="*/ 117477 w 217789"/>
              <a:gd name="connsiteY6" fmla="*/ 486696 h 1043160"/>
              <a:gd name="connsiteX7" fmla="*/ 171452 w 217789"/>
              <a:gd name="connsiteY7" fmla="*/ 620046 h 1043160"/>
              <a:gd name="connsiteX8" fmla="*/ 101602 w 217789"/>
              <a:gd name="connsiteY8" fmla="*/ 340646 h 1043160"/>
              <a:gd name="connsiteX9" fmla="*/ 2 w 217789"/>
              <a:gd name="connsiteY9" fmla="*/ 162846 h 1043160"/>
              <a:gd name="connsiteX10" fmla="*/ 98427 w 217789"/>
              <a:gd name="connsiteY10" fmla="*/ 337471 h 1043160"/>
              <a:gd name="connsiteX11" fmla="*/ 31752 w 217789"/>
              <a:gd name="connsiteY11" fmla="*/ 4096 h 10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789" h="1043160">
                <a:moveTo>
                  <a:pt x="31752" y="4096"/>
                </a:moveTo>
                <a:cubicBezTo>
                  <a:pt x="46569" y="50133"/>
                  <a:pt x="161398" y="513154"/>
                  <a:pt x="187327" y="613696"/>
                </a:cubicBezTo>
                <a:cubicBezTo>
                  <a:pt x="213256" y="714238"/>
                  <a:pt x="186798" y="581946"/>
                  <a:pt x="187327" y="607346"/>
                </a:cubicBezTo>
                <a:cubicBezTo>
                  <a:pt x="187856" y="632746"/>
                  <a:pt x="187856" y="693600"/>
                  <a:pt x="190502" y="766096"/>
                </a:cubicBezTo>
                <a:cubicBezTo>
                  <a:pt x="193148" y="838592"/>
                  <a:pt x="199498" y="1030150"/>
                  <a:pt x="203202" y="1042321"/>
                </a:cubicBezTo>
                <a:cubicBezTo>
                  <a:pt x="206906" y="1054492"/>
                  <a:pt x="227014" y="931725"/>
                  <a:pt x="212727" y="839121"/>
                </a:cubicBezTo>
                <a:cubicBezTo>
                  <a:pt x="198440" y="746517"/>
                  <a:pt x="124356" y="523208"/>
                  <a:pt x="117477" y="486696"/>
                </a:cubicBezTo>
                <a:cubicBezTo>
                  <a:pt x="110598" y="450184"/>
                  <a:pt x="174098" y="644388"/>
                  <a:pt x="171452" y="620046"/>
                </a:cubicBezTo>
                <a:cubicBezTo>
                  <a:pt x="168806" y="595704"/>
                  <a:pt x="130177" y="416846"/>
                  <a:pt x="101602" y="340646"/>
                </a:cubicBezTo>
                <a:cubicBezTo>
                  <a:pt x="73027" y="264446"/>
                  <a:pt x="531" y="163375"/>
                  <a:pt x="2" y="162846"/>
                </a:cubicBezTo>
                <a:cubicBezTo>
                  <a:pt x="-527" y="162317"/>
                  <a:pt x="89431" y="360225"/>
                  <a:pt x="98427" y="337471"/>
                </a:cubicBezTo>
                <a:cubicBezTo>
                  <a:pt x="107423" y="314717"/>
                  <a:pt x="16935" y="-41941"/>
                  <a:pt x="31752" y="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C7CA164-652B-3E71-AFA6-8081AFF159B9}"/>
              </a:ext>
            </a:extLst>
          </p:cNvPr>
          <p:cNvSpPr/>
          <p:nvPr/>
        </p:nvSpPr>
        <p:spPr>
          <a:xfrm>
            <a:off x="352366" y="3138887"/>
            <a:ext cx="66819" cy="274238"/>
          </a:xfrm>
          <a:custGeom>
            <a:avLst/>
            <a:gdLst>
              <a:gd name="connsiteX0" fmla="*/ 59 w 66819"/>
              <a:gd name="connsiteY0" fmla="*/ 1188 h 274238"/>
              <a:gd name="connsiteX1" fmla="*/ 38159 w 66819"/>
              <a:gd name="connsiteY1" fmla="*/ 112313 h 274238"/>
              <a:gd name="connsiteX2" fmla="*/ 54034 w 66819"/>
              <a:gd name="connsiteY2" fmla="*/ 188513 h 274238"/>
              <a:gd name="connsiteX3" fmla="*/ 66734 w 66819"/>
              <a:gd name="connsiteY3" fmla="*/ 274238 h 274238"/>
              <a:gd name="connsiteX4" fmla="*/ 47684 w 66819"/>
              <a:gd name="connsiteY4" fmla="*/ 188513 h 274238"/>
              <a:gd name="connsiteX5" fmla="*/ 59 w 66819"/>
              <a:gd name="connsiteY5" fmla="*/ 1188 h 2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74238">
                <a:moveTo>
                  <a:pt x="59" y="1188"/>
                </a:moveTo>
                <a:cubicBezTo>
                  <a:pt x="-1528" y="-11512"/>
                  <a:pt x="29163" y="81092"/>
                  <a:pt x="38159" y="112313"/>
                </a:cubicBezTo>
                <a:cubicBezTo>
                  <a:pt x="47155" y="143534"/>
                  <a:pt x="49272" y="161526"/>
                  <a:pt x="54034" y="188513"/>
                </a:cubicBezTo>
                <a:cubicBezTo>
                  <a:pt x="58796" y="215500"/>
                  <a:pt x="67792" y="274238"/>
                  <a:pt x="66734" y="274238"/>
                </a:cubicBezTo>
                <a:cubicBezTo>
                  <a:pt x="65676" y="274238"/>
                  <a:pt x="57209" y="227671"/>
                  <a:pt x="47684" y="188513"/>
                </a:cubicBezTo>
                <a:cubicBezTo>
                  <a:pt x="38159" y="149355"/>
                  <a:pt x="1646" y="13888"/>
                  <a:pt x="5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584BFF5-1C8E-E211-2296-47685AC829C7}"/>
              </a:ext>
            </a:extLst>
          </p:cNvPr>
          <p:cNvSpPr/>
          <p:nvPr/>
        </p:nvSpPr>
        <p:spPr>
          <a:xfrm>
            <a:off x="390417" y="3209713"/>
            <a:ext cx="320848" cy="56461"/>
          </a:xfrm>
          <a:custGeom>
            <a:avLst/>
            <a:gdLst>
              <a:gd name="connsiteX0" fmla="*/ 108 w 320848"/>
              <a:gd name="connsiteY0" fmla="*/ 28787 h 56461"/>
              <a:gd name="connsiteX1" fmla="*/ 225533 w 320848"/>
              <a:gd name="connsiteY1" fmla="*/ 44662 h 56461"/>
              <a:gd name="connsiteX2" fmla="*/ 181083 w 320848"/>
              <a:gd name="connsiteY2" fmla="*/ 54187 h 56461"/>
              <a:gd name="connsiteX3" fmla="*/ 320783 w 320848"/>
              <a:gd name="connsiteY3" fmla="*/ 212 h 56461"/>
              <a:gd name="connsiteX4" fmla="*/ 196958 w 320848"/>
              <a:gd name="connsiteY4" fmla="*/ 35137 h 56461"/>
              <a:gd name="connsiteX5" fmla="*/ 108 w 320848"/>
              <a:gd name="connsiteY5" fmla="*/ 28787 h 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48" h="56461">
                <a:moveTo>
                  <a:pt x="108" y="28787"/>
                </a:moveTo>
                <a:cubicBezTo>
                  <a:pt x="4870" y="30374"/>
                  <a:pt x="195371" y="40429"/>
                  <a:pt x="225533" y="44662"/>
                </a:cubicBezTo>
                <a:cubicBezTo>
                  <a:pt x="255695" y="48895"/>
                  <a:pt x="165208" y="61595"/>
                  <a:pt x="181083" y="54187"/>
                </a:cubicBezTo>
                <a:cubicBezTo>
                  <a:pt x="196958" y="46779"/>
                  <a:pt x="318137" y="3387"/>
                  <a:pt x="320783" y="212"/>
                </a:cubicBezTo>
                <a:cubicBezTo>
                  <a:pt x="323429" y="-2963"/>
                  <a:pt x="245112" y="30375"/>
                  <a:pt x="196958" y="35137"/>
                </a:cubicBezTo>
                <a:cubicBezTo>
                  <a:pt x="148804" y="39899"/>
                  <a:pt x="-4654" y="27200"/>
                  <a:pt x="108" y="28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44DF8BA-AD5E-F9EA-6141-B6D9CD3F9F41}"/>
              </a:ext>
            </a:extLst>
          </p:cNvPr>
          <p:cNvSpPr/>
          <p:nvPr/>
        </p:nvSpPr>
        <p:spPr>
          <a:xfrm>
            <a:off x="314136" y="3091518"/>
            <a:ext cx="65552" cy="221608"/>
          </a:xfrm>
          <a:custGeom>
            <a:avLst/>
            <a:gdLst>
              <a:gd name="connsiteX0" fmla="*/ 189 w 65552"/>
              <a:gd name="connsiteY0" fmla="*/ 932 h 221608"/>
              <a:gd name="connsiteX1" fmla="*/ 63689 w 65552"/>
              <a:gd name="connsiteY1" fmla="*/ 216832 h 221608"/>
              <a:gd name="connsiteX2" fmla="*/ 44639 w 65552"/>
              <a:gd name="connsiteY2" fmla="*/ 140632 h 221608"/>
              <a:gd name="connsiteX3" fmla="*/ 189 w 65552"/>
              <a:gd name="connsiteY3" fmla="*/ 932 h 2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2" h="221608">
                <a:moveTo>
                  <a:pt x="189" y="932"/>
                </a:moveTo>
                <a:cubicBezTo>
                  <a:pt x="3364" y="13632"/>
                  <a:pt x="56281" y="193549"/>
                  <a:pt x="63689" y="216832"/>
                </a:cubicBezTo>
                <a:cubicBezTo>
                  <a:pt x="71097" y="240115"/>
                  <a:pt x="54693" y="172382"/>
                  <a:pt x="44639" y="140632"/>
                </a:cubicBezTo>
                <a:cubicBezTo>
                  <a:pt x="34585" y="108882"/>
                  <a:pt x="-2986" y="-11768"/>
                  <a:pt x="189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2E18420-A27B-8421-7EC6-F9C7F2593120}"/>
              </a:ext>
            </a:extLst>
          </p:cNvPr>
          <p:cNvSpPr/>
          <p:nvPr/>
        </p:nvSpPr>
        <p:spPr>
          <a:xfrm>
            <a:off x="422041" y="3105105"/>
            <a:ext cx="268898" cy="146260"/>
          </a:xfrm>
          <a:custGeom>
            <a:avLst/>
            <a:gdLst>
              <a:gd name="connsiteX0" fmla="*/ 234 w 268898"/>
              <a:gd name="connsiteY0" fmla="*/ 45 h 146260"/>
              <a:gd name="connsiteX1" fmla="*/ 184384 w 268898"/>
              <a:gd name="connsiteY1" fmla="*/ 95295 h 146260"/>
              <a:gd name="connsiteX2" fmla="*/ 266934 w 268898"/>
              <a:gd name="connsiteY2" fmla="*/ 146095 h 146260"/>
              <a:gd name="connsiteX3" fmla="*/ 225659 w 268898"/>
              <a:gd name="connsiteY3" fmla="*/ 107995 h 146260"/>
              <a:gd name="connsiteX4" fmla="*/ 234 w 268898"/>
              <a:gd name="connsiteY4" fmla="*/ 45 h 1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98" h="146260">
                <a:moveTo>
                  <a:pt x="234" y="45"/>
                </a:moveTo>
                <a:cubicBezTo>
                  <a:pt x="-6645" y="-2072"/>
                  <a:pt x="139934" y="70953"/>
                  <a:pt x="184384" y="95295"/>
                </a:cubicBezTo>
                <a:cubicBezTo>
                  <a:pt x="228834" y="119637"/>
                  <a:pt x="260055" y="143978"/>
                  <a:pt x="266934" y="146095"/>
                </a:cubicBezTo>
                <a:cubicBezTo>
                  <a:pt x="273813" y="148212"/>
                  <a:pt x="263230" y="129691"/>
                  <a:pt x="225659" y="107995"/>
                </a:cubicBezTo>
                <a:cubicBezTo>
                  <a:pt x="188088" y="86299"/>
                  <a:pt x="7113" y="2162"/>
                  <a:pt x="2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B11FEDA-FF75-08E9-45BB-E99BFCB29152}"/>
              </a:ext>
            </a:extLst>
          </p:cNvPr>
          <p:cNvSpPr/>
          <p:nvPr/>
        </p:nvSpPr>
        <p:spPr>
          <a:xfrm>
            <a:off x="222136" y="2800235"/>
            <a:ext cx="35159" cy="207145"/>
          </a:xfrm>
          <a:custGeom>
            <a:avLst/>
            <a:gdLst>
              <a:gd name="connsiteX0" fmla="*/ 28689 w 35159"/>
              <a:gd name="connsiteY0" fmla="*/ 115 h 207145"/>
              <a:gd name="connsiteX1" fmla="*/ 25514 w 35159"/>
              <a:gd name="connsiteY1" fmla="*/ 149340 h 207145"/>
              <a:gd name="connsiteX2" fmla="*/ 35039 w 35159"/>
              <a:gd name="connsiteY2" fmla="*/ 206490 h 207145"/>
              <a:gd name="connsiteX3" fmla="*/ 28689 w 35159"/>
              <a:gd name="connsiteY3" fmla="*/ 174740 h 207145"/>
              <a:gd name="connsiteX4" fmla="*/ 114 w 35159"/>
              <a:gd name="connsiteY4" fmla="*/ 92190 h 207145"/>
              <a:gd name="connsiteX5" fmla="*/ 19164 w 35159"/>
              <a:gd name="connsiteY5" fmla="*/ 123940 h 207145"/>
              <a:gd name="connsiteX6" fmla="*/ 28689 w 35159"/>
              <a:gd name="connsiteY6" fmla="*/ 115 h 2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207145">
                <a:moveTo>
                  <a:pt x="28689" y="115"/>
                </a:moveTo>
                <a:cubicBezTo>
                  <a:pt x="29747" y="4348"/>
                  <a:pt x="24456" y="114944"/>
                  <a:pt x="25514" y="149340"/>
                </a:cubicBezTo>
                <a:cubicBezTo>
                  <a:pt x="26572" y="183736"/>
                  <a:pt x="34510" y="202257"/>
                  <a:pt x="35039" y="206490"/>
                </a:cubicBezTo>
                <a:cubicBezTo>
                  <a:pt x="35568" y="210723"/>
                  <a:pt x="34510" y="193790"/>
                  <a:pt x="28689" y="174740"/>
                </a:cubicBezTo>
                <a:cubicBezTo>
                  <a:pt x="22868" y="155690"/>
                  <a:pt x="1701" y="100657"/>
                  <a:pt x="114" y="92190"/>
                </a:cubicBezTo>
                <a:cubicBezTo>
                  <a:pt x="-1473" y="83723"/>
                  <a:pt x="13872" y="138227"/>
                  <a:pt x="19164" y="123940"/>
                </a:cubicBezTo>
                <a:cubicBezTo>
                  <a:pt x="24456" y="109653"/>
                  <a:pt x="27631" y="-4118"/>
                  <a:pt x="2868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5E90F55-E93D-A84E-684B-1E24433582C8}"/>
              </a:ext>
            </a:extLst>
          </p:cNvPr>
          <p:cNvSpPr/>
          <p:nvPr/>
        </p:nvSpPr>
        <p:spPr>
          <a:xfrm>
            <a:off x="479822" y="2831568"/>
            <a:ext cx="28279" cy="294470"/>
          </a:xfrm>
          <a:custGeom>
            <a:avLst/>
            <a:gdLst>
              <a:gd name="connsiteX0" fmla="*/ 28178 w 28279"/>
              <a:gd name="connsiteY0" fmla="*/ 532 h 294470"/>
              <a:gd name="connsiteX1" fmla="*/ 12303 w 28279"/>
              <a:gd name="connsiteY1" fmla="*/ 187857 h 294470"/>
              <a:gd name="connsiteX2" fmla="*/ 12303 w 28279"/>
              <a:gd name="connsiteY2" fmla="*/ 168807 h 294470"/>
              <a:gd name="connsiteX3" fmla="*/ 25003 w 28279"/>
              <a:gd name="connsiteY3" fmla="*/ 292632 h 294470"/>
              <a:gd name="connsiteX4" fmla="*/ 2778 w 28279"/>
              <a:gd name="connsiteY4" fmla="*/ 235482 h 294470"/>
              <a:gd name="connsiteX5" fmla="*/ 2778 w 28279"/>
              <a:gd name="connsiteY5" fmla="*/ 133882 h 294470"/>
              <a:gd name="connsiteX6" fmla="*/ 28178 w 28279"/>
              <a:gd name="connsiteY6" fmla="*/ 532 h 2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9" h="294470">
                <a:moveTo>
                  <a:pt x="28178" y="532"/>
                </a:moveTo>
                <a:cubicBezTo>
                  <a:pt x="29765" y="9528"/>
                  <a:pt x="12303" y="187857"/>
                  <a:pt x="12303" y="187857"/>
                </a:cubicBezTo>
                <a:cubicBezTo>
                  <a:pt x="9657" y="215903"/>
                  <a:pt x="10186" y="151345"/>
                  <a:pt x="12303" y="168807"/>
                </a:cubicBezTo>
                <a:cubicBezTo>
                  <a:pt x="14420" y="186269"/>
                  <a:pt x="26590" y="281520"/>
                  <a:pt x="25003" y="292632"/>
                </a:cubicBezTo>
                <a:cubicBezTo>
                  <a:pt x="23416" y="303744"/>
                  <a:pt x="6482" y="261940"/>
                  <a:pt x="2778" y="235482"/>
                </a:cubicBezTo>
                <a:cubicBezTo>
                  <a:pt x="-926" y="209024"/>
                  <a:pt x="-926" y="168807"/>
                  <a:pt x="2778" y="133882"/>
                </a:cubicBezTo>
                <a:cubicBezTo>
                  <a:pt x="6482" y="98957"/>
                  <a:pt x="26591" y="-8464"/>
                  <a:pt x="2817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640CD86-2F83-4CBF-A465-BC6C7119D8B9}"/>
              </a:ext>
            </a:extLst>
          </p:cNvPr>
          <p:cNvSpPr/>
          <p:nvPr/>
        </p:nvSpPr>
        <p:spPr>
          <a:xfrm>
            <a:off x="503591" y="3219123"/>
            <a:ext cx="86962" cy="415759"/>
          </a:xfrm>
          <a:custGeom>
            <a:avLst/>
            <a:gdLst>
              <a:gd name="connsiteX0" fmla="*/ 86959 w 86962"/>
              <a:gd name="connsiteY0" fmla="*/ 327 h 415759"/>
              <a:gd name="connsiteX1" fmla="*/ 7584 w 86962"/>
              <a:gd name="connsiteY1" fmla="*/ 394027 h 415759"/>
              <a:gd name="connsiteX2" fmla="*/ 10759 w 86962"/>
              <a:gd name="connsiteY2" fmla="*/ 327352 h 415759"/>
              <a:gd name="connsiteX3" fmla="*/ 86959 w 86962"/>
              <a:gd name="connsiteY3" fmla="*/ 327 h 4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2" h="415759">
                <a:moveTo>
                  <a:pt x="86959" y="327"/>
                </a:moveTo>
                <a:cubicBezTo>
                  <a:pt x="86430" y="11439"/>
                  <a:pt x="20284" y="339523"/>
                  <a:pt x="7584" y="394027"/>
                </a:cubicBezTo>
                <a:cubicBezTo>
                  <a:pt x="-5116" y="448531"/>
                  <a:pt x="-354" y="390852"/>
                  <a:pt x="10759" y="327352"/>
                </a:cubicBezTo>
                <a:cubicBezTo>
                  <a:pt x="21871" y="263852"/>
                  <a:pt x="87488" y="-10785"/>
                  <a:pt x="8695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5040D06-DE91-1830-C1A6-358C8D6FB979}"/>
              </a:ext>
            </a:extLst>
          </p:cNvPr>
          <p:cNvSpPr/>
          <p:nvPr/>
        </p:nvSpPr>
        <p:spPr>
          <a:xfrm>
            <a:off x="405631" y="3114669"/>
            <a:ext cx="378835" cy="174901"/>
          </a:xfrm>
          <a:custGeom>
            <a:avLst/>
            <a:gdLst>
              <a:gd name="connsiteX0" fmla="*/ 769 w 378835"/>
              <a:gd name="connsiteY0" fmla="*/ 6 h 174901"/>
              <a:gd name="connsiteX1" fmla="*/ 257944 w 378835"/>
              <a:gd name="connsiteY1" fmla="*/ 41281 h 174901"/>
              <a:gd name="connsiteX2" fmla="*/ 324619 w 378835"/>
              <a:gd name="connsiteY2" fmla="*/ 73031 h 174901"/>
              <a:gd name="connsiteX3" fmla="*/ 337319 w 378835"/>
              <a:gd name="connsiteY3" fmla="*/ 111131 h 174901"/>
              <a:gd name="connsiteX4" fmla="*/ 321444 w 378835"/>
              <a:gd name="connsiteY4" fmla="*/ 136531 h 174901"/>
              <a:gd name="connsiteX5" fmla="*/ 153169 w 378835"/>
              <a:gd name="connsiteY5" fmla="*/ 174631 h 174901"/>
              <a:gd name="connsiteX6" fmla="*/ 216669 w 378835"/>
              <a:gd name="connsiteY6" fmla="*/ 152406 h 174901"/>
              <a:gd name="connsiteX7" fmla="*/ 350019 w 378835"/>
              <a:gd name="connsiteY7" fmla="*/ 130181 h 174901"/>
              <a:gd name="connsiteX8" fmla="*/ 350019 w 378835"/>
              <a:gd name="connsiteY8" fmla="*/ 44456 h 174901"/>
              <a:gd name="connsiteX9" fmla="*/ 769 w 378835"/>
              <a:gd name="connsiteY9" fmla="*/ 6 h 1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835" h="174901">
                <a:moveTo>
                  <a:pt x="769" y="6"/>
                </a:moveTo>
                <a:cubicBezTo>
                  <a:pt x="-14577" y="-523"/>
                  <a:pt x="203969" y="29110"/>
                  <a:pt x="257944" y="41281"/>
                </a:cubicBezTo>
                <a:cubicBezTo>
                  <a:pt x="311919" y="53452"/>
                  <a:pt x="311390" y="61389"/>
                  <a:pt x="324619" y="73031"/>
                </a:cubicBezTo>
                <a:cubicBezTo>
                  <a:pt x="337848" y="84673"/>
                  <a:pt x="337848" y="100548"/>
                  <a:pt x="337319" y="111131"/>
                </a:cubicBezTo>
                <a:cubicBezTo>
                  <a:pt x="336790" y="121714"/>
                  <a:pt x="352136" y="125948"/>
                  <a:pt x="321444" y="136531"/>
                </a:cubicBezTo>
                <a:cubicBezTo>
                  <a:pt x="290752" y="147114"/>
                  <a:pt x="170632" y="171985"/>
                  <a:pt x="153169" y="174631"/>
                </a:cubicBezTo>
                <a:cubicBezTo>
                  <a:pt x="135706" y="177277"/>
                  <a:pt x="183861" y="159814"/>
                  <a:pt x="216669" y="152406"/>
                </a:cubicBezTo>
                <a:cubicBezTo>
                  <a:pt x="249477" y="144998"/>
                  <a:pt x="327794" y="148173"/>
                  <a:pt x="350019" y="130181"/>
                </a:cubicBezTo>
                <a:cubicBezTo>
                  <a:pt x="372244" y="112189"/>
                  <a:pt x="401877" y="66152"/>
                  <a:pt x="350019" y="44456"/>
                </a:cubicBezTo>
                <a:cubicBezTo>
                  <a:pt x="298161" y="22760"/>
                  <a:pt x="16115" y="535"/>
                  <a:pt x="76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721ABCD-CF20-369B-1BE3-4612E9D6DD0F}"/>
              </a:ext>
            </a:extLst>
          </p:cNvPr>
          <p:cNvSpPr/>
          <p:nvPr/>
        </p:nvSpPr>
        <p:spPr>
          <a:xfrm>
            <a:off x="409535" y="3190764"/>
            <a:ext cx="187432" cy="283094"/>
          </a:xfrm>
          <a:custGeom>
            <a:avLst/>
            <a:gdLst>
              <a:gd name="connsiteX0" fmla="*/ 187365 w 187432"/>
              <a:gd name="connsiteY0" fmla="*/ 111 h 283094"/>
              <a:gd name="connsiteX1" fmla="*/ 57190 w 187432"/>
              <a:gd name="connsiteY1" fmla="*/ 60436 h 283094"/>
              <a:gd name="connsiteX2" fmla="*/ 44490 w 187432"/>
              <a:gd name="connsiteY2" fmla="*/ 177911 h 283094"/>
              <a:gd name="connsiteX3" fmla="*/ 41315 w 187432"/>
              <a:gd name="connsiteY3" fmla="*/ 282686 h 283094"/>
              <a:gd name="connsiteX4" fmla="*/ 31790 w 187432"/>
              <a:gd name="connsiteY4" fmla="*/ 206486 h 283094"/>
              <a:gd name="connsiteX5" fmla="*/ 40 w 187432"/>
              <a:gd name="connsiteY5" fmla="*/ 22336 h 283094"/>
              <a:gd name="connsiteX6" fmla="*/ 25440 w 187432"/>
              <a:gd name="connsiteY6" fmla="*/ 152511 h 283094"/>
              <a:gd name="connsiteX7" fmla="*/ 38140 w 187432"/>
              <a:gd name="connsiteY7" fmla="*/ 47736 h 283094"/>
              <a:gd name="connsiteX8" fmla="*/ 187365 w 187432"/>
              <a:gd name="connsiteY8" fmla="*/ 111 h 2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32" h="283094">
                <a:moveTo>
                  <a:pt x="187365" y="111"/>
                </a:moveTo>
                <a:cubicBezTo>
                  <a:pt x="190540" y="2228"/>
                  <a:pt x="81002" y="30803"/>
                  <a:pt x="57190" y="60436"/>
                </a:cubicBezTo>
                <a:cubicBezTo>
                  <a:pt x="33378" y="90069"/>
                  <a:pt x="47136" y="140869"/>
                  <a:pt x="44490" y="177911"/>
                </a:cubicBezTo>
                <a:cubicBezTo>
                  <a:pt x="41844" y="214953"/>
                  <a:pt x="43432" y="277924"/>
                  <a:pt x="41315" y="282686"/>
                </a:cubicBezTo>
                <a:cubicBezTo>
                  <a:pt x="39198" y="287448"/>
                  <a:pt x="38669" y="249878"/>
                  <a:pt x="31790" y="206486"/>
                </a:cubicBezTo>
                <a:cubicBezTo>
                  <a:pt x="24911" y="163094"/>
                  <a:pt x="1098" y="31332"/>
                  <a:pt x="40" y="22336"/>
                </a:cubicBezTo>
                <a:cubicBezTo>
                  <a:pt x="-1018" y="13340"/>
                  <a:pt x="19090" y="148278"/>
                  <a:pt x="25440" y="152511"/>
                </a:cubicBezTo>
                <a:cubicBezTo>
                  <a:pt x="31790" y="156744"/>
                  <a:pt x="17502" y="68903"/>
                  <a:pt x="38140" y="47736"/>
                </a:cubicBezTo>
                <a:cubicBezTo>
                  <a:pt x="58777" y="26569"/>
                  <a:pt x="184190" y="-2006"/>
                  <a:pt x="18736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909F21-0451-13FE-0C99-A551BDB72B21}"/>
              </a:ext>
            </a:extLst>
          </p:cNvPr>
          <p:cNvSpPr/>
          <p:nvPr/>
        </p:nvSpPr>
        <p:spPr>
          <a:xfrm>
            <a:off x="713404" y="2632004"/>
            <a:ext cx="43744" cy="319605"/>
          </a:xfrm>
          <a:custGeom>
            <a:avLst/>
            <a:gdLst>
              <a:gd name="connsiteX0" fmla="*/ 42246 w 43744"/>
              <a:gd name="connsiteY0" fmla="*/ 71 h 319605"/>
              <a:gd name="connsiteX1" fmla="*/ 32721 w 43744"/>
              <a:gd name="connsiteY1" fmla="*/ 152471 h 319605"/>
              <a:gd name="connsiteX2" fmla="*/ 13671 w 43744"/>
              <a:gd name="connsiteY2" fmla="*/ 314396 h 319605"/>
              <a:gd name="connsiteX3" fmla="*/ 7321 w 43744"/>
              <a:gd name="connsiteY3" fmla="*/ 269946 h 319605"/>
              <a:gd name="connsiteX4" fmla="*/ 971 w 43744"/>
              <a:gd name="connsiteY4" fmla="*/ 171521 h 319605"/>
              <a:gd name="connsiteX5" fmla="*/ 42246 w 43744"/>
              <a:gd name="connsiteY5" fmla="*/ 71 h 3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4" h="319605">
                <a:moveTo>
                  <a:pt x="42246" y="71"/>
                </a:moveTo>
                <a:cubicBezTo>
                  <a:pt x="47538" y="-3104"/>
                  <a:pt x="37483" y="100084"/>
                  <a:pt x="32721" y="152471"/>
                </a:cubicBezTo>
                <a:cubicBezTo>
                  <a:pt x="27959" y="204858"/>
                  <a:pt x="17904" y="294817"/>
                  <a:pt x="13671" y="314396"/>
                </a:cubicBezTo>
                <a:cubicBezTo>
                  <a:pt x="9438" y="333975"/>
                  <a:pt x="9438" y="293759"/>
                  <a:pt x="7321" y="269946"/>
                </a:cubicBezTo>
                <a:cubicBezTo>
                  <a:pt x="5204" y="246133"/>
                  <a:pt x="-2733" y="212267"/>
                  <a:pt x="971" y="171521"/>
                </a:cubicBezTo>
                <a:cubicBezTo>
                  <a:pt x="4675" y="130775"/>
                  <a:pt x="36954" y="3246"/>
                  <a:pt x="4224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DB10687-20E1-D894-B414-AAEEC277B8AF}"/>
              </a:ext>
            </a:extLst>
          </p:cNvPr>
          <p:cNvSpPr/>
          <p:nvPr/>
        </p:nvSpPr>
        <p:spPr>
          <a:xfrm>
            <a:off x="317479" y="2584050"/>
            <a:ext cx="373210" cy="19683"/>
          </a:xfrm>
          <a:custGeom>
            <a:avLst/>
            <a:gdLst>
              <a:gd name="connsiteX0" fmla="*/ 21 w 373210"/>
              <a:gd name="connsiteY0" fmla="*/ 19450 h 19683"/>
              <a:gd name="connsiteX1" fmla="*/ 349271 w 373210"/>
              <a:gd name="connsiteY1" fmla="*/ 400 h 19683"/>
              <a:gd name="connsiteX2" fmla="*/ 241321 w 373210"/>
              <a:gd name="connsiteY2" fmla="*/ 6750 h 19683"/>
              <a:gd name="connsiteX3" fmla="*/ 368321 w 373210"/>
              <a:gd name="connsiteY3" fmla="*/ 9925 h 19683"/>
              <a:gd name="connsiteX4" fmla="*/ 21 w 373210"/>
              <a:gd name="connsiteY4" fmla="*/ 19450 h 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0" h="19683">
                <a:moveTo>
                  <a:pt x="21" y="19450"/>
                </a:moveTo>
                <a:cubicBezTo>
                  <a:pt x="-3154" y="17863"/>
                  <a:pt x="349271" y="400"/>
                  <a:pt x="349271" y="400"/>
                </a:cubicBezTo>
                <a:cubicBezTo>
                  <a:pt x="389488" y="-1717"/>
                  <a:pt x="238146" y="5163"/>
                  <a:pt x="241321" y="6750"/>
                </a:cubicBezTo>
                <a:cubicBezTo>
                  <a:pt x="244496" y="8337"/>
                  <a:pt x="402717" y="5692"/>
                  <a:pt x="368321" y="9925"/>
                </a:cubicBezTo>
                <a:cubicBezTo>
                  <a:pt x="333925" y="14158"/>
                  <a:pt x="3196" y="21037"/>
                  <a:pt x="21" y="19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9F1F59B-1B02-B70D-1D14-398E0946B281}"/>
              </a:ext>
            </a:extLst>
          </p:cNvPr>
          <p:cNvSpPr/>
          <p:nvPr/>
        </p:nvSpPr>
        <p:spPr>
          <a:xfrm>
            <a:off x="97889" y="2749422"/>
            <a:ext cx="59780" cy="188933"/>
          </a:xfrm>
          <a:custGeom>
            <a:avLst/>
            <a:gdLst>
              <a:gd name="connsiteX0" fmla="*/ 536 w 59780"/>
              <a:gd name="connsiteY0" fmla="*/ 128 h 188933"/>
              <a:gd name="connsiteX1" fmla="*/ 10061 w 59780"/>
              <a:gd name="connsiteY1" fmla="*/ 104903 h 188933"/>
              <a:gd name="connsiteX2" fmla="*/ 57686 w 59780"/>
              <a:gd name="connsiteY2" fmla="*/ 187453 h 188933"/>
              <a:gd name="connsiteX3" fmla="*/ 48161 w 59780"/>
              <a:gd name="connsiteY3" fmla="*/ 155703 h 188933"/>
              <a:gd name="connsiteX4" fmla="*/ 19586 w 59780"/>
              <a:gd name="connsiteY4" fmla="*/ 127128 h 188933"/>
              <a:gd name="connsiteX5" fmla="*/ 536 w 59780"/>
              <a:gd name="connsiteY5" fmla="*/ 128 h 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0" h="188933">
                <a:moveTo>
                  <a:pt x="536" y="128"/>
                </a:moveTo>
                <a:cubicBezTo>
                  <a:pt x="-1051" y="-3576"/>
                  <a:pt x="536" y="73682"/>
                  <a:pt x="10061" y="104903"/>
                </a:cubicBezTo>
                <a:cubicBezTo>
                  <a:pt x="19586" y="136124"/>
                  <a:pt x="51336" y="178986"/>
                  <a:pt x="57686" y="187453"/>
                </a:cubicBezTo>
                <a:cubicBezTo>
                  <a:pt x="64036" y="195920"/>
                  <a:pt x="54511" y="165757"/>
                  <a:pt x="48161" y="155703"/>
                </a:cubicBezTo>
                <a:cubicBezTo>
                  <a:pt x="41811" y="145649"/>
                  <a:pt x="23819" y="151470"/>
                  <a:pt x="19586" y="127128"/>
                </a:cubicBezTo>
                <a:cubicBezTo>
                  <a:pt x="15353" y="102786"/>
                  <a:pt x="2123" y="3832"/>
                  <a:pt x="53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9F7B49E-6406-58A8-BDF1-BB86F62BFDB6}"/>
              </a:ext>
            </a:extLst>
          </p:cNvPr>
          <p:cNvSpPr/>
          <p:nvPr/>
        </p:nvSpPr>
        <p:spPr>
          <a:xfrm>
            <a:off x="135545" y="2962119"/>
            <a:ext cx="147205" cy="237848"/>
          </a:xfrm>
          <a:custGeom>
            <a:avLst/>
            <a:gdLst>
              <a:gd name="connsiteX0" fmla="*/ 980 w 147205"/>
              <a:gd name="connsiteY0" fmla="*/ 156 h 237848"/>
              <a:gd name="connsiteX1" fmla="*/ 70830 w 147205"/>
              <a:gd name="connsiteY1" fmla="*/ 133506 h 237848"/>
              <a:gd name="connsiteX2" fmla="*/ 143855 w 147205"/>
              <a:gd name="connsiteY2" fmla="*/ 235106 h 237848"/>
              <a:gd name="connsiteX3" fmla="*/ 124805 w 147205"/>
              <a:gd name="connsiteY3" fmla="*/ 200181 h 237848"/>
              <a:gd name="connsiteX4" fmla="*/ 35905 w 147205"/>
              <a:gd name="connsiteY4" fmla="*/ 108106 h 237848"/>
              <a:gd name="connsiteX5" fmla="*/ 980 w 147205"/>
              <a:gd name="connsiteY5" fmla="*/ 156 h 2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5" h="237848">
                <a:moveTo>
                  <a:pt x="980" y="156"/>
                </a:moveTo>
                <a:cubicBezTo>
                  <a:pt x="6801" y="4389"/>
                  <a:pt x="47018" y="94348"/>
                  <a:pt x="70830" y="133506"/>
                </a:cubicBezTo>
                <a:cubicBezTo>
                  <a:pt x="94643" y="172664"/>
                  <a:pt x="134859" y="223994"/>
                  <a:pt x="143855" y="235106"/>
                </a:cubicBezTo>
                <a:cubicBezTo>
                  <a:pt x="152851" y="246218"/>
                  <a:pt x="142797" y="221348"/>
                  <a:pt x="124805" y="200181"/>
                </a:cubicBezTo>
                <a:cubicBezTo>
                  <a:pt x="106813" y="179014"/>
                  <a:pt x="55484" y="137739"/>
                  <a:pt x="35905" y="108106"/>
                </a:cubicBezTo>
                <a:cubicBezTo>
                  <a:pt x="16326" y="78473"/>
                  <a:pt x="-4841" y="-4077"/>
                  <a:pt x="98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FA7A15-B03B-C1F6-B299-26C2A9A163F9}"/>
              </a:ext>
            </a:extLst>
          </p:cNvPr>
          <p:cNvSpPr/>
          <p:nvPr/>
        </p:nvSpPr>
        <p:spPr>
          <a:xfrm>
            <a:off x="164334" y="3118991"/>
            <a:ext cx="261546" cy="366468"/>
          </a:xfrm>
          <a:custGeom>
            <a:avLst/>
            <a:gdLst>
              <a:gd name="connsiteX0" fmla="*/ 766 w 261546"/>
              <a:gd name="connsiteY0" fmla="*/ 2034 h 366468"/>
              <a:gd name="connsiteX1" fmla="*/ 115066 w 261546"/>
              <a:gd name="connsiteY1" fmla="*/ 87759 h 366468"/>
              <a:gd name="connsiteX2" fmla="*/ 197616 w 261546"/>
              <a:gd name="connsiteY2" fmla="*/ 154434 h 366468"/>
              <a:gd name="connsiteX3" fmla="*/ 261116 w 261546"/>
              <a:gd name="connsiteY3" fmla="*/ 360809 h 366468"/>
              <a:gd name="connsiteX4" fmla="*/ 223016 w 261546"/>
              <a:gd name="connsiteY4" fmla="*/ 297309 h 366468"/>
              <a:gd name="connsiteX5" fmla="*/ 175391 w 261546"/>
              <a:gd name="connsiteY5" fmla="*/ 179834 h 366468"/>
              <a:gd name="connsiteX6" fmla="*/ 766 w 261546"/>
              <a:gd name="connsiteY6" fmla="*/ 2034 h 3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546" h="366468">
                <a:moveTo>
                  <a:pt x="766" y="2034"/>
                </a:moveTo>
                <a:cubicBezTo>
                  <a:pt x="-9288" y="-13312"/>
                  <a:pt x="82258" y="62359"/>
                  <a:pt x="115066" y="87759"/>
                </a:cubicBezTo>
                <a:cubicBezTo>
                  <a:pt x="147874" y="113159"/>
                  <a:pt x="173274" y="108926"/>
                  <a:pt x="197616" y="154434"/>
                </a:cubicBezTo>
                <a:cubicBezTo>
                  <a:pt x="221958" y="199942"/>
                  <a:pt x="256883" y="336997"/>
                  <a:pt x="261116" y="360809"/>
                </a:cubicBezTo>
                <a:cubicBezTo>
                  <a:pt x="265349" y="384621"/>
                  <a:pt x="237303" y="327471"/>
                  <a:pt x="223016" y="297309"/>
                </a:cubicBezTo>
                <a:cubicBezTo>
                  <a:pt x="208729" y="267147"/>
                  <a:pt x="206612" y="224813"/>
                  <a:pt x="175391" y="179834"/>
                </a:cubicBezTo>
                <a:cubicBezTo>
                  <a:pt x="144170" y="134855"/>
                  <a:pt x="10820" y="17380"/>
                  <a:pt x="76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3EA7F2-6F0B-5636-918D-13970E1DFB4D}"/>
              </a:ext>
            </a:extLst>
          </p:cNvPr>
          <p:cNvSpPr/>
          <p:nvPr/>
        </p:nvSpPr>
        <p:spPr>
          <a:xfrm>
            <a:off x="55994" y="2933100"/>
            <a:ext cx="126505" cy="236050"/>
          </a:xfrm>
          <a:custGeom>
            <a:avLst/>
            <a:gdLst>
              <a:gd name="connsiteX0" fmla="*/ 1156 w 126505"/>
              <a:gd name="connsiteY0" fmla="*/ 600 h 236050"/>
              <a:gd name="connsiteX1" fmla="*/ 20206 w 126505"/>
              <a:gd name="connsiteY1" fmla="*/ 95850 h 236050"/>
              <a:gd name="connsiteX2" fmla="*/ 23381 w 126505"/>
              <a:gd name="connsiteY2" fmla="*/ 121250 h 236050"/>
              <a:gd name="connsiteX3" fmla="*/ 61481 w 126505"/>
              <a:gd name="connsiteY3" fmla="*/ 175225 h 236050"/>
              <a:gd name="connsiteX4" fmla="*/ 61481 w 126505"/>
              <a:gd name="connsiteY4" fmla="*/ 156175 h 236050"/>
              <a:gd name="connsiteX5" fmla="*/ 124981 w 126505"/>
              <a:gd name="connsiteY5" fmla="*/ 235550 h 236050"/>
              <a:gd name="connsiteX6" fmla="*/ 102756 w 126505"/>
              <a:gd name="connsiteY6" fmla="*/ 187925 h 236050"/>
              <a:gd name="connsiteX7" fmla="*/ 58306 w 126505"/>
              <a:gd name="connsiteY7" fmla="*/ 146650 h 236050"/>
              <a:gd name="connsiteX8" fmla="*/ 1156 w 126505"/>
              <a:gd name="connsiteY8" fmla="*/ 600 h 23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05" h="236050">
                <a:moveTo>
                  <a:pt x="1156" y="600"/>
                </a:moveTo>
                <a:cubicBezTo>
                  <a:pt x="-5194" y="-7867"/>
                  <a:pt x="16502" y="75742"/>
                  <a:pt x="20206" y="95850"/>
                </a:cubicBezTo>
                <a:cubicBezTo>
                  <a:pt x="23910" y="115958"/>
                  <a:pt x="16502" y="108021"/>
                  <a:pt x="23381" y="121250"/>
                </a:cubicBezTo>
                <a:cubicBezTo>
                  <a:pt x="30260" y="134479"/>
                  <a:pt x="61481" y="175225"/>
                  <a:pt x="61481" y="175225"/>
                </a:cubicBezTo>
                <a:cubicBezTo>
                  <a:pt x="67831" y="181046"/>
                  <a:pt x="50898" y="146121"/>
                  <a:pt x="61481" y="156175"/>
                </a:cubicBezTo>
                <a:cubicBezTo>
                  <a:pt x="72064" y="166229"/>
                  <a:pt x="118102" y="230258"/>
                  <a:pt x="124981" y="235550"/>
                </a:cubicBezTo>
                <a:cubicBezTo>
                  <a:pt x="131860" y="240842"/>
                  <a:pt x="113868" y="202741"/>
                  <a:pt x="102756" y="187925"/>
                </a:cubicBezTo>
                <a:cubicBezTo>
                  <a:pt x="91644" y="173109"/>
                  <a:pt x="74181" y="173108"/>
                  <a:pt x="58306" y="146650"/>
                </a:cubicBezTo>
                <a:cubicBezTo>
                  <a:pt x="42431" y="120192"/>
                  <a:pt x="7506" y="9067"/>
                  <a:pt x="115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46DA729-5670-C881-EAFC-E9923D263715}"/>
              </a:ext>
            </a:extLst>
          </p:cNvPr>
          <p:cNvSpPr/>
          <p:nvPr/>
        </p:nvSpPr>
        <p:spPr>
          <a:xfrm>
            <a:off x="166034" y="2646708"/>
            <a:ext cx="125179" cy="103395"/>
          </a:xfrm>
          <a:custGeom>
            <a:avLst/>
            <a:gdLst>
              <a:gd name="connsiteX0" fmla="*/ 124911 w 125179"/>
              <a:gd name="connsiteY0" fmla="*/ 576 h 103395"/>
              <a:gd name="connsiteX1" fmla="*/ 51376 w 125179"/>
              <a:gd name="connsiteY1" fmla="*/ 16562 h 103395"/>
              <a:gd name="connsiteX2" fmla="*/ 19404 w 125179"/>
              <a:gd name="connsiteY2" fmla="*/ 42140 h 103395"/>
              <a:gd name="connsiteX3" fmla="*/ 221 w 125179"/>
              <a:gd name="connsiteY3" fmla="*/ 102886 h 103395"/>
              <a:gd name="connsiteX4" fmla="*/ 9812 w 125179"/>
              <a:gd name="connsiteY4" fmla="*/ 67717 h 103395"/>
              <a:gd name="connsiteX5" fmla="*/ 22601 w 125179"/>
              <a:gd name="connsiteY5" fmla="*/ 6970 h 103395"/>
              <a:gd name="connsiteX6" fmla="*/ 124911 w 125179"/>
              <a:gd name="connsiteY6" fmla="*/ 576 h 1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79" h="103395">
                <a:moveTo>
                  <a:pt x="124911" y="576"/>
                </a:moveTo>
                <a:cubicBezTo>
                  <a:pt x="129707" y="2175"/>
                  <a:pt x="68960" y="9635"/>
                  <a:pt x="51376" y="16562"/>
                </a:cubicBezTo>
                <a:cubicBezTo>
                  <a:pt x="33792" y="23489"/>
                  <a:pt x="27930" y="27753"/>
                  <a:pt x="19404" y="42140"/>
                </a:cubicBezTo>
                <a:cubicBezTo>
                  <a:pt x="10878" y="56527"/>
                  <a:pt x="1820" y="98623"/>
                  <a:pt x="221" y="102886"/>
                </a:cubicBezTo>
                <a:cubicBezTo>
                  <a:pt x="-1378" y="107149"/>
                  <a:pt x="6082" y="83703"/>
                  <a:pt x="9812" y="67717"/>
                </a:cubicBezTo>
                <a:cubicBezTo>
                  <a:pt x="13542" y="51731"/>
                  <a:pt x="7148" y="13364"/>
                  <a:pt x="22601" y="6970"/>
                </a:cubicBezTo>
                <a:cubicBezTo>
                  <a:pt x="38054" y="576"/>
                  <a:pt x="120115" y="-1023"/>
                  <a:pt x="124911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1BE05D0-8FDF-E20B-3F58-A74E71D1E30F}"/>
              </a:ext>
            </a:extLst>
          </p:cNvPr>
          <p:cNvSpPr/>
          <p:nvPr/>
        </p:nvSpPr>
        <p:spPr>
          <a:xfrm>
            <a:off x="274955" y="2589663"/>
            <a:ext cx="48110" cy="103440"/>
          </a:xfrm>
          <a:custGeom>
            <a:avLst/>
            <a:gdLst>
              <a:gd name="connsiteX0" fmla="*/ 47962 w 48110"/>
              <a:gd name="connsiteY0" fmla="*/ 71 h 103440"/>
              <a:gd name="connsiteX1" fmla="*/ 15990 w 48110"/>
              <a:gd name="connsiteY1" fmla="*/ 60818 h 103440"/>
              <a:gd name="connsiteX2" fmla="*/ 44765 w 48110"/>
              <a:gd name="connsiteY2" fmla="*/ 102382 h 103440"/>
              <a:gd name="connsiteX3" fmla="*/ 31976 w 48110"/>
              <a:gd name="connsiteY3" fmla="*/ 89593 h 103440"/>
              <a:gd name="connsiteX4" fmla="*/ 4 w 48110"/>
              <a:gd name="connsiteY4" fmla="*/ 73607 h 103440"/>
              <a:gd name="connsiteX5" fmla="*/ 47962 w 48110"/>
              <a:gd name="connsiteY5" fmla="*/ 71 h 1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0" h="103440">
                <a:moveTo>
                  <a:pt x="47962" y="71"/>
                </a:moveTo>
                <a:cubicBezTo>
                  <a:pt x="50626" y="-2060"/>
                  <a:pt x="16523" y="43766"/>
                  <a:pt x="15990" y="60818"/>
                </a:cubicBezTo>
                <a:cubicBezTo>
                  <a:pt x="15457" y="77870"/>
                  <a:pt x="44765" y="102382"/>
                  <a:pt x="44765" y="102382"/>
                </a:cubicBezTo>
                <a:cubicBezTo>
                  <a:pt x="47429" y="107178"/>
                  <a:pt x="39436" y="94389"/>
                  <a:pt x="31976" y="89593"/>
                </a:cubicBezTo>
                <a:cubicBezTo>
                  <a:pt x="24516" y="84797"/>
                  <a:pt x="537" y="86396"/>
                  <a:pt x="4" y="73607"/>
                </a:cubicBezTo>
                <a:cubicBezTo>
                  <a:pt x="-529" y="60818"/>
                  <a:pt x="45298" y="2202"/>
                  <a:pt x="4796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63E2E9-1106-FA54-EB5C-12CDAA42693F}"/>
              </a:ext>
            </a:extLst>
          </p:cNvPr>
          <p:cNvSpPr/>
          <p:nvPr/>
        </p:nvSpPr>
        <p:spPr>
          <a:xfrm>
            <a:off x="290755" y="2589701"/>
            <a:ext cx="93199" cy="111935"/>
          </a:xfrm>
          <a:custGeom>
            <a:avLst/>
            <a:gdLst>
              <a:gd name="connsiteX0" fmla="*/ 12979 w 93199"/>
              <a:gd name="connsiteY0" fmla="*/ 33 h 111935"/>
              <a:gd name="connsiteX1" fmla="*/ 25768 w 93199"/>
              <a:gd name="connsiteY1" fmla="*/ 67175 h 111935"/>
              <a:gd name="connsiteX2" fmla="*/ 190 w 93199"/>
              <a:gd name="connsiteY2" fmla="*/ 111935 h 111935"/>
              <a:gd name="connsiteX3" fmla="*/ 41754 w 93199"/>
              <a:gd name="connsiteY3" fmla="*/ 67175 h 111935"/>
              <a:gd name="connsiteX4" fmla="*/ 92909 w 93199"/>
              <a:gd name="connsiteY4" fmla="*/ 35202 h 111935"/>
              <a:gd name="connsiteX5" fmla="*/ 60937 w 93199"/>
              <a:gd name="connsiteY5" fmla="*/ 57583 h 111935"/>
              <a:gd name="connsiteX6" fmla="*/ 12979 w 93199"/>
              <a:gd name="connsiteY6" fmla="*/ 33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99" h="111935">
                <a:moveTo>
                  <a:pt x="12979" y="33"/>
                </a:moveTo>
                <a:cubicBezTo>
                  <a:pt x="7118" y="1632"/>
                  <a:pt x="27900" y="48525"/>
                  <a:pt x="25768" y="67175"/>
                </a:cubicBezTo>
                <a:cubicBezTo>
                  <a:pt x="23637" y="85825"/>
                  <a:pt x="-2474" y="111935"/>
                  <a:pt x="190" y="111935"/>
                </a:cubicBezTo>
                <a:cubicBezTo>
                  <a:pt x="2854" y="111935"/>
                  <a:pt x="26301" y="79964"/>
                  <a:pt x="41754" y="67175"/>
                </a:cubicBezTo>
                <a:cubicBezTo>
                  <a:pt x="57207" y="54386"/>
                  <a:pt x="89712" y="36801"/>
                  <a:pt x="92909" y="35202"/>
                </a:cubicBezTo>
                <a:cubicBezTo>
                  <a:pt x="96106" y="33603"/>
                  <a:pt x="72127" y="60780"/>
                  <a:pt x="60937" y="57583"/>
                </a:cubicBezTo>
                <a:cubicBezTo>
                  <a:pt x="49747" y="54386"/>
                  <a:pt x="18840" y="-1566"/>
                  <a:pt x="1297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A4DB6E9-DD41-728E-EBE1-7C768C801070}"/>
              </a:ext>
            </a:extLst>
          </p:cNvPr>
          <p:cNvSpPr/>
          <p:nvPr/>
        </p:nvSpPr>
        <p:spPr>
          <a:xfrm>
            <a:off x="274618" y="2842303"/>
            <a:ext cx="43480" cy="219029"/>
          </a:xfrm>
          <a:custGeom>
            <a:avLst/>
            <a:gdLst>
              <a:gd name="connsiteX0" fmla="*/ 19525 w 43480"/>
              <a:gd name="connsiteY0" fmla="*/ 10 h 219029"/>
              <a:gd name="connsiteX1" fmla="*/ 13130 w 43480"/>
              <a:gd name="connsiteY1" fmla="*/ 118307 h 219029"/>
              <a:gd name="connsiteX2" fmla="*/ 41905 w 43480"/>
              <a:gd name="connsiteY2" fmla="*/ 214223 h 219029"/>
              <a:gd name="connsiteX3" fmla="*/ 35511 w 43480"/>
              <a:gd name="connsiteY3" fmla="*/ 195040 h 219029"/>
              <a:gd name="connsiteX4" fmla="*/ 341 w 43480"/>
              <a:gd name="connsiteY4" fmla="*/ 111912 h 219029"/>
              <a:gd name="connsiteX5" fmla="*/ 19525 w 43480"/>
              <a:gd name="connsiteY5" fmla="*/ 10 h 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0" h="219029">
                <a:moveTo>
                  <a:pt x="19525" y="10"/>
                </a:moveTo>
                <a:cubicBezTo>
                  <a:pt x="21656" y="1076"/>
                  <a:pt x="9400" y="82605"/>
                  <a:pt x="13130" y="118307"/>
                </a:cubicBezTo>
                <a:cubicBezTo>
                  <a:pt x="16860" y="154009"/>
                  <a:pt x="41905" y="214223"/>
                  <a:pt x="41905" y="214223"/>
                </a:cubicBezTo>
                <a:cubicBezTo>
                  <a:pt x="45635" y="227012"/>
                  <a:pt x="42438" y="212092"/>
                  <a:pt x="35511" y="195040"/>
                </a:cubicBezTo>
                <a:cubicBezTo>
                  <a:pt x="28584" y="177988"/>
                  <a:pt x="3538" y="142285"/>
                  <a:pt x="341" y="111912"/>
                </a:cubicBezTo>
                <a:cubicBezTo>
                  <a:pt x="-2856" y="81539"/>
                  <a:pt x="17394" y="-1056"/>
                  <a:pt x="1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DD7E5FC-49C0-37D5-6D6F-8D0AF2878F0D}"/>
              </a:ext>
            </a:extLst>
          </p:cNvPr>
          <p:cNvSpPr/>
          <p:nvPr/>
        </p:nvSpPr>
        <p:spPr>
          <a:xfrm>
            <a:off x="514748" y="2764852"/>
            <a:ext cx="124880" cy="71423"/>
          </a:xfrm>
          <a:custGeom>
            <a:avLst/>
            <a:gdLst>
              <a:gd name="connsiteX0" fmla="*/ 2 w 124880"/>
              <a:gd name="connsiteY0" fmla="*/ 10320 h 71423"/>
              <a:gd name="connsiteX1" fmla="*/ 111904 w 124880"/>
              <a:gd name="connsiteY1" fmla="*/ 10320 h 71423"/>
              <a:gd name="connsiteX2" fmla="*/ 105509 w 124880"/>
              <a:gd name="connsiteY2" fmla="*/ 32700 h 71423"/>
              <a:gd name="connsiteX3" fmla="*/ 83129 w 124880"/>
              <a:gd name="connsiteY3" fmla="*/ 48686 h 71423"/>
              <a:gd name="connsiteX4" fmla="*/ 124693 w 124880"/>
              <a:gd name="connsiteY4" fmla="*/ 71067 h 71423"/>
              <a:gd name="connsiteX5" fmla="*/ 99115 w 124880"/>
              <a:gd name="connsiteY5" fmla="*/ 29503 h 71423"/>
              <a:gd name="connsiteX6" fmla="*/ 115101 w 124880"/>
              <a:gd name="connsiteY6" fmla="*/ 728 h 71423"/>
              <a:gd name="connsiteX7" fmla="*/ 2 w 124880"/>
              <a:gd name="connsiteY7" fmla="*/ 10320 h 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80" h="71423">
                <a:moveTo>
                  <a:pt x="2" y="10320"/>
                </a:moveTo>
                <a:cubicBezTo>
                  <a:pt x="-531" y="11919"/>
                  <a:pt x="94320" y="6590"/>
                  <a:pt x="111904" y="10320"/>
                </a:cubicBezTo>
                <a:cubicBezTo>
                  <a:pt x="129488" y="14050"/>
                  <a:pt x="110305" y="26306"/>
                  <a:pt x="105509" y="32700"/>
                </a:cubicBezTo>
                <a:cubicBezTo>
                  <a:pt x="100713" y="39094"/>
                  <a:pt x="79932" y="42292"/>
                  <a:pt x="83129" y="48686"/>
                </a:cubicBezTo>
                <a:cubicBezTo>
                  <a:pt x="86326" y="55080"/>
                  <a:pt x="122029" y="74264"/>
                  <a:pt x="124693" y="71067"/>
                </a:cubicBezTo>
                <a:cubicBezTo>
                  <a:pt x="127357" y="67870"/>
                  <a:pt x="100714" y="41226"/>
                  <a:pt x="99115" y="29503"/>
                </a:cubicBezTo>
                <a:cubicBezTo>
                  <a:pt x="97516" y="17780"/>
                  <a:pt x="129488" y="4458"/>
                  <a:pt x="115101" y="728"/>
                </a:cubicBezTo>
                <a:cubicBezTo>
                  <a:pt x="100714" y="-3002"/>
                  <a:pt x="535" y="8721"/>
                  <a:pt x="2" y="10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47630FE-8511-538B-F775-A644BA1FB187}"/>
              </a:ext>
            </a:extLst>
          </p:cNvPr>
          <p:cNvSpPr/>
          <p:nvPr/>
        </p:nvSpPr>
        <p:spPr>
          <a:xfrm>
            <a:off x="631518" y="2963772"/>
            <a:ext cx="113671" cy="156126"/>
          </a:xfrm>
          <a:custGeom>
            <a:avLst/>
            <a:gdLst>
              <a:gd name="connsiteX0" fmla="*/ 113430 w 113671"/>
              <a:gd name="connsiteY0" fmla="*/ 35 h 156126"/>
              <a:gd name="connsiteX1" fmla="*/ 68669 w 113671"/>
              <a:gd name="connsiteY1" fmla="*/ 47993 h 156126"/>
              <a:gd name="connsiteX2" fmla="*/ 1528 w 113671"/>
              <a:gd name="connsiteY2" fmla="*/ 153501 h 156126"/>
              <a:gd name="connsiteX3" fmla="*/ 23909 w 113671"/>
              <a:gd name="connsiteY3" fmla="*/ 118331 h 156126"/>
              <a:gd name="connsiteX4" fmla="*/ 49486 w 113671"/>
              <a:gd name="connsiteY4" fmla="*/ 54387 h 156126"/>
              <a:gd name="connsiteX5" fmla="*/ 113430 w 113671"/>
              <a:gd name="connsiteY5" fmla="*/ 35 h 1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1" h="156126">
                <a:moveTo>
                  <a:pt x="113430" y="35"/>
                </a:moveTo>
                <a:cubicBezTo>
                  <a:pt x="116627" y="-1031"/>
                  <a:pt x="87319" y="22415"/>
                  <a:pt x="68669" y="47993"/>
                </a:cubicBezTo>
                <a:cubicBezTo>
                  <a:pt x="50019" y="73571"/>
                  <a:pt x="1528" y="153501"/>
                  <a:pt x="1528" y="153501"/>
                </a:cubicBezTo>
                <a:cubicBezTo>
                  <a:pt x="-5932" y="165224"/>
                  <a:pt x="15916" y="134850"/>
                  <a:pt x="23909" y="118331"/>
                </a:cubicBezTo>
                <a:cubicBezTo>
                  <a:pt x="31902" y="101812"/>
                  <a:pt x="39895" y="69307"/>
                  <a:pt x="49486" y="54387"/>
                </a:cubicBezTo>
                <a:cubicBezTo>
                  <a:pt x="59077" y="39467"/>
                  <a:pt x="110233" y="1101"/>
                  <a:pt x="11343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3608D4B-FA4C-A8DF-78C6-EA8C4A68453C}"/>
              </a:ext>
            </a:extLst>
          </p:cNvPr>
          <p:cNvSpPr/>
          <p:nvPr/>
        </p:nvSpPr>
        <p:spPr>
          <a:xfrm>
            <a:off x="606276" y="3273777"/>
            <a:ext cx="100346" cy="147247"/>
          </a:xfrm>
          <a:custGeom>
            <a:avLst/>
            <a:gdLst>
              <a:gd name="connsiteX0" fmla="*/ 77925 w 100346"/>
              <a:gd name="connsiteY0" fmla="*/ 159 h 147247"/>
              <a:gd name="connsiteX1" fmla="*/ 20376 w 100346"/>
              <a:gd name="connsiteY1" fmla="*/ 80089 h 147247"/>
              <a:gd name="connsiteX2" fmla="*/ 29967 w 100346"/>
              <a:gd name="connsiteY2" fmla="*/ 124850 h 147247"/>
              <a:gd name="connsiteX3" fmla="*/ 100306 w 100346"/>
              <a:gd name="connsiteY3" fmla="*/ 147230 h 147247"/>
              <a:gd name="connsiteX4" fmla="*/ 39559 w 100346"/>
              <a:gd name="connsiteY4" fmla="*/ 121652 h 147247"/>
              <a:gd name="connsiteX5" fmla="*/ 1193 w 100346"/>
              <a:gd name="connsiteY5" fmla="*/ 102469 h 147247"/>
              <a:gd name="connsiteX6" fmla="*/ 77925 w 100346"/>
              <a:gd name="connsiteY6" fmla="*/ 159 h 14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46" h="147247">
                <a:moveTo>
                  <a:pt x="77925" y="159"/>
                </a:moveTo>
                <a:cubicBezTo>
                  <a:pt x="81122" y="-3571"/>
                  <a:pt x="28369" y="59307"/>
                  <a:pt x="20376" y="80089"/>
                </a:cubicBezTo>
                <a:cubicBezTo>
                  <a:pt x="12383" y="100871"/>
                  <a:pt x="16645" y="113660"/>
                  <a:pt x="29967" y="124850"/>
                </a:cubicBezTo>
                <a:cubicBezTo>
                  <a:pt x="43289" y="136040"/>
                  <a:pt x="98707" y="147763"/>
                  <a:pt x="100306" y="147230"/>
                </a:cubicBezTo>
                <a:cubicBezTo>
                  <a:pt x="101905" y="146697"/>
                  <a:pt x="56078" y="129112"/>
                  <a:pt x="39559" y="121652"/>
                </a:cubicBezTo>
                <a:cubicBezTo>
                  <a:pt x="23040" y="114192"/>
                  <a:pt x="-6267" y="124849"/>
                  <a:pt x="1193" y="102469"/>
                </a:cubicBezTo>
                <a:cubicBezTo>
                  <a:pt x="8653" y="80089"/>
                  <a:pt x="74728" y="3889"/>
                  <a:pt x="779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1490C29-6F02-71F1-4CFA-6152253F5913}"/>
              </a:ext>
            </a:extLst>
          </p:cNvPr>
          <p:cNvSpPr/>
          <p:nvPr/>
        </p:nvSpPr>
        <p:spPr>
          <a:xfrm>
            <a:off x="600941" y="3480097"/>
            <a:ext cx="42897" cy="444091"/>
          </a:xfrm>
          <a:custGeom>
            <a:avLst/>
            <a:gdLst>
              <a:gd name="connsiteX0" fmla="*/ 133 w 42897"/>
              <a:gd name="connsiteY0" fmla="*/ 1657 h 444091"/>
              <a:gd name="connsiteX1" fmla="*/ 41697 w 42897"/>
              <a:gd name="connsiteY1" fmla="*/ 433279 h 444091"/>
              <a:gd name="connsiteX2" fmla="*/ 28908 w 42897"/>
              <a:gd name="connsiteY2" fmla="*/ 289405 h 444091"/>
              <a:gd name="connsiteX3" fmla="*/ 133 w 42897"/>
              <a:gd name="connsiteY3" fmla="*/ 1657 h 44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7" h="444091">
                <a:moveTo>
                  <a:pt x="133" y="1657"/>
                </a:moveTo>
                <a:cubicBezTo>
                  <a:pt x="2265" y="25636"/>
                  <a:pt x="36901" y="385321"/>
                  <a:pt x="41697" y="433279"/>
                </a:cubicBezTo>
                <a:cubicBezTo>
                  <a:pt x="46493" y="481237"/>
                  <a:pt x="35835" y="358145"/>
                  <a:pt x="28908" y="289405"/>
                </a:cubicBezTo>
                <a:cubicBezTo>
                  <a:pt x="21981" y="220665"/>
                  <a:pt x="-1999" y="-22322"/>
                  <a:pt x="13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6E3E799-2A54-8860-A169-8FBD58313795}"/>
              </a:ext>
            </a:extLst>
          </p:cNvPr>
          <p:cNvSpPr/>
          <p:nvPr/>
        </p:nvSpPr>
        <p:spPr>
          <a:xfrm>
            <a:off x="581190" y="3472912"/>
            <a:ext cx="70000" cy="554119"/>
          </a:xfrm>
          <a:custGeom>
            <a:avLst/>
            <a:gdLst>
              <a:gd name="connsiteX0" fmla="*/ 29476 w 70000"/>
              <a:gd name="connsiteY0" fmla="*/ 5645 h 554119"/>
              <a:gd name="connsiteX1" fmla="*/ 67842 w 70000"/>
              <a:gd name="connsiteY1" fmla="*/ 526789 h 554119"/>
              <a:gd name="connsiteX2" fmla="*/ 58251 w 70000"/>
              <a:gd name="connsiteY2" fmla="*/ 443661 h 554119"/>
              <a:gd name="connsiteX3" fmla="*/ 701 w 70000"/>
              <a:gd name="connsiteY3" fmla="*/ 123941 h 554119"/>
              <a:gd name="connsiteX4" fmla="*/ 26279 w 70000"/>
              <a:gd name="connsiteY4" fmla="*/ 242238 h 554119"/>
              <a:gd name="connsiteX5" fmla="*/ 29476 w 70000"/>
              <a:gd name="connsiteY5" fmla="*/ 5645 h 5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0" h="554119">
                <a:moveTo>
                  <a:pt x="29476" y="5645"/>
                </a:moveTo>
                <a:cubicBezTo>
                  <a:pt x="36403" y="53070"/>
                  <a:pt x="63046" y="453786"/>
                  <a:pt x="67842" y="526789"/>
                </a:cubicBezTo>
                <a:cubicBezTo>
                  <a:pt x="72638" y="599792"/>
                  <a:pt x="69441" y="510802"/>
                  <a:pt x="58251" y="443661"/>
                </a:cubicBezTo>
                <a:cubicBezTo>
                  <a:pt x="47061" y="376520"/>
                  <a:pt x="6030" y="157511"/>
                  <a:pt x="701" y="123941"/>
                </a:cubicBezTo>
                <a:cubicBezTo>
                  <a:pt x="-4628" y="90371"/>
                  <a:pt x="22016" y="259823"/>
                  <a:pt x="26279" y="242238"/>
                </a:cubicBezTo>
                <a:cubicBezTo>
                  <a:pt x="30542" y="224653"/>
                  <a:pt x="22549" y="-41780"/>
                  <a:pt x="29476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69CA734-8B0B-3B2F-4F5C-71C151E9013F}"/>
              </a:ext>
            </a:extLst>
          </p:cNvPr>
          <p:cNvSpPr/>
          <p:nvPr/>
        </p:nvSpPr>
        <p:spPr>
          <a:xfrm>
            <a:off x="1051824" y="4412133"/>
            <a:ext cx="134714" cy="595034"/>
          </a:xfrm>
          <a:custGeom>
            <a:avLst/>
            <a:gdLst>
              <a:gd name="connsiteX0" fmla="*/ 56 w 134714"/>
              <a:gd name="connsiteY0" fmla="*/ 7 h 595034"/>
              <a:gd name="connsiteX1" fmla="*/ 70394 w 134714"/>
              <a:gd name="connsiteY1" fmla="*/ 310136 h 595034"/>
              <a:gd name="connsiteX2" fmla="*/ 83183 w 134714"/>
              <a:gd name="connsiteY2" fmla="*/ 268572 h 595034"/>
              <a:gd name="connsiteX3" fmla="*/ 108761 w 134714"/>
              <a:gd name="connsiteY3" fmla="*/ 415643 h 595034"/>
              <a:gd name="connsiteX4" fmla="*/ 105563 w 134714"/>
              <a:gd name="connsiteY4" fmla="*/ 345305 h 595034"/>
              <a:gd name="connsiteX5" fmla="*/ 89577 w 134714"/>
              <a:gd name="connsiteY5" fmla="*/ 594687 h 595034"/>
              <a:gd name="connsiteX6" fmla="*/ 105563 w 134714"/>
              <a:gd name="connsiteY6" fmla="*/ 393263 h 595034"/>
              <a:gd name="connsiteX7" fmla="*/ 134338 w 134714"/>
              <a:gd name="connsiteY7" fmla="*/ 127895 h 595034"/>
              <a:gd name="connsiteX8" fmla="*/ 83183 w 134714"/>
              <a:gd name="connsiteY8" fmla="*/ 319727 h 595034"/>
              <a:gd name="connsiteX9" fmla="*/ 56 w 134714"/>
              <a:gd name="connsiteY9" fmla="*/ 7 h 5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14" h="595034">
                <a:moveTo>
                  <a:pt x="56" y="7"/>
                </a:moveTo>
                <a:cubicBezTo>
                  <a:pt x="-2075" y="-1591"/>
                  <a:pt x="56540" y="265375"/>
                  <a:pt x="70394" y="310136"/>
                </a:cubicBezTo>
                <a:cubicBezTo>
                  <a:pt x="84249" y="354897"/>
                  <a:pt x="76789" y="250988"/>
                  <a:pt x="83183" y="268572"/>
                </a:cubicBezTo>
                <a:cubicBezTo>
                  <a:pt x="89578" y="286157"/>
                  <a:pt x="105031" y="402854"/>
                  <a:pt x="108761" y="415643"/>
                </a:cubicBezTo>
                <a:cubicBezTo>
                  <a:pt x="112491" y="428432"/>
                  <a:pt x="108760" y="315464"/>
                  <a:pt x="105563" y="345305"/>
                </a:cubicBezTo>
                <a:cubicBezTo>
                  <a:pt x="102366" y="375146"/>
                  <a:pt x="89577" y="586694"/>
                  <a:pt x="89577" y="594687"/>
                </a:cubicBezTo>
                <a:cubicBezTo>
                  <a:pt x="89577" y="602680"/>
                  <a:pt x="98103" y="471062"/>
                  <a:pt x="105563" y="393263"/>
                </a:cubicBezTo>
                <a:cubicBezTo>
                  <a:pt x="113023" y="315464"/>
                  <a:pt x="138068" y="140151"/>
                  <a:pt x="134338" y="127895"/>
                </a:cubicBezTo>
                <a:cubicBezTo>
                  <a:pt x="130608" y="115639"/>
                  <a:pt x="105563" y="336779"/>
                  <a:pt x="83183" y="319727"/>
                </a:cubicBezTo>
                <a:cubicBezTo>
                  <a:pt x="60803" y="302675"/>
                  <a:pt x="2187" y="1605"/>
                  <a:pt x="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7F3DAC8-276E-B1A8-96B7-59CE634A7DBC}"/>
              </a:ext>
            </a:extLst>
          </p:cNvPr>
          <p:cNvSpPr/>
          <p:nvPr/>
        </p:nvSpPr>
        <p:spPr>
          <a:xfrm>
            <a:off x="408649" y="3438393"/>
            <a:ext cx="144403" cy="515856"/>
          </a:xfrm>
          <a:custGeom>
            <a:avLst/>
            <a:gdLst>
              <a:gd name="connsiteX0" fmla="*/ 926 w 144403"/>
              <a:gd name="connsiteY0" fmla="*/ 132 h 515856"/>
              <a:gd name="connsiteX1" fmla="*/ 51726 w 144403"/>
              <a:gd name="connsiteY1" fmla="*/ 203332 h 515856"/>
              <a:gd name="connsiteX2" fmla="*/ 134276 w 144403"/>
              <a:gd name="connsiteY2" fmla="*/ 498607 h 515856"/>
              <a:gd name="connsiteX3" fmla="*/ 131101 w 144403"/>
              <a:gd name="connsiteY3" fmla="*/ 454157 h 515856"/>
              <a:gd name="connsiteX4" fmla="*/ 26326 w 144403"/>
              <a:gd name="connsiteY4" fmla="*/ 231907 h 515856"/>
              <a:gd name="connsiteX5" fmla="*/ 926 w 144403"/>
              <a:gd name="connsiteY5" fmla="*/ 132 h 5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03" h="515856">
                <a:moveTo>
                  <a:pt x="926" y="132"/>
                </a:moveTo>
                <a:cubicBezTo>
                  <a:pt x="5159" y="-4630"/>
                  <a:pt x="29501" y="120253"/>
                  <a:pt x="51726" y="203332"/>
                </a:cubicBezTo>
                <a:cubicBezTo>
                  <a:pt x="73951" y="286411"/>
                  <a:pt x="121047" y="456803"/>
                  <a:pt x="134276" y="498607"/>
                </a:cubicBezTo>
                <a:cubicBezTo>
                  <a:pt x="147505" y="540411"/>
                  <a:pt x="149093" y="498607"/>
                  <a:pt x="131101" y="454157"/>
                </a:cubicBezTo>
                <a:cubicBezTo>
                  <a:pt x="113109" y="409707"/>
                  <a:pt x="45376" y="302286"/>
                  <a:pt x="26326" y="231907"/>
                </a:cubicBezTo>
                <a:cubicBezTo>
                  <a:pt x="7276" y="161528"/>
                  <a:pt x="-3307" y="4894"/>
                  <a:pt x="92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DA900D-F985-0464-009B-9FDEBB2F032D}"/>
              </a:ext>
            </a:extLst>
          </p:cNvPr>
          <p:cNvSpPr/>
          <p:nvPr/>
        </p:nvSpPr>
        <p:spPr>
          <a:xfrm>
            <a:off x="510346" y="3759842"/>
            <a:ext cx="198472" cy="945208"/>
          </a:xfrm>
          <a:custGeom>
            <a:avLst/>
            <a:gdLst>
              <a:gd name="connsiteX0" fmla="*/ 829 w 198472"/>
              <a:gd name="connsiteY0" fmla="*/ 2533 h 945208"/>
              <a:gd name="connsiteX1" fmla="*/ 115129 w 198472"/>
              <a:gd name="connsiteY1" fmla="*/ 586733 h 945208"/>
              <a:gd name="connsiteX2" fmla="*/ 188154 w 198472"/>
              <a:gd name="connsiteY2" fmla="*/ 907408 h 945208"/>
              <a:gd name="connsiteX3" fmla="*/ 178629 w 198472"/>
              <a:gd name="connsiteY3" fmla="*/ 834383 h 945208"/>
              <a:gd name="connsiteX4" fmla="*/ 829 w 198472"/>
              <a:gd name="connsiteY4" fmla="*/ 2533 h 9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72" h="945208">
                <a:moveTo>
                  <a:pt x="829" y="2533"/>
                </a:moveTo>
                <a:cubicBezTo>
                  <a:pt x="-9754" y="-38742"/>
                  <a:pt x="83908" y="435921"/>
                  <a:pt x="115129" y="586733"/>
                </a:cubicBezTo>
                <a:cubicBezTo>
                  <a:pt x="146350" y="737546"/>
                  <a:pt x="177571" y="866133"/>
                  <a:pt x="188154" y="907408"/>
                </a:cubicBezTo>
                <a:cubicBezTo>
                  <a:pt x="198737" y="948683"/>
                  <a:pt x="208262" y="989958"/>
                  <a:pt x="178629" y="834383"/>
                </a:cubicBezTo>
                <a:cubicBezTo>
                  <a:pt x="148996" y="678808"/>
                  <a:pt x="11412" y="43808"/>
                  <a:pt x="829" y="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A6D8F14-7FA3-DB07-48FD-C90A558F32DF}"/>
              </a:ext>
            </a:extLst>
          </p:cNvPr>
          <p:cNvSpPr/>
          <p:nvPr/>
        </p:nvSpPr>
        <p:spPr>
          <a:xfrm>
            <a:off x="717711" y="4614353"/>
            <a:ext cx="225462" cy="618209"/>
          </a:xfrm>
          <a:custGeom>
            <a:avLst/>
            <a:gdLst>
              <a:gd name="connsiteX0" fmla="*/ 3014 w 225462"/>
              <a:gd name="connsiteY0" fmla="*/ 2097 h 618209"/>
              <a:gd name="connsiteX1" fmla="*/ 180814 w 225462"/>
              <a:gd name="connsiteY1" fmla="*/ 522797 h 618209"/>
              <a:gd name="connsiteX2" fmla="*/ 218914 w 225462"/>
              <a:gd name="connsiteY2" fmla="*/ 611697 h 618209"/>
              <a:gd name="connsiteX3" fmla="*/ 206214 w 225462"/>
              <a:gd name="connsiteY3" fmla="*/ 564072 h 618209"/>
              <a:gd name="connsiteX4" fmla="*/ 37939 w 225462"/>
              <a:gd name="connsiteY4" fmla="*/ 189422 h 618209"/>
              <a:gd name="connsiteX5" fmla="*/ 66514 w 225462"/>
              <a:gd name="connsiteY5" fmla="*/ 335472 h 618209"/>
              <a:gd name="connsiteX6" fmla="*/ 3014 w 225462"/>
              <a:gd name="connsiteY6" fmla="*/ 2097 h 6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2" h="618209">
                <a:moveTo>
                  <a:pt x="3014" y="2097"/>
                </a:moveTo>
                <a:cubicBezTo>
                  <a:pt x="22064" y="33318"/>
                  <a:pt x="144831" y="421197"/>
                  <a:pt x="180814" y="522797"/>
                </a:cubicBezTo>
                <a:cubicBezTo>
                  <a:pt x="216797" y="624397"/>
                  <a:pt x="214681" y="604818"/>
                  <a:pt x="218914" y="611697"/>
                </a:cubicBezTo>
                <a:cubicBezTo>
                  <a:pt x="223147" y="618576"/>
                  <a:pt x="236376" y="634451"/>
                  <a:pt x="206214" y="564072"/>
                </a:cubicBezTo>
                <a:cubicBezTo>
                  <a:pt x="176052" y="493693"/>
                  <a:pt x="61222" y="227522"/>
                  <a:pt x="37939" y="189422"/>
                </a:cubicBezTo>
                <a:cubicBezTo>
                  <a:pt x="14656" y="151322"/>
                  <a:pt x="71806" y="373043"/>
                  <a:pt x="66514" y="335472"/>
                </a:cubicBezTo>
                <a:cubicBezTo>
                  <a:pt x="61222" y="297901"/>
                  <a:pt x="-16036" y="-29124"/>
                  <a:pt x="3014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ECD9A5B-5ED8-0E6D-C7AA-28DB23F394B2}"/>
              </a:ext>
            </a:extLst>
          </p:cNvPr>
          <p:cNvSpPr/>
          <p:nvPr/>
        </p:nvSpPr>
        <p:spPr>
          <a:xfrm>
            <a:off x="661368" y="4340878"/>
            <a:ext cx="275285" cy="980848"/>
          </a:xfrm>
          <a:custGeom>
            <a:avLst/>
            <a:gdLst>
              <a:gd name="connsiteX0" fmla="*/ 2207 w 275285"/>
              <a:gd name="connsiteY0" fmla="*/ 2522 h 980848"/>
              <a:gd name="connsiteX1" fmla="*/ 132382 w 275285"/>
              <a:gd name="connsiteY1" fmla="*/ 608947 h 980848"/>
              <a:gd name="connsiteX2" fmla="*/ 259382 w 275285"/>
              <a:gd name="connsiteY2" fmla="*/ 945497 h 980848"/>
              <a:gd name="connsiteX3" fmla="*/ 246682 w 275285"/>
              <a:gd name="connsiteY3" fmla="*/ 894697 h 980848"/>
              <a:gd name="connsiteX4" fmla="*/ 18082 w 275285"/>
              <a:gd name="connsiteY4" fmla="*/ 272397 h 980848"/>
              <a:gd name="connsiteX5" fmla="*/ 46657 w 275285"/>
              <a:gd name="connsiteY5" fmla="*/ 386697 h 980848"/>
              <a:gd name="connsiteX6" fmla="*/ 2207 w 275285"/>
              <a:gd name="connsiteY6" fmla="*/ 2522 h 98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85" h="980848">
                <a:moveTo>
                  <a:pt x="2207" y="2522"/>
                </a:moveTo>
                <a:cubicBezTo>
                  <a:pt x="16495" y="39564"/>
                  <a:pt x="89520" y="451785"/>
                  <a:pt x="132382" y="608947"/>
                </a:cubicBezTo>
                <a:cubicBezTo>
                  <a:pt x="175245" y="766110"/>
                  <a:pt x="240332" y="897872"/>
                  <a:pt x="259382" y="945497"/>
                </a:cubicBezTo>
                <a:cubicBezTo>
                  <a:pt x="278432" y="993122"/>
                  <a:pt x="286899" y="1006880"/>
                  <a:pt x="246682" y="894697"/>
                </a:cubicBezTo>
                <a:cubicBezTo>
                  <a:pt x="206465" y="782514"/>
                  <a:pt x="51420" y="357064"/>
                  <a:pt x="18082" y="272397"/>
                </a:cubicBezTo>
                <a:cubicBezTo>
                  <a:pt x="-15256" y="187730"/>
                  <a:pt x="45599" y="425326"/>
                  <a:pt x="46657" y="386697"/>
                </a:cubicBezTo>
                <a:cubicBezTo>
                  <a:pt x="47715" y="348068"/>
                  <a:pt x="-12081" y="-34520"/>
                  <a:pt x="220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39DC00B-139E-9404-93B4-CD4D2F17FE2C}"/>
              </a:ext>
            </a:extLst>
          </p:cNvPr>
          <p:cNvSpPr/>
          <p:nvPr/>
        </p:nvSpPr>
        <p:spPr>
          <a:xfrm>
            <a:off x="901280" y="5189374"/>
            <a:ext cx="63949" cy="268937"/>
          </a:xfrm>
          <a:custGeom>
            <a:avLst/>
            <a:gdLst>
              <a:gd name="connsiteX0" fmla="*/ 63920 w 63949"/>
              <a:gd name="connsiteY0" fmla="*/ 1751 h 268937"/>
              <a:gd name="connsiteX1" fmla="*/ 35345 w 63949"/>
              <a:gd name="connsiteY1" fmla="*/ 170026 h 268937"/>
              <a:gd name="connsiteX2" fmla="*/ 51220 w 63949"/>
              <a:gd name="connsiteY2" fmla="*/ 268451 h 268937"/>
              <a:gd name="connsiteX3" fmla="*/ 51220 w 63949"/>
              <a:gd name="connsiteY3" fmla="*/ 198601 h 268937"/>
              <a:gd name="connsiteX4" fmla="*/ 420 w 63949"/>
              <a:gd name="connsiteY4" fmla="*/ 4926 h 268937"/>
              <a:gd name="connsiteX5" fmla="*/ 28995 w 63949"/>
              <a:gd name="connsiteY5" fmla="*/ 77951 h 268937"/>
              <a:gd name="connsiteX6" fmla="*/ 63920 w 63949"/>
              <a:gd name="connsiteY6" fmla="*/ 175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49" h="268937">
                <a:moveTo>
                  <a:pt x="63920" y="1751"/>
                </a:moveTo>
                <a:cubicBezTo>
                  <a:pt x="64978" y="17097"/>
                  <a:pt x="37462" y="125576"/>
                  <a:pt x="35345" y="170026"/>
                </a:cubicBezTo>
                <a:cubicBezTo>
                  <a:pt x="33228" y="214476"/>
                  <a:pt x="48574" y="263689"/>
                  <a:pt x="51220" y="268451"/>
                </a:cubicBezTo>
                <a:cubicBezTo>
                  <a:pt x="53866" y="273213"/>
                  <a:pt x="59687" y="242522"/>
                  <a:pt x="51220" y="198601"/>
                </a:cubicBezTo>
                <a:cubicBezTo>
                  <a:pt x="42753" y="154680"/>
                  <a:pt x="4124" y="25034"/>
                  <a:pt x="420" y="4926"/>
                </a:cubicBezTo>
                <a:cubicBezTo>
                  <a:pt x="-3284" y="-15182"/>
                  <a:pt x="18412" y="79009"/>
                  <a:pt x="28995" y="77951"/>
                </a:cubicBezTo>
                <a:cubicBezTo>
                  <a:pt x="39578" y="76893"/>
                  <a:pt x="62862" y="-13595"/>
                  <a:pt x="63920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4250130-0768-06CD-5A70-6429C76B073F}"/>
              </a:ext>
            </a:extLst>
          </p:cNvPr>
          <p:cNvSpPr/>
          <p:nvPr/>
        </p:nvSpPr>
        <p:spPr>
          <a:xfrm>
            <a:off x="3311785" y="5068040"/>
            <a:ext cx="621542" cy="55570"/>
          </a:xfrm>
          <a:custGeom>
            <a:avLst/>
            <a:gdLst>
              <a:gd name="connsiteX0" fmla="*/ 619765 w 621542"/>
              <a:gd name="connsiteY0" fmla="*/ 55562 h 55570"/>
              <a:gd name="connsiteX1" fmla="*/ 386537 w 621542"/>
              <a:gd name="connsiteY1" fmla="*/ 18541 h 55570"/>
              <a:gd name="connsiteX2" fmla="*/ 1527 w 621542"/>
              <a:gd name="connsiteY2" fmla="*/ 25945 h 55570"/>
              <a:gd name="connsiteX3" fmla="*/ 256966 w 621542"/>
              <a:gd name="connsiteY3" fmla="*/ 18541 h 55570"/>
              <a:gd name="connsiteX4" fmla="*/ 382835 w 621542"/>
              <a:gd name="connsiteY4" fmla="*/ 31 h 55570"/>
              <a:gd name="connsiteX5" fmla="*/ 490194 w 621542"/>
              <a:gd name="connsiteY5" fmla="*/ 14839 h 55570"/>
              <a:gd name="connsiteX6" fmla="*/ 619765 w 621542"/>
              <a:gd name="connsiteY6" fmla="*/ 55562 h 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542" h="55570">
                <a:moveTo>
                  <a:pt x="619765" y="55562"/>
                </a:moveTo>
                <a:cubicBezTo>
                  <a:pt x="602489" y="56179"/>
                  <a:pt x="489577" y="23477"/>
                  <a:pt x="386537" y="18541"/>
                </a:cubicBezTo>
                <a:cubicBezTo>
                  <a:pt x="283497" y="13605"/>
                  <a:pt x="23122" y="25945"/>
                  <a:pt x="1527" y="25945"/>
                </a:cubicBezTo>
                <a:cubicBezTo>
                  <a:pt x="-20068" y="25945"/>
                  <a:pt x="193415" y="22860"/>
                  <a:pt x="256966" y="18541"/>
                </a:cubicBezTo>
                <a:cubicBezTo>
                  <a:pt x="320517" y="14222"/>
                  <a:pt x="343964" y="648"/>
                  <a:pt x="382835" y="31"/>
                </a:cubicBezTo>
                <a:cubicBezTo>
                  <a:pt x="421706" y="-586"/>
                  <a:pt x="456876" y="8052"/>
                  <a:pt x="490194" y="14839"/>
                </a:cubicBezTo>
                <a:cubicBezTo>
                  <a:pt x="523512" y="21626"/>
                  <a:pt x="637041" y="54945"/>
                  <a:pt x="619765" y="55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8BDC3DA-D251-4650-54D6-2DE83B1B7752}"/>
              </a:ext>
            </a:extLst>
          </p:cNvPr>
          <p:cNvSpPr/>
          <p:nvPr/>
        </p:nvSpPr>
        <p:spPr>
          <a:xfrm>
            <a:off x="3254076" y="5115668"/>
            <a:ext cx="570164" cy="67171"/>
          </a:xfrm>
          <a:custGeom>
            <a:avLst/>
            <a:gdLst>
              <a:gd name="connsiteX0" fmla="*/ 3 w 570164"/>
              <a:gd name="connsiteY0" fmla="*/ 67166 h 67171"/>
              <a:gd name="connsiteX1" fmla="*/ 455352 w 570164"/>
              <a:gd name="connsiteY1" fmla="*/ 7934 h 67171"/>
              <a:gd name="connsiteX2" fmla="*/ 570115 w 570164"/>
              <a:gd name="connsiteY2" fmla="*/ 7934 h 67171"/>
              <a:gd name="connsiteX3" fmla="*/ 462756 w 570164"/>
              <a:gd name="connsiteY3" fmla="*/ 4232 h 67171"/>
              <a:gd name="connsiteX4" fmla="*/ 3 w 570164"/>
              <a:gd name="connsiteY4" fmla="*/ 67166 h 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64" h="67171">
                <a:moveTo>
                  <a:pt x="3" y="67166"/>
                </a:moveTo>
                <a:cubicBezTo>
                  <a:pt x="-1231" y="67783"/>
                  <a:pt x="360333" y="17806"/>
                  <a:pt x="455352" y="7934"/>
                </a:cubicBezTo>
                <a:cubicBezTo>
                  <a:pt x="550371" y="-1938"/>
                  <a:pt x="568881" y="8551"/>
                  <a:pt x="570115" y="7934"/>
                </a:cubicBezTo>
                <a:cubicBezTo>
                  <a:pt x="571349" y="7317"/>
                  <a:pt x="549753" y="-6874"/>
                  <a:pt x="462756" y="4232"/>
                </a:cubicBezTo>
                <a:lnTo>
                  <a:pt x="3" y="67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0BAC92C-94D7-941F-0772-3660E1553A9E}"/>
              </a:ext>
            </a:extLst>
          </p:cNvPr>
          <p:cNvSpPr/>
          <p:nvPr/>
        </p:nvSpPr>
        <p:spPr>
          <a:xfrm>
            <a:off x="3209579" y="5110103"/>
            <a:ext cx="514466" cy="81714"/>
          </a:xfrm>
          <a:custGeom>
            <a:avLst/>
            <a:gdLst>
              <a:gd name="connsiteX0" fmla="*/ 3778 w 514466"/>
              <a:gd name="connsiteY0" fmla="*/ 80135 h 81714"/>
              <a:gd name="connsiteX1" fmla="*/ 492445 w 514466"/>
              <a:gd name="connsiteY1" fmla="*/ 6095 h 81714"/>
              <a:gd name="connsiteX2" fmla="*/ 414703 w 514466"/>
              <a:gd name="connsiteY2" fmla="*/ 9797 h 81714"/>
              <a:gd name="connsiteX3" fmla="*/ 274026 w 514466"/>
              <a:gd name="connsiteY3" fmla="*/ 54221 h 81714"/>
              <a:gd name="connsiteX4" fmla="*/ 3778 w 514466"/>
              <a:gd name="connsiteY4" fmla="*/ 80135 h 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466" h="81714">
                <a:moveTo>
                  <a:pt x="3778" y="80135"/>
                </a:moveTo>
                <a:cubicBezTo>
                  <a:pt x="40181" y="72114"/>
                  <a:pt x="423958" y="17818"/>
                  <a:pt x="492445" y="6095"/>
                </a:cubicBezTo>
                <a:cubicBezTo>
                  <a:pt x="560933" y="-5628"/>
                  <a:pt x="451106" y="1776"/>
                  <a:pt x="414703" y="9797"/>
                </a:cubicBezTo>
                <a:cubicBezTo>
                  <a:pt x="378300" y="17818"/>
                  <a:pt x="343747" y="44966"/>
                  <a:pt x="274026" y="54221"/>
                </a:cubicBezTo>
                <a:cubicBezTo>
                  <a:pt x="204305" y="63476"/>
                  <a:pt x="-32625" y="88156"/>
                  <a:pt x="3778" y="80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7DA5084-4973-F48F-C7E8-D7C6C05DD56E}"/>
              </a:ext>
            </a:extLst>
          </p:cNvPr>
          <p:cNvSpPr/>
          <p:nvPr/>
        </p:nvSpPr>
        <p:spPr>
          <a:xfrm>
            <a:off x="980209" y="5225207"/>
            <a:ext cx="204536" cy="385195"/>
          </a:xfrm>
          <a:custGeom>
            <a:avLst/>
            <a:gdLst>
              <a:gd name="connsiteX0" fmla="*/ 827 w 204536"/>
              <a:gd name="connsiteY0" fmla="*/ 2051 h 385195"/>
              <a:gd name="connsiteX1" fmla="*/ 19338 w 204536"/>
              <a:gd name="connsiteY1" fmla="*/ 150132 h 385195"/>
              <a:gd name="connsiteX2" fmla="*/ 89676 w 204536"/>
              <a:gd name="connsiteY2" fmla="*/ 287107 h 385195"/>
              <a:gd name="connsiteX3" fmla="*/ 89676 w 204536"/>
              <a:gd name="connsiteY3" fmla="*/ 257491 h 385195"/>
              <a:gd name="connsiteX4" fmla="*/ 200737 w 204536"/>
              <a:gd name="connsiteY4" fmla="*/ 383360 h 385195"/>
              <a:gd name="connsiteX5" fmla="*/ 163717 w 204536"/>
              <a:gd name="connsiteY5" fmla="*/ 327829 h 385195"/>
              <a:gd name="connsiteX6" fmla="*/ 19338 w 204536"/>
              <a:gd name="connsiteY6" fmla="*/ 264895 h 385195"/>
              <a:gd name="connsiteX7" fmla="*/ 827 w 204536"/>
              <a:gd name="connsiteY7" fmla="*/ 2051 h 38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36" h="385195">
                <a:moveTo>
                  <a:pt x="827" y="2051"/>
                </a:moveTo>
                <a:cubicBezTo>
                  <a:pt x="827" y="-17076"/>
                  <a:pt x="4530" y="102623"/>
                  <a:pt x="19338" y="150132"/>
                </a:cubicBezTo>
                <a:cubicBezTo>
                  <a:pt x="34146" y="197641"/>
                  <a:pt x="77953" y="269214"/>
                  <a:pt x="89676" y="287107"/>
                </a:cubicBezTo>
                <a:cubicBezTo>
                  <a:pt x="101399" y="305000"/>
                  <a:pt x="71166" y="241449"/>
                  <a:pt x="89676" y="257491"/>
                </a:cubicBezTo>
                <a:cubicBezTo>
                  <a:pt x="108186" y="273533"/>
                  <a:pt x="188397" y="371637"/>
                  <a:pt x="200737" y="383360"/>
                </a:cubicBezTo>
                <a:cubicBezTo>
                  <a:pt x="213077" y="395083"/>
                  <a:pt x="193950" y="347573"/>
                  <a:pt x="163717" y="327829"/>
                </a:cubicBezTo>
                <a:cubicBezTo>
                  <a:pt x="133484" y="308085"/>
                  <a:pt x="44635" y="311170"/>
                  <a:pt x="19338" y="264895"/>
                </a:cubicBezTo>
                <a:cubicBezTo>
                  <a:pt x="-5959" y="218620"/>
                  <a:pt x="827" y="21178"/>
                  <a:pt x="827" y="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58BF866-9D46-B85A-2806-EE28A0DF1D56}"/>
              </a:ext>
            </a:extLst>
          </p:cNvPr>
          <p:cNvSpPr/>
          <p:nvPr/>
        </p:nvSpPr>
        <p:spPr>
          <a:xfrm>
            <a:off x="1007195" y="5576031"/>
            <a:ext cx="833269" cy="257300"/>
          </a:xfrm>
          <a:custGeom>
            <a:avLst/>
            <a:gdLst>
              <a:gd name="connsiteX0" fmla="*/ 7160 w 833269"/>
              <a:gd name="connsiteY0" fmla="*/ 2920 h 257300"/>
              <a:gd name="connsiteX1" fmla="*/ 795691 w 833269"/>
              <a:gd name="connsiteY1" fmla="*/ 247253 h 257300"/>
              <a:gd name="connsiteX2" fmla="*/ 680928 w 833269"/>
              <a:gd name="connsiteY2" fmla="*/ 202829 h 257300"/>
              <a:gd name="connsiteX3" fmla="*/ 451403 w 833269"/>
              <a:gd name="connsiteY3" fmla="*/ 132490 h 257300"/>
              <a:gd name="connsiteX4" fmla="*/ 406978 w 833269"/>
              <a:gd name="connsiteY4" fmla="*/ 113980 h 257300"/>
              <a:gd name="connsiteX5" fmla="*/ 7160 w 833269"/>
              <a:gd name="connsiteY5" fmla="*/ 2920 h 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69" h="257300">
                <a:moveTo>
                  <a:pt x="7160" y="2920"/>
                </a:moveTo>
                <a:cubicBezTo>
                  <a:pt x="71945" y="25132"/>
                  <a:pt x="683397" y="213935"/>
                  <a:pt x="795691" y="247253"/>
                </a:cubicBezTo>
                <a:cubicBezTo>
                  <a:pt x="907985" y="280571"/>
                  <a:pt x="738309" y="221956"/>
                  <a:pt x="680928" y="202829"/>
                </a:cubicBezTo>
                <a:cubicBezTo>
                  <a:pt x="623547" y="183702"/>
                  <a:pt x="497061" y="147298"/>
                  <a:pt x="451403" y="132490"/>
                </a:cubicBezTo>
                <a:cubicBezTo>
                  <a:pt x="405745" y="117682"/>
                  <a:pt x="477316" y="136192"/>
                  <a:pt x="406978" y="113980"/>
                </a:cubicBezTo>
                <a:cubicBezTo>
                  <a:pt x="336640" y="91768"/>
                  <a:pt x="-57625" y="-19292"/>
                  <a:pt x="7160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B89F7E2-3F51-7705-7574-08A5092D700D}"/>
              </a:ext>
            </a:extLst>
          </p:cNvPr>
          <p:cNvSpPr/>
          <p:nvPr/>
        </p:nvSpPr>
        <p:spPr>
          <a:xfrm>
            <a:off x="920384" y="5178550"/>
            <a:ext cx="118052" cy="447534"/>
          </a:xfrm>
          <a:custGeom>
            <a:avLst/>
            <a:gdLst>
              <a:gd name="connsiteX0" fmla="*/ 1420 w 118052"/>
              <a:gd name="connsiteY0" fmla="*/ 7986 h 447534"/>
              <a:gd name="connsiteX1" fmla="*/ 12526 w 118052"/>
              <a:gd name="connsiteY1" fmla="*/ 256022 h 447534"/>
              <a:gd name="connsiteX2" fmla="*/ 116183 w 118052"/>
              <a:gd name="connsiteY2" fmla="*/ 444825 h 447534"/>
              <a:gd name="connsiteX3" fmla="*/ 75461 w 118052"/>
              <a:gd name="connsiteY3" fmla="*/ 359678 h 447534"/>
              <a:gd name="connsiteX4" fmla="*/ 27334 w 118052"/>
              <a:gd name="connsiteY4" fmla="*/ 248618 h 447534"/>
              <a:gd name="connsiteX5" fmla="*/ 8824 w 118052"/>
              <a:gd name="connsiteY5" fmla="*/ 74622 h 447534"/>
              <a:gd name="connsiteX6" fmla="*/ 1420 w 118052"/>
              <a:gd name="connsiteY6" fmla="*/ 7986 h 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52" h="447534">
                <a:moveTo>
                  <a:pt x="1420" y="7986"/>
                </a:moveTo>
                <a:cubicBezTo>
                  <a:pt x="2037" y="38219"/>
                  <a:pt x="-6601" y="183216"/>
                  <a:pt x="12526" y="256022"/>
                </a:cubicBezTo>
                <a:cubicBezTo>
                  <a:pt x="31653" y="328829"/>
                  <a:pt x="105694" y="427549"/>
                  <a:pt x="116183" y="444825"/>
                </a:cubicBezTo>
                <a:cubicBezTo>
                  <a:pt x="126672" y="462101"/>
                  <a:pt x="90269" y="392379"/>
                  <a:pt x="75461" y="359678"/>
                </a:cubicBezTo>
                <a:cubicBezTo>
                  <a:pt x="60653" y="326977"/>
                  <a:pt x="38440" y="296127"/>
                  <a:pt x="27334" y="248618"/>
                </a:cubicBezTo>
                <a:cubicBezTo>
                  <a:pt x="16228" y="201109"/>
                  <a:pt x="11909" y="108557"/>
                  <a:pt x="8824" y="74622"/>
                </a:cubicBezTo>
                <a:cubicBezTo>
                  <a:pt x="5739" y="40687"/>
                  <a:pt x="803" y="-22247"/>
                  <a:pt x="1420" y="7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40B7D65-0711-03E2-6080-7FA97D430276}"/>
              </a:ext>
            </a:extLst>
          </p:cNvPr>
          <p:cNvSpPr/>
          <p:nvPr/>
        </p:nvSpPr>
        <p:spPr>
          <a:xfrm>
            <a:off x="1691825" y="5752946"/>
            <a:ext cx="890862" cy="312920"/>
          </a:xfrm>
          <a:custGeom>
            <a:avLst/>
            <a:gdLst>
              <a:gd name="connsiteX0" fmla="*/ 0 w 890862"/>
              <a:gd name="connsiteY0" fmla="*/ 0 h 312920"/>
              <a:gd name="connsiteX1" fmla="*/ 66637 w 890862"/>
              <a:gd name="connsiteY1" fmla="*/ 22212 h 312920"/>
              <a:gd name="connsiteX2" fmla="*/ 847764 w 890862"/>
              <a:gd name="connsiteY2" fmla="*/ 299864 h 312920"/>
              <a:gd name="connsiteX3" fmla="*/ 747809 w 890862"/>
              <a:gd name="connsiteY3" fmla="*/ 251737 h 312920"/>
              <a:gd name="connsiteX4" fmla="*/ 396117 w 890862"/>
              <a:gd name="connsiteY4" fmla="*/ 111060 h 312920"/>
              <a:gd name="connsiteX5" fmla="*/ 555304 w 890862"/>
              <a:gd name="connsiteY5" fmla="*/ 177697 h 312920"/>
              <a:gd name="connsiteX6" fmla="*/ 0 w 890862"/>
              <a:gd name="connsiteY6" fmla="*/ 0 h 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862" h="312920">
                <a:moveTo>
                  <a:pt x="0" y="0"/>
                </a:moveTo>
                <a:lnTo>
                  <a:pt x="66637" y="22212"/>
                </a:lnTo>
                <a:lnTo>
                  <a:pt x="847764" y="299864"/>
                </a:lnTo>
                <a:cubicBezTo>
                  <a:pt x="961293" y="338118"/>
                  <a:pt x="823083" y="283204"/>
                  <a:pt x="747809" y="251737"/>
                </a:cubicBezTo>
                <a:cubicBezTo>
                  <a:pt x="672535" y="220270"/>
                  <a:pt x="428201" y="123400"/>
                  <a:pt x="396117" y="111060"/>
                </a:cubicBezTo>
                <a:cubicBezTo>
                  <a:pt x="364033" y="98720"/>
                  <a:pt x="617621" y="193122"/>
                  <a:pt x="555304" y="177697"/>
                </a:cubicBezTo>
                <a:cubicBezTo>
                  <a:pt x="492987" y="162272"/>
                  <a:pt x="257599" y="9039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EBD271B-3435-462B-525B-773348437576}"/>
              </a:ext>
            </a:extLst>
          </p:cNvPr>
          <p:cNvSpPr/>
          <p:nvPr/>
        </p:nvSpPr>
        <p:spPr>
          <a:xfrm>
            <a:off x="2617497" y="6004646"/>
            <a:ext cx="826296" cy="189419"/>
          </a:xfrm>
          <a:custGeom>
            <a:avLst/>
            <a:gdLst>
              <a:gd name="connsiteX0" fmla="*/ 7238 w 826296"/>
              <a:gd name="connsiteY0" fmla="*/ 70376 h 189419"/>
              <a:gd name="connsiteX1" fmla="*/ 384845 w 826296"/>
              <a:gd name="connsiteY1" fmla="*/ 81482 h 189419"/>
              <a:gd name="connsiteX2" fmla="*/ 732835 w 826296"/>
              <a:gd name="connsiteY2" fmla="*/ 188841 h 189419"/>
              <a:gd name="connsiteX3" fmla="*/ 681007 w 826296"/>
              <a:gd name="connsiteY3" fmla="*/ 125906 h 189419"/>
              <a:gd name="connsiteX4" fmla="*/ 825386 w 826296"/>
              <a:gd name="connsiteY4" fmla="*/ 162926 h 189419"/>
              <a:gd name="connsiteX5" fmla="*/ 599562 w 826296"/>
              <a:gd name="connsiteY5" fmla="*/ 92588 h 189419"/>
              <a:gd name="connsiteX6" fmla="*/ 122001 w 826296"/>
              <a:gd name="connsiteY6" fmla="*/ 37 h 189419"/>
              <a:gd name="connsiteX7" fmla="*/ 584754 w 826296"/>
              <a:gd name="connsiteY7" fmla="*/ 103694 h 189419"/>
              <a:gd name="connsiteX8" fmla="*/ 170127 w 826296"/>
              <a:gd name="connsiteY8" fmla="*/ 70376 h 189419"/>
              <a:gd name="connsiteX9" fmla="*/ 7238 w 826296"/>
              <a:gd name="connsiteY9" fmla="*/ 70376 h 1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296" h="189419">
                <a:moveTo>
                  <a:pt x="7238" y="70376"/>
                </a:moveTo>
                <a:cubicBezTo>
                  <a:pt x="43024" y="72227"/>
                  <a:pt x="263912" y="61738"/>
                  <a:pt x="384845" y="81482"/>
                </a:cubicBezTo>
                <a:cubicBezTo>
                  <a:pt x="505778" y="101226"/>
                  <a:pt x="683475" y="181437"/>
                  <a:pt x="732835" y="188841"/>
                </a:cubicBezTo>
                <a:cubicBezTo>
                  <a:pt x="782195" y="196245"/>
                  <a:pt x="665582" y="130225"/>
                  <a:pt x="681007" y="125906"/>
                </a:cubicBezTo>
                <a:cubicBezTo>
                  <a:pt x="696432" y="121587"/>
                  <a:pt x="838960" y="168479"/>
                  <a:pt x="825386" y="162926"/>
                </a:cubicBezTo>
                <a:cubicBezTo>
                  <a:pt x="811812" y="157373"/>
                  <a:pt x="716793" y="119736"/>
                  <a:pt x="599562" y="92588"/>
                </a:cubicBezTo>
                <a:cubicBezTo>
                  <a:pt x="482331" y="65440"/>
                  <a:pt x="124469" y="-1814"/>
                  <a:pt x="122001" y="37"/>
                </a:cubicBezTo>
                <a:cubicBezTo>
                  <a:pt x="119533" y="1888"/>
                  <a:pt x="576733" y="91971"/>
                  <a:pt x="584754" y="103694"/>
                </a:cubicBezTo>
                <a:cubicBezTo>
                  <a:pt x="592775" y="115417"/>
                  <a:pt x="265146" y="72227"/>
                  <a:pt x="170127" y="70376"/>
                </a:cubicBezTo>
                <a:cubicBezTo>
                  <a:pt x="75108" y="68525"/>
                  <a:pt x="-28548" y="68525"/>
                  <a:pt x="7238" y="7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0851888-0DCB-D8ED-6A94-CA31392D8821}"/>
              </a:ext>
            </a:extLst>
          </p:cNvPr>
          <p:cNvSpPr/>
          <p:nvPr/>
        </p:nvSpPr>
        <p:spPr>
          <a:xfrm>
            <a:off x="753825" y="4593603"/>
            <a:ext cx="261245" cy="623060"/>
          </a:xfrm>
          <a:custGeom>
            <a:avLst/>
            <a:gdLst>
              <a:gd name="connsiteX0" fmla="*/ 1825 w 261245"/>
              <a:gd name="connsiteY0" fmla="*/ 6972 h 623060"/>
              <a:gd name="connsiteX1" fmla="*/ 246300 w 261245"/>
              <a:gd name="connsiteY1" fmla="*/ 584822 h 623060"/>
              <a:gd name="connsiteX2" fmla="*/ 224075 w 261245"/>
              <a:gd name="connsiteY2" fmla="*/ 537197 h 623060"/>
              <a:gd name="connsiteX3" fmla="*/ 138350 w 261245"/>
              <a:gd name="connsiteY3" fmla="*/ 283197 h 623060"/>
              <a:gd name="connsiteX4" fmla="*/ 1825 w 261245"/>
              <a:gd name="connsiteY4" fmla="*/ 6972 h 6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45" h="623060">
                <a:moveTo>
                  <a:pt x="1825" y="6972"/>
                </a:moveTo>
                <a:cubicBezTo>
                  <a:pt x="19817" y="57243"/>
                  <a:pt x="209258" y="496451"/>
                  <a:pt x="246300" y="584822"/>
                </a:cubicBezTo>
                <a:cubicBezTo>
                  <a:pt x="283342" y="673193"/>
                  <a:pt x="242067" y="587468"/>
                  <a:pt x="224075" y="537197"/>
                </a:cubicBezTo>
                <a:cubicBezTo>
                  <a:pt x="206083" y="486926"/>
                  <a:pt x="172746" y="374743"/>
                  <a:pt x="138350" y="283197"/>
                </a:cubicBezTo>
                <a:cubicBezTo>
                  <a:pt x="103954" y="191651"/>
                  <a:pt x="-16167" y="-43299"/>
                  <a:pt x="1825" y="6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458AED9F-D28D-A022-B394-0D30C2C3A54B}"/>
              </a:ext>
            </a:extLst>
          </p:cNvPr>
          <p:cNvSpPr/>
          <p:nvPr/>
        </p:nvSpPr>
        <p:spPr>
          <a:xfrm>
            <a:off x="1021280" y="5280013"/>
            <a:ext cx="218610" cy="331638"/>
          </a:xfrm>
          <a:custGeom>
            <a:avLst/>
            <a:gdLst>
              <a:gd name="connsiteX0" fmla="*/ 13770 w 218610"/>
              <a:gd name="connsiteY0" fmla="*/ 12 h 331638"/>
              <a:gd name="connsiteX1" fmla="*/ 86795 w 218610"/>
              <a:gd name="connsiteY1" fmla="*/ 171462 h 331638"/>
              <a:gd name="connsiteX2" fmla="*/ 32820 w 218610"/>
              <a:gd name="connsiteY2" fmla="*/ 114312 h 331638"/>
              <a:gd name="connsiteX3" fmla="*/ 4245 w 218610"/>
              <a:gd name="connsiteY3" fmla="*/ 92087 h 331638"/>
              <a:gd name="connsiteX4" fmla="*/ 124895 w 218610"/>
              <a:gd name="connsiteY4" fmla="*/ 212737 h 331638"/>
              <a:gd name="connsiteX5" fmla="*/ 216970 w 218610"/>
              <a:gd name="connsiteY5" fmla="*/ 330212 h 331638"/>
              <a:gd name="connsiteX6" fmla="*/ 178870 w 218610"/>
              <a:gd name="connsiteY6" fmla="*/ 269887 h 331638"/>
              <a:gd name="connsiteX7" fmla="*/ 115370 w 218610"/>
              <a:gd name="connsiteY7" fmla="*/ 152412 h 331638"/>
              <a:gd name="connsiteX8" fmla="*/ 112195 w 218610"/>
              <a:gd name="connsiteY8" fmla="*/ 180987 h 331638"/>
              <a:gd name="connsiteX9" fmla="*/ 13770 w 218610"/>
              <a:gd name="connsiteY9" fmla="*/ 12 h 3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10" h="331638">
                <a:moveTo>
                  <a:pt x="13770" y="12"/>
                </a:moveTo>
                <a:cubicBezTo>
                  <a:pt x="9537" y="-1575"/>
                  <a:pt x="83620" y="152412"/>
                  <a:pt x="86795" y="171462"/>
                </a:cubicBezTo>
                <a:cubicBezTo>
                  <a:pt x="89970" y="190512"/>
                  <a:pt x="46578" y="127541"/>
                  <a:pt x="32820" y="114312"/>
                </a:cubicBezTo>
                <a:cubicBezTo>
                  <a:pt x="19062" y="101083"/>
                  <a:pt x="-11101" y="75683"/>
                  <a:pt x="4245" y="92087"/>
                </a:cubicBezTo>
                <a:cubicBezTo>
                  <a:pt x="19591" y="108491"/>
                  <a:pt x="89441" y="173050"/>
                  <a:pt x="124895" y="212737"/>
                </a:cubicBezTo>
                <a:cubicBezTo>
                  <a:pt x="160349" y="252424"/>
                  <a:pt x="207974" y="320687"/>
                  <a:pt x="216970" y="330212"/>
                </a:cubicBezTo>
                <a:cubicBezTo>
                  <a:pt x="225966" y="339737"/>
                  <a:pt x="195803" y="299520"/>
                  <a:pt x="178870" y="269887"/>
                </a:cubicBezTo>
                <a:cubicBezTo>
                  <a:pt x="161937" y="240254"/>
                  <a:pt x="126482" y="167228"/>
                  <a:pt x="115370" y="152412"/>
                </a:cubicBezTo>
                <a:cubicBezTo>
                  <a:pt x="104258" y="137596"/>
                  <a:pt x="129128" y="206387"/>
                  <a:pt x="112195" y="180987"/>
                </a:cubicBezTo>
                <a:cubicBezTo>
                  <a:pt x="95262" y="155587"/>
                  <a:pt x="18003" y="1599"/>
                  <a:pt x="1377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866E9DB-3426-AE0E-344B-AC7FFA867C4F}"/>
              </a:ext>
            </a:extLst>
          </p:cNvPr>
          <p:cNvSpPr/>
          <p:nvPr/>
        </p:nvSpPr>
        <p:spPr>
          <a:xfrm>
            <a:off x="996721" y="4346377"/>
            <a:ext cx="105634" cy="704677"/>
          </a:xfrm>
          <a:custGeom>
            <a:avLst/>
            <a:gdLst>
              <a:gd name="connsiteX0" fmla="*/ 229 w 105634"/>
              <a:gd name="connsiteY0" fmla="*/ 198 h 704677"/>
              <a:gd name="connsiteX1" fmla="*/ 66904 w 105634"/>
              <a:gd name="connsiteY1" fmla="*/ 406598 h 704677"/>
              <a:gd name="connsiteX2" fmla="*/ 92304 w 105634"/>
              <a:gd name="connsiteY2" fmla="*/ 695523 h 704677"/>
              <a:gd name="connsiteX3" fmla="*/ 85954 w 105634"/>
              <a:gd name="connsiteY3" fmla="*/ 609798 h 704677"/>
              <a:gd name="connsiteX4" fmla="*/ 105004 w 105634"/>
              <a:gd name="connsiteY4" fmla="*/ 381198 h 704677"/>
              <a:gd name="connsiteX5" fmla="*/ 92304 w 105634"/>
              <a:gd name="connsiteY5" fmla="*/ 460573 h 704677"/>
              <a:gd name="connsiteX6" fmla="*/ 229 w 105634"/>
              <a:gd name="connsiteY6" fmla="*/ 198 h 70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34" h="704677">
                <a:moveTo>
                  <a:pt x="229" y="198"/>
                </a:moveTo>
                <a:cubicBezTo>
                  <a:pt x="-4004" y="-8798"/>
                  <a:pt x="51558" y="290711"/>
                  <a:pt x="66904" y="406598"/>
                </a:cubicBezTo>
                <a:cubicBezTo>
                  <a:pt x="82250" y="522485"/>
                  <a:pt x="89129" y="661656"/>
                  <a:pt x="92304" y="695523"/>
                </a:cubicBezTo>
                <a:cubicBezTo>
                  <a:pt x="95479" y="729390"/>
                  <a:pt x="83837" y="662185"/>
                  <a:pt x="85954" y="609798"/>
                </a:cubicBezTo>
                <a:cubicBezTo>
                  <a:pt x="88071" y="557411"/>
                  <a:pt x="103946" y="406069"/>
                  <a:pt x="105004" y="381198"/>
                </a:cubicBezTo>
                <a:cubicBezTo>
                  <a:pt x="106062" y="356327"/>
                  <a:pt x="107650" y="519840"/>
                  <a:pt x="92304" y="460573"/>
                </a:cubicBezTo>
                <a:cubicBezTo>
                  <a:pt x="76958" y="401306"/>
                  <a:pt x="4462" y="9194"/>
                  <a:pt x="229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724786-3469-026D-FB3A-DE88F26CCC6F}"/>
              </a:ext>
            </a:extLst>
          </p:cNvPr>
          <p:cNvSpPr/>
          <p:nvPr/>
        </p:nvSpPr>
        <p:spPr>
          <a:xfrm>
            <a:off x="964797" y="4688803"/>
            <a:ext cx="153248" cy="645604"/>
          </a:xfrm>
          <a:custGeom>
            <a:avLst/>
            <a:gdLst>
              <a:gd name="connsiteX0" fmla="*/ 146453 w 153248"/>
              <a:gd name="connsiteY0" fmla="*/ 334047 h 645604"/>
              <a:gd name="connsiteX1" fmla="*/ 140103 w 153248"/>
              <a:gd name="connsiteY1" fmla="*/ 581697 h 645604"/>
              <a:gd name="connsiteX2" fmla="*/ 152803 w 153248"/>
              <a:gd name="connsiteY2" fmla="*/ 645197 h 645604"/>
              <a:gd name="connsiteX3" fmla="*/ 121053 w 153248"/>
              <a:gd name="connsiteY3" fmla="*/ 562647 h 645604"/>
              <a:gd name="connsiteX4" fmla="*/ 73428 w 153248"/>
              <a:gd name="connsiteY4" fmla="*/ 445172 h 645604"/>
              <a:gd name="connsiteX5" fmla="*/ 403 w 153248"/>
              <a:gd name="connsiteY5" fmla="*/ 672 h 645604"/>
              <a:gd name="connsiteX6" fmla="*/ 108353 w 153248"/>
              <a:gd name="connsiteY6" fmla="*/ 556297 h 645604"/>
              <a:gd name="connsiteX7" fmla="*/ 146453 w 153248"/>
              <a:gd name="connsiteY7" fmla="*/ 334047 h 6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48" h="645604">
                <a:moveTo>
                  <a:pt x="146453" y="334047"/>
                </a:moveTo>
                <a:cubicBezTo>
                  <a:pt x="151745" y="338280"/>
                  <a:pt x="139045" y="529839"/>
                  <a:pt x="140103" y="581697"/>
                </a:cubicBezTo>
                <a:cubicBezTo>
                  <a:pt x="141161" y="633555"/>
                  <a:pt x="155978" y="648372"/>
                  <a:pt x="152803" y="645197"/>
                </a:cubicBezTo>
                <a:cubicBezTo>
                  <a:pt x="149628" y="642022"/>
                  <a:pt x="134282" y="595984"/>
                  <a:pt x="121053" y="562647"/>
                </a:cubicBezTo>
                <a:cubicBezTo>
                  <a:pt x="107824" y="529310"/>
                  <a:pt x="93536" y="538834"/>
                  <a:pt x="73428" y="445172"/>
                </a:cubicBezTo>
                <a:cubicBezTo>
                  <a:pt x="53320" y="351510"/>
                  <a:pt x="-5418" y="-17849"/>
                  <a:pt x="403" y="672"/>
                </a:cubicBezTo>
                <a:cubicBezTo>
                  <a:pt x="6224" y="19193"/>
                  <a:pt x="82424" y="499676"/>
                  <a:pt x="108353" y="556297"/>
                </a:cubicBezTo>
                <a:cubicBezTo>
                  <a:pt x="134282" y="612918"/>
                  <a:pt x="141161" y="329814"/>
                  <a:pt x="146453" y="33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A19E2EE-CE5A-BA53-67E4-030656297961}"/>
              </a:ext>
            </a:extLst>
          </p:cNvPr>
          <p:cNvSpPr/>
          <p:nvPr/>
        </p:nvSpPr>
        <p:spPr>
          <a:xfrm>
            <a:off x="1641475" y="5115260"/>
            <a:ext cx="1636911" cy="77432"/>
          </a:xfrm>
          <a:custGeom>
            <a:avLst/>
            <a:gdLst>
              <a:gd name="connsiteX0" fmla="*/ 0 w 1636911"/>
              <a:gd name="connsiteY0" fmla="*/ 21890 h 77432"/>
              <a:gd name="connsiteX1" fmla="*/ 952500 w 1636911"/>
              <a:gd name="connsiteY1" fmla="*/ 2840 h 77432"/>
              <a:gd name="connsiteX2" fmla="*/ 1622425 w 1636911"/>
              <a:gd name="connsiteY2" fmla="*/ 75865 h 77432"/>
              <a:gd name="connsiteX3" fmla="*/ 1371600 w 1636911"/>
              <a:gd name="connsiteY3" fmla="*/ 50465 h 77432"/>
              <a:gd name="connsiteX4" fmla="*/ 892175 w 1636911"/>
              <a:gd name="connsiteY4" fmla="*/ 21890 h 77432"/>
              <a:gd name="connsiteX5" fmla="*/ 977900 w 1636911"/>
              <a:gd name="connsiteY5" fmla="*/ 31415 h 77432"/>
              <a:gd name="connsiteX6" fmla="*/ 0 w 1636911"/>
              <a:gd name="connsiteY6" fmla="*/ 21890 h 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1" h="77432">
                <a:moveTo>
                  <a:pt x="0" y="21890"/>
                </a:moveTo>
                <a:cubicBezTo>
                  <a:pt x="341048" y="7867"/>
                  <a:pt x="682096" y="-6156"/>
                  <a:pt x="952500" y="2840"/>
                </a:cubicBezTo>
                <a:cubicBezTo>
                  <a:pt x="1222904" y="11836"/>
                  <a:pt x="1552575" y="67928"/>
                  <a:pt x="1622425" y="75865"/>
                </a:cubicBezTo>
                <a:cubicBezTo>
                  <a:pt x="1692275" y="83802"/>
                  <a:pt x="1493308" y="59461"/>
                  <a:pt x="1371600" y="50465"/>
                </a:cubicBezTo>
                <a:cubicBezTo>
                  <a:pt x="1249892" y="41469"/>
                  <a:pt x="957792" y="25065"/>
                  <a:pt x="892175" y="21890"/>
                </a:cubicBezTo>
                <a:cubicBezTo>
                  <a:pt x="826558" y="18715"/>
                  <a:pt x="977900" y="31415"/>
                  <a:pt x="977900" y="31415"/>
                </a:cubicBezTo>
                <a:lnTo>
                  <a:pt x="0" y="218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3B05BAB-9961-DB5A-644B-0D60421E4924}"/>
              </a:ext>
            </a:extLst>
          </p:cNvPr>
          <p:cNvSpPr/>
          <p:nvPr/>
        </p:nvSpPr>
        <p:spPr>
          <a:xfrm>
            <a:off x="1130288" y="4555609"/>
            <a:ext cx="196751" cy="310464"/>
          </a:xfrm>
          <a:custGeom>
            <a:avLst/>
            <a:gdLst>
              <a:gd name="connsiteX0" fmla="*/ 41287 w 196751"/>
              <a:gd name="connsiteY0" fmla="*/ 3691 h 310464"/>
              <a:gd name="connsiteX1" fmla="*/ 139712 w 196751"/>
              <a:gd name="connsiteY1" fmla="*/ 210066 h 310464"/>
              <a:gd name="connsiteX2" fmla="*/ 190512 w 196751"/>
              <a:gd name="connsiteY2" fmla="*/ 308491 h 310464"/>
              <a:gd name="connsiteX3" fmla="*/ 174637 w 196751"/>
              <a:gd name="connsiteY3" fmla="*/ 273566 h 310464"/>
              <a:gd name="connsiteX4" fmla="*/ 12 w 196751"/>
              <a:gd name="connsiteY4" fmla="*/ 244991 h 310464"/>
              <a:gd name="connsiteX5" fmla="*/ 165112 w 196751"/>
              <a:gd name="connsiteY5" fmla="*/ 260866 h 310464"/>
              <a:gd name="connsiteX6" fmla="*/ 114312 w 196751"/>
              <a:gd name="connsiteY6" fmla="*/ 194191 h 310464"/>
              <a:gd name="connsiteX7" fmla="*/ 66687 w 196751"/>
              <a:gd name="connsiteY7" fmla="*/ 213241 h 310464"/>
              <a:gd name="connsiteX8" fmla="*/ 107962 w 196751"/>
              <a:gd name="connsiteY8" fmla="*/ 194191 h 310464"/>
              <a:gd name="connsiteX9" fmla="*/ 57162 w 196751"/>
              <a:gd name="connsiteY9" fmla="*/ 83066 h 310464"/>
              <a:gd name="connsiteX10" fmla="*/ 41287 w 196751"/>
              <a:gd name="connsiteY10" fmla="*/ 3691 h 3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51" h="310464">
                <a:moveTo>
                  <a:pt x="41287" y="3691"/>
                </a:moveTo>
                <a:cubicBezTo>
                  <a:pt x="55045" y="24858"/>
                  <a:pt x="114841" y="159266"/>
                  <a:pt x="139712" y="210066"/>
                </a:cubicBezTo>
                <a:cubicBezTo>
                  <a:pt x="164583" y="260866"/>
                  <a:pt x="184691" y="297908"/>
                  <a:pt x="190512" y="308491"/>
                </a:cubicBezTo>
                <a:cubicBezTo>
                  <a:pt x="196333" y="319074"/>
                  <a:pt x="206387" y="284149"/>
                  <a:pt x="174637" y="273566"/>
                </a:cubicBezTo>
                <a:cubicBezTo>
                  <a:pt x="142887" y="262983"/>
                  <a:pt x="1600" y="247108"/>
                  <a:pt x="12" y="244991"/>
                </a:cubicBezTo>
                <a:cubicBezTo>
                  <a:pt x="-1576" y="242874"/>
                  <a:pt x="146062" y="269333"/>
                  <a:pt x="165112" y="260866"/>
                </a:cubicBezTo>
                <a:cubicBezTo>
                  <a:pt x="184162" y="252399"/>
                  <a:pt x="130716" y="202129"/>
                  <a:pt x="114312" y="194191"/>
                </a:cubicBezTo>
                <a:cubicBezTo>
                  <a:pt x="97908" y="186254"/>
                  <a:pt x="67745" y="213241"/>
                  <a:pt x="66687" y="213241"/>
                </a:cubicBezTo>
                <a:cubicBezTo>
                  <a:pt x="65629" y="213241"/>
                  <a:pt x="109549" y="215887"/>
                  <a:pt x="107962" y="194191"/>
                </a:cubicBezTo>
                <a:cubicBezTo>
                  <a:pt x="106375" y="172495"/>
                  <a:pt x="66687" y="107937"/>
                  <a:pt x="57162" y="83066"/>
                </a:cubicBezTo>
                <a:cubicBezTo>
                  <a:pt x="47637" y="58195"/>
                  <a:pt x="27529" y="-17476"/>
                  <a:pt x="41287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F09573D-5601-CD34-9451-046997A2B7F6}"/>
              </a:ext>
            </a:extLst>
          </p:cNvPr>
          <p:cNvSpPr/>
          <p:nvPr/>
        </p:nvSpPr>
        <p:spPr>
          <a:xfrm>
            <a:off x="1168097" y="5038714"/>
            <a:ext cx="287056" cy="387640"/>
          </a:xfrm>
          <a:custGeom>
            <a:avLst/>
            <a:gdLst>
              <a:gd name="connsiteX0" fmla="*/ 303 w 287056"/>
              <a:gd name="connsiteY0" fmla="*/ 11 h 387640"/>
              <a:gd name="connsiteX1" fmla="*/ 98728 w 287056"/>
              <a:gd name="connsiteY1" fmla="*/ 307986 h 387640"/>
              <a:gd name="connsiteX2" fmla="*/ 232078 w 287056"/>
              <a:gd name="connsiteY2" fmla="*/ 381011 h 387640"/>
              <a:gd name="connsiteX3" fmla="*/ 286053 w 287056"/>
              <a:gd name="connsiteY3" fmla="*/ 381011 h 387640"/>
              <a:gd name="connsiteX4" fmla="*/ 190803 w 287056"/>
              <a:gd name="connsiteY4" fmla="*/ 352436 h 387640"/>
              <a:gd name="connsiteX5" fmla="*/ 41578 w 287056"/>
              <a:gd name="connsiteY5" fmla="*/ 365136 h 387640"/>
              <a:gd name="connsiteX6" fmla="*/ 120953 w 287056"/>
              <a:gd name="connsiteY6" fmla="*/ 361961 h 387640"/>
              <a:gd name="connsiteX7" fmla="*/ 117778 w 287056"/>
              <a:gd name="connsiteY7" fmla="*/ 263536 h 387640"/>
              <a:gd name="connsiteX8" fmla="*/ 117778 w 287056"/>
              <a:gd name="connsiteY8" fmla="*/ 50811 h 387640"/>
              <a:gd name="connsiteX9" fmla="*/ 130478 w 287056"/>
              <a:gd name="connsiteY9" fmla="*/ 295286 h 387640"/>
              <a:gd name="connsiteX10" fmla="*/ 303 w 287056"/>
              <a:gd name="connsiteY10" fmla="*/ 11 h 3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056" h="387640">
                <a:moveTo>
                  <a:pt x="303" y="11"/>
                </a:moveTo>
                <a:cubicBezTo>
                  <a:pt x="-4989" y="2128"/>
                  <a:pt x="60099" y="244486"/>
                  <a:pt x="98728" y="307986"/>
                </a:cubicBezTo>
                <a:cubicBezTo>
                  <a:pt x="137357" y="371486"/>
                  <a:pt x="200857" y="368840"/>
                  <a:pt x="232078" y="381011"/>
                </a:cubicBezTo>
                <a:cubicBezTo>
                  <a:pt x="263299" y="393182"/>
                  <a:pt x="292932" y="385773"/>
                  <a:pt x="286053" y="381011"/>
                </a:cubicBezTo>
                <a:cubicBezTo>
                  <a:pt x="279174" y="376249"/>
                  <a:pt x="231549" y="355082"/>
                  <a:pt x="190803" y="352436"/>
                </a:cubicBezTo>
                <a:cubicBezTo>
                  <a:pt x="150057" y="349790"/>
                  <a:pt x="53220" y="363549"/>
                  <a:pt x="41578" y="365136"/>
                </a:cubicBezTo>
                <a:cubicBezTo>
                  <a:pt x="29936" y="366723"/>
                  <a:pt x="108253" y="378894"/>
                  <a:pt x="120953" y="361961"/>
                </a:cubicBezTo>
                <a:cubicBezTo>
                  <a:pt x="133653" y="345028"/>
                  <a:pt x="118307" y="315394"/>
                  <a:pt x="117778" y="263536"/>
                </a:cubicBezTo>
                <a:cubicBezTo>
                  <a:pt x="117249" y="211678"/>
                  <a:pt x="115661" y="45519"/>
                  <a:pt x="117778" y="50811"/>
                </a:cubicBezTo>
                <a:cubicBezTo>
                  <a:pt x="119895" y="56103"/>
                  <a:pt x="153761" y="302165"/>
                  <a:pt x="130478" y="295286"/>
                </a:cubicBezTo>
                <a:cubicBezTo>
                  <a:pt x="107195" y="288407"/>
                  <a:pt x="5595" y="-2106"/>
                  <a:pt x="30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5BCDB7A-CC78-46B1-F22E-C1FC4F92C373}"/>
              </a:ext>
            </a:extLst>
          </p:cNvPr>
          <p:cNvSpPr/>
          <p:nvPr/>
        </p:nvSpPr>
        <p:spPr>
          <a:xfrm>
            <a:off x="2797175" y="5152989"/>
            <a:ext cx="546101" cy="133410"/>
          </a:xfrm>
          <a:custGeom>
            <a:avLst/>
            <a:gdLst>
              <a:gd name="connsiteX0" fmla="*/ 546100 w 546101"/>
              <a:gd name="connsiteY0" fmla="*/ 36 h 133410"/>
              <a:gd name="connsiteX1" fmla="*/ 415925 w 546101"/>
              <a:gd name="connsiteY1" fmla="*/ 34961 h 133410"/>
              <a:gd name="connsiteX2" fmla="*/ 454025 w 546101"/>
              <a:gd name="connsiteY2" fmla="*/ 82586 h 133410"/>
              <a:gd name="connsiteX3" fmla="*/ 454025 w 546101"/>
              <a:gd name="connsiteY3" fmla="*/ 133386 h 133410"/>
              <a:gd name="connsiteX4" fmla="*/ 415925 w 546101"/>
              <a:gd name="connsiteY4" fmla="*/ 88936 h 133410"/>
              <a:gd name="connsiteX5" fmla="*/ 209550 w 546101"/>
              <a:gd name="connsiteY5" fmla="*/ 60361 h 133410"/>
              <a:gd name="connsiteX6" fmla="*/ 0 w 546101"/>
              <a:gd name="connsiteY6" fmla="*/ 19086 h 133410"/>
              <a:gd name="connsiteX7" fmla="*/ 406400 w 546101"/>
              <a:gd name="connsiteY7" fmla="*/ 98461 h 133410"/>
              <a:gd name="connsiteX8" fmla="*/ 412750 w 546101"/>
              <a:gd name="connsiteY8" fmla="*/ 41311 h 133410"/>
              <a:gd name="connsiteX9" fmla="*/ 546100 w 546101"/>
              <a:gd name="connsiteY9" fmla="*/ 36 h 1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1" h="133410">
                <a:moveTo>
                  <a:pt x="546100" y="36"/>
                </a:moveTo>
                <a:cubicBezTo>
                  <a:pt x="546629" y="-1022"/>
                  <a:pt x="431271" y="21203"/>
                  <a:pt x="415925" y="34961"/>
                </a:cubicBezTo>
                <a:cubicBezTo>
                  <a:pt x="400579" y="48719"/>
                  <a:pt x="447675" y="66182"/>
                  <a:pt x="454025" y="82586"/>
                </a:cubicBezTo>
                <a:cubicBezTo>
                  <a:pt x="460375" y="98990"/>
                  <a:pt x="460375" y="132328"/>
                  <a:pt x="454025" y="133386"/>
                </a:cubicBezTo>
                <a:cubicBezTo>
                  <a:pt x="447675" y="134444"/>
                  <a:pt x="456671" y="101107"/>
                  <a:pt x="415925" y="88936"/>
                </a:cubicBezTo>
                <a:cubicBezTo>
                  <a:pt x="375179" y="76765"/>
                  <a:pt x="278871" y="72003"/>
                  <a:pt x="209550" y="60361"/>
                </a:cubicBezTo>
                <a:cubicBezTo>
                  <a:pt x="140229" y="48719"/>
                  <a:pt x="0" y="19086"/>
                  <a:pt x="0" y="19086"/>
                </a:cubicBezTo>
                <a:cubicBezTo>
                  <a:pt x="32808" y="25436"/>
                  <a:pt x="337608" y="94757"/>
                  <a:pt x="406400" y="98461"/>
                </a:cubicBezTo>
                <a:cubicBezTo>
                  <a:pt x="475192" y="102165"/>
                  <a:pt x="384175" y="61419"/>
                  <a:pt x="412750" y="41311"/>
                </a:cubicBezTo>
                <a:cubicBezTo>
                  <a:pt x="441325" y="21203"/>
                  <a:pt x="545571" y="1094"/>
                  <a:pt x="5461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309686B-C1C3-2B1B-38BB-5C88F094E409}"/>
              </a:ext>
            </a:extLst>
          </p:cNvPr>
          <p:cNvSpPr/>
          <p:nvPr/>
        </p:nvSpPr>
        <p:spPr>
          <a:xfrm>
            <a:off x="1307894" y="4740190"/>
            <a:ext cx="239630" cy="289399"/>
          </a:xfrm>
          <a:custGeom>
            <a:avLst/>
            <a:gdLst>
              <a:gd name="connsiteX0" fmla="*/ 3381 w 239630"/>
              <a:gd name="connsiteY0" fmla="*/ 85 h 289399"/>
              <a:gd name="connsiteX1" fmla="*/ 70056 w 239630"/>
              <a:gd name="connsiteY1" fmla="*/ 152485 h 289399"/>
              <a:gd name="connsiteX2" fmla="*/ 120856 w 239630"/>
              <a:gd name="connsiteY2" fmla="*/ 231860 h 289399"/>
              <a:gd name="connsiteX3" fmla="*/ 63706 w 239630"/>
              <a:gd name="connsiteY3" fmla="*/ 219160 h 289399"/>
              <a:gd name="connsiteX4" fmla="*/ 3381 w 239630"/>
              <a:gd name="connsiteY4" fmla="*/ 219160 h 289399"/>
              <a:gd name="connsiteX5" fmla="*/ 171656 w 239630"/>
              <a:gd name="connsiteY5" fmla="*/ 250910 h 289399"/>
              <a:gd name="connsiteX6" fmla="*/ 238331 w 239630"/>
              <a:gd name="connsiteY6" fmla="*/ 289010 h 289399"/>
              <a:gd name="connsiteX7" fmla="*/ 206581 w 239630"/>
              <a:gd name="connsiteY7" fmla="*/ 260435 h 289399"/>
              <a:gd name="connsiteX8" fmla="*/ 98631 w 239630"/>
              <a:gd name="connsiteY8" fmla="*/ 120735 h 289399"/>
              <a:gd name="connsiteX9" fmla="*/ 139906 w 239630"/>
              <a:gd name="connsiteY9" fmla="*/ 212810 h 289399"/>
              <a:gd name="connsiteX10" fmla="*/ 89106 w 239630"/>
              <a:gd name="connsiteY10" fmla="*/ 174710 h 289399"/>
              <a:gd name="connsiteX11" fmla="*/ 3381 w 239630"/>
              <a:gd name="connsiteY11" fmla="*/ 85 h 2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630" h="289399">
                <a:moveTo>
                  <a:pt x="3381" y="85"/>
                </a:moveTo>
                <a:cubicBezTo>
                  <a:pt x="206" y="-3619"/>
                  <a:pt x="50477" y="113856"/>
                  <a:pt x="70056" y="152485"/>
                </a:cubicBezTo>
                <a:cubicBezTo>
                  <a:pt x="89635" y="191114"/>
                  <a:pt x="121914" y="220748"/>
                  <a:pt x="120856" y="231860"/>
                </a:cubicBezTo>
                <a:cubicBezTo>
                  <a:pt x="119798" y="242972"/>
                  <a:pt x="83285" y="221277"/>
                  <a:pt x="63706" y="219160"/>
                </a:cubicBezTo>
                <a:cubicBezTo>
                  <a:pt x="44127" y="217043"/>
                  <a:pt x="-14611" y="213868"/>
                  <a:pt x="3381" y="219160"/>
                </a:cubicBezTo>
                <a:cubicBezTo>
                  <a:pt x="21373" y="224452"/>
                  <a:pt x="132498" y="239268"/>
                  <a:pt x="171656" y="250910"/>
                </a:cubicBezTo>
                <a:cubicBezTo>
                  <a:pt x="210814" y="262552"/>
                  <a:pt x="232510" y="287423"/>
                  <a:pt x="238331" y="289010"/>
                </a:cubicBezTo>
                <a:cubicBezTo>
                  <a:pt x="244152" y="290598"/>
                  <a:pt x="229864" y="288481"/>
                  <a:pt x="206581" y="260435"/>
                </a:cubicBezTo>
                <a:cubicBezTo>
                  <a:pt x="183298" y="232389"/>
                  <a:pt x="109744" y="128673"/>
                  <a:pt x="98631" y="120735"/>
                </a:cubicBezTo>
                <a:cubicBezTo>
                  <a:pt x="87519" y="112798"/>
                  <a:pt x="141493" y="203814"/>
                  <a:pt x="139906" y="212810"/>
                </a:cubicBezTo>
                <a:cubicBezTo>
                  <a:pt x="138319" y="221806"/>
                  <a:pt x="107627" y="206460"/>
                  <a:pt x="89106" y="174710"/>
                </a:cubicBezTo>
                <a:cubicBezTo>
                  <a:pt x="70585" y="142960"/>
                  <a:pt x="6556" y="3789"/>
                  <a:pt x="338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903C0B2-F377-041F-722F-FFCF359FDBB7}"/>
              </a:ext>
            </a:extLst>
          </p:cNvPr>
          <p:cNvSpPr/>
          <p:nvPr/>
        </p:nvSpPr>
        <p:spPr>
          <a:xfrm>
            <a:off x="1459871" y="5222863"/>
            <a:ext cx="1230459" cy="184985"/>
          </a:xfrm>
          <a:custGeom>
            <a:avLst/>
            <a:gdLst>
              <a:gd name="connsiteX0" fmla="*/ 629 w 1230459"/>
              <a:gd name="connsiteY0" fmla="*/ 12 h 184985"/>
              <a:gd name="connsiteX1" fmla="*/ 711829 w 1230459"/>
              <a:gd name="connsiteY1" fmla="*/ 98437 h 184985"/>
              <a:gd name="connsiteX2" fmla="*/ 1216654 w 1230459"/>
              <a:gd name="connsiteY2" fmla="*/ 184162 h 184985"/>
              <a:gd name="connsiteX3" fmla="*/ 1045204 w 1230459"/>
              <a:gd name="connsiteY3" fmla="*/ 139712 h 184985"/>
              <a:gd name="connsiteX4" fmla="*/ 594354 w 1230459"/>
              <a:gd name="connsiteY4" fmla="*/ 104787 h 184985"/>
              <a:gd name="connsiteX5" fmla="*/ 629 w 1230459"/>
              <a:gd name="connsiteY5" fmla="*/ 12 h 1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459" h="184985">
                <a:moveTo>
                  <a:pt x="629" y="12"/>
                </a:moveTo>
                <a:cubicBezTo>
                  <a:pt x="20208" y="-1046"/>
                  <a:pt x="509158" y="67745"/>
                  <a:pt x="711829" y="98437"/>
                </a:cubicBezTo>
                <a:cubicBezTo>
                  <a:pt x="914500" y="129129"/>
                  <a:pt x="1161092" y="177283"/>
                  <a:pt x="1216654" y="184162"/>
                </a:cubicBezTo>
                <a:cubicBezTo>
                  <a:pt x="1272216" y="191041"/>
                  <a:pt x="1148921" y="152941"/>
                  <a:pt x="1045204" y="139712"/>
                </a:cubicBezTo>
                <a:cubicBezTo>
                  <a:pt x="941487" y="126483"/>
                  <a:pt x="765275" y="130716"/>
                  <a:pt x="594354" y="104787"/>
                </a:cubicBezTo>
                <a:cubicBezTo>
                  <a:pt x="423433" y="78858"/>
                  <a:pt x="-18950" y="1070"/>
                  <a:pt x="6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C0A04AB-7137-DAF2-6A69-0FAE413DBD98}"/>
              </a:ext>
            </a:extLst>
          </p:cNvPr>
          <p:cNvSpPr/>
          <p:nvPr/>
        </p:nvSpPr>
        <p:spPr>
          <a:xfrm>
            <a:off x="1449669" y="5282963"/>
            <a:ext cx="1197085" cy="214870"/>
          </a:xfrm>
          <a:custGeom>
            <a:avLst/>
            <a:gdLst>
              <a:gd name="connsiteX0" fmla="*/ 1306 w 1197085"/>
              <a:gd name="connsiteY0" fmla="*/ 237 h 214870"/>
              <a:gd name="connsiteX1" fmla="*/ 1160181 w 1197085"/>
              <a:gd name="connsiteY1" fmla="*/ 203437 h 214870"/>
              <a:gd name="connsiteX2" fmla="*/ 931581 w 1197085"/>
              <a:gd name="connsiteY2" fmla="*/ 190737 h 214870"/>
              <a:gd name="connsiteX3" fmla="*/ 194981 w 1197085"/>
              <a:gd name="connsiteY3" fmla="*/ 149462 h 214870"/>
              <a:gd name="connsiteX4" fmla="*/ 915706 w 1197085"/>
              <a:gd name="connsiteY4" fmla="*/ 162162 h 214870"/>
              <a:gd name="connsiteX5" fmla="*/ 1306 w 1197085"/>
              <a:gd name="connsiteY5" fmla="*/ 237 h 2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085" h="214870">
                <a:moveTo>
                  <a:pt x="1306" y="237"/>
                </a:moveTo>
                <a:lnTo>
                  <a:pt x="1160181" y="203437"/>
                </a:lnTo>
                <a:cubicBezTo>
                  <a:pt x="1315227" y="235187"/>
                  <a:pt x="931581" y="190737"/>
                  <a:pt x="931581" y="190737"/>
                </a:cubicBezTo>
                <a:lnTo>
                  <a:pt x="194981" y="149462"/>
                </a:lnTo>
                <a:cubicBezTo>
                  <a:pt x="192335" y="144700"/>
                  <a:pt x="945339" y="186504"/>
                  <a:pt x="915706" y="162162"/>
                </a:cubicBezTo>
                <a:cubicBezTo>
                  <a:pt x="886073" y="137820"/>
                  <a:pt x="-39440" y="-6642"/>
                  <a:pt x="130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41D6CBA-F8EF-2305-12F5-6FB793962FEF}"/>
              </a:ext>
            </a:extLst>
          </p:cNvPr>
          <p:cNvSpPr/>
          <p:nvPr/>
        </p:nvSpPr>
        <p:spPr>
          <a:xfrm>
            <a:off x="2190084" y="5170373"/>
            <a:ext cx="1079186" cy="141502"/>
          </a:xfrm>
          <a:custGeom>
            <a:avLst/>
            <a:gdLst>
              <a:gd name="connsiteX0" fmla="*/ 666 w 1079186"/>
              <a:gd name="connsiteY0" fmla="*/ 23927 h 141502"/>
              <a:gd name="connsiteX1" fmla="*/ 699166 w 1079186"/>
              <a:gd name="connsiteY1" fmla="*/ 77902 h 141502"/>
              <a:gd name="connsiteX2" fmla="*/ 1076991 w 1079186"/>
              <a:gd name="connsiteY2" fmla="*/ 141402 h 141502"/>
              <a:gd name="connsiteX3" fmla="*/ 864266 w 1079186"/>
              <a:gd name="connsiteY3" fmla="*/ 93777 h 141502"/>
              <a:gd name="connsiteX4" fmla="*/ 454691 w 1079186"/>
              <a:gd name="connsiteY4" fmla="*/ 1702 h 141502"/>
              <a:gd name="connsiteX5" fmla="*/ 568991 w 1079186"/>
              <a:gd name="connsiteY5" fmla="*/ 33452 h 141502"/>
              <a:gd name="connsiteX6" fmla="*/ 666 w 1079186"/>
              <a:gd name="connsiteY6" fmla="*/ 23927 h 1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186" h="141502">
                <a:moveTo>
                  <a:pt x="666" y="23927"/>
                </a:moveTo>
                <a:cubicBezTo>
                  <a:pt x="22362" y="31335"/>
                  <a:pt x="519779" y="58323"/>
                  <a:pt x="699166" y="77902"/>
                </a:cubicBezTo>
                <a:cubicBezTo>
                  <a:pt x="878553" y="97481"/>
                  <a:pt x="1049474" y="138756"/>
                  <a:pt x="1076991" y="141402"/>
                </a:cubicBezTo>
                <a:cubicBezTo>
                  <a:pt x="1104508" y="144048"/>
                  <a:pt x="864266" y="93777"/>
                  <a:pt x="864266" y="93777"/>
                </a:cubicBezTo>
                <a:lnTo>
                  <a:pt x="454691" y="1702"/>
                </a:lnTo>
                <a:cubicBezTo>
                  <a:pt x="405479" y="-8352"/>
                  <a:pt x="644662" y="29219"/>
                  <a:pt x="568991" y="33452"/>
                </a:cubicBezTo>
                <a:cubicBezTo>
                  <a:pt x="493320" y="37685"/>
                  <a:pt x="-21030" y="16519"/>
                  <a:pt x="666" y="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3457747-BCA6-EAAF-6EE0-DE786C1FD335}"/>
              </a:ext>
            </a:extLst>
          </p:cNvPr>
          <p:cNvSpPr/>
          <p:nvPr/>
        </p:nvSpPr>
        <p:spPr>
          <a:xfrm>
            <a:off x="3244845" y="5158627"/>
            <a:ext cx="105234" cy="191311"/>
          </a:xfrm>
          <a:custGeom>
            <a:avLst/>
            <a:gdLst>
              <a:gd name="connsiteX0" fmla="*/ 104780 w 105234"/>
              <a:gd name="connsiteY0" fmla="*/ 748 h 191311"/>
              <a:gd name="connsiteX1" fmla="*/ 73030 w 105234"/>
              <a:gd name="connsiteY1" fmla="*/ 54723 h 191311"/>
              <a:gd name="connsiteX2" fmla="*/ 47630 w 105234"/>
              <a:gd name="connsiteY2" fmla="*/ 184898 h 191311"/>
              <a:gd name="connsiteX3" fmla="*/ 44455 w 105234"/>
              <a:gd name="connsiteY3" fmla="*/ 156323 h 191311"/>
              <a:gd name="connsiteX4" fmla="*/ 5 w 105234"/>
              <a:gd name="connsiteY4" fmla="*/ 26148 h 191311"/>
              <a:gd name="connsiteX5" fmla="*/ 47630 w 105234"/>
              <a:gd name="connsiteY5" fmla="*/ 89648 h 191311"/>
              <a:gd name="connsiteX6" fmla="*/ 104780 w 105234"/>
              <a:gd name="connsiteY6" fmla="*/ 748 h 1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34" h="191311">
                <a:moveTo>
                  <a:pt x="104780" y="748"/>
                </a:moveTo>
                <a:cubicBezTo>
                  <a:pt x="109013" y="-5073"/>
                  <a:pt x="82555" y="24031"/>
                  <a:pt x="73030" y="54723"/>
                </a:cubicBezTo>
                <a:cubicBezTo>
                  <a:pt x="63505" y="85415"/>
                  <a:pt x="52392" y="167965"/>
                  <a:pt x="47630" y="184898"/>
                </a:cubicBezTo>
                <a:cubicBezTo>
                  <a:pt x="42868" y="201831"/>
                  <a:pt x="52393" y="182781"/>
                  <a:pt x="44455" y="156323"/>
                </a:cubicBezTo>
                <a:cubicBezTo>
                  <a:pt x="36517" y="129865"/>
                  <a:pt x="-524" y="37260"/>
                  <a:pt x="5" y="26148"/>
                </a:cubicBezTo>
                <a:cubicBezTo>
                  <a:pt x="534" y="15036"/>
                  <a:pt x="34930" y="91235"/>
                  <a:pt x="47630" y="89648"/>
                </a:cubicBezTo>
                <a:cubicBezTo>
                  <a:pt x="60330" y="88061"/>
                  <a:pt x="100547" y="6569"/>
                  <a:pt x="104780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E2827FA6-52C7-A53B-431F-0813EF0BCD09}"/>
              </a:ext>
            </a:extLst>
          </p:cNvPr>
          <p:cNvSpPr/>
          <p:nvPr/>
        </p:nvSpPr>
        <p:spPr>
          <a:xfrm>
            <a:off x="1412845" y="5111748"/>
            <a:ext cx="254067" cy="271435"/>
          </a:xfrm>
          <a:custGeom>
            <a:avLst/>
            <a:gdLst>
              <a:gd name="connsiteX0" fmla="*/ 30 w 254067"/>
              <a:gd name="connsiteY0" fmla="*/ 19052 h 271435"/>
              <a:gd name="connsiteX1" fmla="*/ 66705 w 254067"/>
              <a:gd name="connsiteY1" fmla="*/ 149227 h 271435"/>
              <a:gd name="connsiteX2" fmla="*/ 41305 w 254067"/>
              <a:gd name="connsiteY2" fmla="*/ 269877 h 271435"/>
              <a:gd name="connsiteX3" fmla="*/ 57180 w 254067"/>
              <a:gd name="connsiteY3" fmla="*/ 209552 h 271435"/>
              <a:gd name="connsiteX4" fmla="*/ 60355 w 254067"/>
              <a:gd name="connsiteY4" fmla="*/ 92077 h 271435"/>
              <a:gd name="connsiteX5" fmla="*/ 254030 w 254067"/>
              <a:gd name="connsiteY5" fmla="*/ 2 h 271435"/>
              <a:gd name="connsiteX6" fmla="*/ 76230 w 254067"/>
              <a:gd name="connsiteY6" fmla="*/ 88902 h 271435"/>
              <a:gd name="connsiteX7" fmla="*/ 30 w 254067"/>
              <a:gd name="connsiteY7" fmla="*/ 19052 h 27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67" h="271435">
                <a:moveTo>
                  <a:pt x="30" y="19052"/>
                </a:moveTo>
                <a:cubicBezTo>
                  <a:pt x="-1557" y="29106"/>
                  <a:pt x="59826" y="107423"/>
                  <a:pt x="66705" y="149227"/>
                </a:cubicBezTo>
                <a:cubicBezTo>
                  <a:pt x="73584" y="191031"/>
                  <a:pt x="42892" y="259823"/>
                  <a:pt x="41305" y="269877"/>
                </a:cubicBezTo>
                <a:cubicBezTo>
                  <a:pt x="39718" y="279931"/>
                  <a:pt x="54005" y="239185"/>
                  <a:pt x="57180" y="209552"/>
                </a:cubicBezTo>
                <a:cubicBezTo>
                  <a:pt x="60355" y="179919"/>
                  <a:pt x="27547" y="127002"/>
                  <a:pt x="60355" y="92077"/>
                </a:cubicBezTo>
                <a:cubicBezTo>
                  <a:pt x="93163" y="57152"/>
                  <a:pt x="251384" y="531"/>
                  <a:pt x="254030" y="2"/>
                </a:cubicBezTo>
                <a:cubicBezTo>
                  <a:pt x="256676" y="-527"/>
                  <a:pt x="119093" y="84140"/>
                  <a:pt x="76230" y="88902"/>
                </a:cubicBezTo>
                <a:cubicBezTo>
                  <a:pt x="33368" y="93665"/>
                  <a:pt x="1617" y="8998"/>
                  <a:pt x="30" y="1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6104A62-60AB-81A2-5333-C716BE275247}"/>
              </a:ext>
            </a:extLst>
          </p:cNvPr>
          <p:cNvSpPr/>
          <p:nvPr/>
        </p:nvSpPr>
        <p:spPr>
          <a:xfrm>
            <a:off x="1328336" y="4990991"/>
            <a:ext cx="275420" cy="138090"/>
          </a:xfrm>
          <a:custGeom>
            <a:avLst/>
            <a:gdLst>
              <a:gd name="connsiteX0" fmla="*/ 275039 w 275420"/>
              <a:gd name="connsiteY0" fmla="*/ 109 h 138090"/>
              <a:gd name="connsiteX1" fmla="*/ 103589 w 275420"/>
              <a:gd name="connsiteY1" fmla="*/ 22334 h 138090"/>
              <a:gd name="connsiteX2" fmla="*/ 5164 w 275420"/>
              <a:gd name="connsiteY2" fmla="*/ 133459 h 138090"/>
              <a:gd name="connsiteX3" fmla="*/ 17864 w 275420"/>
              <a:gd name="connsiteY3" fmla="*/ 108059 h 138090"/>
              <a:gd name="connsiteX4" fmla="*/ 52789 w 275420"/>
              <a:gd name="connsiteY4" fmla="*/ 25509 h 138090"/>
              <a:gd name="connsiteX5" fmla="*/ 275039 w 275420"/>
              <a:gd name="connsiteY5" fmla="*/ 109 h 1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420" h="138090">
                <a:moveTo>
                  <a:pt x="275039" y="109"/>
                </a:moveTo>
                <a:cubicBezTo>
                  <a:pt x="283506" y="-420"/>
                  <a:pt x="148568" y="109"/>
                  <a:pt x="103589" y="22334"/>
                </a:cubicBezTo>
                <a:cubicBezTo>
                  <a:pt x="58610" y="44559"/>
                  <a:pt x="19451" y="119172"/>
                  <a:pt x="5164" y="133459"/>
                </a:cubicBezTo>
                <a:cubicBezTo>
                  <a:pt x="-9123" y="147746"/>
                  <a:pt x="9926" y="126051"/>
                  <a:pt x="17864" y="108059"/>
                </a:cubicBezTo>
                <a:cubicBezTo>
                  <a:pt x="25801" y="90067"/>
                  <a:pt x="12572" y="41384"/>
                  <a:pt x="52789" y="25509"/>
                </a:cubicBezTo>
                <a:cubicBezTo>
                  <a:pt x="93006" y="9634"/>
                  <a:pt x="266572" y="638"/>
                  <a:pt x="27503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5EEF2930-7EAD-D9B5-9AB6-99CFCBDCDD6E}"/>
              </a:ext>
            </a:extLst>
          </p:cNvPr>
          <p:cNvSpPr/>
          <p:nvPr/>
        </p:nvSpPr>
        <p:spPr>
          <a:xfrm>
            <a:off x="1647825" y="5172075"/>
            <a:ext cx="683536" cy="9525"/>
          </a:xfrm>
          <a:custGeom>
            <a:avLst/>
            <a:gdLst>
              <a:gd name="connsiteX0" fmla="*/ 0 w 683536"/>
              <a:gd name="connsiteY0" fmla="*/ 3175 h 9525"/>
              <a:gd name="connsiteX1" fmla="*/ 669925 w 683536"/>
              <a:gd name="connsiteY1" fmla="*/ 0 h 9525"/>
              <a:gd name="connsiteX2" fmla="*/ 466725 w 683536"/>
              <a:gd name="connsiteY2" fmla="*/ 9525 h 9525"/>
              <a:gd name="connsiteX3" fmla="*/ 0 w 683536"/>
              <a:gd name="connsiteY3" fmla="*/ 317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36" h="9525">
                <a:moveTo>
                  <a:pt x="0" y="3175"/>
                </a:moveTo>
                <a:lnTo>
                  <a:pt x="669925" y="0"/>
                </a:lnTo>
                <a:cubicBezTo>
                  <a:pt x="747712" y="1058"/>
                  <a:pt x="466725" y="9525"/>
                  <a:pt x="466725" y="9525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405BB46-D814-FBDA-BC7F-6251206BA3BC}"/>
              </a:ext>
            </a:extLst>
          </p:cNvPr>
          <p:cNvSpPr/>
          <p:nvPr/>
        </p:nvSpPr>
        <p:spPr>
          <a:xfrm>
            <a:off x="1488496" y="5432140"/>
            <a:ext cx="1123645" cy="135362"/>
          </a:xfrm>
          <a:custGeom>
            <a:avLst/>
            <a:gdLst>
              <a:gd name="connsiteX0" fmla="*/ 10104 w 1123645"/>
              <a:gd name="connsiteY0" fmla="*/ 73310 h 135362"/>
              <a:gd name="connsiteX1" fmla="*/ 1102304 w 1123645"/>
              <a:gd name="connsiteY1" fmla="*/ 133635 h 135362"/>
              <a:gd name="connsiteX2" fmla="*/ 695904 w 1123645"/>
              <a:gd name="connsiteY2" fmla="*/ 108235 h 135362"/>
              <a:gd name="connsiteX3" fmla="*/ 229179 w 1123645"/>
              <a:gd name="connsiteY3" fmla="*/ 285 h 135362"/>
              <a:gd name="connsiteX4" fmla="*/ 540329 w 1123645"/>
              <a:gd name="connsiteY4" fmla="*/ 76485 h 135362"/>
              <a:gd name="connsiteX5" fmla="*/ 10104 w 1123645"/>
              <a:gd name="connsiteY5" fmla="*/ 73310 h 1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645" h="135362">
                <a:moveTo>
                  <a:pt x="10104" y="73310"/>
                </a:moveTo>
                <a:cubicBezTo>
                  <a:pt x="103766" y="82835"/>
                  <a:pt x="988004" y="127814"/>
                  <a:pt x="1102304" y="133635"/>
                </a:cubicBezTo>
                <a:cubicBezTo>
                  <a:pt x="1216604" y="139456"/>
                  <a:pt x="841425" y="130460"/>
                  <a:pt x="695904" y="108235"/>
                </a:cubicBezTo>
                <a:cubicBezTo>
                  <a:pt x="550383" y="86010"/>
                  <a:pt x="255108" y="5577"/>
                  <a:pt x="229179" y="285"/>
                </a:cubicBezTo>
                <a:cubicBezTo>
                  <a:pt x="203250" y="-5007"/>
                  <a:pt x="576841" y="64843"/>
                  <a:pt x="540329" y="76485"/>
                </a:cubicBezTo>
                <a:cubicBezTo>
                  <a:pt x="503817" y="88127"/>
                  <a:pt x="-83558" y="63785"/>
                  <a:pt x="10104" y="7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1923C7B-2ACF-7D9A-B77A-71D7D518EF6C}"/>
              </a:ext>
            </a:extLst>
          </p:cNvPr>
          <p:cNvSpPr/>
          <p:nvPr/>
        </p:nvSpPr>
        <p:spPr>
          <a:xfrm>
            <a:off x="1311275" y="5530850"/>
            <a:ext cx="1696480" cy="349606"/>
          </a:xfrm>
          <a:custGeom>
            <a:avLst/>
            <a:gdLst>
              <a:gd name="connsiteX0" fmla="*/ 0 w 1696480"/>
              <a:gd name="connsiteY0" fmla="*/ 0 h 349606"/>
              <a:gd name="connsiteX1" fmla="*/ 1016000 w 1696480"/>
              <a:gd name="connsiteY1" fmla="*/ 257175 h 349606"/>
              <a:gd name="connsiteX2" fmla="*/ 955675 w 1696480"/>
              <a:gd name="connsiteY2" fmla="*/ 219075 h 349606"/>
              <a:gd name="connsiteX3" fmla="*/ 1504950 w 1696480"/>
              <a:gd name="connsiteY3" fmla="*/ 327025 h 349606"/>
              <a:gd name="connsiteX4" fmla="*/ 1368425 w 1696480"/>
              <a:gd name="connsiteY4" fmla="*/ 330200 h 349606"/>
              <a:gd name="connsiteX5" fmla="*/ 1692275 w 1696480"/>
              <a:gd name="connsiteY5" fmla="*/ 346075 h 349606"/>
              <a:gd name="connsiteX6" fmla="*/ 1095375 w 1696480"/>
              <a:gd name="connsiteY6" fmla="*/ 254000 h 349606"/>
              <a:gd name="connsiteX7" fmla="*/ 879475 w 1696480"/>
              <a:gd name="connsiteY7" fmla="*/ 203200 h 349606"/>
              <a:gd name="connsiteX8" fmla="*/ 0 w 1696480"/>
              <a:gd name="connsiteY8" fmla="*/ 0 h 34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480" h="349606">
                <a:moveTo>
                  <a:pt x="0" y="0"/>
                </a:moveTo>
                <a:lnTo>
                  <a:pt x="1016000" y="257175"/>
                </a:lnTo>
                <a:cubicBezTo>
                  <a:pt x="1175279" y="293687"/>
                  <a:pt x="874183" y="207433"/>
                  <a:pt x="955675" y="219075"/>
                </a:cubicBezTo>
                <a:cubicBezTo>
                  <a:pt x="1037167" y="230717"/>
                  <a:pt x="1436158" y="308504"/>
                  <a:pt x="1504950" y="327025"/>
                </a:cubicBezTo>
                <a:cubicBezTo>
                  <a:pt x="1573742" y="345546"/>
                  <a:pt x="1337204" y="327025"/>
                  <a:pt x="1368425" y="330200"/>
                </a:cubicBezTo>
                <a:cubicBezTo>
                  <a:pt x="1399646" y="333375"/>
                  <a:pt x="1737783" y="358775"/>
                  <a:pt x="1692275" y="346075"/>
                </a:cubicBezTo>
                <a:cubicBezTo>
                  <a:pt x="1646767" y="333375"/>
                  <a:pt x="1230842" y="277812"/>
                  <a:pt x="1095375" y="254000"/>
                </a:cubicBezTo>
                <a:cubicBezTo>
                  <a:pt x="959908" y="230188"/>
                  <a:pt x="879475" y="203200"/>
                  <a:pt x="87947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19DD074-6C3D-9454-FF6D-64C6C634F819}"/>
              </a:ext>
            </a:extLst>
          </p:cNvPr>
          <p:cNvSpPr/>
          <p:nvPr/>
        </p:nvSpPr>
        <p:spPr>
          <a:xfrm>
            <a:off x="1557504" y="5196652"/>
            <a:ext cx="1014246" cy="134173"/>
          </a:xfrm>
          <a:custGeom>
            <a:avLst/>
            <a:gdLst>
              <a:gd name="connsiteX0" fmla="*/ 10946 w 1014246"/>
              <a:gd name="connsiteY0" fmla="*/ 823 h 134173"/>
              <a:gd name="connsiteX1" fmla="*/ 83971 w 1014246"/>
              <a:gd name="connsiteY1" fmla="*/ 13523 h 134173"/>
              <a:gd name="connsiteX2" fmla="*/ 1014246 w 1014246"/>
              <a:gd name="connsiteY2" fmla="*/ 134173 h 134173"/>
              <a:gd name="connsiteX3" fmla="*/ 690396 w 1014246"/>
              <a:gd name="connsiteY3" fmla="*/ 92898 h 134173"/>
              <a:gd name="connsiteX4" fmla="*/ 10946 w 1014246"/>
              <a:gd name="connsiteY4" fmla="*/ 823 h 1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46" h="134173">
                <a:moveTo>
                  <a:pt x="10946" y="823"/>
                </a:moveTo>
                <a:cubicBezTo>
                  <a:pt x="-36150" y="-3940"/>
                  <a:pt x="83971" y="13523"/>
                  <a:pt x="83971" y="13523"/>
                </a:cubicBezTo>
                <a:lnTo>
                  <a:pt x="1014246" y="134173"/>
                </a:lnTo>
                <a:lnTo>
                  <a:pt x="690396" y="92898"/>
                </a:lnTo>
                <a:lnTo>
                  <a:pt x="10946" y="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F1D421B-FC67-260B-22D9-31458DD881CF}"/>
              </a:ext>
            </a:extLst>
          </p:cNvPr>
          <p:cNvSpPr/>
          <p:nvPr/>
        </p:nvSpPr>
        <p:spPr>
          <a:xfrm>
            <a:off x="2165015" y="5238077"/>
            <a:ext cx="1088344" cy="109817"/>
          </a:xfrm>
          <a:custGeom>
            <a:avLst/>
            <a:gdLst>
              <a:gd name="connsiteX0" fmla="*/ 335 w 1088344"/>
              <a:gd name="connsiteY0" fmla="*/ 673 h 109817"/>
              <a:gd name="connsiteX1" fmla="*/ 844885 w 1088344"/>
              <a:gd name="connsiteY1" fmla="*/ 80048 h 109817"/>
              <a:gd name="connsiteX2" fmla="*/ 1086185 w 1088344"/>
              <a:gd name="connsiteY2" fmla="*/ 108623 h 109817"/>
              <a:gd name="connsiteX3" fmla="*/ 746460 w 1088344"/>
              <a:gd name="connsiteY3" fmla="*/ 45123 h 109817"/>
              <a:gd name="connsiteX4" fmla="*/ 335 w 1088344"/>
              <a:gd name="connsiteY4" fmla="*/ 673 h 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44" h="109817">
                <a:moveTo>
                  <a:pt x="335" y="673"/>
                </a:moveTo>
                <a:cubicBezTo>
                  <a:pt x="16739" y="6494"/>
                  <a:pt x="663910" y="62056"/>
                  <a:pt x="844885" y="80048"/>
                </a:cubicBezTo>
                <a:cubicBezTo>
                  <a:pt x="1025860" y="98040"/>
                  <a:pt x="1102589" y="114444"/>
                  <a:pt x="1086185" y="108623"/>
                </a:cubicBezTo>
                <a:cubicBezTo>
                  <a:pt x="1069781" y="102802"/>
                  <a:pt x="919497" y="62056"/>
                  <a:pt x="746460" y="45123"/>
                </a:cubicBezTo>
                <a:cubicBezTo>
                  <a:pt x="573423" y="28190"/>
                  <a:pt x="-16069" y="-5148"/>
                  <a:pt x="335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CFAF2EB8-B80E-8AAD-2DF3-2DB90EC08370}"/>
              </a:ext>
            </a:extLst>
          </p:cNvPr>
          <p:cNvSpPr/>
          <p:nvPr/>
        </p:nvSpPr>
        <p:spPr>
          <a:xfrm>
            <a:off x="2294964" y="5426547"/>
            <a:ext cx="670202" cy="317491"/>
          </a:xfrm>
          <a:custGeom>
            <a:avLst/>
            <a:gdLst>
              <a:gd name="connsiteX0" fmla="*/ 627530 w 670202"/>
              <a:gd name="connsiteY0" fmla="*/ 6065 h 317491"/>
              <a:gd name="connsiteX1" fmla="*/ 543860 w 670202"/>
              <a:gd name="connsiteY1" fmla="*/ 203288 h 317491"/>
              <a:gd name="connsiteX2" fmla="*/ 669365 w 670202"/>
              <a:gd name="connsiteY2" fmla="*/ 316841 h 317491"/>
              <a:gd name="connsiteX3" fmla="*/ 561789 w 670202"/>
              <a:gd name="connsiteY3" fmla="*/ 245124 h 317491"/>
              <a:gd name="connsiteX4" fmla="*/ 1 w 670202"/>
              <a:gd name="connsiteY4" fmla="*/ 149500 h 317491"/>
              <a:gd name="connsiteX5" fmla="*/ 567765 w 670202"/>
              <a:gd name="connsiteY5" fmla="*/ 233171 h 317491"/>
              <a:gd name="connsiteX6" fmla="*/ 430307 w 670202"/>
              <a:gd name="connsiteY6" fmla="*/ 125594 h 317491"/>
              <a:gd name="connsiteX7" fmla="*/ 454212 w 670202"/>
              <a:gd name="connsiteY7" fmla="*/ 77782 h 317491"/>
              <a:gd name="connsiteX8" fmla="*/ 484095 w 670202"/>
              <a:gd name="connsiteY8" fmla="*/ 167429 h 317491"/>
              <a:gd name="connsiteX9" fmla="*/ 591671 w 670202"/>
              <a:gd name="connsiteY9" fmla="*/ 59853 h 317491"/>
              <a:gd name="connsiteX10" fmla="*/ 627530 w 670202"/>
              <a:gd name="connsiteY10" fmla="*/ 6065 h 31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0202" h="317491">
                <a:moveTo>
                  <a:pt x="627530" y="6065"/>
                </a:moveTo>
                <a:cubicBezTo>
                  <a:pt x="619562" y="29971"/>
                  <a:pt x="536888" y="151492"/>
                  <a:pt x="543860" y="203288"/>
                </a:cubicBezTo>
                <a:cubicBezTo>
                  <a:pt x="550832" y="255084"/>
                  <a:pt x="666377" y="309868"/>
                  <a:pt x="669365" y="316841"/>
                </a:cubicBezTo>
                <a:cubicBezTo>
                  <a:pt x="672353" y="323814"/>
                  <a:pt x="673350" y="273014"/>
                  <a:pt x="561789" y="245124"/>
                </a:cubicBezTo>
                <a:cubicBezTo>
                  <a:pt x="450228" y="217234"/>
                  <a:pt x="-995" y="151492"/>
                  <a:pt x="1" y="149500"/>
                </a:cubicBezTo>
                <a:cubicBezTo>
                  <a:pt x="997" y="147508"/>
                  <a:pt x="496047" y="237155"/>
                  <a:pt x="567765" y="233171"/>
                </a:cubicBezTo>
                <a:cubicBezTo>
                  <a:pt x="639483" y="229187"/>
                  <a:pt x="449232" y="151492"/>
                  <a:pt x="430307" y="125594"/>
                </a:cubicBezTo>
                <a:cubicBezTo>
                  <a:pt x="411381" y="99696"/>
                  <a:pt x="445247" y="70810"/>
                  <a:pt x="454212" y="77782"/>
                </a:cubicBezTo>
                <a:cubicBezTo>
                  <a:pt x="463177" y="84754"/>
                  <a:pt x="461185" y="170417"/>
                  <a:pt x="484095" y="167429"/>
                </a:cubicBezTo>
                <a:cubicBezTo>
                  <a:pt x="507005" y="164441"/>
                  <a:pt x="567765" y="84755"/>
                  <a:pt x="591671" y="59853"/>
                </a:cubicBezTo>
                <a:cubicBezTo>
                  <a:pt x="615577" y="34951"/>
                  <a:pt x="635498" y="-17841"/>
                  <a:pt x="627530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A65A872-DFD0-E645-7D4D-097B2C68D237}"/>
              </a:ext>
            </a:extLst>
          </p:cNvPr>
          <p:cNvSpPr/>
          <p:nvPr/>
        </p:nvSpPr>
        <p:spPr>
          <a:xfrm>
            <a:off x="2635624" y="5432150"/>
            <a:ext cx="526139" cy="366573"/>
          </a:xfrm>
          <a:custGeom>
            <a:avLst/>
            <a:gdLst>
              <a:gd name="connsiteX0" fmla="*/ 436282 w 526139"/>
              <a:gd name="connsiteY0" fmla="*/ 462 h 366573"/>
              <a:gd name="connsiteX1" fmla="*/ 436282 w 526139"/>
              <a:gd name="connsiteY1" fmla="*/ 137921 h 366573"/>
              <a:gd name="connsiteX2" fmla="*/ 525929 w 526139"/>
              <a:gd name="connsiteY2" fmla="*/ 365026 h 366573"/>
              <a:gd name="connsiteX3" fmla="*/ 460188 w 526139"/>
              <a:gd name="connsiteY3" fmla="*/ 233544 h 366573"/>
              <a:gd name="connsiteX4" fmla="*/ 430305 w 526139"/>
              <a:gd name="connsiteY4" fmla="*/ 149874 h 366573"/>
              <a:gd name="connsiteX5" fmla="*/ 0 w 526139"/>
              <a:gd name="connsiteY5" fmla="*/ 66203 h 366573"/>
              <a:gd name="connsiteX6" fmla="*/ 430305 w 526139"/>
              <a:gd name="connsiteY6" fmla="*/ 137921 h 366573"/>
              <a:gd name="connsiteX7" fmla="*/ 370541 w 526139"/>
              <a:gd name="connsiteY7" fmla="*/ 96085 h 366573"/>
              <a:gd name="connsiteX8" fmla="*/ 436282 w 526139"/>
              <a:gd name="connsiteY8" fmla="*/ 462 h 36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139" h="366573">
                <a:moveTo>
                  <a:pt x="436282" y="462"/>
                </a:moveTo>
                <a:cubicBezTo>
                  <a:pt x="447239" y="7435"/>
                  <a:pt x="421341" y="77160"/>
                  <a:pt x="436282" y="137921"/>
                </a:cubicBezTo>
                <a:cubicBezTo>
                  <a:pt x="451223" y="198682"/>
                  <a:pt x="521945" y="349089"/>
                  <a:pt x="525929" y="365026"/>
                </a:cubicBezTo>
                <a:cubicBezTo>
                  <a:pt x="529913" y="380963"/>
                  <a:pt x="476125" y="269403"/>
                  <a:pt x="460188" y="233544"/>
                </a:cubicBezTo>
                <a:cubicBezTo>
                  <a:pt x="444251" y="197685"/>
                  <a:pt x="507003" y="177764"/>
                  <a:pt x="430305" y="149874"/>
                </a:cubicBezTo>
                <a:cubicBezTo>
                  <a:pt x="353607" y="121984"/>
                  <a:pt x="0" y="68195"/>
                  <a:pt x="0" y="66203"/>
                </a:cubicBezTo>
                <a:cubicBezTo>
                  <a:pt x="0" y="64211"/>
                  <a:pt x="368548" y="132941"/>
                  <a:pt x="430305" y="137921"/>
                </a:cubicBezTo>
                <a:cubicBezTo>
                  <a:pt x="492062" y="142901"/>
                  <a:pt x="364564" y="124971"/>
                  <a:pt x="370541" y="96085"/>
                </a:cubicBezTo>
                <a:cubicBezTo>
                  <a:pt x="376517" y="67199"/>
                  <a:pt x="425325" y="-6511"/>
                  <a:pt x="436282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54DC1AA-9794-BE44-A31E-0D94F4396140}"/>
              </a:ext>
            </a:extLst>
          </p:cNvPr>
          <p:cNvSpPr/>
          <p:nvPr/>
        </p:nvSpPr>
        <p:spPr>
          <a:xfrm>
            <a:off x="1080783" y="4965051"/>
            <a:ext cx="241827" cy="621620"/>
          </a:xfrm>
          <a:custGeom>
            <a:avLst/>
            <a:gdLst>
              <a:gd name="connsiteX0" fmla="*/ 90605 w 241827"/>
              <a:gd name="connsiteY0" fmla="*/ 49208 h 621620"/>
              <a:gd name="connsiteX1" fmla="*/ 114511 w 241827"/>
              <a:gd name="connsiteY1" fmla="*/ 383890 h 621620"/>
              <a:gd name="connsiteX2" fmla="*/ 240017 w 241827"/>
              <a:gd name="connsiteY2" fmla="*/ 616973 h 621620"/>
              <a:gd name="connsiteX3" fmla="*/ 192205 w 241827"/>
              <a:gd name="connsiteY3" fmla="*/ 545255 h 621620"/>
              <a:gd name="connsiteX4" fmla="*/ 6935 w 241827"/>
              <a:gd name="connsiteY4" fmla="*/ 264361 h 621620"/>
              <a:gd name="connsiteX5" fmla="*/ 48770 w 241827"/>
              <a:gd name="connsiteY5" fmla="*/ 318149 h 621620"/>
              <a:gd name="connsiteX6" fmla="*/ 138417 w 241827"/>
              <a:gd name="connsiteY6" fmla="*/ 25302 h 621620"/>
              <a:gd name="connsiteX7" fmla="*/ 90605 w 241827"/>
              <a:gd name="connsiteY7" fmla="*/ 49208 h 6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7" h="621620">
                <a:moveTo>
                  <a:pt x="90605" y="49208"/>
                </a:moveTo>
                <a:cubicBezTo>
                  <a:pt x="86621" y="108973"/>
                  <a:pt x="89609" y="289263"/>
                  <a:pt x="114511" y="383890"/>
                </a:cubicBezTo>
                <a:cubicBezTo>
                  <a:pt x="139413" y="478517"/>
                  <a:pt x="227068" y="590079"/>
                  <a:pt x="240017" y="616973"/>
                </a:cubicBezTo>
                <a:cubicBezTo>
                  <a:pt x="252966" y="643867"/>
                  <a:pt x="192205" y="545255"/>
                  <a:pt x="192205" y="545255"/>
                </a:cubicBezTo>
                <a:lnTo>
                  <a:pt x="6935" y="264361"/>
                </a:lnTo>
                <a:cubicBezTo>
                  <a:pt x="-16971" y="226510"/>
                  <a:pt x="26856" y="357992"/>
                  <a:pt x="48770" y="318149"/>
                </a:cubicBezTo>
                <a:cubicBezTo>
                  <a:pt x="70684" y="278306"/>
                  <a:pt x="127460" y="63153"/>
                  <a:pt x="138417" y="25302"/>
                </a:cubicBezTo>
                <a:cubicBezTo>
                  <a:pt x="149374" y="-12549"/>
                  <a:pt x="94589" y="-10557"/>
                  <a:pt x="90605" y="49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ADDEB99-5BAF-D782-9BBE-9D64BEE67696}"/>
              </a:ext>
            </a:extLst>
          </p:cNvPr>
          <p:cNvSpPr/>
          <p:nvPr/>
        </p:nvSpPr>
        <p:spPr>
          <a:xfrm>
            <a:off x="3143443" y="5444320"/>
            <a:ext cx="138483" cy="356692"/>
          </a:xfrm>
          <a:custGeom>
            <a:avLst/>
            <a:gdLst>
              <a:gd name="connsiteX0" fmla="*/ 65922 w 138483"/>
              <a:gd name="connsiteY0" fmla="*/ 245 h 356692"/>
              <a:gd name="connsiteX1" fmla="*/ 42016 w 138483"/>
              <a:gd name="connsiteY1" fmla="*/ 179539 h 356692"/>
              <a:gd name="connsiteX2" fmla="*/ 137639 w 138483"/>
              <a:gd name="connsiteY2" fmla="*/ 352856 h 356692"/>
              <a:gd name="connsiteX3" fmla="*/ 83851 w 138483"/>
              <a:gd name="connsiteY3" fmla="*/ 287115 h 356692"/>
              <a:gd name="connsiteX4" fmla="*/ 181 w 138483"/>
              <a:gd name="connsiteY4" fmla="*/ 143680 h 356692"/>
              <a:gd name="connsiteX5" fmla="*/ 65922 w 138483"/>
              <a:gd name="connsiteY5" fmla="*/ 245 h 3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83" h="356692">
                <a:moveTo>
                  <a:pt x="65922" y="245"/>
                </a:moveTo>
                <a:cubicBezTo>
                  <a:pt x="72894" y="6221"/>
                  <a:pt x="30063" y="120771"/>
                  <a:pt x="42016" y="179539"/>
                </a:cubicBezTo>
                <a:cubicBezTo>
                  <a:pt x="53969" y="238307"/>
                  <a:pt x="130667" y="334927"/>
                  <a:pt x="137639" y="352856"/>
                </a:cubicBezTo>
                <a:cubicBezTo>
                  <a:pt x="144612" y="370785"/>
                  <a:pt x="106761" y="321978"/>
                  <a:pt x="83851" y="287115"/>
                </a:cubicBezTo>
                <a:cubicBezTo>
                  <a:pt x="60941" y="252252"/>
                  <a:pt x="4165" y="188504"/>
                  <a:pt x="181" y="143680"/>
                </a:cubicBezTo>
                <a:cubicBezTo>
                  <a:pt x="-3803" y="98856"/>
                  <a:pt x="58950" y="-5731"/>
                  <a:pt x="6592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543B1C2-1800-FFC7-4F4D-BBBE4447CB7F}"/>
              </a:ext>
            </a:extLst>
          </p:cNvPr>
          <p:cNvSpPr/>
          <p:nvPr/>
        </p:nvSpPr>
        <p:spPr>
          <a:xfrm>
            <a:off x="1709271" y="5576047"/>
            <a:ext cx="1054251" cy="47834"/>
          </a:xfrm>
          <a:custGeom>
            <a:avLst/>
            <a:gdLst>
              <a:gd name="connsiteX0" fmla="*/ 0 w 1054251"/>
              <a:gd name="connsiteY0" fmla="*/ 0 h 47834"/>
              <a:gd name="connsiteX1" fmla="*/ 1021976 w 1054251"/>
              <a:gd name="connsiteY1" fmla="*/ 41835 h 47834"/>
              <a:gd name="connsiteX2" fmla="*/ 729129 w 1054251"/>
              <a:gd name="connsiteY2" fmla="*/ 41835 h 47834"/>
              <a:gd name="connsiteX3" fmla="*/ 0 w 1054251"/>
              <a:gd name="connsiteY3" fmla="*/ 0 h 4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51" h="47834">
                <a:moveTo>
                  <a:pt x="0" y="0"/>
                </a:moveTo>
                <a:cubicBezTo>
                  <a:pt x="48808" y="0"/>
                  <a:pt x="900455" y="34863"/>
                  <a:pt x="1021976" y="41835"/>
                </a:cubicBezTo>
                <a:cubicBezTo>
                  <a:pt x="1143498" y="48808"/>
                  <a:pt x="894478" y="50800"/>
                  <a:pt x="729129" y="418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367EE16-C6C3-50A7-CE4E-0961215BE1F9}"/>
              </a:ext>
            </a:extLst>
          </p:cNvPr>
          <p:cNvSpPr/>
          <p:nvPr/>
        </p:nvSpPr>
        <p:spPr>
          <a:xfrm>
            <a:off x="3148232" y="5838981"/>
            <a:ext cx="442515" cy="420741"/>
          </a:xfrm>
          <a:custGeom>
            <a:avLst/>
            <a:gdLst>
              <a:gd name="connsiteX0" fmla="*/ 216521 w 442515"/>
              <a:gd name="connsiteY0" fmla="*/ 31 h 420741"/>
              <a:gd name="connsiteX1" fmla="*/ 312144 w 442515"/>
              <a:gd name="connsiteY1" fmla="*/ 227137 h 420741"/>
              <a:gd name="connsiteX2" fmla="*/ 425697 w 442515"/>
              <a:gd name="connsiteY2" fmla="*/ 412407 h 420741"/>
              <a:gd name="connsiteX3" fmla="*/ 395815 w 442515"/>
              <a:gd name="connsiteY3" fmla="*/ 352643 h 420741"/>
              <a:gd name="connsiteX4" fmla="*/ 1368 w 442515"/>
              <a:gd name="connsiteY4" fmla="*/ 35890 h 420741"/>
              <a:gd name="connsiteX5" fmla="*/ 264333 w 442515"/>
              <a:gd name="connsiteY5" fmla="*/ 209207 h 420741"/>
              <a:gd name="connsiteX6" fmla="*/ 216521 w 442515"/>
              <a:gd name="connsiteY6" fmla="*/ 31 h 42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15" h="420741">
                <a:moveTo>
                  <a:pt x="216521" y="31"/>
                </a:moveTo>
                <a:cubicBezTo>
                  <a:pt x="224489" y="3019"/>
                  <a:pt x="277281" y="158408"/>
                  <a:pt x="312144" y="227137"/>
                </a:cubicBezTo>
                <a:cubicBezTo>
                  <a:pt x="347007" y="295866"/>
                  <a:pt x="411752" y="391489"/>
                  <a:pt x="425697" y="412407"/>
                </a:cubicBezTo>
                <a:cubicBezTo>
                  <a:pt x="439642" y="433325"/>
                  <a:pt x="466536" y="415396"/>
                  <a:pt x="395815" y="352643"/>
                </a:cubicBezTo>
                <a:cubicBezTo>
                  <a:pt x="325094" y="289890"/>
                  <a:pt x="23282" y="59796"/>
                  <a:pt x="1368" y="35890"/>
                </a:cubicBezTo>
                <a:cubicBezTo>
                  <a:pt x="-20546" y="11984"/>
                  <a:pt x="227478" y="208211"/>
                  <a:pt x="264333" y="209207"/>
                </a:cubicBezTo>
                <a:cubicBezTo>
                  <a:pt x="301188" y="210203"/>
                  <a:pt x="208553" y="-2957"/>
                  <a:pt x="21652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7EB780D-439F-4204-B35D-611738BC2077}"/>
              </a:ext>
            </a:extLst>
          </p:cNvPr>
          <p:cNvSpPr/>
          <p:nvPr/>
        </p:nvSpPr>
        <p:spPr>
          <a:xfrm>
            <a:off x="782221" y="3504421"/>
            <a:ext cx="555858" cy="1203668"/>
          </a:xfrm>
          <a:custGeom>
            <a:avLst/>
            <a:gdLst>
              <a:gd name="connsiteX0" fmla="*/ 10539 w 555858"/>
              <a:gd name="connsiteY0" fmla="*/ 18955 h 1203668"/>
              <a:gd name="connsiteX1" fmla="*/ 446766 w 555858"/>
              <a:gd name="connsiteY1" fmla="*/ 979495 h 1203668"/>
              <a:gd name="connsiteX2" fmla="*/ 442572 w 555858"/>
              <a:gd name="connsiteY2" fmla="*/ 920772 h 1203668"/>
              <a:gd name="connsiteX3" fmla="*/ 555823 w 555858"/>
              <a:gd name="connsiteY3" fmla="*/ 1201803 h 1203668"/>
              <a:gd name="connsiteX4" fmla="*/ 450961 w 555858"/>
              <a:gd name="connsiteY4" fmla="*/ 1008856 h 1203668"/>
              <a:gd name="connsiteX5" fmla="*/ 161540 w 555858"/>
              <a:gd name="connsiteY5" fmla="*/ 392265 h 1203668"/>
              <a:gd name="connsiteX6" fmla="*/ 10539 w 555858"/>
              <a:gd name="connsiteY6" fmla="*/ 18955 h 12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858" h="1203668">
                <a:moveTo>
                  <a:pt x="10539" y="18955"/>
                </a:moveTo>
                <a:cubicBezTo>
                  <a:pt x="58077" y="116827"/>
                  <a:pt x="374761" y="829192"/>
                  <a:pt x="446766" y="979495"/>
                </a:cubicBezTo>
                <a:cubicBezTo>
                  <a:pt x="518772" y="1129798"/>
                  <a:pt x="424396" y="883721"/>
                  <a:pt x="442572" y="920772"/>
                </a:cubicBezTo>
                <a:cubicBezTo>
                  <a:pt x="460748" y="957823"/>
                  <a:pt x="554425" y="1187122"/>
                  <a:pt x="555823" y="1201803"/>
                </a:cubicBezTo>
                <a:cubicBezTo>
                  <a:pt x="557221" y="1216484"/>
                  <a:pt x="516675" y="1143779"/>
                  <a:pt x="450961" y="1008856"/>
                </a:cubicBezTo>
                <a:cubicBezTo>
                  <a:pt x="385247" y="873933"/>
                  <a:pt x="235643" y="558647"/>
                  <a:pt x="161540" y="392265"/>
                </a:cubicBezTo>
                <a:cubicBezTo>
                  <a:pt x="87437" y="225883"/>
                  <a:pt x="-36999" y="-78917"/>
                  <a:pt x="10539" y="18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5000646-45F1-884A-973E-BCAE0DC848E2}"/>
              </a:ext>
            </a:extLst>
          </p:cNvPr>
          <p:cNvSpPr/>
          <p:nvPr/>
        </p:nvSpPr>
        <p:spPr>
          <a:xfrm>
            <a:off x="1319093" y="4534782"/>
            <a:ext cx="209948" cy="431694"/>
          </a:xfrm>
          <a:custGeom>
            <a:avLst/>
            <a:gdLst>
              <a:gd name="connsiteX0" fmla="*/ 1707 w 209948"/>
              <a:gd name="connsiteY0" fmla="*/ 5468 h 431694"/>
              <a:gd name="connsiteX1" fmla="*/ 201732 w 209948"/>
              <a:gd name="connsiteY1" fmla="*/ 418218 h 431694"/>
              <a:gd name="connsiteX2" fmla="*/ 163632 w 209948"/>
              <a:gd name="connsiteY2" fmla="*/ 313443 h 431694"/>
              <a:gd name="connsiteX3" fmla="*/ 90607 w 209948"/>
              <a:gd name="connsiteY3" fmla="*/ 132468 h 431694"/>
              <a:gd name="connsiteX4" fmla="*/ 103307 w 209948"/>
              <a:gd name="connsiteY4" fmla="*/ 176918 h 431694"/>
              <a:gd name="connsiteX5" fmla="*/ 1707 w 209948"/>
              <a:gd name="connsiteY5" fmla="*/ 5468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8" h="431694">
                <a:moveTo>
                  <a:pt x="1707" y="5468"/>
                </a:moveTo>
                <a:cubicBezTo>
                  <a:pt x="18111" y="45685"/>
                  <a:pt x="174745" y="366889"/>
                  <a:pt x="201732" y="418218"/>
                </a:cubicBezTo>
                <a:cubicBezTo>
                  <a:pt x="228720" y="469547"/>
                  <a:pt x="182153" y="361068"/>
                  <a:pt x="163632" y="313443"/>
                </a:cubicBezTo>
                <a:cubicBezTo>
                  <a:pt x="145111" y="265818"/>
                  <a:pt x="100661" y="155222"/>
                  <a:pt x="90607" y="132468"/>
                </a:cubicBezTo>
                <a:cubicBezTo>
                  <a:pt x="80553" y="109714"/>
                  <a:pt x="114419" y="194380"/>
                  <a:pt x="103307" y="176918"/>
                </a:cubicBezTo>
                <a:cubicBezTo>
                  <a:pt x="92195" y="159456"/>
                  <a:pt x="-14697" y="-34749"/>
                  <a:pt x="1707" y="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1C23E5E-58C4-B58D-A08E-862FCB7A5F26}"/>
              </a:ext>
            </a:extLst>
          </p:cNvPr>
          <p:cNvSpPr/>
          <p:nvPr/>
        </p:nvSpPr>
        <p:spPr>
          <a:xfrm>
            <a:off x="1432874" y="5010093"/>
            <a:ext cx="465895" cy="47740"/>
          </a:xfrm>
          <a:custGeom>
            <a:avLst/>
            <a:gdLst>
              <a:gd name="connsiteX0" fmla="*/ 2226 w 465895"/>
              <a:gd name="connsiteY0" fmla="*/ 6407 h 47740"/>
              <a:gd name="connsiteX1" fmla="*/ 119701 w 465895"/>
              <a:gd name="connsiteY1" fmla="*/ 57 h 47740"/>
              <a:gd name="connsiteX2" fmla="*/ 307026 w 465895"/>
              <a:gd name="connsiteY2" fmla="*/ 9582 h 47740"/>
              <a:gd name="connsiteX3" fmla="*/ 310201 w 465895"/>
              <a:gd name="connsiteY3" fmla="*/ 25457 h 47740"/>
              <a:gd name="connsiteX4" fmla="*/ 465776 w 465895"/>
              <a:gd name="connsiteY4" fmla="*/ 41332 h 47740"/>
              <a:gd name="connsiteX5" fmla="*/ 332426 w 465895"/>
              <a:gd name="connsiteY5" fmla="*/ 28632 h 47740"/>
              <a:gd name="connsiteX6" fmla="*/ 141926 w 465895"/>
              <a:gd name="connsiteY6" fmla="*/ 47682 h 47740"/>
              <a:gd name="connsiteX7" fmla="*/ 234001 w 465895"/>
              <a:gd name="connsiteY7" fmla="*/ 34982 h 47740"/>
              <a:gd name="connsiteX8" fmla="*/ 221301 w 465895"/>
              <a:gd name="connsiteY8" fmla="*/ 22282 h 47740"/>
              <a:gd name="connsiteX9" fmla="*/ 2226 w 465895"/>
              <a:gd name="connsiteY9" fmla="*/ 6407 h 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95" h="47740">
                <a:moveTo>
                  <a:pt x="2226" y="6407"/>
                </a:moveTo>
                <a:cubicBezTo>
                  <a:pt x="-14707" y="2703"/>
                  <a:pt x="68901" y="-472"/>
                  <a:pt x="119701" y="57"/>
                </a:cubicBezTo>
                <a:cubicBezTo>
                  <a:pt x="170501" y="586"/>
                  <a:pt x="275276" y="5349"/>
                  <a:pt x="307026" y="9582"/>
                </a:cubicBezTo>
                <a:cubicBezTo>
                  <a:pt x="338776" y="13815"/>
                  <a:pt x="283743" y="20165"/>
                  <a:pt x="310201" y="25457"/>
                </a:cubicBezTo>
                <a:cubicBezTo>
                  <a:pt x="336659" y="30749"/>
                  <a:pt x="462072" y="40803"/>
                  <a:pt x="465776" y="41332"/>
                </a:cubicBezTo>
                <a:cubicBezTo>
                  <a:pt x="469480" y="41861"/>
                  <a:pt x="386401" y="27574"/>
                  <a:pt x="332426" y="28632"/>
                </a:cubicBezTo>
                <a:cubicBezTo>
                  <a:pt x="278451" y="29690"/>
                  <a:pt x="158330" y="46624"/>
                  <a:pt x="141926" y="47682"/>
                </a:cubicBezTo>
                <a:cubicBezTo>
                  <a:pt x="125522" y="48740"/>
                  <a:pt x="234001" y="34982"/>
                  <a:pt x="234001" y="34982"/>
                </a:cubicBezTo>
                <a:cubicBezTo>
                  <a:pt x="247230" y="30749"/>
                  <a:pt x="255168" y="25457"/>
                  <a:pt x="221301" y="22282"/>
                </a:cubicBezTo>
                <a:cubicBezTo>
                  <a:pt x="187434" y="19107"/>
                  <a:pt x="19159" y="10111"/>
                  <a:pt x="2226" y="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25A20E5-A3A9-8C6B-11CF-395C34E5F401}"/>
              </a:ext>
            </a:extLst>
          </p:cNvPr>
          <p:cNvSpPr/>
          <p:nvPr/>
        </p:nvSpPr>
        <p:spPr>
          <a:xfrm>
            <a:off x="6105312" y="4108450"/>
            <a:ext cx="600291" cy="161933"/>
          </a:xfrm>
          <a:custGeom>
            <a:avLst/>
            <a:gdLst>
              <a:gd name="connsiteX0" fmla="*/ 213 w 600291"/>
              <a:gd name="connsiteY0" fmla="*/ 161925 h 161933"/>
              <a:gd name="connsiteX1" fmla="*/ 308188 w 600291"/>
              <a:gd name="connsiteY1" fmla="*/ 44450 h 161933"/>
              <a:gd name="connsiteX2" fmla="*/ 600288 w 600291"/>
              <a:gd name="connsiteY2" fmla="*/ 0 h 161933"/>
              <a:gd name="connsiteX3" fmla="*/ 314538 w 600291"/>
              <a:gd name="connsiteY3" fmla="*/ 44450 h 161933"/>
              <a:gd name="connsiteX4" fmla="*/ 355813 w 600291"/>
              <a:gd name="connsiteY4" fmla="*/ 50800 h 161933"/>
              <a:gd name="connsiteX5" fmla="*/ 213 w 600291"/>
              <a:gd name="connsiteY5" fmla="*/ 161925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291" h="161933">
                <a:moveTo>
                  <a:pt x="213" y="161925"/>
                </a:moveTo>
                <a:cubicBezTo>
                  <a:pt x="-7724" y="160867"/>
                  <a:pt x="208176" y="71437"/>
                  <a:pt x="308188" y="44450"/>
                </a:cubicBezTo>
                <a:cubicBezTo>
                  <a:pt x="408200" y="17463"/>
                  <a:pt x="599230" y="0"/>
                  <a:pt x="600288" y="0"/>
                </a:cubicBezTo>
                <a:cubicBezTo>
                  <a:pt x="601346" y="0"/>
                  <a:pt x="355284" y="35983"/>
                  <a:pt x="314538" y="44450"/>
                </a:cubicBezTo>
                <a:cubicBezTo>
                  <a:pt x="273792" y="52917"/>
                  <a:pt x="404496" y="33338"/>
                  <a:pt x="355813" y="50800"/>
                </a:cubicBezTo>
                <a:cubicBezTo>
                  <a:pt x="307130" y="68262"/>
                  <a:pt x="8150" y="162983"/>
                  <a:pt x="213" y="1619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102E5FA-6D8A-C822-E2D7-6A4FA8AEFDFF}"/>
              </a:ext>
            </a:extLst>
          </p:cNvPr>
          <p:cNvSpPr/>
          <p:nvPr/>
        </p:nvSpPr>
        <p:spPr>
          <a:xfrm>
            <a:off x="6679485" y="4108281"/>
            <a:ext cx="207091" cy="251843"/>
          </a:xfrm>
          <a:custGeom>
            <a:avLst/>
            <a:gdLst>
              <a:gd name="connsiteX0" fmla="*/ 207090 w 207091"/>
              <a:gd name="connsiteY0" fmla="*/ 169 h 251843"/>
              <a:gd name="connsiteX1" fmla="*/ 35640 w 207091"/>
              <a:gd name="connsiteY1" fmla="*/ 130344 h 251843"/>
              <a:gd name="connsiteX2" fmla="*/ 715 w 207091"/>
              <a:gd name="connsiteY2" fmla="*/ 250994 h 251843"/>
              <a:gd name="connsiteX3" fmla="*/ 13415 w 207091"/>
              <a:gd name="connsiteY3" fmla="*/ 174794 h 251843"/>
              <a:gd name="connsiteX4" fmla="*/ 29290 w 207091"/>
              <a:gd name="connsiteY4" fmla="*/ 3344 h 251843"/>
              <a:gd name="connsiteX5" fmla="*/ 29290 w 207091"/>
              <a:gd name="connsiteY5" fmla="*/ 101769 h 251843"/>
              <a:gd name="connsiteX6" fmla="*/ 61040 w 207091"/>
              <a:gd name="connsiteY6" fmla="*/ 70019 h 251843"/>
              <a:gd name="connsiteX7" fmla="*/ 32465 w 207091"/>
              <a:gd name="connsiteY7" fmla="*/ 101769 h 251843"/>
              <a:gd name="connsiteX8" fmla="*/ 207090 w 207091"/>
              <a:gd name="connsiteY8" fmla="*/ 169 h 2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91" h="251843">
                <a:moveTo>
                  <a:pt x="207090" y="169"/>
                </a:moveTo>
                <a:cubicBezTo>
                  <a:pt x="207619" y="4932"/>
                  <a:pt x="70036" y="88540"/>
                  <a:pt x="35640" y="130344"/>
                </a:cubicBezTo>
                <a:cubicBezTo>
                  <a:pt x="1244" y="172148"/>
                  <a:pt x="4419" y="243586"/>
                  <a:pt x="715" y="250994"/>
                </a:cubicBezTo>
                <a:cubicBezTo>
                  <a:pt x="-2989" y="258402"/>
                  <a:pt x="8653" y="216069"/>
                  <a:pt x="13415" y="174794"/>
                </a:cubicBezTo>
                <a:cubicBezTo>
                  <a:pt x="18177" y="133519"/>
                  <a:pt x="26644" y="15515"/>
                  <a:pt x="29290" y="3344"/>
                </a:cubicBezTo>
                <a:cubicBezTo>
                  <a:pt x="31936" y="-8827"/>
                  <a:pt x="23998" y="90657"/>
                  <a:pt x="29290" y="101769"/>
                </a:cubicBezTo>
                <a:cubicBezTo>
                  <a:pt x="34582" y="112882"/>
                  <a:pt x="60511" y="70019"/>
                  <a:pt x="61040" y="70019"/>
                </a:cubicBezTo>
                <a:cubicBezTo>
                  <a:pt x="61569" y="70019"/>
                  <a:pt x="14473" y="111294"/>
                  <a:pt x="32465" y="101769"/>
                </a:cubicBezTo>
                <a:cubicBezTo>
                  <a:pt x="50457" y="92244"/>
                  <a:pt x="206561" y="-4594"/>
                  <a:pt x="207090" y="1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8B1E7A6-4CB4-4BBE-559D-5F745FC4C2E7}"/>
              </a:ext>
            </a:extLst>
          </p:cNvPr>
          <p:cNvSpPr/>
          <p:nvPr/>
        </p:nvSpPr>
        <p:spPr>
          <a:xfrm>
            <a:off x="6548336" y="3746474"/>
            <a:ext cx="1252744" cy="366805"/>
          </a:xfrm>
          <a:custGeom>
            <a:avLst/>
            <a:gdLst>
              <a:gd name="connsiteX0" fmla="*/ 1689 w 1252744"/>
              <a:gd name="connsiteY0" fmla="*/ 358801 h 366805"/>
              <a:gd name="connsiteX1" fmla="*/ 477939 w 1252744"/>
              <a:gd name="connsiteY1" fmla="*/ 342926 h 366805"/>
              <a:gd name="connsiteX2" fmla="*/ 458889 w 1252744"/>
              <a:gd name="connsiteY2" fmla="*/ 333401 h 366805"/>
              <a:gd name="connsiteX3" fmla="*/ 741464 w 1252744"/>
              <a:gd name="connsiteY3" fmla="*/ 196876 h 366805"/>
              <a:gd name="connsiteX4" fmla="*/ 1252639 w 1252744"/>
              <a:gd name="connsiteY4" fmla="*/ 26 h 366805"/>
              <a:gd name="connsiteX5" fmla="*/ 697014 w 1252744"/>
              <a:gd name="connsiteY5" fmla="*/ 184176 h 366805"/>
              <a:gd name="connsiteX6" fmla="*/ 331889 w 1252744"/>
              <a:gd name="connsiteY6" fmla="*/ 352451 h 366805"/>
              <a:gd name="connsiteX7" fmla="*/ 1689 w 1252744"/>
              <a:gd name="connsiteY7" fmla="*/ 358801 h 36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744" h="366805">
                <a:moveTo>
                  <a:pt x="1689" y="358801"/>
                </a:moveTo>
                <a:cubicBezTo>
                  <a:pt x="26031" y="357213"/>
                  <a:pt x="401739" y="347159"/>
                  <a:pt x="477939" y="342926"/>
                </a:cubicBezTo>
                <a:cubicBezTo>
                  <a:pt x="554139" y="338693"/>
                  <a:pt x="414968" y="357743"/>
                  <a:pt x="458889" y="333401"/>
                </a:cubicBezTo>
                <a:cubicBezTo>
                  <a:pt x="502810" y="309059"/>
                  <a:pt x="609173" y="252438"/>
                  <a:pt x="741464" y="196876"/>
                </a:cubicBezTo>
                <a:cubicBezTo>
                  <a:pt x="873755" y="141314"/>
                  <a:pt x="1260047" y="2143"/>
                  <a:pt x="1252639" y="26"/>
                </a:cubicBezTo>
                <a:cubicBezTo>
                  <a:pt x="1245231" y="-2091"/>
                  <a:pt x="850472" y="125439"/>
                  <a:pt x="697014" y="184176"/>
                </a:cubicBezTo>
                <a:cubicBezTo>
                  <a:pt x="543556" y="242913"/>
                  <a:pt x="441426" y="325464"/>
                  <a:pt x="331889" y="352451"/>
                </a:cubicBezTo>
                <a:cubicBezTo>
                  <a:pt x="222352" y="379438"/>
                  <a:pt x="-22653" y="360389"/>
                  <a:pt x="1689" y="3588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0C3AAD4-B107-5CA6-E8A0-8402419F3992}"/>
              </a:ext>
            </a:extLst>
          </p:cNvPr>
          <p:cNvSpPr/>
          <p:nvPr/>
        </p:nvSpPr>
        <p:spPr>
          <a:xfrm>
            <a:off x="7827626" y="3660613"/>
            <a:ext cx="563517" cy="90919"/>
          </a:xfrm>
          <a:custGeom>
            <a:avLst/>
            <a:gdLst>
              <a:gd name="connsiteX0" fmla="*/ 1924 w 563517"/>
              <a:gd name="connsiteY0" fmla="*/ 66837 h 90919"/>
              <a:gd name="connsiteX1" fmla="*/ 313074 w 563517"/>
              <a:gd name="connsiteY1" fmla="*/ 44612 h 90919"/>
              <a:gd name="connsiteX2" fmla="*/ 560724 w 563517"/>
              <a:gd name="connsiteY2" fmla="*/ 162 h 90919"/>
              <a:gd name="connsiteX3" fmla="*/ 424199 w 563517"/>
              <a:gd name="connsiteY3" fmla="*/ 31912 h 90919"/>
              <a:gd name="connsiteX4" fmla="*/ 90824 w 563517"/>
              <a:gd name="connsiteY4" fmla="*/ 89062 h 90919"/>
              <a:gd name="connsiteX5" fmla="*/ 176549 w 563517"/>
              <a:gd name="connsiteY5" fmla="*/ 76362 h 90919"/>
              <a:gd name="connsiteX6" fmla="*/ 1924 w 563517"/>
              <a:gd name="connsiteY6" fmla="*/ 66837 h 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17" h="90919">
                <a:moveTo>
                  <a:pt x="1924" y="66837"/>
                </a:moveTo>
                <a:cubicBezTo>
                  <a:pt x="24678" y="61545"/>
                  <a:pt x="219941" y="55724"/>
                  <a:pt x="313074" y="44612"/>
                </a:cubicBezTo>
                <a:cubicBezTo>
                  <a:pt x="406207" y="33499"/>
                  <a:pt x="542203" y="2279"/>
                  <a:pt x="560724" y="162"/>
                </a:cubicBezTo>
                <a:cubicBezTo>
                  <a:pt x="579245" y="-1955"/>
                  <a:pt x="502516" y="17095"/>
                  <a:pt x="424199" y="31912"/>
                </a:cubicBezTo>
                <a:cubicBezTo>
                  <a:pt x="345882" y="46729"/>
                  <a:pt x="132099" y="81654"/>
                  <a:pt x="90824" y="89062"/>
                </a:cubicBezTo>
                <a:cubicBezTo>
                  <a:pt x="49549" y="96470"/>
                  <a:pt x="187662" y="79537"/>
                  <a:pt x="176549" y="76362"/>
                </a:cubicBezTo>
                <a:cubicBezTo>
                  <a:pt x="165436" y="73187"/>
                  <a:pt x="-20830" y="72129"/>
                  <a:pt x="1924" y="668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FD734E9-CF13-B035-5A28-570D9CD8486E}"/>
              </a:ext>
            </a:extLst>
          </p:cNvPr>
          <p:cNvSpPr/>
          <p:nvPr/>
        </p:nvSpPr>
        <p:spPr>
          <a:xfrm>
            <a:off x="8169059" y="3495587"/>
            <a:ext cx="301905" cy="206577"/>
          </a:xfrm>
          <a:custGeom>
            <a:avLst/>
            <a:gdLst>
              <a:gd name="connsiteX0" fmla="*/ 301841 w 301905"/>
              <a:gd name="connsiteY0" fmla="*/ 88 h 206577"/>
              <a:gd name="connsiteX1" fmla="*/ 174841 w 301905"/>
              <a:gd name="connsiteY1" fmla="*/ 114388 h 206577"/>
              <a:gd name="connsiteX2" fmla="*/ 216 w 301905"/>
              <a:gd name="connsiteY2" fmla="*/ 206463 h 206577"/>
              <a:gd name="connsiteX3" fmla="*/ 139916 w 301905"/>
              <a:gd name="connsiteY3" fmla="*/ 133438 h 206577"/>
              <a:gd name="connsiteX4" fmla="*/ 193891 w 301905"/>
              <a:gd name="connsiteY4" fmla="*/ 133438 h 206577"/>
              <a:gd name="connsiteX5" fmla="*/ 104991 w 301905"/>
              <a:gd name="connsiteY5" fmla="*/ 187413 h 206577"/>
              <a:gd name="connsiteX6" fmla="*/ 282791 w 301905"/>
              <a:gd name="connsiteY6" fmla="*/ 79463 h 206577"/>
              <a:gd name="connsiteX7" fmla="*/ 158966 w 301905"/>
              <a:gd name="connsiteY7" fmla="*/ 133438 h 206577"/>
              <a:gd name="connsiteX8" fmla="*/ 301841 w 301905"/>
              <a:gd name="connsiteY8" fmla="*/ 88 h 2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05" h="206577">
                <a:moveTo>
                  <a:pt x="301841" y="88"/>
                </a:moveTo>
                <a:cubicBezTo>
                  <a:pt x="304487" y="-3087"/>
                  <a:pt x="225112" y="79992"/>
                  <a:pt x="174841" y="114388"/>
                </a:cubicBezTo>
                <a:cubicBezTo>
                  <a:pt x="124570" y="148784"/>
                  <a:pt x="6037" y="203288"/>
                  <a:pt x="216" y="206463"/>
                </a:cubicBezTo>
                <a:cubicBezTo>
                  <a:pt x="-5605" y="209638"/>
                  <a:pt x="107637" y="145609"/>
                  <a:pt x="139916" y="133438"/>
                </a:cubicBezTo>
                <a:cubicBezTo>
                  <a:pt x="172195" y="121267"/>
                  <a:pt x="199712" y="124442"/>
                  <a:pt x="193891" y="133438"/>
                </a:cubicBezTo>
                <a:cubicBezTo>
                  <a:pt x="188070" y="142434"/>
                  <a:pt x="104991" y="187413"/>
                  <a:pt x="104991" y="187413"/>
                </a:cubicBezTo>
                <a:cubicBezTo>
                  <a:pt x="119808" y="178417"/>
                  <a:pt x="273795" y="88459"/>
                  <a:pt x="282791" y="79463"/>
                </a:cubicBezTo>
                <a:cubicBezTo>
                  <a:pt x="291787" y="70467"/>
                  <a:pt x="156849" y="139259"/>
                  <a:pt x="158966" y="133438"/>
                </a:cubicBezTo>
                <a:cubicBezTo>
                  <a:pt x="161083" y="127617"/>
                  <a:pt x="299195" y="3263"/>
                  <a:pt x="301841" y="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F30915B-22E1-5197-7B7A-78B504612CF2}"/>
              </a:ext>
            </a:extLst>
          </p:cNvPr>
          <p:cNvSpPr/>
          <p:nvPr/>
        </p:nvSpPr>
        <p:spPr>
          <a:xfrm>
            <a:off x="7962850" y="3520756"/>
            <a:ext cx="476518" cy="184577"/>
          </a:xfrm>
          <a:custGeom>
            <a:avLst/>
            <a:gdLst>
              <a:gd name="connsiteX0" fmla="*/ 476300 w 476518"/>
              <a:gd name="connsiteY0" fmla="*/ 319 h 184577"/>
              <a:gd name="connsiteX1" fmla="*/ 269925 w 476518"/>
              <a:gd name="connsiteY1" fmla="*/ 114619 h 184577"/>
              <a:gd name="connsiteX2" fmla="*/ 50 w 476518"/>
              <a:gd name="connsiteY2" fmla="*/ 184469 h 184577"/>
              <a:gd name="connsiteX3" fmla="*/ 247700 w 476518"/>
              <a:gd name="connsiteY3" fmla="*/ 130494 h 184577"/>
              <a:gd name="connsiteX4" fmla="*/ 298500 w 476518"/>
              <a:gd name="connsiteY4" fmla="*/ 124144 h 184577"/>
              <a:gd name="connsiteX5" fmla="*/ 231825 w 476518"/>
              <a:gd name="connsiteY5" fmla="*/ 152719 h 184577"/>
              <a:gd name="connsiteX6" fmla="*/ 476300 w 476518"/>
              <a:gd name="connsiteY6" fmla="*/ 319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518" h="184577">
                <a:moveTo>
                  <a:pt x="476300" y="319"/>
                </a:moveTo>
                <a:cubicBezTo>
                  <a:pt x="482650" y="-6031"/>
                  <a:pt x="349300" y="83927"/>
                  <a:pt x="269925" y="114619"/>
                </a:cubicBezTo>
                <a:cubicBezTo>
                  <a:pt x="190550" y="145311"/>
                  <a:pt x="3754" y="181823"/>
                  <a:pt x="50" y="184469"/>
                </a:cubicBezTo>
                <a:cubicBezTo>
                  <a:pt x="-3654" y="187115"/>
                  <a:pt x="197958" y="140548"/>
                  <a:pt x="247700" y="130494"/>
                </a:cubicBezTo>
                <a:cubicBezTo>
                  <a:pt x="297442" y="120440"/>
                  <a:pt x="301146" y="120440"/>
                  <a:pt x="298500" y="124144"/>
                </a:cubicBezTo>
                <a:cubicBezTo>
                  <a:pt x="295854" y="127848"/>
                  <a:pt x="197958" y="169123"/>
                  <a:pt x="231825" y="152719"/>
                </a:cubicBezTo>
                <a:cubicBezTo>
                  <a:pt x="265692" y="136315"/>
                  <a:pt x="469950" y="6669"/>
                  <a:pt x="476300" y="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BE61E1-FC06-AD16-C3FA-8732FE2A0E42}"/>
              </a:ext>
            </a:extLst>
          </p:cNvPr>
          <p:cNvSpPr/>
          <p:nvPr/>
        </p:nvSpPr>
        <p:spPr>
          <a:xfrm>
            <a:off x="8445484" y="2596448"/>
            <a:ext cx="178130" cy="935870"/>
          </a:xfrm>
          <a:custGeom>
            <a:avLst/>
            <a:gdLst>
              <a:gd name="connsiteX0" fmla="*/ 177816 w 178130"/>
              <a:gd name="connsiteY0" fmla="*/ 702 h 935870"/>
              <a:gd name="connsiteX1" fmla="*/ 101616 w 178130"/>
              <a:gd name="connsiteY1" fmla="*/ 365827 h 935870"/>
              <a:gd name="connsiteX2" fmla="*/ 57166 w 178130"/>
              <a:gd name="connsiteY2" fmla="*/ 689677 h 935870"/>
              <a:gd name="connsiteX3" fmla="*/ 82566 w 178130"/>
              <a:gd name="connsiteY3" fmla="*/ 610302 h 935870"/>
              <a:gd name="connsiteX4" fmla="*/ 25416 w 178130"/>
              <a:gd name="connsiteY4" fmla="*/ 769052 h 935870"/>
              <a:gd name="connsiteX5" fmla="*/ 16 w 178130"/>
              <a:gd name="connsiteY5" fmla="*/ 934152 h 935870"/>
              <a:gd name="connsiteX6" fmla="*/ 28591 w 178130"/>
              <a:gd name="connsiteY6" fmla="*/ 835727 h 935870"/>
              <a:gd name="connsiteX7" fmla="*/ 111141 w 178130"/>
              <a:gd name="connsiteY7" fmla="*/ 540452 h 935870"/>
              <a:gd name="connsiteX8" fmla="*/ 171466 w 178130"/>
              <a:gd name="connsiteY8" fmla="*/ 168977 h 935870"/>
              <a:gd name="connsiteX9" fmla="*/ 79391 w 178130"/>
              <a:gd name="connsiteY9" fmla="*/ 626177 h 935870"/>
              <a:gd name="connsiteX10" fmla="*/ 92091 w 178130"/>
              <a:gd name="connsiteY10" fmla="*/ 432502 h 935870"/>
              <a:gd name="connsiteX11" fmla="*/ 127016 w 178130"/>
              <a:gd name="connsiteY11" fmla="*/ 276927 h 935870"/>
              <a:gd name="connsiteX12" fmla="*/ 177816 w 178130"/>
              <a:gd name="connsiteY12" fmla="*/ 702 h 93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30" h="935870">
                <a:moveTo>
                  <a:pt x="177816" y="702"/>
                </a:moveTo>
                <a:cubicBezTo>
                  <a:pt x="173583" y="15519"/>
                  <a:pt x="121724" y="250998"/>
                  <a:pt x="101616" y="365827"/>
                </a:cubicBezTo>
                <a:cubicBezTo>
                  <a:pt x="81508" y="480656"/>
                  <a:pt x="60341" y="648931"/>
                  <a:pt x="57166" y="689677"/>
                </a:cubicBezTo>
                <a:cubicBezTo>
                  <a:pt x="53991" y="730423"/>
                  <a:pt x="87858" y="597073"/>
                  <a:pt x="82566" y="610302"/>
                </a:cubicBezTo>
                <a:cubicBezTo>
                  <a:pt x="77274" y="623531"/>
                  <a:pt x="39174" y="715077"/>
                  <a:pt x="25416" y="769052"/>
                </a:cubicBezTo>
                <a:cubicBezTo>
                  <a:pt x="11658" y="823027"/>
                  <a:pt x="-513" y="923040"/>
                  <a:pt x="16" y="934152"/>
                </a:cubicBezTo>
                <a:cubicBezTo>
                  <a:pt x="545" y="945264"/>
                  <a:pt x="10070" y="901344"/>
                  <a:pt x="28591" y="835727"/>
                </a:cubicBezTo>
                <a:cubicBezTo>
                  <a:pt x="47112" y="770110"/>
                  <a:pt x="87328" y="651577"/>
                  <a:pt x="111141" y="540452"/>
                </a:cubicBezTo>
                <a:cubicBezTo>
                  <a:pt x="134953" y="429327"/>
                  <a:pt x="176758" y="154690"/>
                  <a:pt x="171466" y="168977"/>
                </a:cubicBezTo>
                <a:cubicBezTo>
                  <a:pt x="166174" y="183264"/>
                  <a:pt x="92620" y="582256"/>
                  <a:pt x="79391" y="626177"/>
                </a:cubicBezTo>
                <a:cubicBezTo>
                  <a:pt x="66162" y="670098"/>
                  <a:pt x="84154" y="490710"/>
                  <a:pt x="92091" y="432502"/>
                </a:cubicBezTo>
                <a:cubicBezTo>
                  <a:pt x="100028" y="374294"/>
                  <a:pt x="111670" y="344131"/>
                  <a:pt x="127016" y="276927"/>
                </a:cubicBezTo>
                <a:cubicBezTo>
                  <a:pt x="142362" y="209723"/>
                  <a:pt x="182049" y="-14115"/>
                  <a:pt x="177816" y="7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54C6F66-71BE-74E3-BC4D-7876CBDBB264}"/>
              </a:ext>
            </a:extLst>
          </p:cNvPr>
          <p:cNvSpPr/>
          <p:nvPr/>
        </p:nvSpPr>
        <p:spPr>
          <a:xfrm>
            <a:off x="8738267" y="1642447"/>
            <a:ext cx="53542" cy="897469"/>
          </a:xfrm>
          <a:custGeom>
            <a:avLst/>
            <a:gdLst>
              <a:gd name="connsiteX0" fmla="*/ 24733 w 53542"/>
              <a:gd name="connsiteY0" fmla="*/ 8553 h 897469"/>
              <a:gd name="connsiteX1" fmla="*/ 46958 w 53542"/>
              <a:gd name="connsiteY1" fmla="*/ 840403 h 897469"/>
              <a:gd name="connsiteX2" fmla="*/ 50133 w 53542"/>
              <a:gd name="connsiteY2" fmla="*/ 764203 h 897469"/>
              <a:gd name="connsiteX3" fmla="*/ 2508 w 53542"/>
              <a:gd name="connsiteY3" fmla="*/ 278428 h 897469"/>
              <a:gd name="connsiteX4" fmla="*/ 8858 w 53542"/>
              <a:gd name="connsiteY4" fmla="*/ 399078 h 897469"/>
              <a:gd name="connsiteX5" fmla="*/ 24733 w 53542"/>
              <a:gd name="connsiteY5" fmla="*/ 8553 h 8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2" h="897469">
                <a:moveTo>
                  <a:pt x="24733" y="8553"/>
                </a:moveTo>
                <a:cubicBezTo>
                  <a:pt x="31083" y="82107"/>
                  <a:pt x="42725" y="714462"/>
                  <a:pt x="46958" y="840403"/>
                </a:cubicBezTo>
                <a:cubicBezTo>
                  <a:pt x="51191" y="966344"/>
                  <a:pt x="57541" y="857865"/>
                  <a:pt x="50133" y="764203"/>
                </a:cubicBezTo>
                <a:cubicBezTo>
                  <a:pt x="42725" y="670541"/>
                  <a:pt x="9387" y="339282"/>
                  <a:pt x="2508" y="278428"/>
                </a:cubicBezTo>
                <a:cubicBezTo>
                  <a:pt x="-4371" y="217574"/>
                  <a:pt x="4625" y="439295"/>
                  <a:pt x="8858" y="399078"/>
                </a:cubicBezTo>
                <a:cubicBezTo>
                  <a:pt x="13091" y="358861"/>
                  <a:pt x="18383" y="-65001"/>
                  <a:pt x="24733" y="85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3171623-75A3-6F3B-7596-DC28D85A0A0F}"/>
              </a:ext>
            </a:extLst>
          </p:cNvPr>
          <p:cNvSpPr/>
          <p:nvPr/>
        </p:nvSpPr>
        <p:spPr>
          <a:xfrm>
            <a:off x="8604131" y="2144727"/>
            <a:ext cx="104899" cy="687543"/>
          </a:xfrm>
          <a:custGeom>
            <a:avLst/>
            <a:gdLst>
              <a:gd name="connsiteX0" fmla="*/ 104894 w 104899"/>
              <a:gd name="connsiteY0" fmla="*/ 1573 h 687543"/>
              <a:gd name="connsiteX1" fmla="*/ 47744 w 104899"/>
              <a:gd name="connsiteY1" fmla="*/ 500048 h 687543"/>
              <a:gd name="connsiteX2" fmla="*/ 119 w 104899"/>
              <a:gd name="connsiteY2" fmla="*/ 687373 h 687543"/>
              <a:gd name="connsiteX3" fmla="*/ 35044 w 104899"/>
              <a:gd name="connsiteY3" fmla="*/ 525448 h 687543"/>
              <a:gd name="connsiteX4" fmla="*/ 63619 w 104899"/>
              <a:gd name="connsiteY4" fmla="*/ 141273 h 687543"/>
              <a:gd name="connsiteX5" fmla="*/ 44569 w 104899"/>
              <a:gd name="connsiteY5" fmla="*/ 334948 h 687543"/>
              <a:gd name="connsiteX6" fmla="*/ 104894 w 104899"/>
              <a:gd name="connsiteY6" fmla="*/ 1573 h 68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9" h="687543">
                <a:moveTo>
                  <a:pt x="104894" y="1573"/>
                </a:moveTo>
                <a:cubicBezTo>
                  <a:pt x="105423" y="29090"/>
                  <a:pt x="65206" y="385748"/>
                  <a:pt x="47744" y="500048"/>
                </a:cubicBezTo>
                <a:cubicBezTo>
                  <a:pt x="30282" y="614348"/>
                  <a:pt x="2236" y="683140"/>
                  <a:pt x="119" y="687373"/>
                </a:cubicBezTo>
                <a:cubicBezTo>
                  <a:pt x="-1998" y="691606"/>
                  <a:pt x="24461" y="616465"/>
                  <a:pt x="35044" y="525448"/>
                </a:cubicBezTo>
                <a:cubicBezTo>
                  <a:pt x="45627" y="434431"/>
                  <a:pt x="62031" y="173023"/>
                  <a:pt x="63619" y="141273"/>
                </a:cubicBezTo>
                <a:cubicBezTo>
                  <a:pt x="65207" y="109523"/>
                  <a:pt x="37690" y="353469"/>
                  <a:pt x="44569" y="334948"/>
                </a:cubicBezTo>
                <a:cubicBezTo>
                  <a:pt x="51448" y="316427"/>
                  <a:pt x="104365" y="-25944"/>
                  <a:pt x="104894" y="15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C2B4231-232C-854F-5B3D-5D8B97CEF8BE}"/>
              </a:ext>
            </a:extLst>
          </p:cNvPr>
          <p:cNvSpPr/>
          <p:nvPr/>
        </p:nvSpPr>
        <p:spPr>
          <a:xfrm>
            <a:off x="8714876" y="1561183"/>
            <a:ext cx="16374" cy="654269"/>
          </a:xfrm>
          <a:custGeom>
            <a:avLst/>
            <a:gdLst>
              <a:gd name="connsiteX0" fmla="*/ 16374 w 16374"/>
              <a:gd name="connsiteY0" fmla="*/ 26317 h 654269"/>
              <a:gd name="connsiteX1" fmla="*/ 499 w 16374"/>
              <a:gd name="connsiteY1" fmla="*/ 613692 h 654269"/>
              <a:gd name="connsiteX2" fmla="*/ 3674 w 16374"/>
              <a:gd name="connsiteY2" fmla="*/ 553367 h 654269"/>
              <a:gd name="connsiteX3" fmla="*/ 499 w 16374"/>
              <a:gd name="connsiteY3" fmla="*/ 150142 h 654269"/>
              <a:gd name="connsiteX4" fmla="*/ 16374 w 16374"/>
              <a:gd name="connsiteY4" fmla="*/ 26317 h 6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654269">
                <a:moveTo>
                  <a:pt x="16374" y="26317"/>
                </a:moveTo>
                <a:cubicBezTo>
                  <a:pt x="16374" y="103575"/>
                  <a:pt x="2616" y="525850"/>
                  <a:pt x="499" y="613692"/>
                </a:cubicBezTo>
                <a:cubicBezTo>
                  <a:pt x="-1618" y="701534"/>
                  <a:pt x="3674" y="630625"/>
                  <a:pt x="3674" y="553367"/>
                </a:cubicBezTo>
                <a:cubicBezTo>
                  <a:pt x="3674" y="476109"/>
                  <a:pt x="1028" y="242746"/>
                  <a:pt x="499" y="150142"/>
                </a:cubicBezTo>
                <a:cubicBezTo>
                  <a:pt x="-30" y="57538"/>
                  <a:pt x="16374" y="-50941"/>
                  <a:pt x="16374" y="263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31BD9AD-22BA-6989-DB0F-EAA976B2E0C4}"/>
              </a:ext>
            </a:extLst>
          </p:cNvPr>
          <p:cNvSpPr/>
          <p:nvPr/>
        </p:nvSpPr>
        <p:spPr>
          <a:xfrm>
            <a:off x="8832772" y="2491566"/>
            <a:ext cx="70306" cy="1049464"/>
          </a:xfrm>
          <a:custGeom>
            <a:avLst/>
            <a:gdLst>
              <a:gd name="connsiteX0" fmla="*/ 78 w 70306"/>
              <a:gd name="connsiteY0" fmla="*/ 169084 h 1049464"/>
              <a:gd name="connsiteX1" fmla="*/ 50878 w 70306"/>
              <a:gd name="connsiteY1" fmla="*/ 1000934 h 1049464"/>
              <a:gd name="connsiteX2" fmla="*/ 69928 w 70306"/>
              <a:gd name="connsiteY2" fmla="*/ 848534 h 1049464"/>
              <a:gd name="connsiteX3" fmla="*/ 63578 w 70306"/>
              <a:gd name="connsiteY3" fmla="*/ 809 h 1049464"/>
              <a:gd name="connsiteX4" fmla="*/ 63578 w 70306"/>
              <a:gd name="connsiteY4" fmla="*/ 1016809 h 1049464"/>
              <a:gd name="connsiteX5" fmla="*/ 78 w 70306"/>
              <a:gd name="connsiteY5" fmla="*/ 169084 h 104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6" h="1049464">
                <a:moveTo>
                  <a:pt x="78" y="169084"/>
                </a:moveTo>
                <a:cubicBezTo>
                  <a:pt x="-2039" y="166438"/>
                  <a:pt x="39236" y="887692"/>
                  <a:pt x="50878" y="1000934"/>
                </a:cubicBezTo>
                <a:cubicBezTo>
                  <a:pt x="62520" y="1114176"/>
                  <a:pt x="67811" y="1015221"/>
                  <a:pt x="69928" y="848534"/>
                </a:cubicBezTo>
                <a:cubicBezTo>
                  <a:pt x="72045" y="681847"/>
                  <a:pt x="64636" y="-27237"/>
                  <a:pt x="63578" y="809"/>
                </a:cubicBezTo>
                <a:cubicBezTo>
                  <a:pt x="62520" y="28855"/>
                  <a:pt x="72045" y="985588"/>
                  <a:pt x="63578" y="1016809"/>
                </a:cubicBezTo>
                <a:cubicBezTo>
                  <a:pt x="55111" y="1048030"/>
                  <a:pt x="2195" y="171730"/>
                  <a:pt x="78" y="1690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0CB6CDF-DD89-FBBF-2CF7-1C70415FB7E6}"/>
              </a:ext>
            </a:extLst>
          </p:cNvPr>
          <p:cNvSpPr/>
          <p:nvPr/>
        </p:nvSpPr>
        <p:spPr>
          <a:xfrm>
            <a:off x="8632682" y="2598725"/>
            <a:ext cx="193858" cy="804663"/>
          </a:xfrm>
          <a:custGeom>
            <a:avLst/>
            <a:gdLst>
              <a:gd name="connsiteX0" fmla="*/ 158893 w 193858"/>
              <a:gd name="connsiteY0" fmla="*/ 1600 h 804663"/>
              <a:gd name="connsiteX1" fmla="*/ 6493 w 193858"/>
              <a:gd name="connsiteY1" fmla="*/ 763600 h 804663"/>
              <a:gd name="connsiteX2" fmla="*/ 44593 w 193858"/>
              <a:gd name="connsiteY2" fmla="*/ 642950 h 804663"/>
              <a:gd name="connsiteX3" fmla="*/ 193818 w 193858"/>
              <a:gd name="connsiteY3" fmla="*/ 141300 h 804663"/>
              <a:gd name="connsiteX4" fmla="*/ 60468 w 193858"/>
              <a:gd name="connsiteY4" fmla="*/ 550875 h 804663"/>
              <a:gd name="connsiteX5" fmla="*/ 158893 w 193858"/>
              <a:gd name="connsiteY5" fmla="*/ 1600 h 8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58" h="804663">
                <a:moveTo>
                  <a:pt x="158893" y="1600"/>
                </a:moveTo>
                <a:cubicBezTo>
                  <a:pt x="149897" y="37054"/>
                  <a:pt x="25543" y="656708"/>
                  <a:pt x="6493" y="763600"/>
                </a:cubicBezTo>
                <a:cubicBezTo>
                  <a:pt x="-12557" y="870492"/>
                  <a:pt x="13372" y="746667"/>
                  <a:pt x="44593" y="642950"/>
                </a:cubicBezTo>
                <a:cubicBezTo>
                  <a:pt x="75814" y="539233"/>
                  <a:pt x="191172" y="156646"/>
                  <a:pt x="193818" y="141300"/>
                </a:cubicBezTo>
                <a:cubicBezTo>
                  <a:pt x="196464" y="125954"/>
                  <a:pt x="68406" y="570454"/>
                  <a:pt x="60468" y="550875"/>
                </a:cubicBezTo>
                <a:cubicBezTo>
                  <a:pt x="52530" y="531296"/>
                  <a:pt x="167889" y="-33854"/>
                  <a:pt x="158893" y="16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5DAA350-98AA-A206-6AD5-78BBE7EF5E1C}"/>
              </a:ext>
            </a:extLst>
          </p:cNvPr>
          <p:cNvSpPr/>
          <p:nvPr/>
        </p:nvSpPr>
        <p:spPr>
          <a:xfrm>
            <a:off x="8569162" y="2641848"/>
            <a:ext cx="165384" cy="939716"/>
          </a:xfrm>
          <a:custGeom>
            <a:avLst/>
            <a:gdLst>
              <a:gd name="connsiteX0" fmla="*/ 165263 w 165384"/>
              <a:gd name="connsiteY0" fmla="*/ 2927 h 939716"/>
              <a:gd name="connsiteX1" fmla="*/ 28738 w 165384"/>
              <a:gd name="connsiteY1" fmla="*/ 704602 h 939716"/>
              <a:gd name="connsiteX2" fmla="*/ 163 w 165384"/>
              <a:gd name="connsiteY2" fmla="*/ 939552 h 939716"/>
              <a:gd name="connsiteX3" fmla="*/ 22388 w 165384"/>
              <a:gd name="connsiteY3" fmla="*/ 730002 h 939716"/>
              <a:gd name="connsiteX4" fmla="*/ 117638 w 165384"/>
              <a:gd name="connsiteY4" fmla="*/ 123577 h 939716"/>
              <a:gd name="connsiteX5" fmla="*/ 54138 w 165384"/>
              <a:gd name="connsiteY5" fmla="*/ 441077 h 939716"/>
              <a:gd name="connsiteX6" fmla="*/ 165263 w 165384"/>
              <a:gd name="connsiteY6" fmla="*/ 2927 h 9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84" h="939716">
                <a:moveTo>
                  <a:pt x="165263" y="2927"/>
                </a:moveTo>
                <a:cubicBezTo>
                  <a:pt x="161030" y="46848"/>
                  <a:pt x="56255" y="548498"/>
                  <a:pt x="28738" y="704602"/>
                </a:cubicBezTo>
                <a:cubicBezTo>
                  <a:pt x="1221" y="860706"/>
                  <a:pt x="1221" y="935319"/>
                  <a:pt x="163" y="939552"/>
                </a:cubicBezTo>
                <a:cubicBezTo>
                  <a:pt x="-895" y="943785"/>
                  <a:pt x="2809" y="865998"/>
                  <a:pt x="22388" y="730002"/>
                </a:cubicBezTo>
                <a:cubicBezTo>
                  <a:pt x="41967" y="594006"/>
                  <a:pt x="112346" y="171731"/>
                  <a:pt x="117638" y="123577"/>
                </a:cubicBezTo>
                <a:cubicBezTo>
                  <a:pt x="122930" y="75423"/>
                  <a:pt x="46730" y="458539"/>
                  <a:pt x="54138" y="441077"/>
                </a:cubicBezTo>
                <a:cubicBezTo>
                  <a:pt x="61546" y="423615"/>
                  <a:pt x="169496" y="-40994"/>
                  <a:pt x="165263" y="29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38459218-B4A3-A1D1-E275-56CDD6E513D3}"/>
              </a:ext>
            </a:extLst>
          </p:cNvPr>
          <p:cNvSpPr/>
          <p:nvPr/>
        </p:nvSpPr>
        <p:spPr>
          <a:xfrm>
            <a:off x="7279934" y="3654158"/>
            <a:ext cx="1022934" cy="340059"/>
          </a:xfrm>
          <a:custGeom>
            <a:avLst/>
            <a:gdLst>
              <a:gd name="connsiteX0" fmla="*/ 341 w 1022934"/>
              <a:gd name="connsiteY0" fmla="*/ 339992 h 340059"/>
              <a:gd name="connsiteX1" fmla="*/ 581366 w 1022934"/>
              <a:gd name="connsiteY1" fmla="*/ 149492 h 340059"/>
              <a:gd name="connsiteX2" fmla="*/ 514691 w 1022934"/>
              <a:gd name="connsiteY2" fmla="*/ 146317 h 340059"/>
              <a:gd name="connsiteX3" fmla="*/ 787741 w 1022934"/>
              <a:gd name="connsiteY3" fmla="*/ 124092 h 340059"/>
              <a:gd name="connsiteX4" fmla="*/ 749641 w 1022934"/>
              <a:gd name="connsiteY4" fmla="*/ 133617 h 340059"/>
              <a:gd name="connsiteX5" fmla="*/ 1022691 w 1022934"/>
              <a:gd name="connsiteY5" fmla="*/ 267 h 340059"/>
              <a:gd name="connsiteX6" fmla="*/ 695666 w 1022934"/>
              <a:gd name="connsiteY6" fmla="*/ 101867 h 340059"/>
              <a:gd name="connsiteX7" fmla="*/ 235291 w 1022934"/>
              <a:gd name="connsiteY7" fmla="*/ 193942 h 340059"/>
              <a:gd name="connsiteX8" fmla="*/ 492466 w 1022934"/>
              <a:gd name="connsiteY8" fmla="*/ 171717 h 340059"/>
              <a:gd name="connsiteX9" fmla="*/ 341 w 1022934"/>
              <a:gd name="connsiteY9" fmla="*/ 339992 h 3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934" h="340059">
                <a:moveTo>
                  <a:pt x="341" y="339992"/>
                </a:moveTo>
                <a:cubicBezTo>
                  <a:pt x="15158" y="336288"/>
                  <a:pt x="495641" y="181771"/>
                  <a:pt x="581366" y="149492"/>
                </a:cubicBezTo>
                <a:cubicBezTo>
                  <a:pt x="667091" y="117213"/>
                  <a:pt x="480295" y="150550"/>
                  <a:pt x="514691" y="146317"/>
                </a:cubicBezTo>
                <a:cubicBezTo>
                  <a:pt x="549087" y="142084"/>
                  <a:pt x="748583" y="126209"/>
                  <a:pt x="787741" y="124092"/>
                </a:cubicBezTo>
                <a:cubicBezTo>
                  <a:pt x="826899" y="121975"/>
                  <a:pt x="710483" y="154254"/>
                  <a:pt x="749641" y="133617"/>
                </a:cubicBezTo>
                <a:cubicBezTo>
                  <a:pt x="788799" y="112980"/>
                  <a:pt x="1031687" y="5559"/>
                  <a:pt x="1022691" y="267"/>
                </a:cubicBezTo>
                <a:cubicBezTo>
                  <a:pt x="1013695" y="-5025"/>
                  <a:pt x="826899" y="69588"/>
                  <a:pt x="695666" y="101867"/>
                </a:cubicBezTo>
                <a:cubicBezTo>
                  <a:pt x="564433" y="134146"/>
                  <a:pt x="269158" y="182300"/>
                  <a:pt x="235291" y="193942"/>
                </a:cubicBezTo>
                <a:cubicBezTo>
                  <a:pt x="201424" y="205584"/>
                  <a:pt x="527920" y="150550"/>
                  <a:pt x="492466" y="171717"/>
                </a:cubicBezTo>
                <a:cubicBezTo>
                  <a:pt x="457012" y="192884"/>
                  <a:pt x="-14476" y="343696"/>
                  <a:pt x="341" y="339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3B6BCF18-520E-3664-63E7-532E8119A93E}"/>
              </a:ext>
            </a:extLst>
          </p:cNvPr>
          <p:cNvSpPr/>
          <p:nvPr/>
        </p:nvSpPr>
        <p:spPr>
          <a:xfrm>
            <a:off x="6263897" y="4248768"/>
            <a:ext cx="190998" cy="761837"/>
          </a:xfrm>
          <a:custGeom>
            <a:avLst/>
            <a:gdLst>
              <a:gd name="connsiteX0" fmla="*/ 190878 w 190998"/>
              <a:gd name="connsiteY0" fmla="*/ 50182 h 761837"/>
              <a:gd name="connsiteX1" fmla="*/ 121028 w 190998"/>
              <a:gd name="connsiteY1" fmla="*/ 186707 h 761837"/>
              <a:gd name="connsiteX2" fmla="*/ 159128 w 190998"/>
              <a:gd name="connsiteY2" fmla="*/ 335932 h 761837"/>
              <a:gd name="connsiteX3" fmla="*/ 152778 w 190998"/>
              <a:gd name="connsiteY3" fmla="*/ 288307 h 761837"/>
              <a:gd name="connsiteX4" fmla="*/ 130553 w 190998"/>
              <a:gd name="connsiteY4" fmla="*/ 459757 h 761837"/>
              <a:gd name="connsiteX5" fmla="*/ 140078 w 190998"/>
              <a:gd name="connsiteY5" fmla="*/ 761382 h 761837"/>
              <a:gd name="connsiteX6" fmla="*/ 178178 w 190998"/>
              <a:gd name="connsiteY6" fmla="*/ 523257 h 761837"/>
              <a:gd name="connsiteX7" fmla="*/ 146428 w 190998"/>
              <a:gd name="connsiteY7" fmla="*/ 329582 h 761837"/>
              <a:gd name="connsiteX8" fmla="*/ 378 w 190998"/>
              <a:gd name="connsiteY8" fmla="*/ 2557 h 761837"/>
              <a:gd name="connsiteX9" fmla="*/ 105153 w 190998"/>
              <a:gd name="connsiteY9" fmla="*/ 174007 h 761837"/>
              <a:gd name="connsiteX10" fmla="*/ 136903 w 190998"/>
              <a:gd name="connsiteY10" fmla="*/ 110507 h 761837"/>
              <a:gd name="connsiteX11" fmla="*/ 190878 w 190998"/>
              <a:gd name="connsiteY11" fmla="*/ 50182 h 76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998" h="761837">
                <a:moveTo>
                  <a:pt x="190878" y="50182"/>
                </a:moveTo>
                <a:cubicBezTo>
                  <a:pt x="188232" y="62882"/>
                  <a:pt x="126320" y="139082"/>
                  <a:pt x="121028" y="186707"/>
                </a:cubicBezTo>
                <a:cubicBezTo>
                  <a:pt x="115736" y="234332"/>
                  <a:pt x="153836" y="318999"/>
                  <a:pt x="159128" y="335932"/>
                </a:cubicBezTo>
                <a:cubicBezTo>
                  <a:pt x="164420" y="352865"/>
                  <a:pt x="157540" y="267670"/>
                  <a:pt x="152778" y="288307"/>
                </a:cubicBezTo>
                <a:cubicBezTo>
                  <a:pt x="148016" y="308944"/>
                  <a:pt x="132670" y="380911"/>
                  <a:pt x="130553" y="459757"/>
                </a:cubicBezTo>
                <a:cubicBezTo>
                  <a:pt x="128436" y="538603"/>
                  <a:pt x="132141" y="750799"/>
                  <a:pt x="140078" y="761382"/>
                </a:cubicBezTo>
                <a:cubicBezTo>
                  <a:pt x="148015" y="771965"/>
                  <a:pt x="177120" y="595224"/>
                  <a:pt x="178178" y="523257"/>
                </a:cubicBezTo>
                <a:cubicBezTo>
                  <a:pt x="179236" y="451290"/>
                  <a:pt x="176061" y="416365"/>
                  <a:pt x="146428" y="329582"/>
                </a:cubicBezTo>
                <a:cubicBezTo>
                  <a:pt x="116795" y="242799"/>
                  <a:pt x="7257" y="28486"/>
                  <a:pt x="378" y="2557"/>
                </a:cubicBezTo>
                <a:cubicBezTo>
                  <a:pt x="-6501" y="-23372"/>
                  <a:pt x="82399" y="156015"/>
                  <a:pt x="105153" y="174007"/>
                </a:cubicBezTo>
                <a:cubicBezTo>
                  <a:pt x="127907" y="191999"/>
                  <a:pt x="122086" y="131144"/>
                  <a:pt x="136903" y="110507"/>
                </a:cubicBezTo>
                <a:cubicBezTo>
                  <a:pt x="151720" y="89870"/>
                  <a:pt x="193524" y="37482"/>
                  <a:pt x="190878" y="5018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8FEB30E-4160-62EB-A0A0-88C822FC1918}"/>
              </a:ext>
            </a:extLst>
          </p:cNvPr>
          <p:cNvSpPr/>
          <p:nvPr/>
        </p:nvSpPr>
        <p:spPr>
          <a:xfrm>
            <a:off x="6361790" y="4159230"/>
            <a:ext cx="294459" cy="406496"/>
          </a:xfrm>
          <a:custGeom>
            <a:avLst/>
            <a:gdLst>
              <a:gd name="connsiteX0" fmla="*/ 4085 w 294459"/>
              <a:gd name="connsiteY0" fmla="*/ 53995 h 406496"/>
              <a:gd name="connsiteX1" fmla="*/ 223160 w 294459"/>
              <a:gd name="connsiteY1" fmla="*/ 82570 h 406496"/>
              <a:gd name="connsiteX2" fmla="*/ 166010 w 294459"/>
              <a:gd name="connsiteY2" fmla="*/ 133370 h 406496"/>
              <a:gd name="connsiteX3" fmla="*/ 146960 w 294459"/>
              <a:gd name="connsiteY3" fmla="*/ 228620 h 406496"/>
              <a:gd name="connsiteX4" fmla="*/ 175535 w 294459"/>
              <a:gd name="connsiteY4" fmla="*/ 301645 h 406496"/>
              <a:gd name="connsiteX5" fmla="*/ 83460 w 294459"/>
              <a:gd name="connsiteY5" fmla="*/ 406420 h 406496"/>
              <a:gd name="connsiteX6" fmla="*/ 156485 w 294459"/>
              <a:gd name="connsiteY6" fmla="*/ 317520 h 406496"/>
              <a:gd name="connsiteX7" fmla="*/ 127910 w 294459"/>
              <a:gd name="connsiteY7" fmla="*/ 257195 h 406496"/>
              <a:gd name="connsiteX8" fmla="*/ 277135 w 294459"/>
              <a:gd name="connsiteY8" fmla="*/ 98445 h 406496"/>
              <a:gd name="connsiteX9" fmla="*/ 134260 w 294459"/>
              <a:gd name="connsiteY9" fmla="*/ 196870 h 406496"/>
              <a:gd name="connsiteX10" fmla="*/ 232685 w 294459"/>
              <a:gd name="connsiteY10" fmla="*/ 73045 h 406496"/>
              <a:gd name="connsiteX11" fmla="*/ 283485 w 294459"/>
              <a:gd name="connsiteY11" fmla="*/ 50820 h 406496"/>
              <a:gd name="connsiteX12" fmla="*/ 16785 w 294459"/>
              <a:gd name="connsiteY12" fmla="*/ 20 h 406496"/>
              <a:gd name="connsiteX13" fmla="*/ 267610 w 294459"/>
              <a:gd name="connsiteY13" fmla="*/ 57170 h 406496"/>
              <a:gd name="connsiteX14" fmla="*/ 92985 w 294459"/>
              <a:gd name="connsiteY14" fmla="*/ 50820 h 406496"/>
              <a:gd name="connsiteX15" fmla="*/ 4085 w 294459"/>
              <a:gd name="connsiteY15" fmla="*/ 53995 h 4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459" h="406496">
                <a:moveTo>
                  <a:pt x="4085" y="53995"/>
                </a:moveTo>
                <a:cubicBezTo>
                  <a:pt x="25781" y="59287"/>
                  <a:pt x="196173" y="69341"/>
                  <a:pt x="223160" y="82570"/>
                </a:cubicBezTo>
                <a:cubicBezTo>
                  <a:pt x="250148" y="95799"/>
                  <a:pt x="178710" y="109028"/>
                  <a:pt x="166010" y="133370"/>
                </a:cubicBezTo>
                <a:cubicBezTo>
                  <a:pt x="153310" y="157712"/>
                  <a:pt x="145373" y="200574"/>
                  <a:pt x="146960" y="228620"/>
                </a:cubicBezTo>
                <a:cubicBezTo>
                  <a:pt x="148547" y="256666"/>
                  <a:pt x="186118" y="272012"/>
                  <a:pt x="175535" y="301645"/>
                </a:cubicBezTo>
                <a:cubicBezTo>
                  <a:pt x="164952" y="331278"/>
                  <a:pt x="86635" y="403774"/>
                  <a:pt x="83460" y="406420"/>
                </a:cubicBezTo>
                <a:cubicBezTo>
                  <a:pt x="80285" y="409066"/>
                  <a:pt x="149077" y="342391"/>
                  <a:pt x="156485" y="317520"/>
                </a:cubicBezTo>
                <a:cubicBezTo>
                  <a:pt x="163893" y="292649"/>
                  <a:pt x="107802" y="293708"/>
                  <a:pt x="127910" y="257195"/>
                </a:cubicBezTo>
                <a:cubicBezTo>
                  <a:pt x="148018" y="220682"/>
                  <a:pt x="276077" y="108499"/>
                  <a:pt x="277135" y="98445"/>
                </a:cubicBezTo>
                <a:cubicBezTo>
                  <a:pt x="278193" y="88391"/>
                  <a:pt x="141668" y="201103"/>
                  <a:pt x="134260" y="196870"/>
                </a:cubicBezTo>
                <a:cubicBezTo>
                  <a:pt x="126852" y="192637"/>
                  <a:pt x="207814" y="97387"/>
                  <a:pt x="232685" y="73045"/>
                </a:cubicBezTo>
                <a:cubicBezTo>
                  <a:pt x="257556" y="48703"/>
                  <a:pt x="319468" y="62991"/>
                  <a:pt x="283485" y="50820"/>
                </a:cubicBezTo>
                <a:cubicBezTo>
                  <a:pt x="247502" y="38649"/>
                  <a:pt x="19431" y="-1038"/>
                  <a:pt x="16785" y="20"/>
                </a:cubicBezTo>
                <a:cubicBezTo>
                  <a:pt x="14139" y="1078"/>
                  <a:pt x="254910" y="48703"/>
                  <a:pt x="267610" y="57170"/>
                </a:cubicBezTo>
                <a:cubicBezTo>
                  <a:pt x="280310" y="65637"/>
                  <a:pt x="133731" y="51878"/>
                  <a:pt x="92985" y="50820"/>
                </a:cubicBezTo>
                <a:cubicBezTo>
                  <a:pt x="52239" y="49762"/>
                  <a:pt x="-17611" y="48703"/>
                  <a:pt x="4085" y="539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D1F927C2-0EBE-4A4A-A0B7-6104495B6618}"/>
              </a:ext>
            </a:extLst>
          </p:cNvPr>
          <p:cNvSpPr/>
          <p:nvPr/>
        </p:nvSpPr>
        <p:spPr>
          <a:xfrm>
            <a:off x="6790897" y="3871760"/>
            <a:ext cx="913130" cy="349262"/>
          </a:xfrm>
          <a:custGeom>
            <a:avLst/>
            <a:gdLst>
              <a:gd name="connsiteX0" fmla="*/ 911653 w 913130"/>
              <a:gd name="connsiteY0" fmla="*/ 39840 h 349262"/>
              <a:gd name="connsiteX1" fmla="*/ 209978 w 913130"/>
              <a:gd name="connsiteY1" fmla="*/ 246215 h 349262"/>
              <a:gd name="connsiteX2" fmla="*/ 428 w 913130"/>
              <a:gd name="connsiteY2" fmla="*/ 290665 h 349262"/>
              <a:gd name="connsiteX3" fmla="*/ 248078 w 913130"/>
              <a:gd name="connsiteY3" fmla="*/ 246215 h 349262"/>
              <a:gd name="connsiteX4" fmla="*/ 171878 w 913130"/>
              <a:gd name="connsiteY4" fmla="*/ 281140 h 349262"/>
              <a:gd name="connsiteX5" fmla="*/ 327453 w 913130"/>
              <a:gd name="connsiteY5" fmla="*/ 312890 h 349262"/>
              <a:gd name="connsiteX6" fmla="*/ 178228 w 913130"/>
              <a:gd name="connsiteY6" fmla="*/ 341465 h 349262"/>
              <a:gd name="connsiteX7" fmla="*/ 552878 w 913130"/>
              <a:gd name="connsiteY7" fmla="*/ 160490 h 349262"/>
              <a:gd name="connsiteX8" fmla="*/ 197278 w 913130"/>
              <a:gd name="connsiteY8" fmla="*/ 290665 h 349262"/>
              <a:gd name="connsiteX9" fmla="*/ 457628 w 913130"/>
              <a:gd name="connsiteY9" fmla="*/ 150965 h 349262"/>
              <a:gd name="connsiteX10" fmla="*/ 743378 w 913130"/>
              <a:gd name="connsiteY10" fmla="*/ 1740 h 349262"/>
              <a:gd name="connsiteX11" fmla="*/ 124253 w 913130"/>
              <a:gd name="connsiteY11" fmla="*/ 255740 h 349262"/>
              <a:gd name="connsiteX12" fmla="*/ 587803 w 913130"/>
              <a:gd name="connsiteY12" fmla="*/ 125565 h 349262"/>
              <a:gd name="connsiteX13" fmla="*/ 400478 w 913130"/>
              <a:gd name="connsiteY13" fmla="*/ 173190 h 349262"/>
              <a:gd name="connsiteX14" fmla="*/ 911653 w 913130"/>
              <a:gd name="connsiteY14" fmla="*/ 39840 h 3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130" h="349262">
                <a:moveTo>
                  <a:pt x="911653" y="39840"/>
                </a:moveTo>
                <a:cubicBezTo>
                  <a:pt x="879903" y="52011"/>
                  <a:pt x="361849" y="204411"/>
                  <a:pt x="209978" y="246215"/>
                </a:cubicBezTo>
                <a:cubicBezTo>
                  <a:pt x="58107" y="288019"/>
                  <a:pt x="-5922" y="290665"/>
                  <a:pt x="428" y="290665"/>
                </a:cubicBezTo>
                <a:cubicBezTo>
                  <a:pt x="6778" y="290665"/>
                  <a:pt x="219503" y="247803"/>
                  <a:pt x="248078" y="246215"/>
                </a:cubicBezTo>
                <a:cubicBezTo>
                  <a:pt x="276653" y="244628"/>
                  <a:pt x="158649" y="270028"/>
                  <a:pt x="171878" y="281140"/>
                </a:cubicBezTo>
                <a:cubicBezTo>
                  <a:pt x="185107" y="292252"/>
                  <a:pt x="326395" y="302836"/>
                  <a:pt x="327453" y="312890"/>
                </a:cubicBezTo>
                <a:cubicBezTo>
                  <a:pt x="328511" y="322944"/>
                  <a:pt x="140657" y="366865"/>
                  <a:pt x="178228" y="341465"/>
                </a:cubicBezTo>
                <a:cubicBezTo>
                  <a:pt x="215799" y="316065"/>
                  <a:pt x="549703" y="168957"/>
                  <a:pt x="552878" y="160490"/>
                </a:cubicBezTo>
                <a:cubicBezTo>
                  <a:pt x="556053" y="152023"/>
                  <a:pt x="213153" y="292253"/>
                  <a:pt x="197278" y="290665"/>
                </a:cubicBezTo>
                <a:cubicBezTo>
                  <a:pt x="181403" y="289078"/>
                  <a:pt x="457628" y="150965"/>
                  <a:pt x="457628" y="150965"/>
                </a:cubicBezTo>
                <a:cubicBezTo>
                  <a:pt x="548645" y="102811"/>
                  <a:pt x="798941" y="-15723"/>
                  <a:pt x="743378" y="1740"/>
                </a:cubicBezTo>
                <a:cubicBezTo>
                  <a:pt x="687815" y="19203"/>
                  <a:pt x="150182" y="235103"/>
                  <a:pt x="124253" y="255740"/>
                </a:cubicBezTo>
                <a:cubicBezTo>
                  <a:pt x="98324" y="276378"/>
                  <a:pt x="541765" y="139323"/>
                  <a:pt x="587803" y="125565"/>
                </a:cubicBezTo>
                <a:cubicBezTo>
                  <a:pt x="633840" y="111807"/>
                  <a:pt x="347561" y="182186"/>
                  <a:pt x="400478" y="173190"/>
                </a:cubicBezTo>
                <a:cubicBezTo>
                  <a:pt x="453395" y="164194"/>
                  <a:pt x="943403" y="27669"/>
                  <a:pt x="911653" y="398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896C7BF-976E-C452-AB31-22E0958FAC7D}"/>
              </a:ext>
            </a:extLst>
          </p:cNvPr>
          <p:cNvSpPr/>
          <p:nvPr/>
        </p:nvSpPr>
        <p:spPr>
          <a:xfrm>
            <a:off x="6146797" y="4257495"/>
            <a:ext cx="254016" cy="668118"/>
          </a:xfrm>
          <a:custGeom>
            <a:avLst/>
            <a:gdLst>
              <a:gd name="connsiteX0" fmla="*/ 85728 w 254016"/>
              <a:gd name="connsiteY0" fmla="*/ 19230 h 668118"/>
              <a:gd name="connsiteX1" fmla="*/ 79378 w 254016"/>
              <a:gd name="connsiteY1" fmla="*/ 98605 h 668118"/>
              <a:gd name="connsiteX2" fmla="*/ 190503 w 254016"/>
              <a:gd name="connsiteY2" fmla="*/ 311330 h 668118"/>
              <a:gd name="connsiteX3" fmla="*/ 187328 w 254016"/>
              <a:gd name="connsiteY3" fmla="*/ 238305 h 668118"/>
              <a:gd name="connsiteX4" fmla="*/ 180978 w 254016"/>
              <a:gd name="connsiteY4" fmla="*/ 412930 h 668118"/>
              <a:gd name="connsiteX5" fmla="*/ 200028 w 254016"/>
              <a:gd name="connsiteY5" fmla="*/ 374830 h 668118"/>
              <a:gd name="connsiteX6" fmla="*/ 200028 w 254016"/>
              <a:gd name="connsiteY6" fmla="*/ 435155 h 668118"/>
              <a:gd name="connsiteX7" fmla="*/ 247653 w 254016"/>
              <a:gd name="connsiteY7" fmla="*/ 666930 h 668118"/>
              <a:gd name="connsiteX8" fmla="*/ 238128 w 254016"/>
              <a:gd name="connsiteY8" fmla="*/ 511355 h 668118"/>
              <a:gd name="connsiteX9" fmla="*/ 254003 w 254016"/>
              <a:gd name="connsiteY9" fmla="*/ 206555 h 668118"/>
              <a:gd name="connsiteX10" fmla="*/ 234953 w 254016"/>
              <a:gd name="connsiteY10" fmla="*/ 476430 h 668118"/>
              <a:gd name="connsiteX11" fmla="*/ 196853 w 254016"/>
              <a:gd name="connsiteY11" fmla="*/ 279580 h 668118"/>
              <a:gd name="connsiteX12" fmla="*/ 139703 w 254016"/>
              <a:gd name="connsiteY12" fmla="*/ 180 h 668118"/>
              <a:gd name="connsiteX13" fmla="*/ 168278 w 254016"/>
              <a:gd name="connsiteY13" fmla="*/ 235130 h 668118"/>
              <a:gd name="connsiteX14" fmla="*/ 73028 w 254016"/>
              <a:gd name="connsiteY14" fmla="*/ 114480 h 668118"/>
              <a:gd name="connsiteX15" fmla="*/ 3 w 254016"/>
              <a:gd name="connsiteY15" fmla="*/ 28755 h 668118"/>
              <a:gd name="connsiteX16" fmla="*/ 69853 w 254016"/>
              <a:gd name="connsiteY16" fmla="*/ 76380 h 668118"/>
              <a:gd name="connsiteX17" fmla="*/ 85728 w 254016"/>
              <a:gd name="connsiteY17" fmla="*/ 19230 h 6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16" h="668118">
                <a:moveTo>
                  <a:pt x="85728" y="19230"/>
                </a:moveTo>
                <a:cubicBezTo>
                  <a:pt x="87315" y="22934"/>
                  <a:pt x="61916" y="49922"/>
                  <a:pt x="79378" y="98605"/>
                </a:cubicBezTo>
                <a:cubicBezTo>
                  <a:pt x="96840" y="147288"/>
                  <a:pt x="172511" y="288047"/>
                  <a:pt x="190503" y="311330"/>
                </a:cubicBezTo>
                <a:cubicBezTo>
                  <a:pt x="208495" y="334613"/>
                  <a:pt x="188916" y="221372"/>
                  <a:pt x="187328" y="238305"/>
                </a:cubicBezTo>
                <a:cubicBezTo>
                  <a:pt x="185741" y="255238"/>
                  <a:pt x="178861" y="390176"/>
                  <a:pt x="180978" y="412930"/>
                </a:cubicBezTo>
                <a:cubicBezTo>
                  <a:pt x="183095" y="435684"/>
                  <a:pt x="196853" y="371126"/>
                  <a:pt x="200028" y="374830"/>
                </a:cubicBezTo>
                <a:cubicBezTo>
                  <a:pt x="203203" y="378534"/>
                  <a:pt x="192091" y="386472"/>
                  <a:pt x="200028" y="435155"/>
                </a:cubicBezTo>
                <a:cubicBezTo>
                  <a:pt x="207965" y="483838"/>
                  <a:pt x="241303" y="654230"/>
                  <a:pt x="247653" y="666930"/>
                </a:cubicBezTo>
                <a:cubicBezTo>
                  <a:pt x="254003" y="679630"/>
                  <a:pt x="237070" y="588084"/>
                  <a:pt x="238128" y="511355"/>
                </a:cubicBezTo>
                <a:cubicBezTo>
                  <a:pt x="239186" y="434626"/>
                  <a:pt x="254532" y="212376"/>
                  <a:pt x="254003" y="206555"/>
                </a:cubicBezTo>
                <a:cubicBezTo>
                  <a:pt x="253474" y="200734"/>
                  <a:pt x="244478" y="464259"/>
                  <a:pt x="234953" y="476430"/>
                </a:cubicBezTo>
                <a:cubicBezTo>
                  <a:pt x="225428" y="488601"/>
                  <a:pt x="212728" y="358955"/>
                  <a:pt x="196853" y="279580"/>
                </a:cubicBezTo>
                <a:cubicBezTo>
                  <a:pt x="180978" y="200205"/>
                  <a:pt x="144466" y="7588"/>
                  <a:pt x="139703" y="180"/>
                </a:cubicBezTo>
                <a:cubicBezTo>
                  <a:pt x="134941" y="-7228"/>
                  <a:pt x="179390" y="216080"/>
                  <a:pt x="168278" y="235130"/>
                </a:cubicBezTo>
                <a:cubicBezTo>
                  <a:pt x="157166" y="254180"/>
                  <a:pt x="101074" y="148876"/>
                  <a:pt x="73028" y="114480"/>
                </a:cubicBezTo>
                <a:cubicBezTo>
                  <a:pt x="44982" y="80084"/>
                  <a:pt x="532" y="35105"/>
                  <a:pt x="3" y="28755"/>
                </a:cubicBezTo>
                <a:cubicBezTo>
                  <a:pt x="-526" y="22405"/>
                  <a:pt x="53978" y="79026"/>
                  <a:pt x="69853" y="76380"/>
                </a:cubicBezTo>
                <a:cubicBezTo>
                  <a:pt x="85728" y="73734"/>
                  <a:pt x="84141" y="15526"/>
                  <a:pt x="85728" y="19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1F5EC04-DAD0-3AA1-979D-E0201BA4C4A2}"/>
              </a:ext>
            </a:extLst>
          </p:cNvPr>
          <p:cNvSpPr/>
          <p:nvPr/>
        </p:nvSpPr>
        <p:spPr>
          <a:xfrm>
            <a:off x="6841375" y="5009645"/>
            <a:ext cx="267464" cy="506200"/>
          </a:xfrm>
          <a:custGeom>
            <a:avLst/>
            <a:gdLst>
              <a:gd name="connsiteX0" fmla="*/ 750 w 267464"/>
              <a:gd name="connsiteY0" fmla="*/ 505 h 506200"/>
              <a:gd name="connsiteX1" fmla="*/ 48375 w 267464"/>
              <a:gd name="connsiteY1" fmla="*/ 210055 h 506200"/>
              <a:gd name="connsiteX2" fmla="*/ 32500 w 267464"/>
              <a:gd name="connsiteY2" fmla="*/ 429130 h 506200"/>
              <a:gd name="connsiteX3" fmla="*/ 10275 w 267464"/>
              <a:gd name="connsiteY3" fmla="*/ 502155 h 506200"/>
              <a:gd name="connsiteX4" fmla="*/ 29325 w 267464"/>
              <a:gd name="connsiteY4" fmla="*/ 324355 h 506200"/>
              <a:gd name="connsiteX5" fmla="*/ 102350 w 267464"/>
              <a:gd name="connsiteY5" fmla="*/ 143380 h 506200"/>
              <a:gd name="connsiteX6" fmla="*/ 267450 w 267464"/>
              <a:gd name="connsiteY6" fmla="*/ 13205 h 506200"/>
              <a:gd name="connsiteX7" fmla="*/ 92825 w 267464"/>
              <a:gd name="connsiteY7" fmla="*/ 146555 h 506200"/>
              <a:gd name="connsiteX8" fmla="*/ 750 w 267464"/>
              <a:gd name="connsiteY8" fmla="*/ 505 h 5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64" h="506200">
                <a:moveTo>
                  <a:pt x="750" y="505"/>
                </a:moveTo>
                <a:cubicBezTo>
                  <a:pt x="-6658" y="11088"/>
                  <a:pt x="43083" y="138618"/>
                  <a:pt x="48375" y="210055"/>
                </a:cubicBezTo>
                <a:cubicBezTo>
                  <a:pt x="53667" y="281492"/>
                  <a:pt x="38850" y="380447"/>
                  <a:pt x="32500" y="429130"/>
                </a:cubicBezTo>
                <a:cubicBezTo>
                  <a:pt x="26150" y="477813"/>
                  <a:pt x="10804" y="519617"/>
                  <a:pt x="10275" y="502155"/>
                </a:cubicBezTo>
                <a:cubicBezTo>
                  <a:pt x="9746" y="484693"/>
                  <a:pt x="13979" y="384151"/>
                  <a:pt x="29325" y="324355"/>
                </a:cubicBezTo>
                <a:cubicBezTo>
                  <a:pt x="44671" y="264559"/>
                  <a:pt x="62663" y="195238"/>
                  <a:pt x="102350" y="143380"/>
                </a:cubicBezTo>
                <a:cubicBezTo>
                  <a:pt x="142037" y="91522"/>
                  <a:pt x="269037" y="12676"/>
                  <a:pt x="267450" y="13205"/>
                </a:cubicBezTo>
                <a:cubicBezTo>
                  <a:pt x="265863" y="13734"/>
                  <a:pt x="135158" y="143909"/>
                  <a:pt x="92825" y="146555"/>
                </a:cubicBezTo>
                <a:cubicBezTo>
                  <a:pt x="50492" y="149201"/>
                  <a:pt x="8158" y="-10078"/>
                  <a:pt x="750" y="5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BD33D7D-39FB-D419-8FEC-CB080F493434}"/>
              </a:ext>
            </a:extLst>
          </p:cNvPr>
          <p:cNvSpPr/>
          <p:nvPr/>
        </p:nvSpPr>
        <p:spPr>
          <a:xfrm>
            <a:off x="6670603" y="4282584"/>
            <a:ext cx="174919" cy="290367"/>
          </a:xfrm>
          <a:custGeom>
            <a:avLst/>
            <a:gdLst>
              <a:gd name="connsiteX0" fmla="*/ 174697 w 174919"/>
              <a:gd name="connsiteY0" fmla="*/ 22716 h 290367"/>
              <a:gd name="connsiteX1" fmla="*/ 79447 w 174919"/>
              <a:gd name="connsiteY1" fmla="*/ 152891 h 290367"/>
              <a:gd name="connsiteX2" fmla="*/ 12772 w 174919"/>
              <a:gd name="connsiteY2" fmla="*/ 289416 h 290367"/>
              <a:gd name="connsiteX3" fmla="*/ 25472 w 174919"/>
              <a:gd name="connsiteY3" fmla="*/ 210041 h 290367"/>
              <a:gd name="connsiteX4" fmla="*/ 72 w 174919"/>
              <a:gd name="connsiteY4" fmla="*/ 143366 h 290367"/>
              <a:gd name="connsiteX5" fmla="*/ 34997 w 174919"/>
              <a:gd name="connsiteY5" fmla="*/ 491 h 290367"/>
              <a:gd name="connsiteX6" fmla="*/ 9597 w 174919"/>
              <a:gd name="connsiteY6" fmla="*/ 197341 h 290367"/>
              <a:gd name="connsiteX7" fmla="*/ 66747 w 174919"/>
              <a:gd name="connsiteY7" fmla="*/ 121141 h 290367"/>
              <a:gd name="connsiteX8" fmla="*/ 79447 w 174919"/>
              <a:gd name="connsiteY8" fmla="*/ 10016 h 290367"/>
              <a:gd name="connsiteX9" fmla="*/ 50872 w 174919"/>
              <a:gd name="connsiteY9" fmla="*/ 159241 h 290367"/>
              <a:gd name="connsiteX10" fmla="*/ 174697 w 174919"/>
              <a:gd name="connsiteY10" fmla="*/ 22716 h 2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19" h="290367">
                <a:moveTo>
                  <a:pt x="174697" y="22716"/>
                </a:moveTo>
                <a:cubicBezTo>
                  <a:pt x="179459" y="21658"/>
                  <a:pt x="106435" y="108441"/>
                  <a:pt x="79447" y="152891"/>
                </a:cubicBezTo>
                <a:cubicBezTo>
                  <a:pt x="52459" y="197341"/>
                  <a:pt x="21768" y="279891"/>
                  <a:pt x="12772" y="289416"/>
                </a:cubicBezTo>
                <a:cubicBezTo>
                  <a:pt x="3776" y="298941"/>
                  <a:pt x="27589" y="234383"/>
                  <a:pt x="25472" y="210041"/>
                </a:cubicBezTo>
                <a:cubicBezTo>
                  <a:pt x="23355" y="185699"/>
                  <a:pt x="-1516" y="178291"/>
                  <a:pt x="72" y="143366"/>
                </a:cubicBezTo>
                <a:cubicBezTo>
                  <a:pt x="1660" y="108441"/>
                  <a:pt x="33410" y="-8505"/>
                  <a:pt x="34997" y="491"/>
                </a:cubicBezTo>
                <a:cubicBezTo>
                  <a:pt x="36584" y="9487"/>
                  <a:pt x="4305" y="177233"/>
                  <a:pt x="9597" y="197341"/>
                </a:cubicBezTo>
                <a:cubicBezTo>
                  <a:pt x="14889" y="217449"/>
                  <a:pt x="55105" y="152362"/>
                  <a:pt x="66747" y="121141"/>
                </a:cubicBezTo>
                <a:cubicBezTo>
                  <a:pt x="78389" y="89920"/>
                  <a:pt x="82093" y="3666"/>
                  <a:pt x="79447" y="10016"/>
                </a:cubicBezTo>
                <a:cubicBezTo>
                  <a:pt x="76801" y="16366"/>
                  <a:pt x="30764" y="155537"/>
                  <a:pt x="50872" y="159241"/>
                </a:cubicBezTo>
                <a:cubicBezTo>
                  <a:pt x="70980" y="162945"/>
                  <a:pt x="169935" y="23774"/>
                  <a:pt x="174697" y="227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377C1238-7A76-543B-AF11-BD9D9EF5F5C1}"/>
              </a:ext>
            </a:extLst>
          </p:cNvPr>
          <p:cNvSpPr/>
          <p:nvPr/>
        </p:nvSpPr>
        <p:spPr>
          <a:xfrm>
            <a:off x="7085601" y="4527547"/>
            <a:ext cx="880672" cy="524620"/>
          </a:xfrm>
          <a:custGeom>
            <a:avLst/>
            <a:gdLst>
              <a:gd name="connsiteX0" fmla="*/ 718549 w 880672"/>
              <a:gd name="connsiteY0" fmla="*/ 47628 h 524620"/>
              <a:gd name="connsiteX1" fmla="*/ 343899 w 880672"/>
              <a:gd name="connsiteY1" fmla="*/ 368303 h 524620"/>
              <a:gd name="connsiteX2" fmla="*/ 391524 w 880672"/>
              <a:gd name="connsiteY2" fmla="*/ 336553 h 524620"/>
              <a:gd name="connsiteX3" fmla="*/ 999 w 880672"/>
              <a:gd name="connsiteY3" fmla="*/ 523878 h 524620"/>
              <a:gd name="connsiteX4" fmla="*/ 270874 w 880672"/>
              <a:gd name="connsiteY4" fmla="*/ 406403 h 524620"/>
              <a:gd name="connsiteX5" fmla="*/ 845549 w 880672"/>
              <a:gd name="connsiteY5" fmla="*/ 142878 h 524620"/>
              <a:gd name="connsiteX6" fmla="*/ 547099 w 880672"/>
              <a:gd name="connsiteY6" fmla="*/ 269878 h 524620"/>
              <a:gd name="connsiteX7" fmla="*/ 880474 w 880672"/>
              <a:gd name="connsiteY7" fmla="*/ 3 h 524620"/>
              <a:gd name="connsiteX8" fmla="*/ 489949 w 880672"/>
              <a:gd name="connsiteY8" fmla="*/ 276228 h 524620"/>
              <a:gd name="connsiteX9" fmla="*/ 718549 w 880672"/>
              <a:gd name="connsiteY9" fmla="*/ 47628 h 5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672" h="524620">
                <a:moveTo>
                  <a:pt x="718549" y="47628"/>
                </a:moveTo>
                <a:cubicBezTo>
                  <a:pt x="694207" y="62974"/>
                  <a:pt x="398403" y="320149"/>
                  <a:pt x="343899" y="368303"/>
                </a:cubicBezTo>
                <a:cubicBezTo>
                  <a:pt x="289395" y="416457"/>
                  <a:pt x="448674" y="310624"/>
                  <a:pt x="391524" y="336553"/>
                </a:cubicBezTo>
                <a:cubicBezTo>
                  <a:pt x="334374" y="362482"/>
                  <a:pt x="21107" y="512236"/>
                  <a:pt x="999" y="523878"/>
                </a:cubicBezTo>
                <a:cubicBezTo>
                  <a:pt x="-19109" y="535520"/>
                  <a:pt x="270874" y="406403"/>
                  <a:pt x="270874" y="406403"/>
                </a:cubicBezTo>
                <a:lnTo>
                  <a:pt x="845549" y="142878"/>
                </a:lnTo>
                <a:cubicBezTo>
                  <a:pt x="891586" y="120124"/>
                  <a:pt x="541278" y="293691"/>
                  <a:pt x="547099" y="269878"/>
                </a:cubicBezTo>
                <a:cubicBezTo>
                  <a:pt x="552920" y="246065"/>
                  <a:pt x="889999" y="-1055"/>
                  <a:pt x="880474" y="3"/>
                </a:cubicBezTo>
                <a:cubicBezTo>
                  <a:pt x="870949" y="1061"/>
                  <a:pt x="521170" y="261411"/>
                  <a:pt x="489949" y="276228"/>
                </a:cubicBezTo>
                <a:cubicBezTo>
                  <a:pt x="458728" y="291045"/>
                  <a:pt x="742891" y="32282"/>
                  <a:pt x="718549" y="476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937FAC5-B937-2E2E-E72C-8BEF776EF834}"/>
              </a:ext>
            </a:extLst>
          </p:cNvPr>
          <p:cNvSpPr/>
          <p:nvPr/>
        </p:nvSpPr>
        <p:spPr>
          <a:xfrm>
            <a:off x="6574879" y="4213002"/>
            <a:ext cx="99160" cy="543170"/>
          </a:xfrm>
          <a:custGeom>
            <a:avLst/>
            <a:gdLst>
              <a:gd name="connsiteX0" fmla="*/ 98971 w 99160"/>
              <a:gd name="connsiteY0" fmla="*/ 223 h 543170"/>
              <a:gd name="connsiteX1" fmla="*/ 73571 w 99160"/>
              <a:gd name="connsiteY1" fmla="*/ 241523 h 543170"/>
              <a:gd name="connsiteX2" fmla="*/ 86271 w 99160"/>
              <a:gd name="connsiteY2" fmla="*/ 339948 h 543170"/>
              <a:gd name="connsiteX3" fmla="*/ 89446 w 99160"/>
              <a:gd name="connsiteY3" fmla="*/ 295498 h 543170"/>
              <a:gd name="connsiteX4" fmla="*/ 13246 w 99160"/>
              <a:gd name="connsiteY4" fmla="*/ 416148 h 543170"/>
              <a:gd name="connsiteX5" fmla="*/ 546 w 99160"/>
              <a:gd name="connsiteY5" fmla="*/ 543148 h 543170"/>
              <a:gd name="connsiteX6" fmla="*/ 19596 w 99160"/>
              <a:gd name="connsiteY6" fmla="*/ 425673 h 543170"/>
              <a:gd name="connsiteX7" fmla="*/ 76746 w 99160"/>
              <a:gd name="connsiteY7" fmla="*/ 324073 h 543170"/>
              <a:gd name="connsiteX8" fmla="*/ 57696 w 99160"/>
              <a:gd name="connsiteY8" fmla="*/ 200248 h 543170"/>
              <a:gd name="connsiteX9" fmla="*/ 98971 w 99160"/>
              <a:gd name="connsiteY9" fmla="*/ 223 h 5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60" h="543170">
                <a:moveTo>
                  <a:pt x="98971" y="223"/>
                </a:moveTo>
                <a:cubicBezTo>
                  <a:pt x="101617" y="7102"/>
                  <a:pt x="75688" y="184902"/>
                  <a:pt x="73571" y="241523"/>
                </a:cubicBezTo>
                <a:cubicBezTo>
                  <a:pt x="71454" y="298144"/>
                  <a:pt x="83625" y="330952"/>
                  <a:pt x="86271" y="339948"/>
                </a:cubicBezTo>
                <a:cubicBezTo>
                  <a:pt x="88917" y="348944"/>
                  <a:pt x="101617" y="282798"/>
                  <a:pt x="89446" y="295498"/>
                </a:cubicBezTo>
                <a:cubicBezTo>
                  <a:pt x="77275" y="308198"/>
                  <a:pt x="28063" y="374873"/>
                  <a:pt x="13246" y="416148"/>
                </a:cubicBezTo>
                <a:cubicBezTo>
                  <a:pt x="-1571" y="457423"/>
                  <a:pt x="-512" y="541560"/>
                  <a:pt x="546" y="543148"/>
                </a:cubicBezTo>
                <a:cubicBezTo>
                  <a:pt x="1604" y="544736"/>
                  <a:pt x="6896" y="462186"/>
                  <a:pt x="19596" y="425673"/>
                </a:cubicBezTo>
                <a:cubicBezTo>
                  <a:pt x="32296" y="389161"/>
                  <a:pt x="70396" y="361644"/>
                  <a:pt x="76746" y="324073"/>
                </a:cubicBezTo>
                <a:cubicBezTo>
                  <a:pt x="83096" y="286502"/>
                  <a:pt x="48700" y="253165"/>
                  <a:pt x="57696" y="200248"/>
                </a:cubicBezTo>
                <a:cubicBezTo>
                  <a:pt x="66692" y="147331"/>
                  <a:pt x="96325" y="-6656"/>
                  <a:pt x="98971" y="2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0920523-0600-1607-C4CB-D46D63D8824B}"/>
              </a:ext>
            </a:extLst>
          </p:cNvPr>
          <p:cNvSpPr/>
          <p:nvPr/>
        </p:nvSpPr>
        <p:spPr>
          <a:xfrm>
            <a:off x="7092777" y="4495769"/>
            <a:ext cx="177976" cy="258070"/>
          </a:xfrm>
          <a:custGeom>
            <a:avLst/>
            <a:gdLst>
              <a:gd name="connsiteX0" fmla="*/ 162098 w 177976"/>
              <a:gd name="connsiteY0" fmla="*/ 31 h 258070"/>
              <a:gd name="connsiteX1" fmla="*/ 108123 w 177976"/>
              <a:gd name="connsiteY1" fmla="*/ 120681 h 258070"/>
              <a:gd name="connsiteX2" fmla="*/ 177973 w 177976"/>
              <a:gd name="connsiteY2" fmla="*/ 257206 h 258070"/>
              <a:gd name="connsiteX3" fmla="*/ 104948 w 177976"/>
              <a:gd name="connsiteY3" fmla="*/ 171481 h 258070"/>
              <a:gd name="connsiteX4" fmla="*/ 173 w 177976"/>
              <a:gd name="connsiteY4" fmla="*/ 25431 h 258070"/>
              <a:gd name="connsiteX5" fmla="*/ 82723 w 177976"/>
              <a:gd name="connsiteY5" fmla="*/ 107981 h 258070"/>
              <a:gd name="connsiteX6" fmla="*/ 162098 w 177976"/>
              <a:gd name="connsiteY6" fmla="*/ 31 h 2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76" h="258070">
                <a:moveTo>
                  <a:pt x="162098" y="31"/>
                </a:moveTo>
                <a:cubicBezTo>
                  <a:pt x="166331" y="2148"/>
                  <a:pt x="105477" y="77819"/>
                  <a:pt x="108123" y="120681"/>
                </a:cubicBezTo>
                <a:cubicBezTo>
                  <a:pt x="110769" y="163543"/>
                  <a:pt x="178502" y="248739"/>
                  <a:pt x="177973" y="257206"/>
                </a:cubicBezTo>
                <a:cubicBezTo>
                  <a:pt x="177444" y="265673"/>
                  <a:pt x="134581" y="210110"/>
                  <a:pt x="104948" y="171481"/>
                </a:cubicBezTo>
                <a:cubicBezTo>
                  <a:pt x="75315" y="132852"/>
                  <a:pt x="3877" y="36014"/>
                  <a:pt x="173" y="25431"/>
                </a:cubicBezTo>
                <a:cubicBezTo>
                  <a:pt x="-3531" y="14848"/>
                  <a:pt x="53090" y="112214"/>
                  <a:pt x="82723" y="107981"/>
                </a:cubicBezTo>
                <a:cubicBezTo>
                  <a:pt x="112356" y="103748"/>
                  <a:pt x="157865" y="-2086"/>
                  <a:pt x="162098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AB3E334-CC33-EDB1-A785-257C43ECADDF}"/>
              </a:ext>
            </a:extLst>
          </p:cNvPr>
          <p:cNvSpPr/>
          <p:nvPr/>
        </p:nvSpPr>
        <p:spPr>
          <a:xfrm>
            <a:off x="7647977" y="4341607"/>
            <a:ext cx="761458" cy="447257"/>
          </a:xfrm>
          <a:custGeom>
            <a:avLst/>
            <a:gdLst>
              <a:gd name="connsiteX0" fmla="*/ 753073 w 761458"/>
              <a:gd name="connsiteY0" fmla="*/ 4968 h 447257"/>
              <a:gd name="connsiteX1" fmla="*/ 598 w 761458"/>
              <a:gd name="connsiteY1" fmla="*/ 446293 h 447257"/>
              <a:gd name="connsiteX2" fmla="*/ 622898 w 761458"/>
              <a:gd name="connsiteY2" fmla="*/ 125618 h 447257"/>
              <a:gd name="connsiteX3" fmla="*/ 416523 w 761458"/>
              <a:gd name="connsiteY3" fmla="*/ 204993 h 447257"/>
              <a:gd name="connsiteX4" fmla="*/ 753073 w 761458"/>
              <a:gd name="connsiteY4" fmla="*/ 4968 h 4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458" h="447257">
                <a:moveTo>
                  <a:pt x="753073" y="4968"/>
                </a:moveTo>
                <a:cubicBezTo>
                  <a:pt x="683752" y="45185"/>
                  <a:pt x="22294" y="426185"/>
                  <a:pt x="598" y="446293"/>
                </a:cubicBezTo>
                <a:cubicBezTo>
                  <a:pt x="-21098" y="466401"/>
                  <a:pt x="553577" y="165835"/>
                  <a:pt x="622898" y="125618"/>
                </a:cubicBezTo>
                <a:cubicBezTo>
                  <a:pt x="692219" y="85401"/>
                  <a:pt x="393240" y="228806"/>
                  <a:pt x="416523" y="204993"/>
                </a:cubicBezTo>
                <a:cubicBezTo>
                  <a:pt x="439806" y="181181"/>
                  <a:pt x="822394" y="-35249"/>
                  <a:pt x="753073" y="49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E040836-DCCE-6BAC-1ED3-78764EE3F259}"/>
              </a:ext>
            </a:extLst>
          </p:cNvPr>
          <p:cNvSpPr/>
          <p:nvPr/>
        </p:nvSpPr>
        <p:spPr>
          <a:xfrm>
            <a:off x="8465386" y="3977536"/>
            <a:ext cx="399251" cy="277070"/>
          </a:xfrm>
          <a:custGeom>
            <a:avLst/>
            <a:gdLst>
              <a:gd name="connsiteX0" fmla="*/ 399214 w 399251"/>
              <a:gd name="connsiteY0" fmla="*/ 739 h 277070"/>
              <a:gd name="connsiteX1" fmla="*/ 278564 w 399251"/>
              <a:gd name="connsiteY1" fmla="*/ 165839 h 277070"/>
              <a:gd name="connsiteX2" fmla="*/ 176964 w 399251"/>
              <a:gd name="connsiteY2" fmla="*/ 276964 h 277070"/>
              <a:gd name="connsiteX3" fmla="*/ 281739 w 399251"/>
              <a:gd name="connsiteY3" fmla="*/ 146789 h 277070"/>
              <a:gd name="connsiteX4" fmla="*/ 269039 w 399251"/>
              <a:gd name="connsiteY4" fmla="*/ 83289 h 277070"/>
              <a:gd name="connsiteX5" fmla="*/ 135689 w 399251"/>
              <a:gd name="connsiteY5" fmla="*/ 127739 h 277070"/>
              <a:gd name="connsiteX6" fmla="*/ 2339 w 399251"/>
              <a:gd name="connsiteY6" fmla="*/ 226164 h 277070"/>
              <a:gd name="connsiteX7" fmla="*/ 253164 w 399251"/>
              <a:gd name="connsiteY7" fmla="*/ 64239 h 277070"/>
              <a:gd name="connsiteX8" fmla="*/ 291264 w 399251"/>
              <a:gd name="connsiteY8" fmla="*/ 102339 h 277070"/>
              <a:gd name="connsiteX9" fmla="*/ 399214 w 399251"/>
              <a:gd name="connsiteY9" fmla="*/ 739 h 2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251" h="277070">
                <a:moveTo>
                  <a:pt x="399214" y="739"/>
                </a:moveTo>
                <a:cubicBezTo>
                  <a:pt x="397097" y="11322"/>
                  <a:pt x="315606" y="119802"/>
                  <a:pt x="278564" y="165839"/>
                </a:cubicBezTo>
                <a:cubicBezTo>
                  <a:pt x="241522" y="211876"/>
                  <a:pt x="176435" y="280139"/>
                  <a:pt x="176964" y="276964"/>
                </a:cubicBezTo>
                <a:cubicBezTo>
                  <a:pt x="177493" y="273789"/>
                  <a:pt x="266393" y="179068"/>
                  <a:pt x="281739" y="146789"/>
                </a:cubicBezTo>
                <a:cubicBezTo>
                  <a:pt x="297085" y="114510"/>
                  <a:pt x="293381" y="86464"/>
                  <a:pt x="269039" y="83289"/>
                </a:cubicBezTo>
                <a:cubicBezTo>
                  <a:pt x="244697" y="80114"/>
                  <a:pt x="180139" y="103927"/>
                  <a:pt x="135689" y="127739"/>
                </a:cubicBezTo>
                <a:cubicBezTo>
                  <a:pt x="91239" y="151551"/>
                  <a:pt x="-17240" y="236747"/>
                  <a:pt x="2339" y="226164"/>
                </a:cubicBezTo>
                <a:cubicBezTo>
                  <a:pt x="21918" y="215581"/>
                  <a:pt x="205010" y="84877"/>
                  <a:pt x="253164" y="64239"/>
                </a:cubicBezTo>
                <a:cubicBezTo>
                  <a:pt x="301318" y="43602"/>
                  <a:pt x="268510" y="108160"/>
                  <a:pt x="291264" y="102339"/>
                </a:cubicBezTo>
                <a:cubicBezTo>
                  <a:pt x="314018" y="96518"/>
                  <a:pt x="401331" y="-9844"/>
                  <a:pt x="399214" y="7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10C7D1E8-C722-D695-6EDD-C4E975704C97}"/>
              </a:ext>
            </a:extLst>
          </p:cNvPr>
          <p:cNvSpPr/>
          <p:nvPr/>
        </p:nvSpPr>
        <p:spPr>
          <a:xfrm>
            <a:off x="7537426" y="4154932"/>
            <a:ext cx="954682" cy="182118"/>
          </a:xfrm>
          <a:custGeom>
            <a:avLst/>
            <a:gdLst>
              <a:gd name="connsiteX0" fmla="*/ 41299 w 954682"/>
              <a:gd name="connsiteY0" fmla="*/ 175768 h 182118"/>
              <a:gd name="connsiteX1" fmla="*/ 107974 w 954682"/>
              <a:gd name="connsiteY1" fmla="*/ 178943 h 182118"/>
              <a:gd name="connsiteX2" fmla="*/ 654074 w 954682"/>
              <a:gd name="connsiteY2" fmla="*/ 144018 h 182118"/>
              <a:gd name="connsiteX3" fmla="*/ 568349 w 954682"/>
              <a:gd name="connsiteY3" fmla="*/ 182118 h 182118"/>
              <a:gd name="connsiteX4" fmla="*/ 952524 w 954682"/>
              <a:gd name="connsiteY4" fmla="*/ 1143 h 182118"/>
              <a:gd name="connsiteX5" fmla="*/ 701699 w 954682"/>
              <a:gd name="connsiteY5" fmla="*/ 105918 h 182118"/>
              <a:gd name="connsiteX6" fmla="*/ 238149 w 954682"/>
              <a:gd name="connsiteY6" fmla="*/ 124968 h 182118"/>
              <a:gd name="connsiteX7" fmla="*/ 590574 w 954682"/>
              <a:gd name="connsiteY7" fmla="*/ 147193 h 182118"/>
              <a:gd name="connsiteX8" fmla="*/ 41299 w 954682"/>
              <a:gd name="connsiteY8" fmla="*/ 175768 h 18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682" h="182118">
                <a:moveTo>
                  <a:pt x="41299" y="175768"/>
                </a:moveTo>
                <a:cubicBezTo>
                  <a:pt x="-39134" y="181060"/>
                  <a:pt x="5845" y="184235"/>
                  <a:pt x="107974" y="178943"/>
                </a:cubicBezTo>
                <a:cubicBezTo>
                  <a:pt x="210103" y="173651"/>
                  <a:pt x="577345" y="143489"/>
                  <a:pt x="654074" y="144018"/>
                </a:cubicBezTo>
                <a:cubicBezTo>
                  <a:pt x="730803" y="144547"/>
                  <a:pt x="568349" y="182118"/>
                  <a:pt x="568349" y="182118"/>
                </a:cubicBezTo>
                <a:lnTo>
                  <a:pt x="952524" y="1143"/>
                </a:lnTo>
                <a:cubicBezTo>
                  <a:pt x="974749" y="-11557"/>
                  <a:pt x="820761" y="85281"/>
                  <a:pt x="701699" y="105918"/>
                </a:cubicBezTo>
                <a:cubicBezTo>
                  <a:pt x="582637" y="126555"/>
                  <a:pt x="256670" y="118089"/>
                  <a:pt x="238149" y="124968"/>
                </a:cubicBezTo>
                <a:cubicBezTo>
                  <a:pt x="219628" y="131847"/>
                  <a:pt x="623912" y="136610"/>
                  <a:pt x="590574" y="147193"/>
                </a:cubicBezTo>
                <a:cubicBezTo>
                  <a:pt x="557237" y="157776"/>
                  <a:pt x="121732" y="170476"/>
                  <a:pt x="41299" y="1757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4259D28-EB6E-7917-A8BB-DEED9B08501B}"/>
              </a:ext>
            </a:extLst>
          </p:cNvPr>
          <p:cNvSpPr/>
          <p:nvPr/>
        </p:nvSpPr>
        <p:spPr>
          <a:xfrm>
            <a:off x="8090174" y="3969440"/>
            <a:ext cx="911467" cy="620575"/>
          </a:xfrm>
          <a:custGeom>
            <a:avLst/>
            <a:gdLst>
              <a:gd name="connsiteX0" fmla="*/ 904601 w 911467"/>
              <a:gd name="connsiteY0" fmla="*/ 2485 h 620575"/>
              <a:gd name="connsiteX1" fmla="*/ 704576 w 911467"/>
              <a:gd name="connsiteY1" fmla="*/ 180285 h 620575"/>
              <a:gd name="connsiteX2" fmla="*/ 282301 w 911467"/>
              <a:gd name="connsiteY2" fmla="*/ 399360 h 620575"/>
              <a:gd name="connsiteX3" fmla="*/ 415651 w 911467"/>
              <a:gd name="connsiteY3" fmla="*/ 342210 h 620575"/>
              <a:gd name="connsiteX4" fmla="*/ 126726 w 911467"/>
              <a:gd name="connsiteY4" fmla="*/ 539060 h 620575"/>
              <a:gd name="connsiteX5" fmla="*/ 2901 w 911467"/>
              <a:gd name="connsiteY5" fmla="*/ 618435 h 620575"/>
              <a:gd name="connsiteX6" fmla="*/ 237851 w 911467"/>
              <a:gd name="connsiteY6" fmla="*/ 462860 h 620575"/>
              <a:gd name="connsiteX7" fmla="*/ 679176 w 911467"/>
              <a:gd name="connsiteY7" fmla="*/ 208860 h 620575"/>
              <a:gd name="connsiteX8" fmla="*/ 574401 w 911467"/>
              <a:gd name="connsiteY8" fmla="*/ 253310 h 620575"/>
              <a:gd name="connsiteX9" fmla="*/ 837926 w 911467"/>
              <a:gd name="connsiteY9" fmla="*/ 5660 h 620575"/>
              <a:gd name="connsiteX10" fmla="*/ 580751 w 911467"/>
              <a:gd name="connsiteY10" fmla="*/ 231085 h 620575"/>
              <a:gd name="connsiteX11" fmla="*/ 841101 w 911467"/>
              <a:gd name="connsiteY11" fmla="*/ 85035 h 620575"/>
              <a:gd name="connsiteX12" fmla="*/ 904601 w 911467"/>
              <a:gd name="connsiteY12" fmla="*/ 2485 h 6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467" h="620575">
                <a:moveTo>
                  <a:pt x="904601" y="2485"/>
                </a:moveTo>
                <a:cubicBezTo>
                  <a:pt x="881847" y="18360"/>
                  <a:pt x="808293" y="114139"/>
                  <a:pt x="704576" y="180285"/>
                </a:cubicBezTo>
                <a:cubicBezTo>
                  <a:pt x="600859" y="246431"/>
                  <a:pt x="330455" y="372373"/>
                  <a:pt x="282301" y="399360"/>
                </a:cubicBezTo>
                <a:cubicBezTo>
                  <a:pt x="234147" y="426348"/>
                  <a:pt x="441580" y="318927"/>
                  <a:pt x="415651" y="342210"/>
                </a:cubicBezTo>
                <a:cubicBezTo>
                  <a:pt x="389722" y="365493"/>
                  <a:pt x="195518" y="493023"/>
                  <a:pt x="126726" y="539060"/>
                </a:cubicBezTo>
                <a:cubicBezTo>
                  <a:pt x="57934" y="585097"/>
                  <a:pt x="-15620" y="631135"/>
                  <a:pt x="2901" y="618435"/>
                </a:cubicBezTo>
                <a:cubicBezTo>
                  <a:pt x="21422" y="605735"/>
                  <a:pt x="125139" y="531122"/>
                  <a:pt x="237851" y="462860"/>
                </a:cubicBezTo>
                <a:cubicBezTo>
                  <a:pt x="350563" y="394598"/>
                  <a:pt x="623084" y="243785"/>
                  <a:pt x="679176" y="208860"/>
                </a:cubicBezTo>
                <a:cubicBezTo>
                  <a:pt x="735268" y="173935"/>
                  <a:pt x="547943" y="287177"/>
                  <a:pt x="574401" y="253310"/>
                </a:cubicBezTo>
                <a:cubicBezTo>
                  <a:pt x="600859" y="219443"/>
                  <a:pt x="836868" y="9364"/>
                  <a:pt x="837926" y="5660"/>
                </a:cubicBezTo>
                <a:cubicBezTo>
                  <a:pt x="838984" y="1956"/>
                  <a:pt x="580222" y="217856"/>
                  <a:pt x="580751" y="231085"/>
                </a:cubicBezTo>
                <a:cubicBezTo>
                  <a:pt x="581280" y="244314"/>
                  <a:pt x="791889" y="119431"/>
                  <a:pt x="841101" y="85035"/>
                </a:cubicBezTo>
                <a:cubicBezTo>
                  <a:pt x="890313" y="50639"/>
                  <a:pt x="927355" y="-13390"/>
                  <a:pt x="904601" y="24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AD53487-1BB2-1482-7E81-F05E6018614D}"/>
              </a:ext>
            </a:extLst>
          </p:cNvPr>
          <p:cNvSpPr/>
          <p:nvPr/>
        </p:nvSpPr>
        <p:spPr>
          <a:xfrm>
            <a:off x="7111976" y="3724187"/>
            <a:ext cx="1153542" cy="501738"/>
          </a:xfrm>
          <a:custGeom>
            <a:avLst/>
            <a:gdLst>
              <a:gd name="connsiteX0" fmla="*/ 24 w 1153542"/>
              <a:gd name="connsiteY0" fmla="*/ 501738 h 501738"/>
              <a:gd name="connsiteX1" fmla="*/ 790599 w 1153542"/>
              <a:gd name="connsiteY1" fmla="*/ 139788 h 501738"/>
              <a:gd name="connsiteX2" fmla="*/ 755674 w 1153542"/>
              <a:gd name="connsiteY2" fmla="*/ 139788 h 501738"/>
              <a:gd name="connsiteX3" fmla="*/ 796949 w 1153542"/>
              <a:gd name="connsiteY3" fmla="*/ 111213 h 501738"/>
              <a:gd name="connsiteX4" fmla="*/ 708049 w 1153542"/>
              <a:gd name="connsiteY4" fmla="*/ 73113 h 501738"/>
              <a:gd name="connsiteX5" fmla="*/ 949349 w 1153542"/>
              <a:gd name="connsiteY5" fmla="*/ 92163 h 501738"/>
              <a:gd name="connsiteX6" fmla="*/ 1152549 w 1153542"/>
              <a:gd name="connsiteY6" fmla="*/ 88 h 501738"/>
              <a:gd name="connsiteX7" fmla="*/ 863624 w 1153542"/>
              <a:gd name="connsiteY7" fmla="*/ 111213 h 501738"/>
              <a:gd name="connsiteX8" fmla="*/ 495324 w 1153542"/>
              <a:gd name="connsiteY8" fmla="*/ 184238 h 501738"/>
              <a:gd name="connsiteX9" fmla="*/ 762024 w 1153542"/>
              <a:gd name="connsiteY9" fmla="*/ 139788 h 501738"/>
              <a:gd name="connsiteX10" fmla="*/ 24 w 1153542"/>
              <a:gd name="connsiteY10" fmla="*/ 501738 h 5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3542" h="501738">
                <a:moveTo>
                  <a:pt x="24" y="501738"/>
                </a:moveTo>
                <a:cubicBezTo>
                  <a:pt x="4786" y="501738"/>
                  <a:pt x="664657" y="200113"/>
                  <a:pt x="790599" y="139788"/>
                </a:cubicBezTo>
                <a:cubicBezTo>
                  <a:pt x="916541" y="79463"/>
                  <a:pt x="754616" y="144550"/>
                  <a:pt x="755674" y="139788"/>
                </a:cubicBezTo>
                <a:cubicBezTo>
                  <a:pt x="756732" y="135026"/>
                  <a:pt x="804887" y="122325"/>
                  <a:pt x="796949" y="111213"/>
                </a:cubicBezTo>
                <a:cubicBezTo>
                  <a:pt x="789012" y="100100"/>
                  <a:pt x="682649" y="76288"/>
                  <a:pt x="708049" y="73113"/>
                </a:cubicBezTo>
                <a:cubicBezTo>
                  <a:pt x="733449" y="69938"/>
                  <a:pt x="875266" y="104334"/>
                  <a:pt x="949349" y="92163"/>
                </a:cubicBezTo>
                <a:cubicBezTo>
                  <a:pt x="1023432" y="79992"/>
                  <a:pt x="1166836" y="-3087"/>
                  <a:pt x="1152549" y="88"/>
                </a:cubicBezTo>
                <a:cubicBezTo>
                  <a:pt x="1138262" y="3263"/>
                  <a:pt x="973161" y="80521"/>
                  <a:pt x="863624" y="111213"/>
                </a:cubicBezTo>
                <a:cubicBezTo>
                  <a:pt x="754087" y="141905"/>
                  <a:pt x="512257" y="179476"/>
                  <a:pt x="495324" y="184238"/>
                </a:cubicBezTo>
                <a:cubicBezTo>
                  <a:pt x="478391" y="189000"/>
                  <a:pt x="847220" y="87401"/>
                  <a:pt x="762024" y="139788"/>
                </a:cubicBezTo>
                <a:cubicBezTo>
                  <a:pt x="676828" y="192175"/>
                  <a:pt x="-4738" y="501738"/>
                  <a:pt x="24" y="5017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36B367C-229A-7C90-1F04-D14BBA7F9EF9}"/>
              </a:ext>
            </a:extLst>
          </p:cNvPr>
          <p:cNvSpPr/>
          <p:nvPr/>
        </p:nvSpPr>
        <p:spPr>
          <a:xfrm>
            <a:off x="7162800" y="3966413"/>
            <a:ext cx="1466902" cy="367462"/>
          </a:xfrm>
          <a:custGeom>
            <a:avLst/>
            <a:gdLst>
              <a:gd name="connsiteX0" fmla="*/ 0 w 1466902"/>
              <a:gd name="connsiteY0" fmla="*/ 367462 h 367462"/>
              <a:gd name="connsiteX1" fmla="*/ 685800 w 1466902"/>
              <a:gd name="connsiteY1" fmla="*/ 205537 h 367462"/>
              <a:gd name="connsiteX2" fmla="*/ 657225 w 1466902"/>
              <a:gd name="connsiteY2" fmla="*/ 227762 h 367462"/>
              <a:gd name="connsiteX3" fmla="*/ 1085850 w 1466902"/>
              <a:gd name="connsiteY3" fmla="*/ 8687 h 367462"/>
              <a:gd name="connsiteX4" fmla="*/ 1035050 w 1466902"/>
              <a:gd name="connsiteY4" fmla="*/ 40437 h 367462"/>
              <a:gd name="connsiteX5" fmla="*/ 1146175 w 1466902"/>
              <a:gd name="connsiteY5" fmla="*/ 8687 h 367462"/>
              <a:gd name="connsiteX6" fmla="*/ 1466850 w 1466902"/>
              <a:gd name="connsiteY6" fmla="*/ 15037 h 367462"/>
              <a:gd name="connsiteX7" fmla="*/ 1120775 w 1466902"/>
              <a:gd name="connsiteY7" fmla="*/ 34087 h 367462"/>
              <a:gd name="connsiteX8" fmla="*/ 996950 w 1466902"/>
              <a:gd name="connsiteY8" fmla="*/ 116637 h 367462"/>
              <a:gd name="connsiteX9" fmla="*/ 847725 w 1466902"/>
              <a:gd name="connsiteY9" fmla="*/ 183312 h 367462"/>
              <a:gd name="connsiteX10" fmla="*/ 1196975 w 1466902"/>
              <a:gd name="connsiteY10" fmla="*/ 2337 h 367462"/>
              <a:gd name="connsiteX11" fmla="*/ 889000 w 1466902"/>
              <a:gd name="connsiteY11" fmla="*/ 100762 h 367462"/>
              <a:gd name="connsiteX12" fmla="*/ 552450 w 1466902"/>
              <a:gd name="connsiteY12" fmla="*/ 196012 h 367462"/>
              <a:gd name="connsiteX13" fmla="*/ 371475 w 1466902"/>
              <a:gd name="connsiteY13" fmla="*/ 227762 h 367462"/>
              <a:gd name="connsiteX14" fmla="*/ 768350 w 1466902"/>
              <a:gd name="connsiteY14" fmla="*/ 164262 h 367462"/>
              <a:gd name="connsiteX15" fmla="*/ 441325 w 1466902"/>
              <a:gd name="connsiteY15" fmla="*/ 246812 h 367462"/>
              <a:gd name="connsiteX16" fmla="*/ 0 w 1466902"/>
              <a:gd name="connsiteY16" fmla="*/ 367462 h 36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6902" h="367462">
                <a:moveTo>
                  <a:pt x="0" y="367462"/>
                </a:moveTo>
                <a:lnTo>
                  <a:pt x="685800" y="205537"/>
                </a:lnTo>
                <a:cubicBezTo>
                  <a:pt x="795337" y="182254"/>
                  <a:pt x="590550" y="260570"/>
                  <a:pt x="657225" y="227762"/>
                </a:cubicBezTo>
                <a:cubicBezTo>
                  <a:pt x="723900" y="194954"/>
                  <a:pt x="1022879" y="39908"/>
                  <a:pt x="1085850" y="8687"/>
                </a:cubicBezTo>
                <a:cubicBezTo>
                  <a:pt x="1148821" y="-22534"/>
                  <a:pt x="1024996" y="40437"/>
                  <a:pt x="1035050" y="40437"/>
                </a:cubicBezTo>
                <a:cubicBezTo>
                  <a:pt x="1045104" y="40437"/>
                  <a:pt x="1074208" y="12920"/>
                  <a:pt x="1146175" y="8687"/>
                </a:cubicBezTo>
                <a:cubicBezTo>
                  <a:pt x="1218142" y="4454"/>
                  <a:pt x="1471083" y="10804"/>
                  <a:pt x="1466850" y="15037"/>
                </a:cubicBezTo>
                <a:cubicBezTo>
                  <a:pt x="1462617" y="19270"/>
                  <a:pt x="1199092" y="17154"/>
                  <a:pt x="1120775" y="34087"/>
                </a:cubicBezTo>
                <a:cubicBezTo>
                  <a:pt x="1042458" y="51020"/>
                  <a:pt x="1042458" y="91766"/>
                  <a:pt x="996950" y="116637"/>
                </a:cubicBezTo>
                <a:cubicBezTo>
                  <a:pt x="951442" y="141508"/>
                  <a:pt x="814388" y="202362"/>
                  <a:pt x="847725" y="183312"/>
                </a:cubicBezTo>
                <a:cubicBezTo>
                  <a:pt x="881063" y="164262"/>
                  <a:pt x="1190096" y="16095"/>
                  <a:pt x="1196975" y="2337"/>
                </a:cubicBezTo>
                <a:cubicBezTo>
                  <a:pt x="1203854" y="-11421"/>
                  <a:pt x="996421" y="68483"/>
                  <a:pt x="889000" y="100762"/>
                </a:cubicBezTo>
                <a:cubicBezTo>
                  <a:pt x="781579" y="133041"/>
                  <a:pt x="638704" y="174845"/>
                  <a:pt x="552450" y="196012"/>
                </a:cubicBezTo>
                <a:cubicBezTo>
                  <a:pt x="466196" y="217179"/>
                  <a:pt x="335492" y="233054"/>
                  <a:pt x="371475" y="227762"/>
                </a:cubicBezTo>
                <a:cubicBezTo>
                  <a:pt x="407458" y="222470"/>
                  <a:pt x="756708" y="161087"/>
                  <a:pt x="768350" y="164262"/>
                </a:cubicBezTo>
                <a:cubicBezTo>
                  <a:pt x="779992" y="167437"/>
                  <a:pt x="441325" y="246812"/>
                  <a:pt x="441325" y="246812"/>
                </a:cubicBezTo>
                <a:lnTo>
                  <a:pt x="0" y="36746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CFE8F38-B7E9-621D-630D-F49247F41724}"/>
              </a:ext>
            </a:extLst>
          </p:cNvPr>
          <p:cNvSpPr/>
          <p:nvPr/>
        </p:nvSpPr>
        <p:spPr>
          <a:xfrm>
            <a:off x="6953822" y="4255954"/>
            <a:ext cx="186792" cy="463978"/>
          </a:xfrm>
          <a:custGeom>
            <a:avLst/>
            <a:gdLst>
              <a:gd name="connsiteX0" fmla="*/ 164528 w 186792"/>
              <a:gd name="connsiteY0" fmla="*/ 163646 h 463978"/>
              <a:gd name="connsiteX1" fmla="*/ 135953 w 186792"/>
              <a:gd name="connsiteY1" fmla="*/ 309696 h 463978"/>
              <a:gd name="connsiteX2" fmla="*/ 186753 w 186792"/>
              <a:gd name="connsiteY2" fmla="*/ 462096 h 463978"/>
              <a:gd name="connsiteX3" fmla="*/ 142303 w 186792"/>
              <a:gd name="connsiteY3" fmla="*/ 382721 h 463978"/>
              <a:gd name="connsiteX4" fmla="*/ 34353 w 186792"/>
              <a:gd name="connsiteY4" fmla="*/ 208096 h 463978"/>
              <a:gd name="connsiteX5" fmla="*/ 34353 w 186792"/>
              <a:gd name="connsiteY5" fmla="*/ 100146 h 463978"/>
              <a:gd name="connsiteX6" fmla="*/ 47053 w 186792"/>
              <a:gd name="connsiteY6" fmla="*/ 1721 h 463978"/>
              <a:gd name="connsiteX7" fmla="*/ 15303 w 186792"/>
              <a:gd name="connsiteY7" fmla="*/ 185871 h 463978"/>
              <a:gd name="connsiteX8" fmla="*/ 8953 w 186792"/>
              <a:gd name="connsiteY8" fmla="*/ 208096 h 463978"/>
              <a:gd name="connsiteX9" fmla="*/ 139128 w 186792"/>
              <a:gd name="connsiteY9" fmla="*/ 411296 h 463978"/>
              <a:gd name="connsiteX10" fmla="*/ 129603 w 186792"/>
              <a:gd name="connsiteY10" fmla="*/ 296996 h 463978"/>
              <a:gd name="connsiteX11" fmla="*/ 164528 w 186792"/>
              <a:gd name="connsiteY11" fmla="*/ 163646 h 4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792" h="463978">
                <a:moveTo>
                  <a:pt x="164528" y="163646"/>
                </a:moveTo>
                <a:cubicBezTo>
                  <a:pt x="165586" y="165763"/>
                  <a:pt x="132249" y="259954"/>
                  <a:pt x="135953" y="309696"/>
                </a:cubicBezTo>
                <a:cubicBezTo>
                  <a:pt x="139657" y="359438"/>
                  <a:pt x="185695" y="449925"/>
                  <a:pt x="186753" y="462096"/>
                </a:cubicBezTo>
                <a:cubicBezTo>
                  <a:pt x="187811" y="474267"/>
                  <a:pt x="167703" y="425054"/>
                  <a:pt x="142303" y="382721"/>
                </a:cubicBezTo>
                <a:cubicBezTo>
                  <a:pt x="116903" y="340388"/>
                  <a:pt x="52345" y="255192"/>
                  <a:pt x="34353" y="208096"/>
                </a:cubicBezTo>
                <a:cubicBezTo>
                  <a:pt x="16361" y="161000"/>
                  <a:pt x="32236" y="134542"/>
                  <a:pt x="34353" y="100146"/>
                </a:cubicBezTo>
                <a:cubicBezTo>
                  <a:pt x="36470" y="65750"/>
                  <a:pt x="50228" y="-12566"/>
                  <a:pt x="47053" y="1721"/>
                </a:cubicBezTo>
                <a:cubicBezTo>
                  <a:pt x="43878" y="16008"/>
                  <a:pt x="21653" y="151475"/>
                  <a:pt x="15303" y="185871"/>
                </a:cubicBezTo>
                <a:cubicBezTo>
                  <a:pt x="8953" y="220267"/>
                  <a:pt x="-11685" y="170525"/>
                  <a:pt x="8953" y="208096"/>
                </a:cubicBezTo>
                <a:cubicBezTo>
                  <a:pt x="29590" y="245667"/>
                  <a:pt x="119020" y="396479"/>
                  <a:pt x="139128" y="411296"/>
                </a:cubicBezTo>
                <a:cubicBezTo>
                  <a:pt x="159236" y="426113"/>
                  <a:pt x="126957" y="335096"/>
                  <a:pt x="129603" y="296996"/>
                </a:cubicBezTo>
                <a:cubicBezTo>
                  <a:pt x="132249" y="258896"/>
                  <a:pt x="163470" y="161529"/>
                  <a:pt x="164528" y="1636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532899F-C54C-5843-2074-F9AB26AA383E}"/>
              </a:ext>
            </a:extLst>
          </p:cNvPr>
          <p:cNvSpPr/>
          <p:nvPr/>
        </p:nvSpPr>
        <p:spPr>
          <a:xfrm>
            <a:off x="7966003" y="3733616"/>
            <a:ext cx="575966" cy="178002"/>
          </a:xfrm>
          <a:custGeom>
            <a:avLst/>
            <a:gdLst>
              <a:gd name="connsiteX0" fmla="*/ 72 w 575966"/>
              <a:gd name="connsiteY0" fmla="*/ 177984 h 178002"/>
              <a:gd name="connsiteX1" fmla="*/ 320747 w 575966"/>
              <a:gd name="connsiteY1" fmla="*/ 63684 h 178002"/>
              <a:gd name="connsiteX2" fmla="*/ 568397 w 575966"/>
              <a:gd name="connsiteY2" fmla="*/ 79559 h 178002"/>
              <a:gd name="connsiteX3" fmla="*/ 495372 w 575966"/>
              <a:gd name="connsiteY3" fmla="*/ 63684 h 178002"/>
              <a:gd name="connsiteX4" fmla="*/ 323922 w 575966"/>
              <a:gd name="connsiteY4" fmla="*/ 184 h 178002"/>
              <a:gd name="connsiteX5" fmla="*/ 431872 w 575966"/>
              <a:gd name="connsiteY5" fmla="*/ 44634 h 178002"/>
              <a:gd name="connsiteX6" fmla="*/ 349322 w 575966"/>
              <a:gd name="connsiteY6" fmla="*/ 54159 h 178002"/>
              <a:gd name="connsiteX7" fmla="*/ 72 w 575966"/>
              <a:gd name="connsiteY7" fmla="*/ 177984 h 1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66" h="178002">
                <a:moveTo>
                  <a:pt x="72" y="177984"/>
                </a:moveTo>
                <a:cubicBezTo>
                  <a:pt x="-4690" y="179571"/>
                  <a:pt x="226026" y="80088"/>
                  <a:pt x="320747" y="63684"/>
                </a:cubicBezTo>
                <a:cubicBezTo>
                  <a:pt x="415468" y="47280"/>
                  <a:pt x="539293" y="79559"/>
                  <a:pt x="568397" y="79559"/>
                </a:cubicBezTo>
                <a:cubicBezTo>
                  <a:pt x="597501" y="79559"/>
                  <a:pt x="536118" y="76913"/>
                  <a:pt x="495372" y="63684"/>
                </a:cubicBezTo>
                <a:cubicBezTo>
                  <a:pt x="454626" y="50455"/>
                  <a:pt x="334505" y="3359"/>
                  <a:pt x="323922" y="184"/>
                </a:cubicBezTo>
                <a:cubicBezTo>
                  <a:pt x="313339" y="-2991"/>
                  <a:pt x="427639" y="35638"/>
                  <a:pt x="431872" y="44634"/>
                </a:cubicBezTo>
                <a:cubicBezTo>
                  <a:pt x="436105" y="53630"/>
                  <a:pt x="417585" y="33521"/>
                  <a:pt x="349322" y="54159"/>
                </a:cubicBezTo>
                <a:cubicBezTo>
                  <a:pt x="281060" y="74796"/>
                  <a:pt x="4834" y="176397"/>
                  <a:pt x="72" y="177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2C1C1E2-4CE0-DD9C-26DB-13F2AB2B5E0C}"/>
              </a:ext>
            </a:extLst>
          </p:cNvPr>
          <p:cNvSpPr/>
          <p:nvPr/>
        </p:nvSpPr>
        <p:spPr>
          <a:xfrm>
            <a:off x="6851032" y="4229036"/>
            <a:ext cx="73771" cy="353520"/>
          </a:xfrm>
          <a:custGeom>
            <a:avLst/>
            <a:gdLst>
              <a:gd name="connsiteX0" fmla="*/ 73643 w 73771"/>
              <a:gd name="connsiteY0" fmla="*/ 64 h 353520"/>
              <a:gd name="connsiteX1" fmla="*/ 35543 w 73771"/>
              <a:gd name="connsiteY1" fmla="*/ 250889 h 353520"/>
              <a:gd name="connsiteX2" fmla="*/ 64118 w 73771"/>
              <a:gd name="connsiteY2" fmla="*/ 352489 h 353520"/>
              <a:gd name="connsiteX3" fmla="*/ 41893 w 73771"/>
              <a:gd name="connsiteY3" fmla="*/ 295339 h 353520"/>
              <a:gd name="connsiteX4" fmla="*/ 618 w 73771"/>
              <a:gd name="connsiteY4" fmla="*/ 168339 h 353520"/>
              <a:gd name="connsiteX5" fmla="*/ 19668 w 73771"/>
              <a:gd name="connsiteY5" fmla="*/ 225489 h 353520"/>
              <a:gd name="connsiteX6" fmla="*/ 73643 w 73771"/>
              <a:gd name="connsiteY6" fmla="*/ 64 h 35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71" h="353520">
                <a:moveTo>
                  <a:pt x="73643" y="64"/>
                </a:moveTo>
                <a:cubicBezTo>
                  <a:pt x="76289" y="4297"/>
                  <a:pt x="37130" y="192152"/>
                  <a:pt x="35543" y="250889"/>
                </a:cubicBezTo>
                <a:cubicBezTo>
                  <a:pt x="33956" y="309626"/>
                  <a:pt x="63060" y="345081"/>
                  <a:pt x="64118" y="352489"/>
                </a:cubicBezTo>
                <a:cubicBezTo>
                  <a:pt x="65176" y="359897"/>
                  <a:pt x="52476" y="326031"/>
                  <a:pt x="41893" y="295339"/>
                </a:cubicBezTo>
                <a:cubicBezTo>
                  <a:pt x="31310" y="264647"/>
                  <a:pt x="4322" y="179981"/>
                  <a:pt x="618" y="168339"/>
                </a:cubicBezTo>
                <a:cubicBezTo>
                  <a:pt x="-3086" y="156697"/>
                  <a:pt x="10672" y="248243"/>
                  <a:pt x="19668" y="225489"/>
                </a:cubicBezTo>
                <a:cubicBezTo>
                  <a:pt x="28664" y="202735"/>
                  <a:pt x="70997" y="-4169"/>
                  <a:pt x="73643" y="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4EDFF1B-F74F-397E-9BFD-29DA9800E602}"/>
              </a:ext>
            </a:extLst>
          </p:cNvPr>
          <p:cNvSpPr/>
          <p:nvPr/>
        </p:nvSpPr>
        <p:spPr>
          <a:xfrm>
            <a:off x="7451568" y="4359025"/>
            <a:ext cx="652997" cy="143515"/>
          </a:xfrm>
          <a:custGeom>
            <a:avLst/>
            <a:gdLst>
              <a:gd name="connsiteX0" fmla="*/ 157 w 652997"/>
              <a:gd name="connsiteY0" fmla="*/ 120900 h 143515"/>
              <a:gd name="connsiteX1" fmla="*/ 628807 w 652997"/>
              <a:gd name="connsiteY1" fmla="*/ 143125 h 143515"/>
              <a:gd name="connsiteX2" fmla="*/ 501807 w 652997"/>
              <a:gd name="connsiteY2" fmla="*/ 98675 h 143515"/>
              <a:gd name="connsiteX3" fmla="*/ 298607 w 652997"/>
              <a:gd name="connsiteY3" fmla="*/ 250 h 143515"/>
              <a:gd name="connsiteX4" fmla="*/ 565307 w 652997"/>
              <a:gd name="connsiteY4" fmla="*/ 130425 h 143515"/>
              <a:gd name="connsiteX5" fmla="*/ 157 w 652997"/>
              <a:gd name="connsiteY5" fmla="*/ 120900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997" h="143515">
                <a:moveTo>
                  <a:pt x="157" y="120900"/>
                </a:moveTo>
                <a:cubicBezTo>
                  <a:pt x="10740" y="123017"/>
                  <a:pt x="545199" y="146829"/>
                  <a:pt x="628807" y="143125"/>
                </a:cubicBezTo>
                <a:cubicBezTo>
                  <a:pt x="712415" y="139421"/>
                  <a:pt x="556840" y="122488"/>
                  <a:pt x="501807" y="98675"/>
                </a:cubicBezTo>
                <a:cubicBezTo>
                  <a:pt x="446774" y="74862"/>
                  <a:pt x="288024" y="-5042"/>
                  <a:pt x="298607" y="250"/>
                </a:cubicBezTo>
                <a:cubicBezTo>
                  <a:pt x="309190" y="5542"/>
                  <a:pt x="616107" y="114550"/>
                  <a:pt x="565307" y="130425"/>
                </a:cubicBezTo>
                <a:cubicBezTo>
                  <a:pt x="514507" y="146300"/>
                  <a:pt x="-10426" y="118783"/>
                  <a:pt x="157" y="1209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27B7C53-9E13-18E0-CD1D-2D0219178C32}"/>
              </a:ext>
            </a:extLst>
          </p:cNvPr>
          <p:cNvSpPr/>
          <p:nvPr/>
        </p:nvSpPr>
        <p:spPr>
          <a:xfrm>
            <a:off x="6994635" y="4555986"/>
            <a:ext cx="733315" cy="210643"/>
          </a:xfrm>
          <a:custGeom>
            <a:avLst/>
            <a:gdLst>
              <a:gd name="connsiteX0" fmla="*/ 6240 w 733315"/>
              <a:gd name="connsiteY0" fmla="*/ 209689 h 210643"/>
              <a:gd name="connsiteX1" fmla="*/ 514240 w 733315"/>
              <a:gd name="connsiteY1" fmla="*/ 165239 h 210643"/>
              <a:gd name="connsiteX2" fmla="*/ 460265 w 733315"/>
              <a:gd name="connsiteY2" fmla="*/ 168414 h 210643"/>
              <a:gd name="connsiteX3" fmla="*/ 733315 w 733315"/>
              <a:gd name="connsiteY3" fmla="*/ 139 h 210643"/>
              <a:gd name="connsiteX4" fmla="*/ 463440 w 733315"/>
              <a:gd name="connsiteY4" fmla="*/ 139839 h 210643"/>
              <a:gd name="connsiteX5" fmla="*/ 492015 w 733315"/>
              <a:gd name="connsiteY5" fmla="*/ 155714 h 210643"/>
              <a:gd name="connsiteX6" fmla="*/ 247540 w 733315"/>
              <a:gd name="connsiteY6" fmla="*/ 193814 h 210643"/>
              <a:gd name="connsiteX7" fmla="*/ 6240 w 733315"/>
              <a:gd name="connsiteY7" fmla="*/ 209689 h 21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315" h="210643">
                <a:moveTo>
                  <a:pt x="6240" y="209689"/>
                </a:moveTo>
                <a:cubicBezTo>
                  <a:pt x="50690" y="204926"/>
                  <a:pt x="438569" y="172118"/>
                  <a:pt x="514240" y="165239"/>
                </a:cubicBezTo>
                <a:cubicBezTo>
                  <a:pt x="589911" y="158360"/>
                  <a:pt x="423753" y="195931"/>
                  <a:pt x="460265" y="168414"/>
                </a:cubicBezTo>
                <a:cubicBezTo>
                  <a:pt x="496777" y="140897"/>
                  <a:pt x="732786" y="4901"/>
                  <a:pt x="733315" y="139"/>
                </a:cubicBezTo>
                <a:cubicBezTo>
                  <a:pt x="733844" y="-4624"/>
                  <a:pt x="503657" y="113910"/>
                  <a:pt x="463440" y="139839"/>
                </a:cubicBezTo>
                <a:cubicBezTo>
                  <a:pt x="423223" y="165768"/>
                  <a:pt x="527998" y="146718"/>
                  <a:pt x="492015" y="155714"/>
                </a:cubicBezTo>
                <a:cubicBezTo>
                  <a:pt x="456032" y="164710"/>
                  <a:pt x="328502" y="187464"/>
                  <a:pt x="247540" y="193814"/>
                </a:cubicBezTo>
                <a:cubicBezTo>
                  <a:pt x="166578" y="200164"/>
                  <a:pt x="-38210" y="214452"/>
                  <a:pt x="6240" y="20968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E8A9FEE-D04B-AE2B-D166-948D7C3BB310}"/>
              </a:ext>
            </a:extLst>
          </p:cNvPr>
          <p:cNvSpPr/>
          <p:nvPr/>
        </p:nvSpPr>
        <p:spPr>
          <a:xfrm>
            <a:off x="8317271" y="3752798"/>
            <a:ext cx="449630" cy="251452"/>
          </a:xfrm>
          <a:custGeom>
            <a:avLst/>
            <a:gdLst>
              <a:gd name="connsiteX0" fmla="*/ 1229 w 449630"/>
              <a:gd name="connsiteY0" fmla="*/ 181027 h 251452"/>
              <a:gd name="connsiteX1" fmla="*/ 356829 w 449630"/>
              <a:gd name="connsiteY1" fmla="*/ 123877 h 251452"/>
              <a:gd name="connsiteX2" fmla="*/ 448904 w 449630"/>
              <a:gd name="connsiteY2" fmla="*/ 174677 h 251452"/>
              <a:gd name="connsiteX3" fmla="*/ 398104 w 449630"/>
              <a:gd name="connsiteY3" fmla="*/ 88952 h 251452"/>
              <a:gd name="connsiteX4" fmla="*/ 366354 w 449630"/>
              <a:gd name="connsiteY4" fmla="*/ 52 h 251452"/>
              <a:gd name="connsiteX5" fmla="*/ 391754 w 449630"/>
              <a:gd name="connsiteY5" fmla="*/ 101652 h 251452"/>
              <a:gd name="connsiteX6" fmla="*/ 299679 w 449630"/>
              <a:gd name="connsiteY6" fmla="*/ 238177 h 251452"/>
              <a:gd name="connsiteX7" fmla="*/ 296504 w 449630"/>
              <a:gd name="connsiteY7" fmla="*/ 231827 h 251452"/>
              <a:gd name="connsiteX8" fmla="*/ 369529 w 449630"/>
              <a:gd name="connsiteY8" fmla="*/ 111177 h 251452"/>
              <a:gd name="connsiteX9" fmla="*/ 277454 w 449630"/>
              <a:gd name="connsiteY9" fmla="*/ 50852 h 251452"/>
              <a:gd name="connsiteX10" fmla="*/ 382229 w 449630"/>
              <a:gd name="connsiteY10" fmla="*/ 92127 h 251452"/>
              <a:gd name="connsiteX11" fmla="*/ 245704 w 449630"/>
              <a:gd name="connsiteY11" fmla="*/ 139752 h 251452"/>
              <a:gd name="connsiteX12" fmla="*/ 1229 w 449630"/>
              <a:gd name="connsiteY12" fmla="*/ 181027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0" h="251452">
                <a:moveTo>
                  <a:pt x="1229" y="181027"/>
                </a:moveTo>
                <a:cubicBezTo>
                  <a:pt x="19750" y="178381"/>
                  <a:pt x="282217" y="124935"/>
                  <a:pt x="356829" y="123877"/>
                </a:cubicBezTo>
                <a:cubicBezTo>
                  <a:pt x="431441" y="122819"/>
                  <a:pt x="442025" y="180498"/>
                  <a:pt x="448904" y="174677"/>
                </a:cubicBezTo>
                <a:cubicBezTo>
                  <a:pt x="455783" y="168856"/>
                  <a:pt x="411862" y="118056"/>
                  <a:pt x="398104" y="88952"/>
                </a:cubicBezTo>
                <a:cubicBezTo>
                  <a:pt x="384346" y="59848"/>
                  <a:pt x="367412" y="-2065"/>
                  <a:pt x="366354" y="52"/>
                </a:cubicBezTo>
                <a:cubicBezTo>
                  <a:pt x="365296" y="2169"/>
                  <a:pt x="402867" y="61964"/>
                  <a:pt x="391754" y="101652"/>
                </a:cubicBezTo>
                <a:cubicBezTo>
                  <a:pt x="380642" y="141339"/>
                  <a:pt x="315554" y="216481"/>
                  <a:pt x="299679" y="238177"/>
                </a:cubicBezTo>
                <a:cubicBezTo>
                  <a:pt x="283804" y="259873"/>
                  <a:pt x="284862" y="252994"/>
                  <a:pt x="296504" y="231827"/>
                </a:cubicBezTo>
                <a:cubicBezTo>
                  <a:pt x="308146" y="210660"/>
                  <a:pt x="372704" y="141340"/>
                  <a:pt x="369529" y="111177"/>
                </a:cubicBezTo>
                <a:cubicBezTo>
                  <a:pt x="366354" y="81014"/>
                  <a:pt x="275337" y="54027"/>
                  <a:pt x="277454" y="50852"/>
                </a:cubicBezTo>
                <a:cubicBezTo>
                  <a:pt x="279571" y="47677"/>
                  <a:pt x="387521" y="77310"/>
                  <a:pt x="382229" y="92127"/>
                </a:cubicBezTo>
                <a:cubicBezTo>
                  <a:pt x="376937" y="106944"/>
                  <a:pt x="312908" y="124406"/>
                  <a:pt x="245704" y="139752"/>
                </a:cubicBezTo>
                <a:cubicBezTo>
                  <a:pt x="178500" y="155098"/>
                  <a:pt x="-17292" y="183673"/>
                  <a:pt x="1229" y="1810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1C0CD25-0250-B2DE-CA2F-D2EE45DD8D28}"/>
              </a:ext>
            </a:extLst>
          </p:cNvPr>
          <p:cNvSpPr/>
          <p:nvPr/>
        </p:nvSpPr>
        <p:spPr>
          <a:xfrm>
            <a:off x="8543702" y="3165109"/>
            <a:ext cx="216163" cy="513453"/>
          </a:xfrm>
          <a:custGeom>
            <a:avLst/>
            <a:gdLst>
              <a:gd name="connsiteX0" fmla="*/ 216123 w 216163"/>
              <a:gd name="connsiteY0" fmla="*/ 366 h 513453"/>
              <a:gd name="connsiteX1" fmla="*/ 146273 w 216163"/>
              <a:gd name="connsiteY1" fmla="*/ 289291 h 513453"/>
              <a:gd name="connsiteX2" fmla="*/ 143098 w 216163"/>
              <a:gd name="connsiteY2" fmla="*/ 492491 h 513453"/>
              <a:gd name="connsiteX3" fmla="*/ 136748 w 216163"/>
              <a:gd name="connsiteY3" fmla="*/ 454391 h 513453"/>
              <a:gd name="connsiteX4" fmla="*/ 111348 w 216163"/>
              <a:gd name="connsiteY4" fmla="*/ 394066 h 513453"/>
              <a:gd name="connsiteX5" fmla="*/ 143098 w 216163"/>
              <a:gd name="connsiteY5" fmla="*/ 508366 h 513453"/>
              <a:gd name="connsiteX6" fmla="*/ 22448 w 216163"/>
              <a:gd name="connsiteY6" fmla="*/ 489316 h 513453"/>
              <a:gd name="connsiteX7" fmla="*/ 9748 w 216163"/>
              <a:gd name="connsiteY7" fmla="*/ 470266 h 513453"/>
              <a:gd name="connsiteX8" fmla="*/ 130398 w 216163"/>
              <a:gd name="connsiteY8" fmla="*/ 511541 h 513453"/>
              <a:gd name="connsiteX9" fmla="*/ 111348 w 216163"/>
              <a:gd name="connsiteY9" fmla="*/ 397241 h 513453"/>
              <a:gd name="connsiteX10" fmla="*/ 155798 w 216163"/>
              <a:gd name="connsiteY10" fmla="*/ 232141 h 513453"/>
              <a:gd name="connsiteX11" fmla="*/ 216123 w 216163"/>
              <a:gd name="connsiteY11" fmla="*/ 366 h 5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163" h="513453">
                <a:moveTo>
                  <a:pt x="216123" y="366"/>
                </a:moveTo>
                <a:cubicBezTo>
                  <a:pt x="214535" y="9891"/>
                  <a:pt x="158444" y="207270"/>
                  <a:pt x="146273" y="289291"/>
                </a:cubicBezTo>
                <a:cubicBezTo>
                  <a:pt x="134102" y="371312"/>
                  <a:pt x="144685" y="464974"/>
                  <a:pt x="143098" y="492491"/>
                </a:cubicBezTo>
                <a:cubicBezTo>
                  <a:pt x="141511" y="520008"/>
                  <a:pt x="142040" y="470795"/>
                  <a:pt x="136748" y="454391"/>
                </a:cubicBezTo>
                <a:cubicBezTo>
                  <a:pt x="131456" y="437987"/>
                  <a:pt x="110290" y="385070"/>
                  <a:pt x="111348" y="394066"/>
                </a:cubicBezTo>
                <a:cubicBezTo>
                  <a:pt x="112406" y="403062"/>
                  <a:pt x="157915" y="492491"/>
                  <a:pt x="143098" y="508366"/>
                </a:cubicBezTo>
                <a:cubicBezTo>
                  <a:pt x="128281" y="524241"/>
                  <a:pt x="44673" y="495666"/>
                  <a:pt x="22448" y="489316"/>
                </a:cubicBezTo>
                <a:cubicBezTo>
                  <a:pt x="223" y="482966"/>
                  <a:pt x="-8244" y="466562"/>
                  <a:pt x="9748" y="470266"/>
                </a:cubicBezTo>
                <a:cubicBezTo>
                  <a:pt x="27740" y="473970"/>
                  <a:pt x="113465" y="523712"/>
                  <a:pt x="130398" y="511541"/>
                </a:cubicBezTo>
                <a:cubicBezTo>
                  <a:pt x="147331" y="499370"/>
                  <a:pt x="107115" y="443808"/>
                  <a:pt x="111348" y="397241"/>
                </a:cubicBezTo>
                <a:cubicBezTo>
                  <a:pt x="115581" y="350674"/>
                  <a:pt x="138865" y="294583"/>
                  <a:pt x="155798" y="232141"/>
                </a:cubicBezTo>
                <a:cubicBezTo>
                  <a:pt x="172731" y="169699"/>
                  <a:pt x="217711" y="-9159"/>
                  <a:pt x="216123" y="3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04A4AD7-F320-5B4F-6383-8028635E97A4}"/>
              </a:ext>
            </a:extLst>
          </p:cNvPr>
          <p:cNvSpPr/>
          <p:nvPr/>
        </p:nvSpPr>
        <p:spPr>
          <a:xfrm>
            <a:off x="8734236" y="3597455"/>
            <a:ext cx="89117" cy="399894"/>
          </a:xfrm>
          <a:custGeom>
            <a:avLst/>
            <a:gdLst>
              <a:gd name="connsiteX0" fmla="*/ 189 w 89117"/>
              <a:gd name="connsiteY0" fmla="*/ 206195 h 399894"/>
              <a:gd name="connsiteX1" fmla="*/ 66864 w 89117"/>
              <a:gd name="connsiteY1" fmla="*/ 291920 h 399894"/>
              <a:gd name="connsiteX2" fmla="*/ 41464 w 89117"/>
              <a:gd name="connsiteY2" fmla="*/ 399870 h 399894"/>
              <a:gd name="connsiteX3" fmla="*/ 54164 w 89117"/>
              <a:gd name="connsiteY3" fmla="*/ 282395 h 399894"/>
              <a:gd name="connsiteX4" fmla="*/ 79564 w 89117"/>
              <a:gd name="connsiteY4" fmla="*/ 206195 h 399894"/>
              <a:gd name="connsiteX5" fmla="*/ 60514 w 89117"/>
              <a:gd name="connsiteY5" fmla="*/ 117295 h 399894"/>
              <a:gd name="connsiteX6" fmla="*/ 41464 w 89117"/>
              <a:gd name="connsiteY6" fmla="*/ 2995 h 399894"/>
              <a:gd name="connsiteX7" fmla="*/ 89089 w 89117"/>
              <a:gd name="connsiteY7" fmla="*/ 247470 h 399894"/>
              <a:gd name="connsiteX8" fmla="*/ 47814 w 89117"/>
              <a:gd name="connsiteY8" fmla="*/ 231595 h 399894"/>
              <a:gd name="connsiteX9" fmla="*/ 189 w 89117"/>
              <a:gd name="connsiteY9" fmla="*/ 206195 h 39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17" h="399894">
                <a:moveTo>
                  <a:pt x="189" y="206195"/>
                </a:moveTo>
                <a:cubicBezTo>
                  <a:pt x="3364" y="216249"/>
                  <a:pt x="59985" y="259641"/>
                  <a:pt x="66864" y="291920"/>
                </a:cubicBezTo>
                <a:cubicBezTo>
                  <a:pt x="73743" y="324199"/>
                  <a:pt x="43581" y="401458"/>
                  <a:pt x="41464" y="399870"/>
                </a:cubicBezTo>
                <a:cubicBezTo>
                  <a:pt x="39347" y="398282"/>
                  <a:pt x="47814" y="314674"/>
                  <a:pt x="54164" y="282395"/>
                </a:cubicBezTo>
                <a:cubicBezTo>
                  <a:pt x="60514" y="250116"/>
                  <a:pt x="78506" y="233712"/>
                  <a:pt x="79564" y="206195"/>
                </a:cubicBezTo>
                <a:cubicBezTo>
                  <a:pt x="80622" y="178678"/>
                  <a:pt x="66864" y="151162"/>
                  <a:pt x="60514" y="117295"/>
                </a:cubicBezTo>
                <a:cubicBezTo>
                  <a:pt x="54164" y="83428"/>
                  <a:pt x="36702" y="-18701"/>
                  <a:pt x="41464" y="2995"/>
                </a:cubicBezTo>
                <a:cubicBezTo>
                  <a:pt x="46226" y="24691"/>
                  <a:pt x="88031" y="209370"/>
                  <a:pt x="89089" y="247470"/>
                </a:cubicBezTo>
                <a:cubicBezTo>
                  <a:pt x="90147" y="285570"/>
                  <a:pt x="61043" y="236887"/>
                  <a:pt x="47814" y="231595"/>
                </a:cubicBezTo>
                <a:cubicBezTo>
                  <a:pt x="34585" y="226303"/>
                  <a:pt x="-2986" y="196141"/>
                  <a:pt x="189" y="2061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707647F7-4680-5734-5931-E720DE864965}"/>
              </a:ext>
            </a:extLst>
          </p:cNvPr>
          <p:cNvSpPr/>
          <p:nvPr/>
        </p:nvSpPr>
        <p:spPr>
          <a:xfrm>
            <a:off x="8832816" y="3743213"/>
            <a:ext cx="136629" cy="216064"/>
          </a:xfrm>
          <a:custGeom>
            <a:avLst/>
            <a:gdLst>
              <a:gd name="connsiteX0" fmla="*/ 136559 w 136629"/>
              <a:gd name="connsiteY0" fmla="*/ 112 h 216064"/>
              <a:gd name="connsiteX1" fmla="*/ 92109 w 136629"/>
              <a:gd name="connsiteY1" fmla="*/ 108062 h 216064"/>
              <a:gd name="connsiteX2" fmla="*/ 136559 w 136629"/>
              <a:gd name="connsiteY2" fmla="*/ 152512 h 216064"/>
              <a:gd name="connsiteX3" fmla="*/ 79409 w 136629"/>
              <a:gd name="connsiteY3" fmla="*/ 149337 h 216064"/>
              <a:gd name="connsiteX4" fmla="*/ 107984 w 136629"/>
              <a:gd name="connsiteY4" fmla="*/ 171562 h 216064"/>
              <a:gd name="connsiteX5" fmla="*/ 34 w 136629"/>
              <a:gd name="connsiteY5" fmla="*/ 216012 h 216064"/>
              <a:gd name="connsiteX6" fmla="*/ 120684 w 136629"/>
              <a:gd name="connsiteY6" fmla="*/ 162037 h 216064"/>
              <a:gd name="connsiteX7" fmla="*/ 95284 w 136629"/>
              <a:gd name="connsiteY7" fmla="*/ 139812 h 216064"/>
              <a:gd name="connsiteX8" fmla="*/ 69884 w 136629"/>
              <a:gd name="connsiteY8" fmla="*/ 104887 h 216064"/>
              <a:gd name="connsiteX9" fmla="*/ 66709 w 136629"/>
              <a:gd name="connsiteY9" fmla="*/ 28687 h 216064"/>
              <a:gd name="connsiteX10" fmla="*/ 98459 w 136629"/>
              <a:gd name="connsiteY10" fmla="*/ 85837 h 216064"/>
              <a:gd name="connsiteX11" fmla="*/ 136559 w 136629"/>
              <a:gd name="connsiteY11" fmla="*/ 112 h 2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29" h="216064">
                <a:moveTo>
                  <a:pt x="136559" y="112"/>
                </a:moveTo>
                <a:cubicBezTo>
                  <a:pt x="135501" y="3816"/>
                  <a:pt x="92109" y="82662"/>
                  <a:pt x="92109" y="108062"/>
                </a:cubicBezTo>
                <a:cubicBezTo>
                  <a:pt x="92109" y="133462"/>
                  <a:pt x="138676" y="145633"/>
                  <a:pt x="136559" y="152512"/>
                </a:cubicBezTo>
                <a:cubicBezTo>
                  <a:pt x="134442" y="159391"/>
                  <a:pt x="84171" y="146162"/>
                  <a:pt x="79409" y="149337"/>
                </a:cubicBezTo>
                <a:cubicBezTo>
                  <a:pt x="74647" y="152512"/>
                  <a:pt x="121213" y="160450"/>
                  <a:pt x="107984" y="171562"/>
                </a:cubicBezTo>
                <a:cubicBezTo>
                  <a:pt x="94755" y="182674"/>
                  <a:pt x="-2083" y="217600"/>
                  <a:pt x="34" y="216012"/>
                </a:cubicBezTo>
                <a:cubicBezTo>
                  <a:pt x="2151" y="214424"/>
                  <a:pt x="104809" y="174737"/>
                  <a:pt x="120684" y="162037"/>
                </a:cubicBezTo>
                <a:cubicBezTo>
                  <a:pt x="136559" y="149337"/>
                  <a:pt x="103751" y="149337"/>
                  <a:pt x="95284" y="139812"/>
                </a:cubicBezTo>
                <a:cubicBezTo>
                  <a:pt x="86817" y="130287"/>
                  <a:pt x="74647" y="123408"/>
                  <a:pt x="69884" y="104887"/>
                </a:cubicBezTo>
                <a:cubicBezTo>
                  <a:pt x="65121" y="86366"/>
                  <a:pt x="61947" y="31862"/>
                  <a:pt x="66709" y="28687"/>
                </a:cubicBezTo>
                <a:cubicBezTo>
                  <a:pt x="71471" y="25512"/>
                  <a:pt x="88934" y="86366"/>
                  <a:pt x="98459" y="85837"/>
                </a:cubicBezTo>
                <a:cubicBezTo>
                  <a:pt x="107984" y="85308"/>
                  <a:pt x="137617" y="-3592"/>
                  <a:pt x="136559" y="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8FBE43D8-1F12-CFB4-CAAF-B871E1342FA4}"/>
              </a:ext>
            </a:extLst>
          </p:cNvPr>
          <p:cNvSpPr/>
          <p:nvPr/>
        </p:nvSpPr>
        <p:spPr>
          <a:xfrm>
            <a:off x="9020162" y="2812296"/>
            <a:ext cx="23766" cy="966632"/>
          </a:xfrm>
          <a:custGeom>
            <a:avLst/>
            <a:gdLst>
              <a:gd name="connsiteX0" fmla="*/ 13 w 23766"/>
              <a:gd name="connsiteY0" fmla="*/ 22979 h 966632"/>
              <a:gd name="connsiteX1" fmla="*/ 22238 w 23766"/>
              <a:gd name="connsiteY1" fmla="*/ 962779 h 966632"/>
              <a:gd name="connsiteX2" fmla="*/ 19063 w 23766"/>
              <a:gd name="connsiteY2" fmla="*/ 343654 h 966632"/>
              <a:gd name="connsiteX3" fmla="*/ 13 w 23766"/>
              <a:gd name="connsiteY3" fmla="*/ 22979 h 9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6" h="966632">
                <a:moveTo>
                  <a:pt x="13" y="22979"/>
                </a:moveTo>
                <a:cubicBezTo>
                  <a:pt x="542" y="126166"/>
                  <a:pt x="19063" y="909333"/>
                  <a:pt x="22238" y="962779"/>
                </a:cubicBezTo>
                <a:cubicBezTo>
                  <a:pt x="25413" y="1016225"/>
                  <a:pt x="23296" y="498700"/>
                  <a:pt x="19063" y="343654"/>
                </a:cubicBezTo>
                <a:cubicBezTo>
                  <a:pt x="14830" y="188608"/>
                  <a:pt x="-516" y="-80208"/>
                  <a:pt x="13" y="22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7E34F61-613A-F308-8A3D-7C7FDF47DCB1}"/>
              </a:ext>
            </a:extLst>
          </p:cNvPr>
          <p:cNvSpPr/>
          <p:nvPr/>
        </p:nvSpPr>
        <p:spPr>
          <a:xfrm>
            <a:off x="8978808" y="3660627"/>
            <a:ext cx="48161" cy="283490"/>
          </a:xfrm>
          <a:custGeom>
            <a:avLst/>
            <a:gdLst>
              <a:gd name="connsiteX0" fmla="*/ 92 w 48161"/>
              <a:gd name="connsiteY0" fmla="*/ 148 h 283490"/>
              <a:gd name="connsiteX1" fmla="*/ 35017 w 48161"/>
              <a:gd name="connsiteY1" fmla="*/ 136673 h 283490"/>
              <a:gd name="connsiteX2" fmla="*/ 12792 w 48161"/>
              <a:gd name="connsiteY2" fmla="*/ 282723 h 283490"/>
              <a:gd name="connsiteX3" fmla="*/ 38192 w 48161"/>
              <a:gd name="connsiteY3" fmla="*/ 190648 h 283490"/>
              <a:gd name="connsiteX4" fmla="*/ 47717 w 48161"/>
              <a:gd name="connsiteY4" fmla="*/ 111273 h 283490"/>
              <a:gd name="connsiteX5" fmla="*/ 92 w 48161"/>
              <a:gd name="connsiteY5" fmla="*/ 148 h 28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" h="283490">
                <a:moveTo>
                  <a:pt x="92" y="148"/>
                </a:moveTo>
                <a:cubicBezTo>
                  <a:pt x="-2025" y="4381"/>
                  <a:pt x="32900" y="89577"/>
                  <a:pt x="35017" y="136673"/>
                </a:cubicBezTo>
                <a:cubicBezTo>
                  <a:pt x="37134" y="183769"/>
                  <a:pt x="12263" y="273727"/>
                  <a:pt x="12792" y="282723"/>
                </a:cubicBezTo>
                <a:cubicBezTo>
                  <a:pt x="13321" y="291719"/>
                  <a:pt x="32371" y="219223"/>
                  <a:pt x="38192" y="190648"/>
                </a:cubicBezTo>
                <a:cubicBezTo>
                  <a:pt x="44013" y="162073"/>
                  <a:pt x="49834" y="139319"/>
                  <a:pt x="47717" y="111273"/>
                </a:cubicBezTo>
                <a:cubicBezTo>
                  <a:pt x="45600" y="83227"/>
                  <a:pt x="2209" y="-4085"/>
                  <a:pt x="92" y="1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9FE5BB7-7C2A-71EB-504E-50859644D035}"/>
              </a:ext>
            </a:extLst>
          </p:cNvPr>
          <p:cNvSpPr/>
          <p:nvPr/>
        </p:nvSpPr>
        <p:spPr>
          <a:xfrm>
            <a:off x="8816970" y="3545580"/>
            <a:ext cx="117517" cy="354334"/>
          </a:xfrm>
          <a:custGeom>
            <a:avLst/>
            <a:gdLst>
              <a:gd name="connsiteX0" fmla="*/ 117480 w 117517"/>
              <a:gd name="connsiteY0" fmla="*/ 895 h 354334"/>
              <a:gd name="connsiteX1" fmla="*/ 63505 w 117517"/>
              <a:gd name="connsiteY1" fmla="*/ 223145 h 354334"/>
              <a:gd name="connsiteX2" fmla="*/ 82555 w 117517"/>
              <a:gd name="connsiteY2" fmla="*/ 353320 h 354334"/>
              <a:gd name="connsiteX3" fmla="*/ 73030 w 117517"/>
              <a:gd name="connsiteY3" fmla="*/ 277120 h 354334"/>
              <a:gd name="connsiteX4" fmla="*/ 50805 w 117517"/>
              <a:gd name="connsiteY4" fmla="*/ 159645 h 354334"/>
              <a:gd name="connsiteX5" fmla="*/ 5 w 117517"/>
              <a:gd name="connsiteY5" fmla="*/ 48520 h 354334"/>
              <a:gd name="connsiteX6" fmla="*/ 53980 w 117517"/>
              <a:gd name="connsiteY6" fmla="*/ 140595 h 354334"/>
              <a:gd name="connsiteX7" fmla="*/ 117480 w 117517"/>
              <a:gd name="connsiteY7" fmla="*/ 895 h 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17" h="354334">
                <a:moveTo>
                  <a:pt x="117480" y="895"/>
                </a:moveTo>
                <a:cubicBezTo>
                  <a:pt x="119067" y="14653"/>
                  <a:pt x="69326" y="164408"/>
                  <a:pt x="63505" y="223145"/>
                </a:cubicBezTo>
                <a:cubicBezTo>
                  <a:pt x="57684" y="281883"/>
                  <a:pt x="80968" y="344324"/>
                  <a:pt x="82555" y="353320"/>
                </a:cubicBezTo>
                <a:cubicBezTo>
                  <a:pt x="84142" y="362316"/>
                  <a:pt x="78322" y="309399"/>
                  <a:pt x="73030" y="277120"/>
                </a:cubicBezTo>
                <a:cubicBezTo>
                  <a:pt x="67738" y="244841"/>
                  <a:pt x="62976" y="197745"/>
                  <a:pt x="50805" y="159645"/>
                </a:cubicBezTo>
                <a:cubicBezTo>
                  <a:pt x="38634" y="121545"/>
                  <a:pt x="-524" y="51695"/>
                  <a:pt x="5" y="48520"/>
                </a:cubicBezTo>
                <a:cubicBezTo>
                  <a:pt x="534" y="45345"/>
                  <a:pt x="35459" y="144828"/>
                  <a:pt x="53980" y="140595"/>
                </a:cubicBezTo>
                <a:cubicBezTo>
                  <a:pt x="72501" y="136362"/>
                  <a:pt x="115893" y="-12863"/>
                  <a:pt x="117480" y="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FC6D12B-3E3C-1A43-1127-C60B4FE96049}"/>
              </a:ext>
            </a:extLst>
          </p:cNvPr>
          <p:cNvSpPr/>
          <p:nvPr/>
        </p:nvSpPr>
        <p:spPr>
          <a:xfrm>
            <a:off x="8985229" y="2794440"/>
            <a:ext cx="85915" cy="1233065"/>
          </a:xfrm>
          <a:custGeom>
            <a:avLst/>
            <a:gdLst>
              <a:gd name="connsiteX0" fmla="*/ 76221 w 85915"/>
              <a:gd name="connsiteY0" fmla="*/ 37660 h 1233065"/>
              <a:gd name="connsiteX1" fmla="*/ 79396 w 85915"/>
              <a:gd name="connsiteY1" fmla="*/ 983810 h 1233065"/>
              <a:gd name="connsiteX2" fmla="*/ 76221 w 85915"/>
              <a:gd name="connsiteY2" fmla="*/ 1034610 h 1233065"/>
              <a:gd name="connsiteX3" fmla="*/ 69871 w 85915"/>
              <a:gd name="connsiteY3" fmla="*/ 1009210 h 1233065"/>
              <a:gd name="connsiteX4" fmla="*/ 57171 w 85915"/>
              <a:gd name="connsiteY4" fmla="*/ 1094935 h 1233065"/>
              <a:gd name="connsiteX5" fmla="*/ 21 w 85915"/>
              <a:gd name="connsiteY5" fmla="*/ 1225110 h 1233065"/>
              <a:gd name="connsiteX6" fmla="*/ 50821 w 85915"/>
              <a:gd name="connsiteY6" fmla="*/ 1113985 h 1233065"/>
              <a:gd name="connsiteX7" fmla="*/ 85746 w 85915"/>
              <a:gd name="connsiteY7" fmla="*/ 275785 h 1233065"/>
              <a:gd name="connsiteX8" fmla="*/ 76221 w 85915"/>
              <a:gd name="connsiteY8" fmla="*/ 37660 h 123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15" h="1233065">
                <a:moveTo>
                  <a:pt x="76221" y="37660"/>
                </a:moveTo>
                <a:cubicBezTo>
                  <a:pt x="75163" y="155664"/>
                  <a:pt x="79396" y="817652"/>
                  <a:pt x="79396" y="983810"/>
                </a:cubicBezTo>
                <a:cubicBezTo>
                  <a:pt x="79396" y="1149968"/>
                  <a:pt x="77808" y="1030377"/>
                  <a:pt x="76221" y="1034610"/>
                </a:cubicBezTo>
                <a:cubicBezTo>
                  <a:pt x="74634" y="1038843"/>
                  <a:pt x="73046" y="999156"/>
                  <a:pt x="69871" y="1009210"/>
                </a:cubicBezTo>
                <a:cubicBezTo>
                  <a:pt x="66696" y="1019264"/>
                  <a:pt x="68813" y="1058952"/>
                  <a:pt x="57171" y="1094935"/>
                </a:cubicBezTo>
                <a:cubicBezTo>
                  <a:pt x="45529" y="1130918"/>
                  <a:pt x="1079" y="1221935"/>
                  <a:pt x="21" y="1225110"/>
                </a:cubicBezTo>
                <a:cubicBezTo>
                  <a:pt x="-1037" y="1228285"/>
                  <a:pt x="36533" y="1272206"/>
                  <a:pt x="50821" y="1113985"/>
                </a:cubicBezTo>
                <a:cubicBezTo>
                  <a:pt x="65109" y="955764"/>
                  <a:pt x="84159" y="450410"/>
                  <a:pt x="85746" y="275785"/>
                </a:cubicBezTo>
                <a:cubicBezTo>
                  <a:pt x="87333" y="101160"/>
                  <a:pt x="77279" y="-80344"/>
                  <a:pt x="76221" y="376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713CF38-DFF9-5D48-486E-ACDFD3D69AA4}"/>
              </a:ext>
            </a:extLst>
          </p:cNvPr>
          <p:cNvSpPr/>
          <p:nvPr/>
        </p:nvSpPr>
        <p:spPr>
          <a:xfrm>
            <a:off x="8988390" y="2158802"/>
            <a:ext cx="79410" cy="674635"/>
          </a:xfrm>
          <a:custGeom>
            <a:avLst/>
            <a:gdLst>
              <a:gd name="connsiteX0" fmla="*/ 28610 w 79410"/>
              <a:gd name="connsiteY0" fmla="*/ 3373 h 674635"/>
              <a:gd name="connsiteX1" fmla="*/ 76235 w 79410"/>
              <a:gd name="connsiteY1" fmla="*/ 647898 h 674635"/>
              <a:gd name="connsiteX2" fmla="*/ 66710 w 79410"/>
              <a:gd name="connsiteY2" fmla="*/ 514548 h 674635"/>
              <a:gd name="connsiteX3" fmla="*/ 35 w 79410"/>
              <a:gd name="connsiteY3" fmla="*/ 168473 h 674635"/>
              <a:gd name="connsiteX4" fmla="*/ 57185 w 79410"/>
              <a:gd name="connsiteY4" fmla="*/ 384373 h 674635"/>
              <a:gd name="connsiteX5" fmla="*/ 28610 w 79410"/>
              <a:gd name="connsiteY5" fmla="*/ 3373 h 6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0" h="674635">
                <a:moveTo>
                  <a:pt x="28610" y="3373"/>
                </a:moveTo>
                <a:cubicBezTo>
                  <a:pt x="31785" y="47294"/>
                  <a:pt x="69885" y="562702"/>
                  <a:pt x="76235" y="647898"/>
                </a:cubicBezTo>
                <a:cubicBezTo>
                  <a:pt x="82585" y="733094"/>
                  <a:pt x="79410" y="594452"/>
                  <a:pt x="66710" y="514548"/>
                </a:cubicBezTo>
                <a:cubicBezTo>
                  <a:pt x="54010" y="434644"/>
                  <a:pt x="1622" y="190169"/>
                  <a:pt x="35" y="168473"/>
                </a:cubicBezTo>
                <a:cubicBezTo>
                  <a:pt x="-1552" y="146777"/>
                  <a:pt x="50835" y="410302"/>
                  <a:pt x="57185" y="384373"/>
                </a:cubicBezTo>
                <a:cubicBezTo>
                  <a:pt x="63535" y="358444"/>
                  <a:pt x="25435" y="-40548"/>
                  <a:pt x="28610" y="33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153BB90-7A27-E32C-E26A-353111897470}"/>
              </a:ext>
            </a:extLst>
          </p:cNvPr>
          <p:cNvSpPr/>
          <p:nvPr/>
        </p:nvSpPr>
        <p:spPr>
          <a:xfrm>
            <a:off x="9064529" y="2460708"/>
            <a:ext cx="30504" cy="940050"/>
          </a:xfrm>
          <a:custGeom>
            <a:avLst/>
            <a:gdLst>
              <a:gd name="connsiteX0" fmla="*/ 19146 w 30504"/>
              <a:gd name="connsiteY0" fmla="*/ 12617 h 940050"/>
              <a:gd name="connsiteX1" fmla="*/ 28671 w 30504"/>
              <a:gd name="connsiteY1" fmla="*/ 733342 h 940050"/>
              <a:gd name="connsiteX2" fmla="*/ 28671 w 30504"/>
              <a:gd name="connsiteY2" fmla="*/ 717467 h 940050"/>
              <a:gd name="connsiteX3" fmla="*/ 9621 w 30504"/>
              <a:gd name="connsiteY3" fmla="*/ 939717 h 940050"/>
              <a:gd name="connsiteX4" fmla="*/ 15971 w 30504"/>
              <a:gd name="connsiteY4" fmla="*/ 660317 h 940050"/>
              <a:gd name="connsiteX5" fmla="*/ 96 w 30504"/>
              <a:gd name="connsiteY5" fmla="*/ 123742 h 940050"/>
              <a:gd name="connsiteX6" fmla="*/ 9621 w 30504"/>
              <a:gd name="connsiteY6" fmla="*/ 263442 h 940050"/>
              <a:gd name="connsiteX7" fmla="*/ 19146 w 30504"/>
              <a:gd name="connsiteY7" fmla="*/ 12617 h 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4" h="940050">
                <a:moveTo>
                  <a:pt x="19146" y="12617"/>
                </a:moveTo>
                <a:cubicBezTo>
                  <a:pt x="22321" y="90934"/>
                  <a:pt x="27084" y="615867"/>
                  <a:pt x="28671" y="733342"/>
                </a:cubicBezTo>
                <a:cubicBezTo>
                  <a:pt x="30259" y="850817"/>
                  <a:pt x="31846" y="683071"/>
                  <a:pt x="28671" y="717467"/>
                </a:cubicBezTo>
                <a:cubicBezTo>
                  <a:pt x="25496" y="751863"/>
                  <a:pt x="11738" y="949242"/>
                  <a:pt x="9621" y="939717"/>
                </a:cubicBezTo>
                <a:cubicBezTo>
                  <a:pt x="7504" y="930192"/>
                  <a:pt x="17558" y="796313"/>
                  <a:pt x="15971" y="660317"/>
                </a:cubicBezTo>
                <a:cubicBezTo>
                  <a:pt x="14384" y="524321"/>
                  <a:pt x="1154" y="189888"/>
                  <a:pt x="96" y="123742"/>
                </a:cubicBezTo>
                <a:cubicBezTo>
                  <a:pt x="-962" y="57596"/>
                  <a:pt x="6975" y="281434"/>
                  <a:pt x="9621" y="263442"/>
                </a:cubicBezTo>
                <a:cubicBezTo>
                  <a:pt x="12267" y="245450"/>
                  <a:pt x="15971" y="-65700"/>
                  <a:pt x="19146" y="12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AD648E53-7D45-DC47-E0BF-35185EB30AA7}"/>
              </a:ext>
            </a:extLst>
          </p:cNvPr>
          <p:cNvSpPr/>
          <p:nvPr/>
        </p:nvSpPr>
        <p:spPr>
          <a:xfrm>
            <a:off x="9073914" y="1562098"/>
            <a:ext cx="7379" cy="853992"/>
          </a:xfrm>
          <a:custGeom>
            <a:avLst/>
            <a:gdLst>
              <a:gd name="connsiteX0" fmla="*/ 6586 w 7379"/>
              <a:gd name="connsiteY0" fmla="*/ 2 h 853992"/>
              <a:gd name="connsiteX1" fmla="*/ 236 w 7379"/>
              <a:gd name="connsiteY1" fmla="*/ 419102 h 853992"/>
              <a:gd name="connsiteX2" fmla="*/ 3411 w 7379"/>
              <a:gd name="connsiteY2" fmla="*/ 387352 h 853992"/>
              <a:gd name="connsiteX3" fmla="*/ 236 w 7379"/>
              <a:gd name="connsiteY3" fmla="*/ 841377 h 853992"/>
              <a:gd name="connsiteX4" fmla="*/ 6586 w 7379"/>
              <a:gd name="connsiteY4" fmla="*/ 688977 h 853992"/>
              <a:gd name="connsiteX5" fmla="*/ 6586 w 7379"/>
              <a:gd name="connsiteY5" fmla="*/ 285752 h 853992"/>
              <a:gd name="connsiteX6" fmla="*/ 236 w 7379"/>
              <a:gd name="connsiteY6" fmla="*/ 425452 h 853992"/>
              <a:gd name="connsiteX7" fmla="*/ 6586 w 7379"/>
              <a:gd name="connsiteY7" fmla="*/ 2 h 8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9" h="853992">
                <a:moveTo>
                  <a:pt x="6586" y="2"/>
                </a:moveTo>
                <a:cubicBezTo>
                  <a:pt x="6586" y="-1056"/>
                  <a:pt x="765" y="354544"/>
                  <a:pt x="236" y="419102"/>
                </a:cubicBezTo>
                <a:cubicBezTo>
                  <a:pt x="-293" y="483660"/>
                  <a:pt x="3411" y="316973"/>
                  <a:pt x="3411" y="387352"/>
                </a:cubicBezTo>
                <a:cubicBezTo>
                  <a:pt x="3411" y="457731"/>
                  <a:pt x="-293" y="791106"/>
                  <a:pt x="236" y="841377"/>
                </a:cubicBezTo>
                <a:cubicBezTo>
                  <a:pt x="765" y="891648"/>
                  <a:pt x="5528" y="781581"/>
                  <a:pt x="6586" y="688977"/>
                </a:cubicBezTo>
                <a:cubicBezTo>
                  <a:pt x="7644" y="596373"/>
                  <a:pt x="7644" y="329673"/>
                  <a:pt x="6586" y="285752"/>
                </a:cubicBezTo>
                <a:cubicBezTo>
                  <a:pt x="5528" y="241831"/>
                  <a:pt x="-1351" y="474135"/>
                  <a:pt x="236" y="425452"/>
                </a:cubicBezTo>
                <a:cubicBezTo>
                  <a:pt x="1823" y="376769"/>
                  <a:pt x="6586" y="1060"/>
                  <a:pt x="6586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F5151E2-83FE-0F24-FF35-73F67CFF3860}"/>
              </a:ext>
            </a:extLst>
          </p:cNvPr>
          <p:cNvSpPr/>
          <p:nvPr/>
        </p:nvSpPr>
        <p:spPr>
          <a:xfrm>
            <a:off x="8813781" y="1596642"/>
            <a:ext cx="196973" cy="940436"/>
          </a:xfrm>
          <a:custGeom>
            <a:avLst/>
            <a:gdLst>
              <a:gd name="connsiteX0" fmla="*/ 19 w 196973"/>
              <a:gd name="connsiteY0" fmla="*/ 67058 h 940436"/>
              <a:gd name="connsiteX1" fmla="*/ 53994 w 196973"/>
              <a:gd name="connsiteY1" fmla="*/ 390908 h 940436"/>
              <a:gd name="connsiteX2" fmla="*/ 76219 w 196973"/>
              <a:gd name="connsiteY2" fmla="*/ 911608 h 940436"/>
              <a:gd name="connsiteX3" fmla="*/ 85744 w 196973"/>
              <a:gd name="connsiteY3" fmla="*/ 657608 h 940436"/>
              <a:gd name="connsiteX4" fmla="*/ 85744 w 196973"/>
              <a:gd name="connsiteY4" fmla="*/ 203583 h 940436"/>
              <a:gd name="connsiteX5" fmla="*/ 196869 w 196973"/>
              <a:gd name="connsiteY5" fmla="*/ 383 h 940436"/>
              <a:gd name="connsiteX6" fmla="*/ 63519 w 196973"/>
              <a:gd name="connsiteY6" fmla="*/ 248033 h 940436"/>
              <a:gd name="connsiteX7" fmla="*/ 88919 w 196973"/>
              <a:gd name="connsiteY7" fmla="*/ 937008 h 940436"/>
              <a:gd name="connsiteX8" fmla="*/ 79394 w 196973"/>
              <a:gd name="connsiteY8" fmla="*/ 502033 h 940436"/>
              <a:gd name="connsiteX9" fmla="*/ 60344 w 196973"/>
              <a:gd name="connsiteY9" fmla="*/ 241683 h 940436"/>
              <a:gd name="connsiteX10" fmla="*/ 19 w 196973"/>
              <a:gd name="connsiteY10" fmla="*/ 67058 h 9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73" h="940436">
                <a:moveTo>
                  <a:pt x="19" y="67058"/>
                </a:moveTo>
                <a:cubicBezTo>
                  <a:pt x="-1039" y="91929"/>
                  <a:pt x="41294" y="250150"/>
                  <a:pt x="53994" y="390908"/>
                </a:cubicBezTo>
                <a:cubicBezTo>
                  <a:pt x="66694" y="531666"/>
                  <a:pt x="70927" y="867158"/>
                  <a:pt x="76219" y="911608"/>
                </a:cubicBezTo>
                <a:cubicBezTo>
                  <a:pt x="81511" y="956058"/>
                  <a:pt x="84157" y="775612"/>
                  <a:pt x="85744" y="657608"/>
                </a:cubicBezTo>
                <a:cubicBezTo>
                  <a:pt x="87331" y="539604"/>
                  <a:pt x="67223" y="313121"/>
                  <a:pt x="85744" y="203583"/>
                </a:cubicBezTo>
                <a:cubicBezTo>
                  <a:pt x="104265" y="94046"/>
                  <a:pt x="200573" y="-7025"/>
                  <a:pt x="196869" y="383"/>
                </a:cubicBezTo>
                <a:cubicBezTo>
                  <a:pt x="193165" y="7791"/>
                  <a:pt x="81511" y="91929"/>
                  <a:pt x="63519" y="248033"/>
                </a:cubicBezTo>
                <a:cubicBezTo>
                  <a:pt x="45527" y="404137"/>
                  <a:pt x="86273" y="894675"/>
                  <a:pt x="88919" y="937008"/>
                </a:cubicBezTo>
                <a:cubicBezTo>
                  <a:pt x="91565" y="979341"/>
                  <a:pt x="84156" y="617920"/>
                  <a:pt x="79394" y="502033"/>
                </a:cubicBezTo>
                <a:cubicBezTo>
                  <a:pt x="74632" y="386146"/>
                  <a:pt x="71457" y="312062"/>
                  <a:pt x="60344" y="241683"/>
                </a:cubicBezTo>
                <a:cubicBezTo>
                  <a:pt x="49232" y="171304"/>
                  <a:pt x="1077" y="42187"/>
                  <a:pt x="19" y="67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D9F5BEE-0031-78EF-5C7C-7D567CFE2E78}"/>
              </a:ext>
            </a:extLst>
          </p:cNvPr>
          <p:cNvSpPr/>
          <p:nvPr/>
        </p:nvSpPr>
        <p:spPr>
          <a:xfrm>
            <a:off x="8924885" y="1515804"/>
            <a:ext cx="130336" cy="995841"/>
          </a:xfrm>
          <a:custGeom>
            <a:avLst/>
            <a:gdLst>
              <a:gd name="connsiteX0" fmla="*/ 57190 w 130336"/>
              <a:gd name="connsiteY0" fmla="*/ 1846 h 995841"/>
              <a:gd name="connsiteX1" fmla="*/ 111165 w 130336"/>
              <a:gd name="connsiteY1" fmla="*/ 166946 h 995841"/>
              <a:gd name="connsiteX2" fmla="*/ 57190 w 130336"/>
              <a:gd name="connsiteY2" fmla="*/ 366971 h 995841"/>
              <a:gd name="connsiteX3" fmla="*/ 69890 w 130336"/>
              <a:gd name="connsiteY3" fmla="*/ 332046 h 995841"/>
              <a:gd name="connsiteX4" fmla="*/ 66715 w 130336"/>
              <a:gd name="connsiteY4" fmla="*/ 471746 h 995841"/>
              <a:gd name="connsiteX5" fmla="*/ 130215 w 130336"/>
              <a:gd name="connsiteY5" fmla="*/ 881321 h 995841"/>
              <a:gd name="connsiteX6" fmla="*/ 82590 w 130336"/>
              <a:gd name="connsiteY6" fmla="*/ 605096 h 995841"/>
              <a:gd name="connsiteX7" fmla="*/ 76240 w 130336"/>
              <a:gd name="connsiteY7" fmla="*/ 535246 h 995841"/>
              <a:gd name="connsiteX8" fmla="*/ 60365 w 130336"/>
              <a:gd name="connsiteY8" fmla="*/ 995621 h 995841"/>
              <a:gd name="connsiteX9" fmla="*/ 41315 w 130336"/>
              <a:gd name="connsiteY9" fmla="*/ 592396 h 995841"/>
              <a:gd name="connsiteX10" fmla="*/ 50840 w 130336"/>
              <a:gd name="connsiteY10" fmla="*/ 328871 h 995841"/>
              <a:gd name="connsiteX11" fmla="*/ 88940 w 130336"/>
              <a:gd name="connsiteY11" fmla="*/ 230446 h 995841"/>
              <a:gd name="connsiteX12" fmla="*/ 40 w 130336"/>
              <a:gd name="connsiteY12" fmla="*/ 52646 h 995841"/>
              <a:gd name="connsiteX13" fmla="*/ 101640 w 130336"/>
              <a:gd name="connsiteY13" fmla="*/ 224096 h 995841"/>
              <a:gd name="connsiteX14" fmla="*/ 92115 w 130336"/>
              <a:gd name="connsiteY14" fmla="*/ 84396 h 995841"/>
              <a:gd name="connsiteX15" fmla="*/ 57190 w 130336"/>
              <a:gd name="connsiteY15" fmla="*/ 1846 h 99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336" h="995841">
                <a:moveTo>
                  <a:pt x="57190" y="1846"/>
                </a:moveTo>
                <a:cubicBezTo>
                  <a:pt x="60365" y="15604"/>
                  <a:pt x="111165" y="106092"/>
                  <a:pt x="111165" y="166946"/>
                </a:cubicBezTo>
                <a:cubicBezTo>
                  <a:pt x="111165" y="227800"/>
                  <a:pt x="64069" y="339454"/>
                  <a:pt x="57190" y="366971"/>
                </a:cubicBezTo>
                <a:cubicBezTo>
                  <a:pt x="50311" y="394488"/>
                  <a:pt x="68303" y="314584"/>
                  <a:pt x="69890" y="332046"/>
                </a:cubicBezTo>
                <a:cubicBezTo>
                  <a:pt x="71477" y="349508"/>
                  <a:pt x="56661" y="380200"/>
                  <a:pt x="66715" y="471746"/>
                </a:cubicBezTo>
                <a:cubicBezTo>
                  <a:pt x="76769" y="563292"/>
                  <a:pt x="127569" y="859096"/>
                  <a:pt x="130215" y="881321"/>
                </a:cubicBezTo>
                <a:cubicBezTo>
                  <a:pt x="132861" y="903546"/>
                  <a:pt x="91586" y="662775"/>
                  <a:pt x="82590" y="605096"/>
                </a:cubicBezTo>
                <a:cubicBezTo>
                  <a:pt x="73594" y="547417"/>
                  <a:pt x="79944" y="470159"/>
                  <a:pt x="76240" y="535246"/>
                </a:cubicBezTo>
                <a:cubicBezTo>
                  <a:pt x="72536" y="600333"/>
                  <a:pt x="66186" y="986096"/>
                  <a:pt x="60365" y="995621"/>
                </a:cubicBezTo>
                <a:cubicBezTo>
                  <a:pt x="54544" y="1005146"/>
                  <a:pt x="42902" y="703521"/>
                  <a:pt x="41315" y="592396"/>
                </a:cubicBezTo>
                <a:cubicBezTo>
                  <a:pt x="39727" y="481271"/>
                  <a:pt x="42903" y="389196"/>
                  <a:pt x="50840" y="328871"/>
                </a:cubicBezTo>
                <a:cubicBezTo>
                  <a:pt x="58777" y="268546"/>
                  <a:pt x="97407" y="276483"/>
                  <a:pt x="88940" y="230446"/>
                </a:cubicBezTo>
                <a:cubicBezTo>
                  <a:pt x="80473" y="184409"/>
                  <a:pt x="-2077" y="53704"/>
                  <a:pt x="40" y="52646"/>
                </a:cubicBezTo>
                <a:cubicBezTo>
                  <a:pt x="2157" y="51588"/>
                  <a:pt x="86294" y="218804"/>
                  <a:pt x="101640" y="224096"/>
                </a:cubicBezTo>
                <a:cubicBezTo>
                  <a:pt x="116986" y="229388"/>
                  <a:pt x="97936" y="114029"/>
                  <a:pt x="92115" y="84396"/>
                </a:cubicBezTo>
                <a:cubicBezTo>
                  <a:pt x="86294" y="54763"/>
                  <a:pt x="54015" y="-11912"/>
                  <a:pt x="57190" y="18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0C22DE6F-3886-BBA9-744B-EA1C169E94BE}"/>
              </a:ext>
            </a:extLst>
          </p:cNvPr>
          <p:cNvSpPr/>
          <p:nvPr/>
        </p:nvSpPr>
        <p:spPr>
          <a:xfrm>
            <a:off x="9010619" y="1425570"/>
            <a:ext cx="89536" cy="330231"/>
          </a:xfrm>
          <a:custGeom>
            <a:avLst/>
            <a:gdLst>
              <a:gd name="connsiteX0" fmla="*/ 88931 w 89536"/>
              <a:gd name="connsiteY0" fmla="*/ 5 h 330231"/>
              <a:gd name="connsiteX1" fmla="*/ 41306 w 89536"/>
              <a:gd name="connsiteY1" fmla="*/ 168280 h 330231"/>
              <a:gd name="connsiteX2" fmla="*/ 38131 w 89536"/>
              <a:gd name="connsiteY2" fmla="*/ 234955 h 330231"/>
              <a:gd name="connsiteX3" fmla="*/ 41306 w 89536"/>
              <a:gd name="connsiteY3" fmla="*/ 330205 h 330231"/>
              <a:gd name="connsiteX4" fmla="*/ 31781 w 89536"/>
              <a:gd name="connsiteY4" fmla="*/ 225430 h 330231"/>
              <a:gd name="connsiteX5" fmla="*/ 31 w 89536"/>
              <a:gd name="connsiteY5" fmla="*/ 139705 h 330231"/>
              <a:gd name="connsiteX6" fmla="*/ 38131 w 89536"/>
              <a:gd name="connsiteY6" fmla="*/ 15880 h 330231"/>
              <a:gd name="connsiteX7" fmla="*/ 3206 w 89536"/>
              <a:gd name="connsiteY7" fmla="*/ 161930 h 330231"/>
              <a:gd name="connsiteX8" fmla="*/ 88931 w 89536"/>
              <a:gd name="connsiteY8" fmla="*/ 5 h 33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6" h="330231">
                <a:moveTo>
                  <a:pt x="88931" y="5"/>
                </a:moveTo>
                <a:cubicBezTo>
                  <a:pt x="95281" y="1063"/>
                  <a:pt x="49773" y="129122"/>
                  <a:pt x="41306" y="168280"/>
                </a:cubicBezTo>
                <a:cubicBezTo>
                  <a:pt x="32839" y="207438"/>
                  <a:pt x="38131" y="207968"/>
                  <a:pt x="38131" y="234955"/>
                </a:cubicBezTo>
                <a:cubicBezTo>
                  <a:pt x="38131" y="261942"/>
                  <a:pt x="42364" y="331793"/>
                  <a:pt x="41306" y="330205"/>
                </a:cubicBezTo>
                <a:cubicBezTo>
                  <a:pt x="40248" y="328617"/>
                  <a:pt x="38660" y="257180"/>
                  <a:pt x="31781" y="225430"/>
                </a:cubicBezTo>
                <a:cubicBezTo>
                  <a:pt x="24902" y="193680"/>
                  <a:pt x="-1027" y="174630"/>
                  <a:pt x="31" y="139705"/>
                </a:cubicBezTo>
                <a:cubicBezTo>
                  <a:pt x="1089" y="104780"/>
                  <a:pt x="37602" y="12176"/>
                  <a:pt x="38131" y="15880"/>
                </a:cubicBezTo>
                <a:cubicBezTo>
                  <a:pt x="38660" y="19584"/>
                  <a:pt x="-4732" y="160342"/>
                  <a:pt x="3206" y="161930"/>
                </a:cubicBezTo>
                <a:cubicBezTo>
                  <a:pt x="11144" y="163518"/>
                  <a:pt x="82581" y="-1053"/>
                  <a:pt x="88931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7CEC467-A2BC-3D9F-575C-01F6A8EE61B4}"/>
              </a:ext>
            </a:extLst>
          </p:cNvPr>
          <p:cNvSpPr/>
          <p:nvPr/>
        </p:nvSpPr>
        <p:spPr>
          <a:xfrm>
            <a:off x="9056394" y="1367330"/>
            <a:ext cx="68727" cy="538475"/>
          </a:xfrm>
          <a:custGeom>
            <a:avLst/>
            <a:gdLst>
              <a:gd name="connsiteX0" fmla="*/ 68556 w 68727"/>
              <a:gd name="connsiteY0" fmla="*/ 1095 h 538475"/>
              <a:gd name="connsiteX1" fmla="*/ 20931 w 68727"/>
              <a:gd name="connsiteY1" fmla="*/ 248745 h 538475"/>
              <a:gd name="connsiteX2" fmla="*/ 14581 w 68727"/>
              <a:gd name="connsiteY2" fmla="*/ 528145 h 538475"/>
              <a:gd name="connsiteX3" fmla="*/ 24106 w 68727"/>
              <a:gd name="connsiteY3" fmla="*/ 448770 h 538475"/>
              <a:gd name="connsiteX4" fmla="*/ 1881 w 68727"/>
              <a:gd name="connsiteY4" fmla="*/ 169370 h 538475"/>
              <a:gd name="connsiteX5" fmla="*/ 68556 w 68727"/>
              <a:gd name="connsiteY5" fmla="*/ 1095 h 5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27" h="538475">
                <a:moveTo>
                  <a:pt x="68556" y="1095"/>
                </a:moveTo>
                <a:cubicBezTo>
                  <a:pt x="71731" y="14324"/>
                  <a:pt x="29927" y="160903"/>
                  <a:pt x="20931" y="248745"/>
                </a:cubicBezTo>
                <a:cubicBezTo>
                  <a:pt x="11935" y="336587"/>
                  <a:pt x="14052" y="494808"/>
                  <a:pt x="14581" y="528145"/>
                </a:cubicBezTo>
                <a:cubicBezTo>
                  <a:pt x="15110" y="561482"/>
                  <a:pt x="26223" y="508566"/>
                  <a:pt x="24106" y="448770"/>
                </a:cubicBezTo>
                <a:cubicBezTo>
                  <a:pt x="21989" y="388974"/>
                  <a:pt x="-7644" y="241337"/>
                  <a:pt x="1881" y="169370"/>
                </a:cubicBezTo>
                <a:cubicBezTo>
                  <a:pt x="11406" y="97403"/>
                  <a:pt x="65381" y="-12134"/>
                  <a:pt x="68556" y="10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410F58E-141F-B264-F516-1D73EE4243B3}"/>
              </a:ext>
            </a:extLst>
          </p:cNvPr>
          <p:cNvSpPr/>
          <p:nvPr/>
        </p:nvSpPr>
        <p:spPr>
          <a:xfrm>
            <a:off x="8982075" y="1632889"/>
            <a:ext cx="79400" cy="825649"/>
          </a:xfrm>
          <a:custGeom>
            <a:avLst/>
            <a:gdLst>
              <a:gd name="connsiteX0" fmla="*/ 15875 w 79400"/>
              <a:gd name="connsiteY0" fmla="*/ 5411 h 825649"/>
              <a:gd name="connsiteX1" fmla="*/ 66675 w 79400"/>
              <a:gd name="connsiteY1" fmla="*/ 392761 h 825649"/>
              <a:gd name="connsiteX2" fmla="*/ 79375 w 79400"/>
              <a:gd name="connsiteY2" fmla="*/ 592786 h 825649"/>
              <a:gd name="connsiteX3" fmla="*/ 69850 w 79400"/>
              <a:gd name="connsiteY3" fmla="*/ 497536 h 825649"/>
              <a:gd name="connsiteX4" fmla="*/ 66675 w 79400"/>
              <a:gd name="connsiteY4" fmla="*/ 824561 h 825649"/>
              <a:gd name="connsiteX5" fmla="*/ 63500 w 79400"/>
              <a:gd name="connsiteY5" fmla="*/ 589611 h 825649"/>
              <a:gd name="connsiteX6" fmla="*/ 0 w 79400"/>
              <a:gd name="connsiteY6" fmla="*/ 224486 h 825649"/>
              <a:gd name="connsiteX7" fmla="*/ 63500 w 79400"/>
              <a:gd name="connsiteY7" fmla="*/ 465786 h 825649"/>
              <a:gd name="connsiteX8" fmla="*/ 19050 w 79400"/>
              <a:gd name="connsiteY8" fmla="*/ 183211 h 825649"/>
              <a:gd name="connsiteX9" fmla="*/ 15875 w 79400"/>
              <a:gd name="connsiteY9" fmla="*/ 5411 h 8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00" h="825649">
                <a:moveTo>
                  <a:pt x="15875" y="5411"/>
                </a:moveTo>
                <a:cubicBezTo>
                  <a:pt x="23812" y="40336"/>
                  <a:pt x="56092" y="294865"/>
                  <a:pt x="66675" y="392761"/>
                </a:cubicBezTo>
                <a:cubicBezTo>
                  <a:pt x="77258" y="490657"/>
                  <a:pt x="78846" y="575324"/>
                  <a:pt x="79375" y="592786"/>
                </a:cubicBezTo>
                <a:cubicBezTo>
                  <a:pt x="79904" y="610248"/>
                  <a:pt x="71967" y="458907"/>
                  <a:pt x="69850" y="497536"/>
                </a:cubicBezTo>
                <a:cubicBezTo>
                  <a:pt x="67733" y="536165"/>
                  <a:pt x="67733" y="809215"/>
                  <a:pt x="66675" y="824561"/>
                </a:cubicBezTo>
                <a:cubicBezTo>
                  <a:pt x="65617" y="839907"/>
                  <a:pt x="74612" y="689623"/>
                  <a:pt x="63500" y="589611"/>
                </a:cubicBezTo>
                <a:cubicBezTo>
                  <a:pt x="52388" y="489599"/>
                  <a:pt x="0" y="245123"/>
                  <a:pt x="0" y="224486"/>
                </a:cubicBezTo>
                <a:cubicBezTo>
                  <a:pt x="0" y="203849"/>
                  <a:pt x="60325" y="472665"/>
                  <a:pt x="63500" y="465786"/>
                </a:cubicBezTo>
                <a:cubicBezTo>
                  <a:pt x="66675" y="458907"/>
                  <a:pt x="24342" y="253061"/>
                  <a:pt x="19050" y="183211"/>
                </a:cubicBezTo>
                <a:cubicBezTo>
                  <a:pt x="13758" y="113361"/>
                  <a:pt x="7938" y="-29514"/>
                  <a:pt x="15875" y="54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56E7F6D-1BF0-8C73-DC04-AA345E73065C}"/>
              </a:ext>
            </a:extLst>
          </p:cNvPr>
          <p:cNvSpPr/>
          <p:nvPr/>
        </p:nvSpPr>
        <p:spPr>
          <a:xfrm>
            <a:off x="8813640" y="1418692"/>
            <a:ext cx="210134" cy="286954"/>
          </a:xfrm>
          <a:custGeom>
            <a:avLst/>
            <a:gdLst>
              <a:gd name="connsiteX0" fmla="*/ 160 w 210134"/>
              <a:gd name="connsiteY0" fmla="*/ 79908 h 286954"/>
              <a:gd name="connsiteX1" fmla="*/ 57310 w 210134"/>
              <a:gd name="connsiteY1" fmla="*/ 203733 h 286954"/>
              <a:gd name="connsiteX2" fmla="*/ 57310 w 210134"/>
              <a:gd name="connsiteY2" fmla="*/ 286283 h 286954"/>
              <a:gd name="connsiteX3" fmla="*/ 123985 w 210134"/>
              <a:gd name="connsiteY3" fmla="*/ 159283 h 286954"/>
              <a:gd name="connsiteX4" fmla="*/ 209710 w 210134"/>
              <a:gd name="connsiteY4" fmla="*/ 533 h 286954"/>
              <a:gd name="connsiteX5" fmla="*/ 85885 w 210134"/>
              <a:gd name="connsiteY5" fmla="*/ 216433 h 286954"/>
              <a:gd name="connsiteX6" fmla="*/ 41435 w 210134"/>
              <a:gd name="connsiteY6" fmla="*/ 146583 h 286954"/>
              <a:gd name="connsiteX7" fmla="*/ 160 w 210134"/>
              <a:gd name="connsiteY7" fmla="*/ 79908 h 28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34" h="286954">
                <a:moveTo>
                  <a:pt x="160" y="79908"/>
                </a:moveTo>
                <a:cubicBezTo>
                  <a:pt x="2806" y="89433"/>
                  <a:pt x="47785" y="169337"/>
                  <a:pt x="57310" y="203733"/>
                </a:cubicBezTo>
                <a:cubicBezTo>
                  <a:pt x="66835" y="238129"/>
                  <a:pt x="46198" y="293691"/>
                  <a:pt x="57310" y="286283"/>
                </a:cubicBezTo>
                <a:cubicBezTo>
                  <a:pt x="68423" y="278875"/>
                  <a:pt x="98585" y="206908"/>
                  <a:pt x="123985" y="159283"/>
                </a:cubicBezTo>
                <a:cubicBezTo>
                  <a:pt x="149385" y="111658"/>
                  <a:pt x="216060" y="-8992"/>
                  <a:pt x="209710" y="533"/>
                </a:cubicBezTo>
                <a:cubicBezTo>
                  <a:pt x="203360" y="10058"/>
                  <a:pt x="113931" y="192091"/>
                  <a:pt x="85885" y="216433"/>
                </a:cubicBezTo>
                <a:cubicBezTo>
                  <a:pt x="57839" y="240775"/>
                  <a:pt x="54664" y="169337"/>
                  <a:pt x="41435" y="146583"/>
                </a:cubicBezTo>
                <a:cubicBezTo>
                  <a:pt x="28206" y="123829"/>
                  <a:pt x="-2486" y="70383"/>
                  <a:pt x="160" y="799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5E45B8B-3357-F2E6-FF6F-C3E7DB0A4451}"/>
              </a:ext>
            </a:extLst>
          </p:cNvPr>
          <p:cNvSpPr/>
          <p:nvPr/>
        </p:nvSpPr>
        <p:spPr>
          <a:xfrm>
            <a:off x="8638986" y="1241423"/>
            <a:ext cx="85523" cy="422695"/>
          </a:xfrm>
          <a:custGeom>
            <a:avLst/>
            <a:gdLst>
              <a:gd name="connsiteX0" fmla="*/ 50989 w 85523"/>
              <a:gd name="connsiteY0" fmla="*/ 2 h 422695"/>
              <a:gd name="connsiteX1" fmla="*/ 16064 w 85523"/>
              <a:gd name="connsiteY1" fmla="*/ 133352 h 422695"/>
              <a:gd name="connsiteX2" fmla="*/ 60514 w 85523"/>
              <a:gd name="connsiteY2" fmla="*/ 266702 h 422695"/>
              <a:gd name="connsiteX3" fmla="*/ 47814 w 85523"/>
              <a:gd name="connsiteY3" fmla="*/ 228602 h 422695"/>
              <a:gd name="connsiteX4" fmla="*/ 63689 w 85523"/>
              <a:gd name="connsiteY4" fmla="*/ 349252 h 422695"/>
              <a:gd name="connsiteX5" fmla="*/ 82739 w 85523"/>
              <a:gd name="connsiteY5" fmla="*/ 422277 h 422695"/>
              <a:gd name="connsiteX6" fmla="*/ 76389 w 85523"/>
              <a:gd name="connsiteY6" fmla="*/ 317502 h 422695"/>
              <a:gd name="connsiteX7" fmla="*/ 189 w 85523"/>
              <a:gd name="connsiteY7" fmla="*/ 136527 h 422695"/>
              <a:gd name="connsiteX8" fmla="*/ 50989 w 85523"/>
              <a:gd name="connsiteY8" fmla="*/ 2 h 4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3" h="422695">
                <a:moveTo>
                  <a:pt x="50989" y="2"/>
                </a:moveTo>
                <a:cubicBezTo>
                  <a:pt x="53635" y="-527"/>
                  <a:pt x="14476" y="88902"/>
                  <a:pt x="16064" y="133352"/>
                </a:cubicBezTo>
                <a:cubicBezTo>
                  <a:pt x="17651" y="177802"/>
                  <a:pt x="60514" y="266702"/>
                  <a:pt x="60514" y="266702"/>
                </a:cubicBezTo>
                <a:cubicBezTo>
                  <a:pt x="65806" y="282577"/>
                  <a:pt x="47285" y="214844"/>
                  <a:pt x="47814" y="228602"/>
                </a:cubicBezTo>
                <a:cubicBezTo>
                  <a:pt x="48343" y="242360"/>
                  <a:pt x="57868" y="316973"/>
                  <a:pt x="63689" y="349252"/>
                </a:cubicBezTo>
                <a:cubicBezTo>
                  <a:pt x="69510" y="381531"/>
                  <a:pt x="80622" y="427569"/>
                  <a:pt x="82739" y="422277"/>
                </a:cubicBezTo>
                <a:cubicBezTo>
                  <a:pt x="84856" y="416985"/>
                  <a:pt x="90147" y="365127"/>
                  <a:pt x="76389" y="317502"/>
                </a:cubicBezTo>
                <a:cubicBezTo>
                  <a:pt x="62631" y="269877"/>
                  <a:pt x="3893" y="184152"/>
                  <a:pt x="189" y="136527"/>
                </a:cubicBezTo>
                <a:cubicBezTo>
                  <a:pt x="-3515" y="88902"/>
                  <a:pt x="48343" y="531"/>
                  <a:pt x="5098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92DDC478-4449-2487-ECFD-2EC539194807}"/>
              </a:ext>
            </a:extLst>
          </p:cNvPr>
          <p:cNvSpPr/>
          <p:nvPr/>
        </p:nvSpPr>
        <p:spPr>
          <a:xfrm>
            <a:off x="9026141" y="1017092"/>
            <a:ext cx="108793" cy="448556"/>
          </a:xfrm>
          <a:custGeom>
            <a:avLst/>
            <a:gdLst>
              <a:gd name="connsiteX0" fmla="*/ 108334 w 108793"/>
              <a:gd name="connsiteY0" fmla="*/ 5258 h 448556"/>
              <a:gd name="connsiteX1" fmla="*/ 3559 w 108793"/>
              <a:gd name="connsiteY1" fmla="*/ 433883 h 448556"/>
              <a:gd name="connsiteX2" fmla="*/ 22609 w 108793"/>
              <a:gd name="connsiteY2" fmla="*/ 332283 h 448556"/>
              <a:gd name="connsiteX3" fmla="*/ 3559 w 108793"/>
              <a:gd name="connsiteY3" fmla="*/ 167183 h 448556"/>
              <a:gd name="connsiteX4" fmla="*/ 22609 w 108793"/>
              <a:gd name="connsiteY4" fmla="*/ 281483 h 448556"/>
              <a:gd name="connsiteX5" fmla="*/ 41659 w 108793"/>
              <a:gd name="connsiteY5" fmla="*/ 198933 h 448556"/>
              <a:gd name="connsiteX6" fmla="*/ 108334 w 108793"/>
              <a:gd name="connsiteY6" fmla="*/ 5258 h 4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3" h="448556">
                <a:moveTo>
                  <a:pt x="108334" y="5258"/>
                </a:moveTo>
                <a:cubicBezTo>
                  <a:pt x="101984" y="44416"/>
                  <a:pt x="17846" y="379379"/>
                  <a:pt x="3559" y="433883"/>
                </a:cubicBezTo>
                <a:cubicBezTo>
                  <a:pt x="-10728" y="488387"/>
                  <a:pt x="22609" y="376733"/>
                  <a:pt x="22609" y="332283"/>
                </a:cubicBezTo>
                <a:cubicBezTo>
                  <a:pt x="22609" y="287833"/>
                  <a:pt x="3559" y="175650"/>
                  <a:pt x="3559" y="167183"/>
                </a:cubicBezTo>
                <a:cubicBezTo>
                  <a:pt x="3559" y="158716"/>
                  <a:pt x="16259" y="276191"/>
                  <a:pt x="22609" y="281483"/>
                </a:cubicBezTo>
                <a:cubicBezTo>
                  <a:pt x="28959" y="286775"/>
                  <a:pt x="30017" y="240737"/>
                  <a:pt x="41659" y="198933"/>
                </a:cubicBezTo>
                <a:cubicBezTo>
                  <a:pt x="53301" y="157129"/>
                  <a:pt x="114684" y="-33900"/>
                  <a:pt x="108334" y="52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E740E24-6B4F-06C4-8BCB-19F6D44B9AC2}"/>
              </a:ext>
            </a:extLst>
          </p:cNvPr>
          <p:cNvSpPr/>
          <p:nvPr/>
        </p:nvSpPr>
        <p:spPr>
          <a:xfrm>
            <a:off x="9039223" y="1200341"/>
            <a:ext cx="137109" cy="313193"/>
          </a:xfrm>
          <a:custGeom>
            <a:avLst/>
            <a:gdLst>
              <a:gd name="connsiteX0" fmla="*/ 136527 w 137109"/>
              <a:gd name="connsiteY0" fmla="*/ 6159 h 313193"/>
              <a:gd name="connsiteX1" fmla="*/ 66677 w 137109"/>
              <a:gd name="connsiteY1" fmla="*/ 304609 h 313193"/>
              <a:gd name="connsiteX2" fmla="*/ 85727 w 137109"/>
              <a:gd name="connsiteY2" fmla="*/ 222059 h 313193"/>
              <a:gd name="connsiteX3" fmla="*/ 98427 w 137109"/>
              <a:gd name="connsiteY3" fmla="*/ 114109 h 313193"/>
              <a:gd name="connsiteX4" fmla="*/ 2 w 137109"/>
              <a:gd name="connsiteY4" fmla="*/ 304609 h 313193"/>
              <a:gd name="connsiteX5" fmla="*/ 95252 w 137109"/>
              <a:gd name="connsiteY5" fmla="*/ 117284 h 313193"/>
              <a:gd name="connsiteX6" fmla="*/ 136527 w 137109"/>
              <a:gd name="connsiteY6" fmla="*/ 6159 h 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09" h="313193">
                <a:moveTo>
                  <a:pt x="136527" y="6159"/>
                </a:moveTo>
                <a:cubicBezTo>
                  <a:pt x="131765" y="37380"/>
                  <a:pt x="75144" y="268626"/>
                  <a:pt x="66677" y="304609"/>
                </a:cubicBezTo>
                <a:cubicBezTo>
                  <a:pt x="58210" y="340592"/>
                  <a:pt x="80435" y="253809"/>
                  <a:pt x="85727" y="222059"/>
                </a:cubicBezTo>
                <a:cubicBezTo>
                  <a:pt x="91019" y="190309"/>
                  <a:pt x="112715" y="100351"/>
                  <a:pt x="98427" y="114109"/>
                </a:cubicBezTo>
                <a:cubicBezTo>
                  <a:pt x="84139" y="127867"/>
                  <a:pt x="531" y="304080"/>
                  <a:pt x="2" y="304609"/>
                </a:cubicBezTo>
                <a:cubicBezTo>
                  <a:pt x="-527" y="305138"/>
                  <a:pt x="74615" y="164380"/>
                  <a:pt x="95252" y="117284"/>
                </a:cubicBezTo>
                <a:cubicBezTo>
                  <a:pt x="115889" y="70188"/>
                  <a:pt x="141289" y="-25062"/>
                  <a:pt x="136527" y="61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6828A92-83A9-60FE-FA8F-755D88AA78C8}"/>
              </a:ext>
            </a:extLst>
          </p:cNvPr>
          <p:cNvSpPr/>
          <p:nvPr/>
        </p:nvSpPr>
        <p:spPr>
          <a:xfrm>
            <a:off x="9099541" y="1171574"/>
            <a:ext cx="146258" cy="323860"/>
          </a:xfrm>
          <a:custGeom>
            <a:avLst/>
            <a:gdLst>
              <a:gd name="connsiteX0" fmla="*/ 146059 w 146258"/>
              <a:gd name="connsiteY0" fmla="*/ 53976 h 323860"/>
              <a:gd name="connsiteX1" fmla="*/ 44459 w 146258"/>
              <a:gd name="connsiteY1" fmla="*/ 244476 h 323860"/>
              <a:gd name="connsiteX2" fmla="*/ 9 w 146258"/>
              <a:gd name="connsiteY2" fmla="*/ 323851 h 323860"/>
              <a:gd name="connsiteX3" fmla="*/ 41284 w 146258"/>
              <a:gd name="connsiteY3" fmla="*/ 247651 h 323860"/>
              <a:gd name="connsiteX4" fmla="*/ 120659 w 146258"/>
              <a:gd name="connsiteY4" fmla="*/ 1 h 323860"/>
              <a:gd name="connsiteX5" fmla="*/ 15884 w 146258"/>
              <a:gd name="connsiteY5" fmla="*/ 250826 h 323860"/>
              <a:gd name="connsiteX6" fmla="*/ 146059 w 146258"/>
              <a:gd name="connsiteY6" fmla="*/ 53976 h 3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8" h="323860">
                <a:moveTo>
                  <a:pt x="146059" y="53976"/>
                </a:moveTo>
                <a:cubicBezTo>
                  <a:pt x="150821" y="52918"/>
                  <a:pt x="68801" y="199497"/>
                  <a:pt x="44459" y="244476"/>
                </a:cubicBezTo>
                <a:cubicBezTo>
                  <a:pt x="20117" y="289455"/>
                  <a:pt x="538" y="323322"/>
                  <a:pt x="9" y="323851"/>
                </a:cubicBezTo>
                <a:cubicBezTo>
                  <a:pt x="-520" y="324380"/>
                  <a:pt x="21176" y="301626"/>
                  <a:pt x="41284" y="247651"/>
                </a:cubicBezTo>
                <a:cubicBezTo>
                  <a:pt x="61392" y="193676"/>
                  <a:pt x="124892" y="-528"/>
                  <a:pt x="120659" y="1"/>
                </a:cubicBezTo>
                <a:cubicBezTo>
                  <a:pt x="116426" y="530"/>
                  <a:pt x="13238" y="237068"/>
                  <a:pt x="15884" y="250826"/>
                </a:cubicBezTo>
                <a:cubicBezTo>
                  <a:pt x="18530" y="264584"/>
                  <a:pt x="141297" y="55034"/>
                  <a:pt x="146059" y="539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8CAFB40C-F840-DAEB-616E-FAE38B4B1CC3}"/>
              </a:ext>
            </a:extLst>
          </p:cNvPr>
          <p:cNvSpPr/>
          <p:nvPr/>
        </p:nvSpPr>
        <p:spPr>
          <a:xfrm>
            <a:off x="9145920" y="1254612"/>
            <a:ext cx="103749" cy="149552"/>
          </a:xfrm>
          <a:custGeom>
            <a:avLst/>
            <a:gdLst>
              <a:gd name="connsiteX0" fmla="*/ 102855 w 103749"/>
              <a:gd name="connsiteY0" fmla="*/ 2688 h 149552"/>
              <a:gd name="connsiteX1" fmla="*/ 1255 w 103749"/>
              <a:gd name="connsiteY1" fmla="*/ 148738 h 149552"/>
              <a:gd name="connsiteX2" fmla="*/ 48880 w 103749"/>
              <a:gd name="connsiteY2" fmla="*/ 59838 h 149552"/>
              <a:gd name="connsiteX3" fmla="*/ 102855 w 103749"/>
              <a:gd name="connsiteY3" fmla="*/ 2688 h 1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49" h="149552">
                <a:moveTo>
                  <a:pt x="102855" y="2688"/>
                </a:moveTo>
                <a:cubicBezTo>
                  <a:pt x="94917" y="17505"/>
                  <a:pt x="10251" y="139213"/>
                  <a:pt x="1255" y="148738"/>
                </a:cubicBezTo>
                <a:cubicBezTo>
                  <a:pt x="-7741" y="158263"/>
                  <a:pt x="34063" y="81534"/>
                  <a:pt x="48880" y="59838"/>
                </a:cubicBezTo>
                <a:cubicBezTo>
                  <a:pt x="63697" y="38142"/>
                  <a:pt x="110793" y="-12129"/>
                  <a:pt x="102855" y="26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23F57B6-F209-37B8-0FD9-D3486F33DA70}"/>
              </a:ext>
            </a:extLst>
          </p:cNvPr>
          <p:cNvSpPr/>
          <p:nvPr/>
        </p:nvSpPr>
        <p:spPr>
          <a:xfrm>
            <a:off x="9191304" y="1054098"/>
            <a:ext cx="159075" cy="263870"/>
          </a:xfrm>
          <a:custGeom>
            <a:avLst/>
            <a:gdLst>
              <a:gd name="connsiteX0" fmla="*/ 159071 w 159075"/>
              <a:gd name="connsiteY0" fmla="*/ 2 h 263870"/>
              <a:gd name="connsiteX1" fmla="*/ 101921 w 159075"/>
              <a:gd name="connsiteY1" fmla="*/ 101602 h 263870"/>
              <a:gd name="connsiteX2" fmla="*/ 73346 w 159075"/>
              <a:gd name="connsiteY2" fmla="*/ 187327 h 263870"/>
              <a:gd name="connsiteX3" fmla="*/ 76521 w 159075"/>
              <a:gd name="connsiteY3" fmla="*/ 152402 h 263870"/>
              <a:gd name="connsiteX4" fmla="*/ 321 w 159075"/>
              <a:gd name="connsiteY4" fmla="*/ 263527 h 263870"/>
              <a:gd name="connsiteX5" fmla="*/ 51121 w 159075"/>
              <a:gd name="connsiteY5" fmla="*/ 184152 h 263870"/>
              <a:gd name="connsiteX6" fmla="*/ 98746 w 159075"/>
              <a:gd name="connsiteY6" fmla="*/ 98427 h 263870"/>
              <a:gd name="connsiteX7" fmla="*/ 159071 w 159075"/>
              <a:gd name="connsiteY7" fmla="*/ 2 h 26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75" h="263870">
                <a:moveTo>
                  <a:pt x="159071" y="2"/>
                </a:moveTo>
                <a:cubicBezTo>
                  <a:pt x="159600" y="531"/>
                  <a:pt x="116208" y="70381"/>
                  <a:pt x="101921" y="101602"/>
                </a:cubicBezTo>
                <a:cubicBezTo>
                  <a:pt x="87633" y="132823"/>
                  <a:pt x="77579" y="178860"/>
                  <a:pt x="73346" y="187327"/>
                </a:cubicBezTo>
                <a:cubicBezTo>
                  <a:pt x="69113" y="195794"/>
                  <a:pt x="88692" y="139702"/>
                  <a:pt x="76521" y="152402"/>
                </a:cubicBezTo>
                <a:cubicBezTo>
                  <a:pt x="64350" y="165102"/>
                  <a:pt x="4554" y="258235"/>
                  <a:pt x="321" y="263527"/>
                </a:cubicBezTo>
                <a:cubicBezTo>
                  <a:pt x="-3912" y="268819"/>
                  <a:pt x="34717" y="211669"/>
                  <a:pt x="51121" y="184152"/>
                </a:cubicBezTo>
                <a:cubicBezTo>
                  <a:pt x="67525" y="156635"/>
                  <a:pt x="79167" y="127002"/>
                  <a:pt x="98746" y="98427"/>
                </a:cubicBezTo>
                <a:cubicBezTo>
                  <a:pt x="118325" y="69852"/>
                  <a:pt x="158542" y="-527"/>
                  <a:pt x="15907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1D0AF2A0-873B-A46B-0675-647593AE2C41}"/>
              </a:ext>
            </a:extLst>
          </p:cNvPr>
          <p:cNvSpPr/>
          <p:nvPr/>
        </p:nvSpPr>
        <p:spPr>
          <a:xfrm>
            <a:off x="8978850" y="1047346"/>
            <a:ext cx="98475" cy="171895"/>
          </a:xfrm>
          <a:custGeom>
            <a:avLst/>
            <a:gdLst>
              <a:gd name="connsiteX0" fmla="*/ 98475 w 98475"/>
              <a:gd name="connsiteY0" fmla="*/ 404 h 171895"/>
              <a:gd name="connsiteX1" fmla="*/ 25450 w 98475"/>
              <a:gd name="connsiteY1" fmla="*/ 102004 h 171895"/>
              <a:gd name="connsiteX2" fmla="*/ 50 w 98475"/>
              <a:gd name="connsiteY2" fmla="*/ 171854 h 171895"/>
              <a:gd name="connsiteX3" fmla="*/ 19100 w 98475"/>
              <a:gd name="connsiteY3" fmla="*/ 111529 h 171895"/>
              <a:gd name="connsiteX4" fmla="*/ 25450 w 98475"/>
              <a:gd name="connsiteY4" fmla="*/ 67079 h 171895"/>
              <a:gd name="connsiteX5" fmla="*/ 98475 w 98475"/>
              <a:gd name="connsiteY5" fmla="*/ 404 h 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75" h="171895">
                <a:moveTo>
                  <a:pt x="98475" y="404"/>
                </a:moveTo>
                <a:cubicBezTo>
                  <a:pt x="98475" y="6225"/>
                  <a:pt x="41854" y="73429"/>
                  <a:pt x="25450" y="102004"/>
                </a:cubicBezTo>
                <a:cubicBezTo>
                  <a:pt x="9046" y="130579"/>
                  <a:pt x="1108" y="170266"/>
                  <a:pt x="50" y="171854"/>
                </a:cubicBezTo>
                <a:cubicBezTo>
                  <a:pt x="-1008" y="173442"/>
                  <a:pt x="14867" y="128991"/>
                  <a:pt x="19100" y="111529"/>
                </a:cubicBezTo>
                <a:cubicBezTo>
                  <a:pt x="23333" y="94067"/>
                  <a:pt x="15396" y="80837"/>
                  <a:pt x="25450" y="67079"/>
                </a:cubicBezTo>
                <a:cubicBezTo>
                  <a:pt x="35504" y="53321"/>
                  <a:pt x="98475" y="-5417"/>
                  <a:pt x="98475" y="4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8683797-7AE2-FEB7-1EAE-CCA3181A9CD5}"/>
              </a:ext>
            </a:extLst>
          </p:cNvPr>
          <p:cNvSpPr/>
          <p:nvPr/>
        </p:nvSpPr>
        <p:spPr>
          <a:xfrm>
            <a:off x="9262945" y="971550"/>
            <a:ext cx="126195" cy="188522"/>
          </a:xfrm>
          <a:custGeom>
            <a:avLst/>
            <a:gdLst>
              <a:gd name="connsiteX0" fmla="*/ 81080 w 126195"/>
              <a:gd name="connsiteY0" fmla="*/ 0 h 188522"/>
              <a:gd name="connsiteX1" fmla="*/ 109655 w 126195"/>
              <a:gd name="connsiteY1" fmla="*/ 66675 h 188522"/>
              <a:gd name="connsiteX2" fmla="*/ 71555 w 126195"/>
              <a:gd name="connsiteY2" fmla="*/ 101600 h 188522"/>
              <a:gd name="connsiteX3" fmla="*/ 1705 w 126195"/>
              <a:gd name="connsiteY3" fmla="*/ 187325 h 188522"/>
              <a:gd name="connsiteX4" fmla="*/ 30280 w 126195"/>
              <a:gd name="connsiteY4" fmla="*/ 146050 h 188522"/>
              <a:gd name="connsiteX5" fmla="*/ 125530 w 126195"/>
              <a:gd name="connsiteY5" fmla="*/ 66675 h 188522"/>
              <a:gd name="connsiteX6" fmla="*/ 81080 w 126195"/>
              <a:gd name="connsiteY6" fmla="*/ 0 h 18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95" h="188522">
                <a:moveTo>
                  <a:pt x="81080" y="0"/>
                </a:moveTo>
                <a:cubicBezTo>
                  <a:pt x="78434" y="0"/>
                  <a:pt x="111243" y="49742"/>
                  <a:pt x="109655" y="66675"/>
                </a:cubicBezTo>
                <a:cubicBezTo>
                  <a:pt x="108068" y="83608"/>
                  <a:pt x="89547" y="81492"/>
                  <a:pt x="71555" y="101600"/>
                </a:cubicBezTo>
                <a:cubicBezTo>
                  <a:pt x="53563" y="121708"/>
                  <a:pt x="8584" y="179917"/>
                  <a:pt x="1705" y="187325"/>
                </a:cubicBezTo>
                <a:cubicBezTo>
                  <a:pt x="-5174" y="194733"/>
                  <a:pt x="9643" y="166158"/>
                  <a:pt x="30280" y="146050"/>
                </a:cubicBezTo>
                <a:cubicBezTo>
                  <a:pt x="50917" y="125942"/>
                  <a:pt x="118651" y="86783"/>
                  <a:pt x="125530" y="66675"/>
                </a:cubicBezTo>
                <a:cubicBezTo>
                  <a:pt x="132409" y="46567"/>
                  <a:pt x="83726" y="0"/>
                  <a:pt x="8108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429D3ED-164A-C6AE-6088-30705A6C5F6A}"/>
              </a:ext>
            </a:extLst>
          </p:cNvPr>
          <p:cNvSpPr/>
          <p:nvPr/>
        </p:nvSpPr>
        <p:spPr>
          <a:xfrm>
            <a:off x="8915389" y="1209251"/>
            <a:ext cx="85799" cy="233579"/>
          </a:xfrm>
          <a:custGeom>
            <a:avLst/>
            <a:gdLst>
              <a:gd name="connsiteX0" fmla="*/ 19061 w 85799"/>
              <a:gd name="connsiteY0" fmla="*/ 424 h 233579"/>
              <a:gd name="connsiteX1" fmla="*/ 11 w 85799"/>
              <a:gd name="connsiteY1" fmla="*/ 225849 h 233579"/>
              <a:gd name="connsiteX2" fmla="*/ 22236 w 85799"/>
              <a:gd name="connsiteY2" fmla="*/ 168699 h 233579"/>
              <a:gd name="connsiteX3" fmla="*/ 85736 w 85799"/>
              <a:gd name="connsiteY3" fmla="*/ 44874 h 233579"/>
              <a:gd name="connsiteX4" fmla="*/ 9536 w 85799"/>
              <a:gd name="connsiteY4" fmla="*/ 165524 h 233579"/>
              <a:gd name="connsiteX5" fmla="*/ 19061 w 85799"/>
              <a:gd name="connsiteY5" fmla="*/ 424 h 2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9" h="233579">
                <a:moveTo>
                  <a:pt x="19061" y="424"/>
                </a:moveTo>
                <a:cubicBezTo>
                  <a:pt x="17474" y="10478"/>
                  <a:pt x="-518" y="197803"/>
                  <a:pt x="11" y="225849"/>
                </a:cubicBezTo>
                <a:cubicBezTo>
                  <a:pt x="540" y="253895"/>
                  <a:pt x="7949" y="198861"/>
                  <a:pt x="22236" y="168699"/>
                </a:cubicBezTo>
                <a:cubicBezTo>
                  <a:pt x="36523" y="138537"/>
                  <a:pt x="87853" y="45403"/>
                  <a:pt x="85736" y="44874"/>
                </a:cubicBezTo>
                <a:cubicBezTo>
                  <a:pt x="83619" y="44345"/>
                  <a:pt x="21707" y="168699"/>
                  <a:pt x="9536" y="165524"/>
                </a:cubicBezTo>
                <a:cubicBezTo>
                  <a:pt x="-2635" y="162349"/>
                  <a:pt x="20648" y="-9630"/>
                  <a:pt x="19061" y="4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D895AD-1A46-C9DE-E9FB-96F99C00290A}"/>
              </a:ext>
            </a:extLst>
          </p:cNvPr>
          <p:cNvSpPr/>
          <p:nvPr/>
        </p:nvSpPr>
        <p:spPr>
          <a:xfrm>
            <a:off x="8866206" y="1202856"/>
            <a:ext cx="52391" cy="204537"/>
          </a:xfrm>
          <a:custGeom>
            <a:avLst/>
            <a:gdLst>
              <a:gd name="connsiteX0" fmla="*/ 52369 w 52391"/>
              <a:gd name="connsiteY0" fmla="*/ 469 h 204537"/>
              <a:gd name="connsiteX1" fmla="*/ 11094 w 52391"/>
              <a:gd name="connsiteY1" fmla="*/ 102069 h 204537"/>
              <a:gd name="connsiteX2" fmla="*/ 17444 w 52391"/>
              <a:gd name="connsiteY2" fmla="*/ 203669 h 204537"/>
              <a:gd name="connsiteX3" fmla="*/ 4744 w 52391"/>
              <a:gd name="connsiteY3" fmla="*/ 146519 h 204537"/>
              <a:gd name="connsiteX4" fmla="*/ 4744 w 52391"/>
              <a:gd name="connsiteY4" fmla="*/ 67144 h 204537"/>
              <a:gd name="connsiteX5" fmla="*/ 52369 w 52391"/>
              <a:gd name="connsiteY5" fmla="*/ 469 h 2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1" h="204537">
                <a:moveTo>
                  <a:pt x="52369" y="469"/>
                </a:moveTo>
                <a:cubicBezTo>
                  <a:pt x="53427" y="6290"/>
                  <a:pt x="16915" y="68202"/>
                  <a:pt x="11094" y="102069"/>
                </a:cubicBezTo>
                <a:cubicBezTo>
                  <a:pt x="5273" y="135936"/>
                  <a:pt x="18502" y="196261"/>
                  <a:pt x="17444" y="203669"/>
                </a:cubicBezTo>
                <a:cubicBezTo>
                  <a:pt x="16386" y="211077"/>
                  <a:pt x="6861" y="169273"/>
                  <a:pt x="4744" y="146519"/>
                </a:cubicBezTo>
                <a:cubicBezTo>
                  <a:pt x="2627" y="123765"/>
                  <a:pt x="-4781" y="89898"/>
                  <a:pt x="4744" y="67144"/>
                </a:cubicBezTo>
                <a:cubicBezTo>
                  <a:pt x="14269" y="44390"/>
                  <a:pt x="51311" y="-5352"/>
                  <a:pt x="52369" y="4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A942D5E8-D994-E357-5256-53E3D836EB30}"/>
              </a:ext>
            </a:extLst>
          </p:cNvPr>
          <p:cNvSpPr/>
          <p:nvPr/>
        </p:nvSpPr>
        <p:spPr>
          <a:xfrm>
            <a:off x="8716763" y="1311186"/>
            <a:ext cx="87659" cy="200748"/>
          </a:xfrm>
          <a:custGeom>
            <a:avLst/>
            <a:gdLst>
              <a:gd name="connsiteX0" fmla="*/ 87512 w 87659"/>
              <a:gd name="connsiteY0" fmla="*/ 3264 h 200748"/>
              <a:gd name="connsiteX1" fmla="*/ 43062 w 87659"/>
              <a:gd name="connsiteY1" fmla="*/ 101689 h 200748"/>
              <a:gd name="connsiteX2" fmla="*/ 87512 w 87659"/>
              <a:gd name="connsiteY2" fmla="*/ 200114 h 200748"/>
              <a:gd name="connsiteX3" fmla="*/ 55762 w 87659"/>
              <a:gd name="connsiteY3" fmla="*/ 139789 h 200748"/>
              <a:gd name="connsiteX4" fmla="*/ 11312 w 87659"/>
              <a:gd name="connsiteY4" fmla="*/ 57239 h 200748"/>
              <a:gd name="connsiteX5" fmla="*/ 1787 w 87659"/>
              <a:gd name="connsiteY5" fmla="*/ 89 h 200748"/>
              <a:gd name="connsiteX6" fmla="*/ 39887 w 87659"/>
              <a:gd name="connsiteY6" fmla="*/ 69939 h 200748"/>
              <a:gd name="connsiteX7" fmla="*/ 87512 w 87659"/>
              <a:gd name="connsiteY7" fmla="*/ 3264 h 2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9" h="200748">
                <a:moveTo>
                  <a:pt x="87512" y="3264"/>
                </a:moveTo>
                <a:cubicBezTo>
                  <a:pt x="88041" y="8556"/>
                  <a:pt x="43062" y="68881"/>
                  <a:pt x="43062" y="101689"/>
                </a:cubicBezTo>
                <a:cubicBezTo>
                  <a:pt x="43062" y="134497"/>
                  <a:pt x="85395" y="193764"/>
                  <a:pt x="87512" y="200114"/>
                </a:cubicBezTo>
                <a:cubicBezTo>
                  <a:pt x="89629" y="206464"/>
                  <a:pt x="68462" y="163602"/>
                  <a:pt x="55762" y="139789"/>
                </a:cubicBezTo>
                <a:cubicBezTo>
                  <a:pt x="43062" y="115977"/>
                  <a:pt x="20308" y="80522"/>
                  <a:pt x="11312" y="57239"/>
                </a:cubicBezTo>
                <a:cubicBezTo>
                  <a:pt x="2316" y="33956"/>
                  <a:pt x="-2975" y="-2028"/>
                  <a:pt x="1787" y="89"/>
                </a:cubicBezTo>
                <a:cubicBezTo>
                  <a:pt x="6549" y="2206"/>
                  <a:pt x="28245" y="67822"/>
                  <a:pt x="39887" y="69939"/>
                </a:cubicBezTo>
                <a:cubicBezTo>
                  <a:pt x="51529" y="72056"/>
                  <a:pt x="86983" y="-2028"/>
                  <a:pt x="87512" y="32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F0B6ECE-A5FD-0905-FED1-36202C831A7E}"/>
              </a:ext>
            </a:extLst>
          </p:cNvPr>
          <p:cNvSpPr/>
          <p:nvPr/>
        </p:nvSpPr>
        <p:spPr>
          <a:xfrm>
            <a:off x="9337671" y="826740"/>
            <a:ext cx="64150" cy="198805"/>
          </a:xfrm>
          <a:custGeom>
            <a:avLst/>
            <a:gdLst>
              <a:gd name="connsiteX0" fmla="*/ 4 w 64150"/>
              <a:gd name="connsiteY0" fmla="*/ 5110 h 198805"/>
              <a:gd name="connsiteX1" fmla="*/ 53979 w 64150"/>
              <a:gd name="connsiteY1" fmla="*/ 87660 h 198805"/>
              <a:gd name="connsiteX2" fmla="*/ 47629 w 64150"/>
              <a:gd name="connsiteY2" fmla="*/ 141635 h 198805"/>
              <a:gd name="connsiteX3" fmla="*/ 25404 w 64150"/>
              <a:gd name="connsiteY3" fmla="*/ 198785 h 198805"/>
              <a:gd name="connsiteX4" fmla="*/ 47629 w 64150"/>
              <a:gd name="connsiteY4" fmla="*/ 135285 h 198805"/>
              <a:gd name="connsiteX5" fmla="*/ 63504 w 64150"/>
              <a:gd name="connsiteY5" fmla="*/ 84485 h 198805"/>
              <a:gd name="connsiteX6" fmla="*/ 57154 w 64150"/>
              <a:gd name="connsiteY6" fmla="*/ 14635 h 198805"/>
              <a:gd name="connsiteX7" fmla="*/ 4 w 64150"/>
              <a:gd name="connsiteY7" fmla="*/ 5110 h 19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0" h="198805">
                <a:moveTo>
                  <a:pt x="4" y="5110"/>
                </a:moveTo>
                <a:cubicBezTo>
                  <a:pt x="-525" y="17281"/>
                  <a:pt x="46042" y="64906"/>
                  <a:pt x="53979" y="87660"/>
                </a:cubicBezTo>
                <a:cubicBezTo>
                  <a:pt x="61917" y="110414"/>
                  <a:pt x="52392" y="123114"/>
                  <a:pt x="47629" y="141635"/>
                </a:cubicBezTo>
                <a:cubicBezTo>
                  <a:pt x="42866" y="160156"/>
                  <a:pt x="25404" y="199843"/>
                  <a:pt x="25404" y="198785"/>
                </a:cubicBezTo>
                <a:cubicBezTo>
                  <a:pt x="25404" y="197727"/>
                  <a:pt x="41279" y="154335"/>
                  <a:pt x="47629" y="135285"/>
                </a:cubicBezTo>
                <a:cubicBezTo>
                  <a:pt x="53979" y="116235"/>
                  <a:pt x="61917" y="104593"/>
                  <a:pt x="63504" y="84485"/>
                </a:cubicBezTo>
                <a:cubicBezTo>
                  <a:pt x="65092" y="64377"/>
                  <a:pt x="64033" y="24160"/>
                  <a:pt x="57154" y="14635"/>
                </a:cubicBezTo>
                <a:cubicBezTo>
                  <a:pt x="50275" y="5110"/>
                  <a:pt x="533" y="-7061"/>
                  <a:pt x="4" y="51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214C88C-D1BF-5560-AB24-AC9D146BA5B2}"/>
              </a:ext>
            </a:extLst>
          </p:cNvPr>
          <p:cNvSpPr/>
          <p:nvPr/>
        </p:nvSpPr>
        <p:spPr>
          <a:xfrm>
            <a:off x="9239162" y="835018"/>
            <a:ext cx="147035" cy="107961"/>
          </a:xfrm>
          <a:custGeom>
            <a:avLst/>
            <a:gdLst>
              <a:gd name="connsiteX0" fmla="*/ 88 w 147035"/>
              <a:gd name="connsiteY0" fmla="*/ 7 h 107961"/>
              <a:gd name="connsiteX1" fmla="*/ 104863 w 147035"/>
              <a:gd name="connsiteY1" fmla="*/ 44457 h 107961"/>
              <a:gd name="connsiteX2" fmla="*/ 146138 w 147035"/>
              <a:gd name="connsiteY2" fmla="*/ 107957 h 107961"/>
              <a:gd name="connsiteX3" fmla="*/ 123913 w 147035"/>
              <a:gd name="connsiteY3" fmla="*/ 47632 h 107961"/>
              <a:gd name="connsiteX4" fmla="*/ 88 w 147035"/>
              <a:gd name="connsiteY4" fmla="*/ 7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35" h="107961">
                <a:moveTo>
                  <a:pt x="88" y="7"/>
                </a:moveTo>
                <a:cubicBezTo>
                  <a:pt x="-3087" y="-522"/>
                  <a:pt x="80521" y="26465"/>
                  <a:pt x="104863" y="44457"/>
                </a:cubicBezTo>
                <a:cubicBezTo>
                  <a:pt x="129205" y="62449"/>
                  <a:pt x="142963" y="107428"/>
                  <a:pt x="146138" y="107957"/>
                </a:cubicBezTo>
                <a:cubicBezTo>
                  <a:pt x="149313" y="108486"/>
                  <a:pt x="144551" y="64565"/>
                  <a:pt x="123913" y="47632"/>
                </a:cubicBezTo>
                <a:cubicBezTo>
                  <a:pt x="103276" y="30699"/>
                  <a:pt x="3263" y="536"/>
                  <a:pt x="88" y="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70CE87E-ED22-96BB-3DA8-EC8CABA83B10}"/>
              </a:ext>
            </a:extLst>
          </p:cNvPr>
          <p:cNvSpPr/>
          <p:nvPr/>
        </p:nvSpPr>
        <p:spPr>
          <a:xfrm>
            <a:off x="8860893" y="699729"/>
            <a:ext cx="499329" cy="143880"/>
          </a:xfrm>
          <a:custGeom>
            <a:avLst/>
            <a:gdLst>
              <a:gd name="connsiteX0" fmla="*/ 3707 w 499329"/>
              <a:gd name="connsiteY0" fmla="*/ 1946 h 143880"/>
              <a:gd name="connsiteX1" fmla="*/ 365657 w 499329"/>
              <a:gd name="connsiteY1" fmla="*/ 106721 h 143880"/>
              <a:gd name="connsiteX2" fmla="*/ 499007 w 499329"/>
              <a:gd name="connsiteY2" fmla="*/ 141646 h 143880"/>
              <a:gd name="connsiteX3" fmla="*/ 397407 w 499329"/>
              <a:gd name="connsiteY3" fmla="*/ 132121 h 143880"/>
              <a:gd name="connsiteX4" fmla="*/ 222782 w 499329"/>
              <a:gd name="connsiteY4" fmla="*/ 65446 h 143880"/>
              <a:gd name="connsiteX5" fmla="*/ 181507 w 499329"/>
              <a:gd name="connsiteY5" fmla="*/ 40046 h 143880"/>
              <a:gd name="connsiteX6" fmla="*/ 3707 w 499329"/>
              <a:gd name="connsiteY6" fmla="*/ 1946 h 1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29" h="143880">
                <a:moveTo>
                  <a:pt x="3707" y="1946"/>
                </a:moveTo>
                <a:cubicBezTo>
                  <a:pt x="34399" y="13059"/>
                  <a:pt x="283107" y="83438"/>
                  <a:pt x="365657" y="106721"/>
                </a:cubicBezTo>
                <a:cubicBezTo>
                  <a:pt x="448207" y="130004"/>
                  <a:pt x="493715" y="137413"/>
                  <a:pt x="499007" y="141646"/>
                </a:cubicBezTo>
                <a:cubicBezTo>
                  <a:pt x="504299" y="145879"/>
                  <a:pt x="443444" y="144821"/>
                  <a:pt x="397407" y="132121"/>
                </a:cubicBezTo>
                <a:cubicBezTo>
                  <a:pt x="351370" y="119421"/>
                  <a:pt x="258765" y="80792"/>
                  <a:pt x="222782" y="65446"/>
                </a:cubicBezTo>
                <a:cubicBezTo>
                  <a:pt x="186799" y="50100"/>
                  <a:pt x="221195" y="49571"/>
                  <a:pt x="181507" y="40046"/>
                </a:cubicBezTo>
                <a:cubicBezTo>
                  <a:pt x="141820" y="30521"/>
                  <a:pt x="-26985" y="-9167"/>
                  <a:pt x="3707" y="19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DFDBC72-3568-9549-75BC-C09AC66B4831}"/>
              </a:ext>
            </a:extLst>
          </p:cNvPr>
          <p:cNvSpPr/>
          <p:nvPr/>
        </p:nvSpPr>
        <p:spPr>
          <a:xfrm>
            <a:off x="9023069" y="615557"/>
            <a:ext cx="207308" cy="226912"/>
          </a:xfrm>
          <a:custGeom>
            <a:avLst/>
            <a:gdLst>
              <a:gd name="connsiteX0" fmla="*/ 281 w 207308"/>
              <a:gd name="connsiteY0" fmla="*/ 393 h 226912"/>
              <a:gd name="connsiteX1" fmla="*/ 38381 w 207308"/>
              <a:gd name="connsiteY1" fmla="*/ 51193 h 226912"/>
              <a:gd name="connsiteX2" fmla="*/ 47906 w 207308"/>
              <a:gd name="connsiteY2" fmla="*/ 95643 h 226912"/>
              <a:gd name="connsiteX3" fmla="*/ 60606 w 207308"/>
              <a:gd name="connsiteY3" fmla="*/ 67068 h 226912"/>
              <a:gd name="connsiteX4" fmla="*/ 98706 w 207308"/>
              <a:gd name="connsiteY4" fmla="*/ 89293 h 226912"/>
              <a:gd name="connsiteX5" fmla="*/ 206656 w 207308"/>
              <a:gd name="connsiteY5" fmla="*/ 225818 h 226912"/>
              <a:gd name="connsiteX6" fmla="*/ 139981 w 207308"/>
              <a:gd name="connsiteY6" fmla="*/ 149618 h 226912"/>
              <a:gd name="connsiteX7" fmla="*/ 60606 w 207308"/>
              <a:gd name="connsiteY7" fmla="*/ 79768 h 226912"/>
              <a:gd name="connsiteX8" fmla="*/ 281 w 207308"/>
              <a:gd name="connsiteY8" fmla="*/ 393 h 2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8" h="226912">
                <a:moveTo>
                  <a:pt x="281" y="393"/>
                </a:moveTo>
                <a:cubicBezTo>
                  <a:pt x="-3423" y="-4369"/>
                  <a:pt x="30444" y="35318"/>
                  <a:pt x="38381" y="51193"/>
                </a:cubicBezTo>
                <a:cubicBezTo>
                  <a:pt x="46318" y="67068"/>
                  <a:pt x="44202" y="92997"/>
                  <a:pt x="47906" y="95643"/>
                </a:cubicBezTo>
                <a:cubicBezTo>
                  <a:pt x="51610" y="98289"/>
                  <a:pt x="52139" y="68126"/>
                  <a:pt x="60606" y="67068"/>
                </a:cubicBezTo>
                <a:cubicBezTo>
                  <a:pt x="69073" y="66010"/>
                  <a:pt x="74364" y="62835"/>
                  <a:pt x="98706" y="89293"/>
                </a:cubicBezTo>
                <a:cubicBezTo>
                  <a:pt x="123048" y="115751"/>
                  <a:pt x="199777" y="215764"/>
                  <a:pt x="206656" y="225818"/>
                </a:cubicBezTo>
                <a:cubicBezTo>
                  <a:pt x="213535" y="235872"/>
                  <a:pt x="164323" y="173960"/>
                  <a:pt x="139981" y="149618"/>
                </a:cubicBezTo>
                <a:cubicBezTo>
                  <a:pt x="115639" y="125276"/>
                  <a:pt x="84948" y="104110"/>
                  <a:pt x="60606" y="79768"/>
                </a:cubicBezTo>
                <a:cubicBezTo>
                  <a:pt x="36264" y="55426"/>
                  <a:pt x="3985" y="5155"/>
                  <a:pt x="281" y="3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C042904-8D86-C42C-B187-906D976DF1D4}"/>
              </a:ext>
            </a:extLst>
          </p:cNvPr>
          <p:cNvSpPr/>
          <p:nvPr/>
        </p:nvSpPr>
        <p:spPr>
          <a:xfrm>
            <a:off x="8870682" y="591010"/>
            <a:ext cx="241669" cy="117157"/>
          </a:xfrm>
          <a:custGeom>
            <a:avLst/>
            <a:gdLst>
              <a:gd name="connsiteX0" fmla="*/ 268 w 241669"/>
              <a:gd name="connsiteY0" fmla="*/ 117015 h 117157"/>
              <a:gd name="connsiteX1" fmla="*/ 82818 w 241669"/>
              <a:gd name="connsiteY1" fmla="*/ 18590 h 117157"/>
              <a:gd name="connsiteX2" fmla="*/ 165368 w 241669"/>
              <a:gd name="connsiteY2" fmla="*/ 34465 h 117157"/>
              <a:gd name="connsiteX3" fmla="*/ 133618 w 241669"/>
              <a:gd name="connsiteY3" fmla="*/ 2715 h 117157"/>
              <a:gd name="connsiteX4" fmla="*/ 241568 w 241669"/>
              <a:gd name="connsiteY4" fmla="*/ 117015 h 117157"/>
              <a:gd name="connsiteX5" fmla="*/ 111393 w 241669"/>
              <a:gd name="connsiteY5" fmla="*/ 28115 h 117157"/>
              <a:gd name="connsiteX6" fmla="*/ 268 w 241669"/>
              <a:gd name="connsiteY6" fmla="*/ 117015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69" h="117157">
                <a:moveTo>
                  <a:pt x="268" y="117015"/>
                </a:moveTo>
                <a:cubicBezTo>
                  <a:pt x="-4494" y="115428"/>
                  <a:pt x="55301" y="32348"/>
                  <a:pt x="82818" y="18590"/>
                </a:cubicBezTo>
                <a:cubicBezTo>
                  <a:pt x="110335" y="4832"/>
                  <a:pt x="156901" y="37111"/>
                  <a:pt x="165368" y="34465"/>
                </a:cubicBezTo>
                <a:cubicBezTo>
                  <a:pt x="173835" y="31819"/>
                  <a:pt x="120918" y="-11043"/>
                  <a:pt x="133618" y="2715"/>
                </a:cubicBezTo>
                <a:cubicBezTo>
                  <a:pt x="146318" y="16473"/>
                  <a:pt x="245272" y="112782"/>
                  <a:pt x="241568" y="117015"/>
                </a:cubicBezTo>
                <a:cubicBezTo>
                  <a:pt x="237864" y="121248"/>
                  <a:pt x="151080" y="29702"/>
                  <a:pt x="111393" y="28115"/>
                </a:cubicBezTo>
                <a:cubicBezTo>
                  <a:pt x="71706" y="26528"/>
                  <a:pt x="5030" y="118602"/>
                  <a:pt x="268" y="1170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98B8D149-03F7-2D98-3B1A-1FC8C9A8046D}"/>
              </a:ext>
            </a:extLst>
          </p:cNvPr>
          <p:cNvSpPr/>
          <p:nvPr/>
        </p:nvSpPr>
        <p:spPr>
          <a:xfrm>
            <a:off x="8956191" y="627815"/>
            <a:ext cx="118118" cy="84220"/>
          </a:xfrm>
          <a:custGeom>
            <a:avLst/>
            <a:gdLst>
              <a:gd name="connsiteX0" fmla="*/ 484 w 118118"/>
              <a:gd name="connsiteY0" fmla="*/ 835 h 84220"/>
              <a:gd name="connsiteX1" fmla="*/ 114784 w 118118"/>
              <a:gd name="connsiteY1" fmla="*/ 83385 h 84220"/>
              <a:gd name="connsiteX2" fmla="*/ 76684 w 118118"/>
              <a:gd name="connsiteY2" fmla="*/ 42110 h 84220"/>
              <a:gd name="connsiteX3" fmla="*/ 484 w 118118"/>
              <a:gd name="connsiteY3" fmla="*/ 835 h 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8" h="84220">
                <a:moveTo>
                  <a:pt x="484" y="835"/>
                </a:moveTo>
                <a:cubicBezTo>
                  <a:pt x="6834" y="7714"/>
                  <a:pt x="102084" y="76506"/>
                  <a:pt x="114784" y="83385"/>
                </a:cubicBezTo>
                <a:cubicBezTo>
                  <a:pt x="127484" y="90264"/>
                  <a:pt x="101555" y="52693"/>
                  <a:pt x="76684" y="42110"/>
                </a:cubicBezTo>
                <a:cubicBezTo>
                  <a:pt x="51813" y="31527"/>
                  <a:pt x="-5866" y="-6044"/>
                  <a:pt x="484" y="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F093A2C-C328-31D9-8EFD-0C9ACFE67E90}"/>
              </a:ext>
            </a:extLst>
          </p:cNvPr>
          <p:cNvSpPr/>
          <p:nvPr/>
        </p:nvSpPr>
        <p:spPr>
          <a:xfrm>
            <a:off x="8899983" y="574481"/>
            <a:ext cx="60000" cy="146253"/>
          </a:xfrm>
          <a:custGeom>
            <a:avLst/>
            <a:gdLst>
              <a:gd name="connsiteX0" fmla="*/ 59867 w 60000"/>
              <a:gd name="connsiteY0" fmla="*/ 194 h 146253"/>
              <a:gd name="connsiteX1" fmla="*/ 18592 w 60000"/>
              <a:gd name="connsiteY1" fmla="*/ 101794 h 146253"/>
              <a:gd name="connsiteX2" fmla="*/ 21767 w 60000"/>
              <a:gd name="connsiteY2" fmla="*/ 146244 h 146253"/>
              <a:gd name="connsiteX3" fmla="*/ 5892 w 60000"/>
              <a:gd name="connsiteY3" fmla="*/ 98619 h 146253"/>
              <a:gd name="connsiteX4" fmla="*/ 2717 w 60000"/>
              <a:gd name="connsiteY4" fmla="*/ 76394 h 146253"/>
              <a:gd name="connsiteX5" fmla="*/ 59867 w 60000"/>
              <a:gd name="connsiteY5" fmla="*/ 194 h 14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0" h="146253">
                <a:moveTo>
                  <a:pt x="59867" y="194"/>
                </a:moveTo>
                <a:cubicBezTo>
                  <a:pt x="62513" y="4427"/>
                  <a:pt x="24942" y="77452"/>
                  <a:pt x="18592" y="101794"/>
                </a:cubicBezTo>
                <a:cubicBezTo>
                  <a:pt x="12242" y="126136"/>
                  <a:pt x="23884" y="146773"/>
                  <a:pt x="21767" y="146244"/>
                </a:cubicBezTo>
                <a:cubicBezTo>
                  <a:pt x="19650" y="145715"/>
                  <a:pt x="5892" y="98619"/>
                  <a:pt x="5892" y="98619"/>
                </a:cubicBezTo>
                <a:cubicBezTo>
                  <a:pt x="2717" y="86977"/>
                  <a:pt x="-3633" y="90682"/>
                  <a:pt x="2717" y="76394"/>
                </a:cubicBezTo>
                <a:cubicBezTo>
                  <a:pt x="9067" y="62106"/>
                  <a:pt x="57221" y="-4039"/>
                  <a:pt x="59867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24E71293-12AD-4718-90DE-C1826CEDA09C}"/>
              </a:ext>
            </a:extLst>
          </p:cNvPr>
          <p:cNvSpPr/>
          <p:nvPr/>
        </p:nvSpPr>
        <p:spPr>
          <a:xfrm>
            <a:off x="8902700" y="582216"/>
            <a:ext cx="65609" cy="141762"/>
          </a:xfrm>
          <a:custGeom>
            <a:avLst/>
            <a:gdLst>
              <a:gd name="connsiteX0" fmla="*/ 19050 w 65609"/>
              <a:gd name="connsiteY0" fmla="*/ 1984 h 141762"/>
              <a:gd name="connsiteX1" fmla="*/ 60325 w 65609"/>
              <a:gd name="connsiteY1" fmla="*/ 97234 h 141762"/>
              <a:gd name="connsiteX2" fmla="*/ 0 w 65609"/>
              <a:gd name="connsiteY2" fmla="*/ 141684 h 141762"/>
              <a:gd name="connsiteX3" fmla="*/ 60325 w 65609"/>
              <a:gd name="connsiteY3" fmla="*/ 87709 h 141762"/>
              <a:gd name="connsiteX4" fmla="*/ 57150 w 65609"/>
              <a:gd name="connsiteY4" fmla="*/ 36909 h 141762"/>
              <a:gd name="connsiteX5" fmla="*/ 19050 w 65609"/>
              <a:gd name="connsiteY5" fmla="*/ 1984 h 14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09" h="141762">
                <a:moveTo>
                  <a:pt x="19050" y="1984"/>
                </a:moveTo>
                <a:cubicBezTo>
                  <a:pt x="19579" y="12038"/>
                  <a:pt x="63500" y="73951"/>
                  <a:pt x="60325" y="97234"/>
                </a:cubicBezTo>
                <a:cubicBezTo>
                  <a:pt x="57150" y="120517"/>
                  <a:pt x="0" y="143271"/>
                  <a:pt x="0" y="141684"/>
                </a:cubicBezTo>
                <a:cubicBezTo>
                  <a:pt x="0" y="140097"/>
                  <a:pt x="50800" y="105172"/>
                  <a:pt x="60325" y="87709"/>
                </a:cubicBezTo>
                <a:cubicBezTo>
                  <a:pt x="69850" y="70247"/>
                  <a:pt x="65087" y="51196"/>
                  <a:pt x="57150" y="36909"/>
                </a:cubicBezTo>
                <a:cubicBezTo>
                  <a:pt x="49213" y="22622"/>
                  <a:pt x="18521" y="-8070"/>
                  <a:pt x="19050" y="1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9CB8A29A-5AB7-634D-C681-4BCDBE7FEEA0}"/>
              </a:ext>
            </a:extLst>
          </p:cNvPr>
          <p:cNvSpPr/>
          <p:nvPr/>
        </p:nvSpPr>
        <p:spPr>
          <a:xfrm>
            <a:off x="8934449" y="634873"/>
            <a:ext cx="200033" cy="136927"/>
          </a:xfrm>
          <a:custGeom>
            <a:avLst/>
            <a:gdLst>
              <a:gd name="connsiteX0" fmla="*/ 1 w 200033"/>
              <a:gd name="connsiteY0" fmla="*/ 127 h 136927"/>
              <a:gd name="connsiteX1" fmla="*/ 139701 w 200033"/>
              <a:gd name="connsiteY1" fmla="*/ 92202 h 136927"/>
              <a:gd name="connsiteX2" fmla="*/ 200026 w 200033"/>
              <a:gd name="connsiteY2" fmla="*/ 136652 h 136927"/>
              <a:gd name="connsiteX3" fmla="*/ 142876 w 200033"/>
              <a:gd name="connsiteY3" fmla="*/ 73152 h 136927"/>
              <a:gd name="connsiteX4" fmla="*/ 1 w 200033"/>
              <a:gd name="connsiteY4" fmla="*/ 127 h 1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3" h="136927">
                <a:moveTo>
                  <a:pt x="1" y="127"/>
                </a:moveTo>
                <a:cubicBezTo>
                  <a:pt x="-528" y="3302"/>
                  <a:pt x="106364" y="69448"/>
                  <a:pt x="139701" y="92202"/>
                </a:cubicBezTo>
                <a:cubicBezTo>
                  <a:pt x="173039" y="114956"/>
                  <a:pt x="199497" y="139827"/>
                  <a:pt x="200026" y="136652"/>
                </a:cubicBezTo>
                <a:cubicBezTo>
                  <a:pt x="200555" y="133477"/>
                  <a:pt x="171451" y="92202"/>
                  <a:pt x="142876" y="73152"/>
                </a:cubicBezTo>
                <a:cubicBezTo>
                  <a:pt x="114301" y="54102"/>
                  <a:pt x="530" y="-3048"/>
                  <a:pt x="1" y="1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A4755FD-531F-23C2-656B-B9FABF2D3DF3}"/>
              </a:ext>
            </a:extLst>
          </p:cNvPr>
          <p:cNvSpPr/>
          <p:nvPr/>
        </p:nvSpPr>
        <p:spPr>
          <a:xfrm>
            <a:off x="8750107" y="672750"/>
            <a:ext cx="114636" cy="256714"/>
          </a:xfrm>
          <a:custGeom>
            <a:avLst/>
            <a:gdLst>
              <a:gd name="connsiteX0" fmla="*/ 114493 w 114636"/>
              <a:gd name="connsiteY0" fmla="*/ 350 h 256714"/>
              <a:gd name="connsiteX1" fmla="*/ 35118 w 114636"/>
              <a:gd name="connsiteY1" fmla="*/ 63850 h 256714"/>
              <a:gd name="connsiteX2" fmla="*/ 31943 w 114636"/>
              <a:gd name="connsiteY2" fmla="*/ 140050 h 256714"/>
              <a:gd name="connsiteX3" fmla="*/ 28768 w 114636"/>
              <a:gd name="connsiteY3" fmla="*/ 79725 h 256714"/>
              <a:gd name="connsiteX4" fmla="*/ 193 w 114636"/>
              <a:gd name="connsiteY4" fmla="*/ 254350 h 256714"/>
              <a:gd name="connsiteX5" fmla="*/ 16068 w 114636"/>
              <a:gd name="connsiteY5" fmla="*/ 174975 h 256714"/>
              <a:gd name="connsiteX6" fmla="*/ 12893 w 114636"/>
              <a:gd name="connsiteY6" fmla="*/ 92425 h 256714"/>
              <a:gd name="connsiteX7" fmla="*/ 114493 w 114636"/>
              <a:gd name="connsiteY7" fmla="*/ 350 h 2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6" h="256714">
                <a:moveTo>
                  <a:pt x="114493" y="350"/>
                </a:moveTo>
                <a:cubicBezTo>
                  <a:pt x="118197" y="-4412"/>
                  <a:pt x="48876" y="40567"/>
                  <a:pt x="35118" y="63850"/>
                </a:cubicBezTo>
                <a:cubicBezTo>
                  <a:pt x="21360" y="87133"/>
                  <a:pt x="33001" y="137404"/>
                  <a:pt x="31943" y="140050"/>
                </a:cubicBezTo>
                <a:cubicBezTo>
                  <a:pt x="30885" y="142696"/>
                  <a:pt x="34060" y="60675"/>
                  <a:pt x="28768" y="79725"/>
                </a:cubicBezTo>
                <a:cubicBezTo>
                  <a:pt x="23476" y="98775"/>
                  <a:pt x="2310" y="238475"/>
                  <a:pt x="193" y="254350"/>
                </a:cubicBezTo>
                <a:cubicBezTo>
                  <a:pt x="-1924" y="270225"/>
                  <a:pt x="13951" y="201963"/>
                  <a:pt x="16068" y="174975"/>
                </a:cubicBezTo>
                <a:cubicBezTo>
                  <a:pt x="18185" y="147988"/>
                  <a:pt x="-3511" y="119942"/>
                  <a:pt x="12893" y="92425"/>
                </a:cubicBezTo>
                <a:cubicBezTo>
                  <a:pt x="29297" y="64908"/>
                  <a:pt x="110789" y="5112"/>
                  <a:pt x="114493" y="3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2530D47-AE42-8829-8E8C-3457C673040A}"/>
              </a:ext>
            </a:extLst>
          </p:cNvPr>
          <p:cNvSpPr/>
          <p:nvPr/>
        </p:nvSpPr>
        <p:spPr>
          <a:xfrm>
            <a:off x="8845350" y="726871"/>
            <a:ext cx="295318" cy="82199"/>
          </a:xfrm>
          <a:custGeom>
            <a:avLst/>
            <a:gdLst>
              <a:gd name="connsiteX0" fmla="*/ 200 w 295318"/>
              <a:gd name="connsiteY0" fmla="*/ 204 h 82199"/>
              <a:gd name="connsiteX1" fmla="*/ 279600 w 295318"/>
              <a:gd name="connsiteY1" fmla="*/ 79579 h 82199"/>
              <a:gd name="connsiteX2" fmla="*/ 235150 w 295318"/>
              <a:gd name="connsiteY2" fmla="*/ 57354 h 82199"/>
              <a:gd name="connsiteX3" fmla="*/ 200 w 295318"/>
              <a:gd name="connsiteY3" fmla="*/ 204 h 8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18" h="82199">
                <a:moveTo>
                  <a:pt x="200" y="204"/>
                </a:moveTo>
                <a:cubicBezTo>
                  <a:pt x="7608" y="3908"/>
                  <a:pt x="240442" y="70054"/>
                  <a:pt x="279600" y="79579"/>
                </a:cubicBezTo>
                <a:cubicBezTo>
                  <a:pt x="318758" y="89104"/>
                  <a:pt x="277483" y="70583"/>
                  <a:pt x="235150" y="57354"/>
                </a:cubicBezTo>
                <a:cubicBezTo>
                  <a:pt x="192817" y="44125"/>
                  <a:pt x="-7208" y="-3500"/>
                  <a:pt x="200" y="2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6C0E96F7-09E4-DE66-2FE2-F6E663082A9B}"/>
              </a:ext>
            </a:extLst>
          </p:cNvPr>
          <p:cNvSpPr/>
          <p:nvPr/>
        </p:nvSpPr>
        <p:spPr>
          <a:xfrm>
            <a:off x="8756650" y="786263"/>
            <a:ext cx="57165" cy="194907"/>
          </a:xfrm>
          <a:custGeom>
            <a:avLst/>
            <a:gdLst>
              <a:gd name="connsiteX0" fmla="*/ 31750 w 57165"/>
              <a:gd name="connsiteY0" fmla="*/ 1137 h 194907"/>
              <a:gd name="connsiteX1" fmla="*/ 57150 w 57165"/>
              <a:gd name="connsiteY1" fmla="*/ 61462 h 194907"/>
              <a:gd name="connsiteX2" fmla="*/ 34925 w 57165"/>
              <a:gd name="connsiteY2" fmla="*/ 102737 h 194907"/>
              <a:gd name="connsiteX3" fmla="*/ 0 w 57165"/>
              <a:gd name="connsiteY3" fmla="*/ 194812 h 194907"/>
              <a:gd name="connsiteX4" fmla="*/ 34925 w 57165"/>
              <a:gd name="connsiteY4" fmla="*/ 118612 h 194907"/>
              <a:gd name="connsiteX5" fmla="*/ 31750 w 57165"/>
              <a:gd name="connsiteY5" fmla="*/ 1137 h 1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" h="194907">
                <a:moveTo>
                  <a:pt x="31750" y="1137"/>
                </a:moveTo>
                <a:cubicBezTo>
                  <a:pt x="35454" y="-8388"/>
                  <a:pt x="56621" y="44529"/>
                  <a:pt x="57150" y="61462"/>
                </a:cubicBezTo>
                <a:cubicBezTo>
                  <a:pt x="57679" y="78395"/>
                  <a:pt x="44450" y="80512"/>
                  <a:pt x="34925" y="102737"/>
                </a:cubicBezTo>
                <a:cubicBezTo>
                  <a:pt x="25400" y="124962"/>
                  <a:pt x="0" y="192166"/>
                  <a:pt x="0" y="194812"/>
                </a:cubicBezTo>
                <a:cubicBezTo>
                  <a:pt x="0" y="197458"/>
                  <a:pt x="32279" y="144541"/>
                  <a:pt x="34925" y="118612"/>
                </a:cubicBezTo>
                <a:cubicBezTo>
                  <a:pt x="37571" y="92683"/>
                  <a:pt x="28046" y="10662"/>
                  <a:pt x="31750" y="11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E9A6313-946B-EB5E-6A4B-BE9CE5532EF5}"/>
              </a:ext>
            </a:extLst>
          </p:cNvPr>
          <p:cNvSpPr/>
          <p:nvPr/>
        </p:nvSpPr>
        <p:spPr>
          <a:xfrm>
            <a:off x="8784936" y="676227"/>
            <a:ext cx="108548" cy="124660"/>
          </a:xfrm>
          <a:custGeom>
            <a:avLst/>
            <a:gdLst>
              <a:gd name="connsiteX0" fmla="*/ 108239 w 108548"/>
              <a:gd name="connsiteY0" fmla="*/ 48 h 124660"/>
              <a:gd name="connsiteX1" fmla="*/ 35214 w 108548"/>
              <a:gd name="connsiteY1" fmla="*/ 57198 h 124660"/>
              <a:gd name="connsiteX2" fmla="*/ 22514 w 108548"/>
              <a:gd name="connsiteY2" fmla="*/ 123873 h 124660"/>
              <a:gd name="connsiteX3" fmla="*/ 16164 w 108548"/>
              <a:gd name="connsiteY3" fmla="*/ 92123 h 124660"/>
              <a:gd name="connsiteX4" fmla="*/ 3464 w 108548"/>
              <a:gd name="connsiteY4" fmla="*/ 66723 h 124660"/>
              <a:gd name="connsiteX5" fmla="*/ 108239 w 108548"/>
              <a:gd name="connsiteY5" fmla="*/ 48 h 1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48" h="124660">
                <a:moveTo>
                  <a:pt x="108239" y="48"/>
                </a:moveTo>
                <a:cubicBezTo>
                  <a:pt x="113531" y="-1539"/>
                  <a:pt x="49501" y="36561"/>
                  <a:pt x="35214" y="57198"/>
                </a:cubicBezTo>
                <a:cubicBezTo>
                  <a:pt x="20927" y="77835"/>
                  <a:pt x="25689" y="118052"/>
                  <a:pt x="22514" y="123873"/>
                </a:cubicBezTo>
                <a:cubicBezTo>
                  <a:pt x="19339" y="129694"/>
                  <a:pt x="19339" y="101648"/>
                  <a:pt x="16164" y="92123"/>
                </a:cubicBezTo>
                <a:cubicBezTo>
                  <a:pt x="12989" y="82598"/>
                  <a:pt x="-8178" y="78365"/>
                  <a:pt x="3464" y="66723"/>
                </a:cubicBezTo>
                <a:cubicBezTo>
                  <a:pt x="15106" y="55081"/>
                  <a:pt x="102947" y="1635"/>
                  <a:pt x="108239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7CA389D-B4E1-90B1-D92E-C05948F7A470}"/>
              </a:ext>
            </a:extLst>
          </p:cNvPr>
          <p:cNvSpPr/>
          <p:nvPr/>
        </p:nvSpPr>
        <p:spPr>
          <a:xfrm>
            <a:off x="8889433" y="761370"/>
            <a:ext cx="403884" cy="118160"/>
          </a:xfrm>
          <a:custGeom>
            <a:avLst/>
            <a:gdLst>
              <a:gd name="connsiteX0" fmla="*/ 403792 w 403884"/>
              <a:gd name="connsiteY0" fmla="*/ 102230 h 118160"/>
              <a:gd name="connsiteX1" fmla="*/ 305367 w 403884"/>
              <a:gd name="connsiteY1" fmla="*/ 118105 h 118160"/>
              <a:gd name="connsiteX2" fmla="*/ 273617 w 403884"/>
              <a:gd name="connsiteY2" fmla="*/ 95880 h 118160"/>
              <a:gd name="connsiteX3" fmla="*/ 133917 w 403884"/>
              <a:gd name="connsiteY3" fmla="*/ 60955 h 118160"/>
              <a:gd name="connsiteX4" fmla="*/ 3742 w 403884"/>
              <a:gd name="connsiteY4" fmla="*/ 630 h 118160"/>
              <a:gd name="connsiteX5" fmla="*/ 286317 w 403884"/>
              <a:gd name="connsiteY5" fmla="*/ 102230 h 118160"/>
              <a:gd name="connsiteX6" fmla="*/ 403792 w 403884"/>
              <a:gd name="connsiteY6" fmla="*/ 102230 h 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884" h="118160">
                <a:moveTo>
                  <a:pt x="403792" y="102230"/>
                </a:moveTo>
                <a:cubicBezTo>
                  <a:pt x="406967" y="104876"/>
                  <a:pt x="327063" y="119163"/>
                  <a:pt x="305367" y="118105"/>
                </a:cubicBezTo>
                <a:cubicBezTo>
                  <a:pt x="283671" y="117047"/>
                  <a:pt x="302192" y="105405"/>
                  <a:pt x="273617" y="95880"/>
                </a:cubicBezTo>
                <a:cubicBezTo>
                  <a:pt x="245042" y="86355"/>
                  <a:pt x="178896" y="76830"/>
                  <a:pt x="133917" y="60955"/>
                </a:cubicBezTo>
                <a:cubicBezTo>
                  <a:pt x="88938" y="45080"/>
                  <a:pt x="-21658" y="-6249"/>
                  <a:pt x="3742" y="630"/>
                </a:cubicBezTo>
                <a:cubicBezTo>
                  <a:pt x="29142" y="7509"/>
                  <a:pt x="223875" y="85297"/>
                  <a:pt x="286317" y="102230"/>
                </a:cubicBezTo>
                <a:cubicBezTo>
                  <a:pt x="348759" y="119163"/>
                  <a:pt x="400617" y="99584"/>
                  <a:pt x="403792" y="102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C128C14-E4AA-AE01-59DF-B03AB3F319C4}"/>
              </a:ext>
            </a:extLst>
          </p:cNvPr>
          <p:cNvSpPr/>
          <p:nvPr/>
        </p:nvSpPr>
        <p:spPr>
          <a:xfrm>
            <a:off x="9181964" y="837513"/>
            <a:ext cx="197551" cy="385444"/>
          </a:xfrm>
          <a:custGeom>
            <a:avLst/>
            <a:gdLst>
              <a:gd name="connsiteX0" fmla="*/ 54111 w 197551"/>
              <a:gd name="connsiteY0" fmla="*/ 687 h 385444"/>
              <a:gd name="connsiteX1" fmla="*/ 146186 w 197551"/>
              <a:gd name="connsiteY1" fmla="*/ 80062 h 385444"/>
              <a:gd name="connsiteX2" fmla="*/ 196986 w 197551"/>
              <a:gd name="connsiteY2" fmla="*/ 70537 h 385444"/>
              <a:gd name="connsiteX3" fmla="*/ 171586 w 197551"/>
              <a:gd name="connsiteY3" fmla="*/ 105462 h 385444"/>
              <a:gd name="connsiteX4" fmla="*/ 143011 w 197551"/>
              <a:gd name="connsiteY4" fmla="*/ 194362 h 385444"/>
              <a:gd name="connsiteX5" fmla="*/ 54111 w 197551"/>
              <a:gd name="connsiteY5" fmla="*/ 384862 h 385444"/>
              <a:gd name="connsiteX6" fmla="*/ 98561 w 197551"/>
              <a:gd name="connsiteY6" fmla="*/ 248337 h 385444"/>
              <a:gd name="connsiteX7" fmla="*/ 158886 w 197551"/>
              <a:gd name="connsiteY7" fmla="*/ 95937 h 385444"/>
              <a:gd name="connsiteX8" fmla="*/ 123961 w 197551"/>
              <a:gd name="connsiteY8" fmla="*/ 54662 h 385444"/>
              <a:gd name="connsiteX9" fmla="*/ 136 w 197551"/>
              <a:gd name="connsiteY9" fmla="*/ 687 h 385444"/>
              <a:gd name="connsiteX10" fmla="*/ 98561 w 197551"/>
              <a:gd name="connsiteY10" fmla="*/ 38787 h 385444"/>
              <a:gd name="connsiteX11" fmla="*/ 54111 w 197551"/>
              <a:gd name="connsiteY11" fmla="*/ 687 h 3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551" h="385444">
                <a:moveTo>
                  <a:pt x="54111" y="687"/>
                </a:moveTo>
                <a:cubicBezTo>
                  <a:pt x="62049" y="7566"/>
                  <a:pt x="122373" y="68420"/>
                  <a:pt x="146186" y="80062"/>
                </a:cubicBezTo>
                <a:cubicBezTo>
                  <a:pt x="169999" y="91704"/>
                  <a:pt x="192753" y="66304"/>
                  <a:pt x="196986" y="70537"/>
                </a:cubicBezTo>
                <a:cubicBezTo>
                  <a:pt x="201219" y="74770"/>
                  <a:pt x="180582" y="84825"/>
                  <a:pt x="171586" y="105462"/>
                </a:cubicBezTo>
                <a:cubicBezTo>
                  <a:pt x="162590" y="126100"/>
                  <a:pt x="162590" y="147795"/>
                  <a:pt x="143011" y="194362"/>
                </a:cubicBezTo>
                <a:cubicBezTo>
                  <a:pt x="123432" y="240929"/>
                  <a:pt x="61519" y="375866"/>
                  <a:pt x="54111" y="384862"/>
                </a:cubicBezTo>
                <a:cubicBezTo>
                  <a:pt x="46703" y="393858"/>
                  <a:pt x="81099" y="296491"/>
                  <a:pt x="98561" y="248337"/>
                </a:cubicBezTo>
                <a:cubicBezTo>
                  <a:pt x="116023" y="200183"/>
                  <a:pt x="154653" y="128216"/>
                  <a:pt x="158886" y="95937"/>
                </a:cubicBezTo>
                <a:cubicBezTo>
                  <a:pt x="163119" y="63658"/>
                  <a:pt x="150419" y="70537"/>
                  <a:pt x="123961" y="54662"/>
                </a:cubicBezTo>
                <a:cubicBezTo>
                  <a:pt x="97503" y="38787"/>
                  <a:pt x="4369" y="3333"/>
                  <a:pt x="136" y="687"/>
                </a:cubicBezTo>
                <a:cubicBezTo>
                  <a:pt x="-4097" y="-1959"/>
                  <a:pt x="91682" y="36670"/>
                  <a:pt x="98561" y="38787"/>
                </a:cubicBezTo>
                <a:cubicBezTo>
                  <a:pt x="105440" y="40904"/>
                  <a:pt x="46173" y="-6192"/>
                  <a:pt x="54111" y="6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E047E52-2D68-DD0D-D360-3484F65E676C}"/>
              </a:ext>
            </a:extLst>
          </p:cNvPr>
          <p:cNvSpPr/>
          <p:nvPr/>
        </p:nvSpPr>
        <p:spPr>
          <a:xfrm>
            <a:off x="9191273" y="946123"/>
            <a:ext cx="105186" cy="247763"/>
          </a:xfrm>
          <a:custGeom>
            <a:avLst/>
            <a:gdLst>
              <a:gd name="connsiteX0" fmla="*/ 105127 w 105186"/>
              <a:gd name="connsiteY0" fmla="*/ 27 h 247763"/>
              <a:gd name="connsiteX1" fmla="*/ 35277 w 105186"/>
              <a:gd name="connsiteY1" fmla="*/ 171477 h 247763"/>
              <a:gd name="connsiteX2" fmla="*/ 352 w 105186"/>
              <a:gd name="connsiteY2" fmla="*/ 247677 h 247763"/>
              <a:gd name="connsiteX3" fmla="*/ 22577 w 105186"/>
              <a:gd name="connsiteY3" fmla="*/ 158777 h 247763"/>
              <a:gd name="connsiteX4" fmla="*/ 105127 w 105186"/>
              <a:gd name="connsiteY4" fmla="*/ 27 h 2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86" h="247763">
                <a:moveTo>
                  <a:pt x="105127" y="27"/>
                </a:moveTo>
                <a:cubicBezTo>
                  <a:pt x="107244" y="2144"/>
                  <a:pt x="52739" y="130202"/>
                  <a:pt x="35277" y="171477"/>
                </a:cubicBezTo>
                <a:cubicBezTo>
                  <a:pt x="17814" y="212752"/>
                  <a:pt x="2469" y="249794"/>
                  <a:pt x="352" y="247677"/>
                </a:cubicBezTo>
                <a:cubicBezTo>
                  <a:pt x="-1765" y="245560"/>
                  <a:pt x="5644" y="201110"/>
                  <a:pt x="22577" y="158777"/>
                </a:cubicBezTo>
                <a:cubicBezTo>
                  <a:pt x="39510" y="116444"/>
                  <a:pt x="103010" y="-2090"/>
                  <a:pt x="105127" y="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12AF5355-41C1-E165-EA59-43093F8EB9BA}"/>
              </a:ext>
            </a:extLst>
          </p:cNvPr>
          <p:cNvSpPr/>
          <p:nvPr/>
        </p:nvSpPr>
        <p:spPr>
          <a:xfrm>
            <a:off x="9122376" y="935994"/>
            <a:ext cx="139102" cy="384717"/>
          </a:xfrm>
          <a:custGeom>
            <a:avLst/>
            <a:gdLst>
              <a:gd name="connsiteX0" fmla="*/ 139099 w 139102"/>
              <a:gd name="connsiteY0" fmla="*/ 631 h 384717"/>
              <a:gd name="connsiteX1" fmla="*/ 69249 w 139102"/>
              <a:gd name="connsiteY1" fmla="*/ 146681 h 384717"/>
              <a:gd name="connsiteX2" fmla="*/ 2574 w 139102"/>
              <a:gd name="connsiteY2" fmla="*/ 378456 h 384717"/>
              <a:gd name="connsiteX3" fmla="*/ 18449 w 139102"/>
              <a:gd name="connsiteY3" fmla="*/ 302256 h 384717"/>
              <a:gd name="connsiteX4" fmla="*/ 62899 w 139102"/>
              <a:gd name="connsiteY4" fmla="*/ 127631 h 384717"/>
              <a:gd name="connsiteX5" fmla="*/ 66074 w 139102"/>
              <a:gd name="connsiteY5" fmla="*/ 60956 h 384717"/>
              <a:gd name="connsiteX6" fmla="*/ 72424 w 139102"/>
              <a:gd name="connsiteY6" fmla="*/ 92706 h 384717"/>
              <a:gd name="connsiteX7" fmla="*/ 139099 w 139102"/>
              <a:gd name="connsiteY7" fmla="*/ 631 h 3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02" h="384717">
                <a:moveTo>
                  <a:pt x="139099" y="631"/>
                </a:moveTo>
                <a:cubicBezTo>
                  <a:pt x="138570" y="9627"/>
                  <a:pt x="92003" y="83710"/>
                  <a:pt x="69249" y="146681"/>
                </a:cubicBezTo>
                <a:cubicBezTo>
                  <a:pt x="46495" y="209652"/>
                  <a:pt x="11041" y="352527"/>
                  <a:pt x="2574" y="378456"/>
                </a:cubicBezTo>
                <a:cubicBezTo>
                  <a:pt x="-5893" y="404385"/>
                  <a:pt x="8395" y="344060"/>
                  <a:pt x="18449" y="302256"/>
                </a:cubicBezTo>
                <a:cubicBezTo>
                  <a:pt x="28503" y="260452"/>
                  <a:pt x="54961" y="167848"/>
                  <a:pt x="62899" y="127631"/>
                </a:cubicBezTo>
                <a:cubicBezTo>
                  <a:pt x="70837" y="87414"/>
                  <a:pt x="64486" y="66777"/>
                  <a:pt x="66074" y="60956"/>
                </a:cubicBezTo>
                <a:cubicBezTo>
                  <a:pt x="67661" y="55135"/>
                  <a:pt x="61312" y="103818"/>
                  <a:pt x="72424" y="92706"/>
                </a:cubicBezTo>
                <a:cubicBezTo>
                  <a:pt x="83536" y="81594"/>
                  <a:pt x="139628" y="-8365"/>
                  <a:pt x="139099" y="6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1DA8074-5C18-D4A7-532E-6DFB17B950CE}"/>
              </a:ext>
            </a:extLst>
          </p:cNvPr>
          <p:cNvSpPr/>
          <p:nvPr/>
        </p:nvSpPr>
        <p:spPr>
          <a:xfrm>
            <a:off x="9213696" y="895306"/>
            <a:ext cx="121099" cy="50865"/>
          </a:xfrm>
          <a:custGeom>
            <a:avLst/>
            <a:gdLst>
              <a:gd name="connsiteX0" fmla="*/ 154 w 121099"/>
              <a:gd name="connsiteY0" fmla="*/ 41319 h 50865"/>
              <a:gd name="connsiteX1" fmla="*/ 63654 w 121099"/>
              <a:gd name="connsiteY1" fmla="*/ 44 h 50865"/>
              <a:gd name="connsiteX2" fmla="*/ 120804 w 121099"/>
              <a:gd name="connsiteY2" fmla="*/ 50844 h 50865"/>
              <a:gd name="connsiteX3" fmla="*/ 85879 w 121099"/>
              <a:gd name="connsiteY3" fmla="*/ 6394 h 50865"/>
              <a:gd name="connsiteX4" fmla="*/ 82704 w 121099"/>
              <a:gd name="connsiteY4" fmla="*/ 6394 h 50865"/>
              <a:gd name="connsiteX5" fmla="*/ 154 w 121099"/>
              <a:gd name="connsiteY5" fmla="*/ 41319 h 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99" h="50865">
                <a:moveTo>
                  <a:pt x="154" y="41319"/>
                </a:moveTo>
                <a:cubicBezTo>
                  <a:pt x="-3021" y="40261"/>
                  <a:pt x="43546" y="-1544"/>
                  <a:pt x="63654" y="44"/>
                </a:cubicBezTo>
                <a:cubicBezTo>
                  <a:pt x="83762" y="1631"/>
                  <a:pt x="117100" y="49786"/>
                  <a:pt x="120804" y="50844"/>
                </a:cubicBezTo>
                <a:cubicBezTo>
                  <a:pt x="124508" y="51902"/>
                  <a:pt x="92229" y="13802"/>
                  <a:pt x="85879" y="6394"/>
                </a:cubicBezTo>
                <a:cubicBezTo>
                  <a:pt x="79529" y="-1014"/>
                  <a:pt x="94346" y="-485"/>
                  <a:pt x="82704" y="6394"/>
                </a:cubicBezTo>
                <a:cubicBezTo>
                  <a:pt x="71062" y="13273"/>
                  <a:pt x="3329" y="42377"/>
                  <a:pt x="154" y="4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7D5316F4-5B22-C70C-6A34-C85FF6568300}"/>
              </a:ext>
            </a:extLst>
          </p:cNvPr>
          <p:cNvSpPr/>
          <p:nvPr/>
        </p:nvSpPr>
        <p:spPr>
          <a:xfrm>
            <a:off x="9045574" y="896248"/>
            <a:ext cx="155047" cy="133335"/>
          </a:xfrm>
          <a:custGeom>
            <a:avLst/>
            <a:gdLst>
              <a:gd name="connsiteX0" fmla="*/ 1 w 155047"/>
              <a:gd name="connsiteY0" fmla="*/ 2277 h 133335"/>
              <a:gd name="connsiteX1" fmla="*/ 136526 w 155047"/>
              <a:gd name="connsiteY1" fmla="*/ 8627 h 133335"/>
              <a:gd name="connsiteX2" fmla="*/ 152401 w 155047"/>
              <a:gd name="connsiteY2" fmla="*/ 72127 h 133335"/>
              <a:gd name="connsiteX3" fmla="*/ 123826 w 155047"/>
              <a:gd name="connsiteY3" fmla="*/ 132452 h 133335"/>
              <a:gd name="connsiteX4" fmla="*/ 133351 w 155047"/>
              <a:gd name="connsiteY4" fmla="*/ 24502 h 133335"/>
              <a:gd name="connsiteX5" fmla="*/ 1 w 155047"/>
              <a:gd name="connsiteY5" fmla="*/ 2277 h 13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47" h="133335">
                <a:moveTo>
                  <a:pt x="1" y="2277"/>
                </a:moveTo>
                <a:cubicBezTo>
                  <a:pt x="530" y="-369"/>
                  <a:pt x="111126" y="-3015"/>
                  <a:pt x="136526" y="8627"/>
                </a:cubicBezTo>
                <a:cubicBezTo>
                  <a:pt x="161926" y="20269"/>
                  <a:pt x="154518" y="51490"/>
                  <a:pt x="152401" y="72127"/>
                </a:cubicBezTo>
                <a:cubicBezTo>
                  <a:pt x="150284" y="92764"/>
                  <a:pt x="127001" y="140390"/>
                  <a:pt x="123826" y="132452"/>
                </a:cubicBezTo>
                <a:cubicBezTo>
                  <a:pt x="120651" y="124514"/>
                  <a:pt x="147639" y="51490"/>
                  <a:pt x="133351" y="24502"/>
                </a:cubicBezTo>
                <a:cubicBezTo>
                  <a:pt x="119064" y="-2486"/>
                  <a:pt x="-528" y="4923"/>
                  <a:pt x="1" y="22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53F7B77-7F0C-B6CA-C574-CDBD98DF40EC}"/>
              </a:ext>
            </a:extLst>
          </p:cNvPr>
          <p:cNvSpPr/>
          <p:nvPr/>
        </p:nvSpPr>
        <p:spPr>
          <a:xfrm>
            <a:off x="8803700" y="768201"/>
            <a:ext cx="369745" cy="131778"/>
          </a:xfrm>
          <a:custGeom>
            <a:avLst/>
            <a:gdLst>
              <a:gd name="connsiteX0" fmla="*/ 13275 w 369745"/>
              <a:gd name="connsiteY0" fmla="*/ 69999 h 131778"/>
              <a:gd name="connsiteX1" fmla="*/ 168850 w 369745"/>
              <a:gd name="connsiteY1" fmla="*/ 73174 h 131778"/>
              <a:gd name="connsiteX2" fmla="*/ 346650 w 369745"/>
              <a:gd name="connsiteY2" fmla="*/ 130324 h 131778"/>
              <a:gd name="connsiteX3" fmla="*/ 308550 w 369745"/>
              <a:gd name="connsiteY3" fmla="*/ 114449 h 131778"/>
              <a:gd name="connsiteX4" fmla="*/ 362525 w 369745"/>
              <a:gd name="connsiteY4" fmla="*/ 111274 h 131778"/>
              <a:gd name="connsiteX5" fmla="*/ 118050 w 369745"/>
              <a:gd name="connsiteY5" fmla="*/ 66824 h 131778"/>
              <a:gd name="connsiteX6" fmla="*/ 267275 w 369745"/>
              <a:gd name="connsiteY6" fmla="*/ 76349 h 131778"/>
              <a:gd name="connsiteX7" fmla="*/ 575 w 369745"/>
              <a:gd name="connsiteY7" fmla="*/ 149 h 131778"/>
              <a:gd name="connsiteX8" fmla="*/ 191075 w 369745"/>
              <a:gd name="connsiteY8" fmla="*/ 57299 h 131778"/>
              <a:gd name="connsiteX9" fmla="*/ 13275 w 369745"/>
              <a:gd name="connsiteY9" fmla="*/ 69999 h 13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45" h="131778">
                <a:moveTo>
                  <a:pt x="13275" y="69999"/>
                </a:moveTo>
                <a:cubicBezTo>
                  <a:pt x="9571" y="72645"/>
                  <a:pt x="113288" y="63120"/>
                  <a:pt x="168850" y="73174"/>
                </a:cubicBezTo>
                <a:cubicBezTo>
                  <a:pt x="224413" y="83228"/>
                  <a:pt x="323367" y="123445"/>
                  <a:pt x="346650" y="130324"/>
                </a:cubicBezTo>
                <a:cubicBezTo>
                  <a:pt x="369933" y="137203"/>
                  <a:pt x="305904" y="117624"/>
                  <a:pt x="308550" y="114449"/>
                </a:cubicBezTo>
                <a:cubicBezTo>
                  <a:pt x="311196" y="111274"/>
                  <a:pt x="394275" y="119211"/>
                  <a:pt x="362525" y="111274"/>
                </a:cubicBezTo>
                <a:cubicBezTo>
                  <a:pt x="330775" y="103337"/>
                  <a:pt x="133925" y="72645"/>
                  <a:pt x="118050" y="66824"/>
                </a:cubicBezTo>
                <a:cubicBezTo>
                  <a:pt x="102175" y="61003"/>
                  <a:pt x="286854" y="87461"/>
                  <a:pt x="267275" y="76349"/>
                </a:cubicBezTo>
                <a:cubicBezTo>
                  <a:pt x="247696" y="65237"/>
                  <a:pt x="13275" y="3324"/>
                  <a:pt x="575" y="149"/>
                </a:cubicBezTo>
                <a:cubicBezTo>
                  <a:pt x="-12125" y="-3026"/>
                  <a:pt x="189488" y="45128"/>
                  <a:pt x="191075" y="57299"/>
                </a:cubicBezTo>
                <a:cubicBezTo>
                  <a:pt x="192662" y="69470"/>
                  <a:pt x="16979" y="67353"/>
                  <a:pt x="13275" y="69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EC3D9E78-9E71-4D08-D9B3-BA319F6FE8F6}"/>
              </a:ext>
            </a:extLst>
          </p:cNvPr>
          <p:cNvSpPr/>
          <p:nvPr/>
        </p:nvSpPr>
        <p:spPr>
          <a:xfrm>
            <a:off x="8693150" y="887226"/>
            <a:ext cx="80923" cy="395609"/>
          </a:xfrm>
          <a:custGeom>
            <a:avLst/>
            <a:gdLst>
              <a:gd name="connsiteX0" fmla="*/ 79375 w 80923"/>
              <a:gd name="connsiteY0" fmla="*/ 1774 h 395609"/>
              <a:gd name="connsiteX1" fmla="*/ 63500 w 80923"/>
              <a:gd name="connsiteY1" fmla="*/ 97024 h 395609"/>
              <a:gd name="connsiteX2" fmla="*/ 50800 w 80923"/>
              <a:gd name="connsiteY2" fmla="*/ 204974 h 395609"/>
              <a:gd name="connsiteX3" fmla="*/ 44450 w 80923"/>
              <a:gd name="connsiteY3" fmla="*/ 144649 h 395609"/>
              <a:gd name="connsiteX4" fmla="*/ 41275 w 80923"/>
              <a:gd name="connsiteY4" fmla="*/ 243074 h 395609"/>
              <a:gd name="connsiteX5" fmla="*/ 19050 w 80923"/>
              <a:gd name="connsiteY5" fmla="*/ 293874 h 395609"/>
              <a:gd name="connsiteX6" fmla="*/ 0 w 80923"/>
              <a:gd name="connsiteY6" fmla="*/ 395474 h 395609"/>
              <a:gd name="connsiteX7" fmla="*/ 19050 w 80923"/>
              <a:gd name="connsiteY7" fmla="*/ 309749 h 395609"/>
              <a:gd name="connsiteX8" fmla="*/ 50800 w 80923"/>
              <a:gd name="connsiteY8" fmla="*/ 84324 h 395609"/>
              <a:gd name="connsiteX9" fmla="*/ 22225 w 80923"/>
              <a:gd name="connsiteY9" fmla="*/ 182749 h 395609"/>
              <a:gd name="connsiteX10" fmla="*/ 79375 w 80923"/>
              <a:gd name="connsiteY10" fmla="*/ 1774 h 3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3" h="395609">
                <a:moveTo>
                  <a:pt x="79375" y="1774"/>
                </a:moveTo>
                <a:cubicBezTo>
                  <a:pt x="86254" y="-12514"/>
                  <a:pt x="68262" y="63157"/>
                  <a:pt x="63500" y="97024"/>
                </a:cubicBezTo>
                <a:cubicBezTo>
                  <a:pt x="58738" y="130891"/>
                  <a:pt x="53975" y="197036"/>
                  <a:pt x="50800" y="204974"/>
                </a:cubicBezTo>
                <a:cubicBezTo>
                  <a:pt x="47625" y="212912"/>
                  <a:pt x="46037" y="138299"/>
                  <a:pt x="44450" y="144649"/>
                </a:cubicBezTo>
                <a:cubicBezTo>
                  <a:pt x="42862" y="150999"/>
                  <a:pt x="45508" y="218203"/>
                  <a:pt x="41275" y="243074"/>
                </a:cubicBezTo>
                <a:cubicBezTo>
                  <a:pt x="37042" y="267945"/>
                  <a:pt x="25929" y="268474"/>
                  <a:pt x="19050" y="293874"/>
                </a:cubicBezTo>
                <a:cubicBezTo>
                  <a:pt x="12171" y="319274"/>
                  <a:pt x="0" y="392828"/>
                  <a:pt x="0" y="395474"/>
                </a:cubicBezTo>
                <a:cubicBezTo>
                  <a:pt x="0" y="398120"/>
                  <a:pt x="10583" y="361607"/>
                  <a:pt x="19050" y="309749"/>
                </a:cubicBezTo>
                <a:cubicBezTo>
                  <a:pt x="27517" y="257891"/>
                  <a:pt x="50271" y="105491"/>
                  <a:pt x="50800" y="84324"/>
                </a:cubicBezTo>
                <a:cubicBezTo>
                  <a:pt x="51329" y="63157"/>
                  <a:pt x="19050" y="190157"/>
                  <a:pt x="22225" y="182749"/>
                </a:cubicBezTo>
                <a:cubicBezTo>
                  <a:pt x="25400" y="175341"/>
                  <a:pt x="72496" y="16062"/>
                  <a:pt x="79375" y="17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0645414-F968-68B6-6FAA-FA0561298A7E}"/>
              </a:ext>
            </a:extLst>
          </p:cNvPr>
          <p:cNvSpPr/>
          <p:nvPr/>
        </p:nvSpPr>
        <p:spPr>
          <a:xfrm>
            <a:off x="8737330" y="1104380"/>
            <a:ext cx="181278" cy="203852"/>
          </a:xfrm>
          <a:custGeom>
            <a:avLst/>
            <a:gdLst>
              <a:gd name="connsiteX0" fmla="*/ 181245 w 181278"/>
              <a:gd name="connsiteY0" fmla="*/ 520 h 203852"/>
              <a:gd name="connsiteX1" fmla="*/ 60595 w 181278"/>
              <a:gd name="connsiteY1" fmla="*/ 102120 h 203852"/>
              <a:gd name="connsiteX2" fmla="*/ 270 w 181278"/>
              <a:gd name="connsiteY2" fmla="*/ 203720 h 203852"/>
              <a:gd name="connsiteX3" fmla="*/ 41545 w 181278"/>
              <a:gd name="connsiteY3" fmla="*/ 121170 h 203852"/>
              <a:gd name="connsiteX4" fmla="*/ 114570 w 181278"/>
              <a:gd name="connsiteY4" fmla="*/ 16395 h 203852"/>
              <a:gd name="connsiteX5" fmla="*/ 73295 w 181278"/>
              <a:gd name="connsiteY5" fmla="*/ 60845 h 203852"/>
              <a:gd name="connsiteX6" fmla="*/ 181245 w 181278"/>
              <a:gd name="connsiteY6" fmla="*/ 520 h 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78" h="203852">
                <a:moveTo>
                  <a:pt x="181245" y="520"/>
                </a:moveTo>
                <a:cubicBezTo>
                  <a:pt x="179128" y="7399"/>
                  <a:pt x="90757" y="68253"/>
                  <a:pt x="60595" y="102120"/>
                </a:cubicBezTo>
                <a:cubicBezTo>
                  <a:pt x="30432" y="135987"/>
                  <a:pt x="3445" y="200545"/>
                  <a:pt x="270" y="203720"/>
                </a:cubicBezTo>
                <a:cubicBezTo>
                  <a:pt x="-2905" y="206895"/>
                  <a:pt x="22495" y="152391"/>
                  <a:pt x="41545" y="121170"/>
                </a:cubicBezTo>
                <a:cubicBezTo>
                  <a:pt x="60595" y="89949"/>
                  <a:pt x="109278" y="26449"/>
                  <a:pt x="114570" y="16395"/>
                </a:cubicBezTo>
                <a:cubicBezTo>
                  <a:pt x="119862" y="6341"/>
                  <a:pt x="62183" y="64549"/>
                  <a:pt x="73295" y="60845"/>
                </a:cubicBezTo>
                <a:cubicBezTo>
                  <a:pt x="84407" y="57141"/>
                  <a:pt x="183362" y="-6359"/>
                  <a:pt x="181245" y="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EBDB3DE-A200-B5EB-1717-7A05010B64F2}"/>
              </a:ext>
            </a:extLst>
          </p:cNvPr>
          <p:cNvSpPr/>
          <p:nvPr/>
        </p:nvSpPr>
        <p:spPr>
          <a:xfrm>
            <a:off x="8813747" y="856812"/>
            <a:ext cx="209650" cy="144256"/>
          </a:xfrm>
          <a:custGeom>
            <a:avLst/>
            <a:gdLst>
              <a:gd name="connsiteX0" fmla="*/ 209603 w 209650"/>
              <a:gd name="connsiteY0" fmla="*/ 22663 h 144256"/>
              <a:gd name="connsiteX1" fmla="*/ 88953 w 209650"/>
              <a:gd name="connsiteY1" fmla="*/ 86163 h 144256"/>
              <a:gd name="connsiteX2" fmla="*/ 120703 w 209650"/>
              <a:gd name="connsiteY2" fmla="*/ 140138 h 144256"/>
              <a:gd name="connsiteX3" fmla="*/ 41328 w 209650"/>
              <a:gd name="connsiteY3" fmla="*/ 140138 h 144256"/>
              <a:gd name="connsiteX4" fmla="*/ 9578 w 209650"/>
              <a:gd name="connsiteY4" fmla="*/ 136963 h 144256"/>
              <a:gd name="connsiteX5" fmla="*/ 60378 w 209650"/>
              <a:gd name="connsiteY5" fmla="*/ 117913 h 144256"/>
              <a:gd name="connsiteX6" fmla="*/ 53 w 209650"/>
              <a:gd name="connsiteY6" fmla="*/ 438 h 144256"/>
              <a:gd name="connsiteX7" fmla="*/ 73078 w 209650"/>
              <a:gd name="connsiteY7" fmla="*/ 76638 h 144256"/>
              <a:gd name="connsiteX8" fmla="*/ 209603 w 209650"/>
              <a:gd name="connsiteY8" fmla="*/ 22663 h 1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50" h="144256">
                <a:moveTo>
                  <a:pt x="209603" y="22663"/>
                </a:moveTo>
                <a:cubicBezTo>
                  <a:pt x="212249" y="24251"/>
                  <a:pt x="103770" y="66584"/>
                  <a:pt x="88953" y="86163"/>
                </a:cubicBezTo>
                <a:cubicBezTo>
                  <a:pt x="74136" y="105742"/>
                  <a:pt x="128640" y="131142"/>
                  <a:pt x="120703" y="140138"/>
                </a:cubicBezTo>
                <a:cubicBezTo>
                  <a:pt x="112765" y="149134"/>
                  <a:pt x="59849" y="140667"/>
                  <a:pt x="41328" y="140138"/>
                </a:cubicBezTo>
                <a:cubicBezTo>
                  <a:pt x="22807" y="139609"/>
                  <a:pt x="6403" y="140667"/>
                  <a:pt x="9578" y="136963"/>
                </a:cubicBezTo>
                <a:cubicBezTo>
                  <a:pt x="12753" y="133259"/>
                  <a:pt x="61965" y="140667"/>
                  <a:pt x="60378" y="117913"/>
                </a:cubicBezTo>
                <a:cubicBezTo>
                  <a:pt x="58791" y="95159"/>
                  <a:pt x="-2064" y="7317"/>
                  <a:pt x="53" y="438"/>
                </a:cubicBezTo>
                <a:cubicBezTo>
                  <a:pt x="2170" y="-6441"/>
                  <a:pt x="42916" y="69759"/>
                  <a:pt x="73078" y="76638"/>
                </a:cubicBezTo>
                <a:cubicBezTo>
                  <a:pt x="103240" y="83517"/>
                  <a:pt x="206957" y="21075"/>
                  <a:pt x="209603" y="226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A278E3A-6E31-D284-542D-DF5C12526D81}"/>
              </a:ext>
            </a:extLst>
          </p:cNvPr>
          <p:cNvSpPr/>
          <p:nvPr/>
        </p:nvSpPr>
        <p:spPr>
          <a:xfrm>
            <a:off x="8718548" y="957528"/>
            <a:ext cx="216652" cy="322239"/>
          </a:xfrm>
          <a:custGeom>
            <a:avLst/>
            <a:gdLst>
              <a:gd name="connsiteX0" fmla="*/ 215902 w 216652"/>
              <a:gd name="connsiteY0" fmla="*/ 17197 h 322239"/>
              <a:gd name="connsiteX1" fmla="*/ 92077 w 216652"/>
              <a:gd name="connsiteY1" fmla="*/ 163247 h 322239"/>
              <a:gd name="connsiteX2" fmla="*/ 2 w 216652"/>
              <a:gd name="connsiteY2" fmla="*/ 321997 h 322239"/>
              <a:gd name="connsiteX3" fmla="*/ 88902 w 216652"/>
              <a:gd name="connsiteY3" fmla="*/ 198172 h 322239"/>
              <a:gd name="connsiteX4" fmla="*/ 85727 w 216652"/>
              <a:gd name="connsiteY4" fmla="*/ 147372 h 322239"/>
              <a:gd name="connsiteX5" fmla="*/ 73027 w 216652"/>
              <a:gd name="connsiteY5" fmla="*/ 61647 h 322239"/>
              <a:gd name="connsiteX6" fmla="*/ 111127 w 216652"/>
              <a:gd name="connsiteY6" fmla="*/ 102922 h 322239"/>
              <a:gd name="connsiteX7" fmla="*/ 139702 w 216652"/>
              <a:gd name="connsiteY7" fmla="*/ 74347 h 322239"/>
              <a:gd name="connsiteX8" fmla="*/ 82552 w 216652"/>
              <a:gd name="connsiteY8" fmla="*/ 4497 h 322239"/>
              <a:gd name="connsiteX9" fmla="*/ 142877 w 216652"/>
              <a:gd name="connsiteY9" fmla="*/ 10847 h 322239"/>
              <a:gd name="connsiteX10" fmla="*/ 215902 w 216652"/>
              <a:gd name="connsiteY10" fmla="*/ 17197 h 3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652" h="322239">
                <a:moveTo>
                  <a:pt x="215902" y="17197"/>
                </a:moveTo>
                <a:cubicBezTo>
                  <a:pt x="207435" y="42597"/>
                  <a:pt x="128060" y="112447"/>
                  <a:pt x="92077" y="163247"/>
                </a:cubicBezTo>
                <a:cubicBezTo>
                  <a:pt x="56094" y="214047"/>
                  <a:pt x="531" y="316176"/>
                  <a:pt x="2" y="321997"/>
                </a:cubicBezTo>
                <a:cubicBezTo>
                  <a:pt x="-527" y="327818"/>
                  <a:pt x="74615" y="227276"/>
                  <a:pt x="88902" y="198172"/>
                </a:cubicBezTo>
                <a:cubicBezTo>
                  <a:pt x="103189" y="169068"/>
                  <a:pt x="88373" y="170126"/>
                  <a:pt x="85727" y="147372"/>
                </a:cubicBezTo>
                <a:cubicBezTo>
                  <a:pt x="83081" y="124618"/>
                  <a:pt x="68794" y="69055"/>
                  <a:pt x="73027" y="61647"/>
                </a:cubicBezTo>
                <a:cubicBezTo>
                  <a:pt x="77260" y="54239"/>
                  <a:pt x="100015" y="100805"/>
                  <a:pt x="111127" y="102922"/>
                </a:cubicBezTo>
                <a:cubicBezTo>
                  <a:pt x="122239" y="105039"/>
                  <a:pt x="144465" y="90751"/>
                  <a:pt x="139702" y="74347"/>
                </a:cubicBezTo>
                <a:cubicBezTo>
                  <a:pt x="134939" y="57943"/>
                  <a:pt x="82023" y="15080"/>
                  <a:pt x="82552" y="4497"/>
                </a:cubicBezTo>
                <a:cubicBezTo>
                  <a:pt x="83081" y="-6086"/>
                  <a:pt x="127002" y="4497"/>
                  <a:pt x="142877" y="10847"/>
                </a:cubicBezTo>
                <a:cubicBezTo>
                  <a:pt x="158752" y="17197"/>
                  <a:pt x="224369" y="-8203"/>
                  <a:pt x="215902" y="171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EAD2A6E3-74C1-0345-07C1-3CE9599D5EDD}"/>
              </a:ext>
            </a:extLst>
          </p:cNvPr>
          <p:cNvSpPr/>
          <p:nvPr/>
        </p:nvSpPr>
        <p:spPr>
          <a:xfrm>
            <a:off x="8823237" y="796853"/>
            <a:ext cx="162144" cy="130535"/>
          </a:xfrm>
          <a:custGeom>
            <a:avLst/>
            <a:gdLst>
              <a:gd name="connsiteX0" fmla="*/ 88 w 162144"/>
              <a:gd name="connsiteY0" fmla="*/ 72 h 130535"/>
              <a:gd name="connsiteX1" fmla="*/ 98513 w 162144"/>
              <a:gd name="connsiteY1" fmla="*/ 95322 h 130535"/>
              <a:gd name="connsiteX2" fmla="*/ 63588 w 162144"/>
              <a:gd name="connsiteY2" fmla="*/ 130247 h 130535"/>
              <a:gd name="connsiteX3" fmla="*/ 162013 w 162144"/>
              <a:gd name="connsiteY3" fmla="*/ 79447 h 130535"/>
              <a:gd name="connsiteX4" fmla="*/ 82638 w 162144"/>
              <a:gd name="connsiteY4" fmla="*/ 79447 h 130535"/>
              <a:gd name="connsiteX5" fmla="*/ 88 w 162144"/>
              <a:gd name="connsiteY5" fmla="*/ 72 h 13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44" h="130535">
                <a:moveTo>
                  <a:pt x="88" y="72"/>
                </a:moveTo>
                <a:cubicBezTo>
                  <a:pt x="2734" y="2718"/>
                  <a:pt x="87930" y="73626"/>
                  <a:pt x="98513" y="95322"/>
                </a:cubicBezTo>
                <a:cubicBezTo>
                  <a:pt x="109096" y="117018"/>
                  <a:pt x="53005" y="132893"/>
                  <a:pt x="63588" y="130247"/>
                </a:cubicBezTo>
                <a:cubicBezTo>
                  <a:pt x="74171" y="127601"/>
                  <a:pt x="158838" y="87914"/>
                  <a:pt x="162013" y="79447"/>
                </a:cubicBezTo>
                <a:cubicBezTo>
                  <a:pt x="165188" y="70980"/>
                  <a:pt x="110155" y="91089"/>
                  <a:pt x="82638" y="79447"/>
                </a:cubicBezTo>
                <a:cubicBezTo>
                  <a:pt x="55121" y="67805"/>
                  <a:pt x="-2558" y="-2574"/>
                  <a:pt x="88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9CEE6B20-C6DB-1C3C-4B90-981E705CD37E}"/>
              </a:ext>
            </a:extLst>
          </p:cNvPr>
          <p:cNvSpPr/>
          <p:nvPr/>
        </p:nvSpPr>
        <p:spPr>
          <a:xfrm>
            <a:off x="8794699" y="987404"/>
            <a:ext cx="254230" cy="168330"/>
          </a:xfrm>
          <a:custGeom>
            <a:avLst/>
            <a:gdLst>
              <a:gd name="connsiteX0" fmla="*/ 51 w 254230"/>
              <a:gd name="connsiteY0" fmla="*/ 168296 h 168330"/>
              <a:gd name="connsiteX1" fmla="*/ 171501 w 254230"/>
              <a:gd name="connsiteY1" fmla="*/ 44471 h 168330"/>
              <a:gd name="connsiteX2" fmla="*/ 120701 w 254230"/>
              <a:gd name="connsiteY2" fmla="*/ 44471 h 168330"/>
              <a:gd name="connsiteX3" fmla="*/ 187376 w 254230"/>
              <a:gd name="connsiteY3" fmla="*/ 21 h 168330"/>
              <a:gd name="connsiteX4" fmla="*/ 254051 w 254230"/>
              <a:gd name="connsiteY4" fmla="*/ 50821 h 168330"/>
              <a:gd name="connsiteX5" fmla="*/ 203251 w 254230"/>
              <a:gd name="connsiteY5" fmla="*/ 21 h 168330"/>
              <a:gd name="connsiteX6" fmla="*/ 95301 w 254230"/>
              <a:gd name="connsiteY6" fmla="*/ 50821 h 168330"/>
              <a:gd name="connsiteX7" fmla="*/ 152451 w 254230"/>
              <a:gd name="connsiteY7" fmla="*/ 57171 h 168330"/>
              <a:gd name="connsiteX8" fmla="*/ 51 w 254230"/>
              <a:gd name="connsiteY8" fmla="*/ 168296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30" h="168330">
                <a:moveTo>
                  <a:pt x="51" y="168296"/>
                </a:moveTo>
                <a:cubicBezTo>
                  <a:pt x="3226" y="166179"/>
                  <a:pt x="151393" y="65108"/>
                  <a:pt x="171501" y="44471"/>
                </a:cubicBezTo>
                <a:cubicBezTo>
                  <a:pt x="191609" y="23834"/>
                  <a:pt x="118055" y="51879"/>
                  <a:pt x="120701" y="44471"/>
                </a:cubicBezTo>
                <a:cubicBezTo>
                  <a:pt x="123347" y="37063"/>
                  <a:pt x="165151" y="-1037"/>
                  <a:pt x="187376" y="21"/>
                </a:cubicBezTo>
                <a:cubicBezTo>
                  <a:pt x="209601" y="1079"/>
                  <a:pt x="251405" y="50821"/>
                  <a:pt x="254051" y="50821"/>
                </a:cubicBezTo>
                <a:cubicBezTo>
                  <a:pt x="256697" y="50821"/>
                  <a:pt x="229709" y="21"/>
                  <a:pt x="203251" y="21"/>
                </a:cubicBezTo>
                <a:cubicBezTo>
                  <a:pt x="176793" y="21"/>
                  <a:pt x="103768" y="41296"/>
                  <a:pt x="95301" y="50821"/>
                </a:cubicBezTo>
                <a:cubicBezTo>
                  <a:pt x="86834" y="60346"/>
                  <a:pt x="161976" y="39708"/>
                  <a:pt x="152451" y="57171"/>
                </a:cubicBezTo>
                <a:cubicBezTo>
                  <a:pt x="142926" y="74633"/>
                  <a:pt x="-3124" y="170413"/>
                  <a:pt x="51" y="1682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0B9ABD23-D5E7-6EE8-9C8D-8845395BA299}"/>
              </a:ext>
            </a:extLst>
          </p:cNvPr>
          <p:cNvSpPr/>
          <p:nvPr/>
        </p:nvSpPr>
        <p:spPr>
          <a:xfrm>
            <a:off x="8851043" y="892122"/>
            <a:ext cx="319140" cy="114538"/>
          </a:xfrm>
          <a:custGeom>
            <a:avLst/>
            <a:gdLst>
              <a:gd name="connsiteX0" fmla="*/ 232632 w 319140"/>
              <a:gd name="connsiteY0" fmla="*/ 53 h 114538"/>
              <a:gd name="connsiteX1" fmla="*/ 857 w 319140"/>
              <a:gd name="connsiteY1" fmla="*/ 82603 h 114538"/>
              <a:gd name="connsiteX2" fmla="*/ 159607 w 319140"/>
              <a:gd name="connsiteY2" fmla="*/ 54028 h 114538"/>
              <a:gd name="connsiteX3" fmla="*/ 302482 w 319140"/>
              <a:gd name="connsiteY3" fmla="*/ 85778 h 114538"/>
              <a:gd name="connsiteX4" fmla="*/ 235807 w 319140"/>
              <a:gd name="connsiteY4" fmla="*/ 85778 h 114538"/>
              <a:gd name="connsiteX5" fmla="*/ 318357 w 319140"/>
              <a:gd name="connsiteY5" fmla="*/ 114353 h 114538"/>
              <a:gd name="connsiteX6" fmla="*/ 175482 w 319140"/>
              <a:gd name="connsiteY6" fmla="*/ 69903 h 114538"/>
              <a:gd name="connsiteX7" fmla="*/ 35782 w 319140"/>
              <a:gd name="connsiteY7" fmla="*/ 69903 h 114538"/>
              <a:gd name="connsiteX8" fmla="*/ 232632 w 319140"/>
              <a:gd name="connsiteY8" fmla="*/ 53 h 1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140" h="114538">
                <a:moveTo>
                  <a:pt x="232632" y="53"/>
                </a:moveTo>
                <a:cubicBezTo>
                  <a:pt x="226811" y="2170"/>
                  <a:pt x="13028" y="73607"/>
                  <a:pt x="857" y="82603"/>
                </a:cubicBezTo>
                <a:cubicBezTo>
                  <a:pt x="-11314" y="91599"/>
                  <a:pt x="109336" y="53499"/>
                  <a:pt x="159607" y="54028"/>
                </a:cubicBezTo>
                <a:cubicBezTo>
                  <a:pt x="209878" y="54557"/>
                  <a:pt x="289782" y="80486"/>
                  <a:pt x="302482" y="85778"/>
                </a:cubicBezTo>
                <a:cubicBezTo>
                  <a:pt x="315182" y="91070"/>
                  <a:pt x="233161" y="81016"/>
                  <a:pt x="235807" y="85778"/>
                </a:cubicBezTo>
                <a:cubicBezTo>
                  <a:pt x="238453" y="90540"/>
                  <a:pt x="328411" y="116999"/>
                  <a:pt x="318357" y="114353"/>
                </a:cubicBezTo>
                <a:cubicBezTo>
                  <a:pt x="308303" y="111707"/>
                  <a:pt x="222578" y="77311"/>
                  <a:pt x="175482" y="69903"/>
                </a:cubicBezTo>
                <a:cubicBezTo>
                  <a:pt x="128386" y="62495"/>
                  <a:pt x="27844" y="81016"/>
                  <a:pt x="35782" y="69903"/>
                </a:cubicBezTo>
                <a:cubicBezTo>
                  <a:pt x="43719" y="58791"/>
                  <a:pt x="238453" y="-2064"/>
                  <a:pt x="232632" y="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B152C384-60AE-EF7D-EFD8-94DAA210F9F6}"/>
              </a:ext>
            </a:extLst>
          </p:cNvPr>
          <p:cNvSpPr/>
          <p:nvPr/>
        </p:nvSpPr>
        <p:spPr>
          <a:xfrm>
            <a:off x="8796684" y="1119582"/>
            <a:ext cx="154030" cy="407609"/>
          </a:xfrm>
          <a:custGeom>
            <a:avLst/>
            <a:gdLst>
              <a:gd name="connsiteX0" fmla="*/ 153641 w 154030"/>
              <a:gd name="connsiteY0" fmla="*/ 1193 h 407609"/>
              <a:gd name="connsiteX1" fmla="*/ 52041 w 154030"/>
              <a:gd name="connsiteY1" fmla="*/ 112318 h 407609"/>
              <a:gd name="connsiteX2" fmla="*/ 20291 w 154030"/>
              <a:gd name="connsiteY2" fmla="*/ 280593 h 407609"/>
              <a:gd name="connsiteX3" fmla="*/ 7591 w 154030"/>
              <a:gd name="connsiteY3" fmla="*/ 239318 h 407609"/>
              <a:gd name="connsiteX4" fmla="*/ 74266 w 154030"/>
              <a:gd name="connsiteY4" fmla="*/ 407593 h 407609"/>
              <a:gd name="connsiteX5" fmla="*/ 4416 w 154030"/>
              <a:gd name="connsiteY5" fmla="*/ 248843 h 407609"/>
              <a:gd name="connsiteX6" fmla="*/ 7591 w 154030"/>
              <a:gd name="connsiteY6" fmla="*/ 128193 h 407609"/>
              <a:gd name="connsiteX7" fmla="*/ 10766 w 154030"/>
              <a:gd name="connsiteY7" fmla="*/ 182168 h 407609"/>
              <a:gd name="connsiteX8" fmla="*/ 153641 w 154030"/>
              <a:gd name="connsiteY8" fmla="*/ 1193 h 4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30" h="407609">
                <a:moveTo>
                  <a:pt x="153641" y="1193"/>
                </a:moveTo>
                <a:cubicBezTo>
                  <a:pt x="160520" y="-10449"/>
                  <a:pt x="74266" y="65751"/>
                  <a:pt x="52041" y="112318"/>
                </a:cubicBezTo>
                <a:cubicBezTo>
                  <a:pt x="29816" y="158885"/>
                  <a:pt x="27699" y="259426"/>
                  <a:pt x="20291" y="280593"/>
                </a:cubicBezTo>
                <a:cubicBezTo>
                  <a:pt x="12883" y="301760"/>
                  <a:pt x="-1405" y="218151"/>
                  <a:pt x="7591" y="239318"/>
                </a:cubicBezTo>
                <a:cubicBezTo>
                  <a:pt x="16587" y="260485"/>
                  <a:pt x="74795" y="406006"/>
                  <a:pt x="74266" y="407593"/>
                </a:cubicBezTo>
                <a:cubicBezTo>
                  <a:pt x="73737" y="409180"/>
                  <a:pt x="15528" y="295410"/>
                  <a:pt x="4416" y="248843"/>
                </a:cubicBezTo>
                <a:cubicBezTo>
                  <a:pt x="-6696" y="202276"/>
                  <a:pt x="6533" y="139305"/>
                  <a:pt x="7591" y="128193"/>
                </a:cubicBezTo>
                <a:cubicBezTo>
                  <a:pt x="8649" y="117081"/>
                  <a:pt x="-10401" y="200689"/>
                  <a:pt x="10766" y="182168"/>
                </a:cubicBezTo>
                <a:cubicBezTo>
                  <a:pt x="31933" y="163647"/>
                  <a:pt x="146762" y="12835"/>
                  <a:pt x="153641" y="11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F2D5920-D924-3233-7AAD-45DCE177CD98}"/>
              </a:ext>
            </a:extLst>
          </p:cNvPr>
          <p:cNvSpPr/>
          <p:nvPr/>
        </p:nvSpPr>
        <p:spPr>
          <a:xfrm>
            <a:off x="8674100" y="1184074"/>
            <a:ext cx="171771" cy="547289"/>
          </a:xfrm>
          <a:custGeom>
            <a:avLst/>
            <a:gdLst>
              <a:gd name="connsiteX0" fmla="*/ 53975 w 171771"/>
              <a:gd name="connsiteY0" fmla="*/ 201 h 547289"/>
              <a:gd name="connsiteX1" fmla="*/ 12700 w 171771"/>
              <a:gd name="connsiteY1" fmla="*/ 152601 h 547289"/>
              <a:gd name="connsiteX2" fmla="*/ 0 w 171771"/>
              <a:gd name="connsiteY2" fmla="*/ 216101 h 547289"/>
              <a:gd name="connsiteX3" fmla="*/ 12700 w 171771"/>
              <a:gd name="connsiteY3" fmla="*/ 190701 h 547289"/>
              <a:gd name="connsiteX4" fmla="*/ 57150 w 171771"/>
              <a:gd name="connsiteY4" fmla="*/ 333576 h 547289"/>
              <a:gd name="connsiteX5" fmla="*/ 60325 w 171771"/>
              <a:gd name="connsiteY5" fmla="*/ 292301 h 547289"/>
              <a:gd name="connsiteX6" fmla="*/ 171450 w 171771"/>
              <a:gd name="connsiteY6" fmla="*/ 546301 h 547289"/>
              <a:gd name="connsiteX7" fmla="*/ 92075 w 171771"/>
              <a:gd name="connsiteY7" fmla="*/ 371676 h 547289"/>
              <a:gd name="connsiteX8" fmla="*/ 31750 w 171771"/>
              <a:gd name="connsiteY8" fmla="*/ 155776 h 547289"/>
              <a:gd name="connsiteX9" fmla="*/ 57150 w 171771"/>
              <a:gd name="connsiteY9" fmla="*/ 282776 h 547289"/>
              <a:gd name="connsiteX10" fmla="*/ 28575 w 171771"/>
              <a:gd name="connsiteY10" fmla="*/ 187526 h 547289"/>
              <a:gd name="connsiteX11" fmla="*/ 53975 w 171771"/>
              <a:gd name="connsiteY11" fmla="*/ 201 h 5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771" h="547289">
                <a:moveTo>
                  <a:pt x="53975" y="201"/>
                </a:moveTo>
                <a:cubicBezTo>
                  <a:pt x="51329" y="-5620"/>
                  <a:pt x="21696" y="116618"/>
                  <a:pt x="12700" y="152601"/>
                </a:cubicBezTo>
                <a:cubicBezTo>
                  <a:pt x="3704" y="188584"/>
                  <a:pt x="0" y="209751"/>
                  <a:pt x="0" y="216101"/>
                </a:cubicBezTo>
                <a:cubicBezTo>
                  <a:pt x="0" y="222451"/>
                  <a:pt x="3175" y="171122"/>
                  <a:pt x="12700" y="190701"/>
                </a:cubicBezTo>
                <a:cubicBezTo>
                  <a:pt x="22225" y="210280"/>
                  <a:pt x="49213" y="316643"/>
                  <a:pt x="57150" y="333576"/>
                </a:cubicBezTo>
                <a:cubicBezTo>
                  <a:pt x="65087" y="350509"/>
                  <a:pt x="41275" y="256847"/>
                  <a:pt x="60325" y="292301"/>
                </a:cubicBezTo>
                <a:cubicBezTo>
                  <a:pt x="79375" y="327755"/>
                  <a:pt x="166158" y="533072"/>
                  <a:pt x="171450" y="546301"/>
                </a:cubicBezTo>
                <a:cubicBezTo>
                  <a:pt x="176742" y="559530"/>
                  <a:pt x="115358" y="436763"/>
                  <a:pt x="92075" y="371676"/>
                </a:cubicBezTo>
                <a:cubicBezTo>
                  <a:pt x="68792" y="306589"/>
                  <a:pt x="37571" y="170593"/>
                  <a:pt x="31750" y="155776"/>
                </a:cubicBezTo>
                <a:cubicBezTo>
                  <a:pt x="25929" y="140959"/>
                  <a:pt x="57679" y="277484"/>
                  <a:pt x="57150" y="282776"/>
                </a:cubicBezTo>
                <a:cubicBezTo>
                  <a:pt x="56621" y="288068"/>
                  <a:pt x="30692" y="230918"/>
                  <a:pt x="28575" y="187526"/>
                </a:cubicBezTo>
                <a:cubicBezTo>
                  <a:pt x="26458" y="144134"/>
                  <a:pt x="56621" y="6022"/>
                  <a:pt x="53975" y="2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EC76417-8C98-512E-6FB0-EC3F56FBF748}"/>
              </a:ext>
            </a:extLst>
          </p:cNvPr>
          <p:cNvSpPr/>
          <p:nvPr/>
        </p:nvSpPr>
        <p:spPr>
          <a:xfrm>
            <a:off x="8946016" y="1082466"/>
            <a:ext cx="49303" cy="263351"/>
          </a:xfrm>
          <a:custGeom>
            <a:avLst/>
            <a:gdLst>
              <a:gd name="connsiteX0" fmla="*/ 48759 w 49303"/>
              <a:gd name="connsiteY0" fmla="*/ 209 h 263351"/>
              <a:gd name="connsiteX1" fmla="*/ 26534 w 49303"/>
              <a:gd name="connsiteY1" fmla="*/ 85934 h 263351"/>
              <a:gd name="connsiteX2" fmla="*/ 20184 w 49303"/>
              <a:gd name="connsiteY2" fmla="*/ 260559 h 263351"/>
              <a:gd name="connsiteX3" fmla="*/ 20184 w 49303"/>
              <a:gd name="connsiteY3" fmla="*/ 187534 h 263351"/>
              <a:gd name="connsiteX4" fmla="*/ 1134 w 49303"/>
              <a:gd name="connsiteY4" fmla="*/ 108159 h 263351"/>
              <a:gd name="connsiteX5" fmla="*/ 48759 w 49303"/>
              <a:gd name="connsiteY5" fmla="*/ 209 h 26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03" h="263351">
                <a:moveTo>
                  <a:pt x="48759" y="209"/>
                </a:moveTo>
                <a:cubicBezTo>
                  <a:pt x="52992" y="-3495"/>
                  <a:pt x="31296" y="42542"/>
                  <a:pt x="26534" y="85934"/>
                </a:cubicBezTo>
                <a:cubicBezTo>
                  <a:pt x="21771" y="129326"/>
                  <a:pt x="21242" y="243626"/>
                  <a:pt x="20184" y="260559"/>
                </a:cubicBezTo>
                <a:cubicBezTo>
                  <a:pt x="19126" y="277492"/>
                  <a:pt x="23359" y="212934"/>
                  <a:pt x="20184" y="187534"/>
                </a:cubicBezTo>
                <a:cubicBezTo>
                  <a:pt x="17009" y="162134"/>
                  <a:pt x="-5216" y="139380"/>
                  <a:pt x="1134" y="108159"/>
                </a:cubicBezTo>
                <a:cubicBezTo>
                  <a:pt x="7484" y="76938"/>
                  <a:pt x="44526" y="3913"/>
                  <a:pt x="48759" y="2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FFEBBCEB-93B6-3E58-0FC4-9A5665AE4D91}"/>
              </a:ext>
            </a:extLst>
          </p:cNvPr>
          <p:cNvSpPr/>
          <p:nvPr/>
        </p:nvSpPr>
        <p:spPr>
          <a:xfrm>
            <a:off x="7040550" y="3901195"/>
            <a:ext cx="995388" cy="362280"/>
          </a:xfrm>
          <a:custGeom>
            <a:avLst/>
            <a:gdLst>
              <a:gd name="connsiteX0" fmla="*/ 11125 w 995388"/>
              <a:gd name="connsiteY0" fmla="*/ 359655 h 362280"/>
              <a:gd name="connsiteX1" fmla="*/ 855675 w 995388"/>
              <a:gd name="connsiteY1" fmla="*/ 105655 h 362280"/>
              <a:gd name="connsiteX2" fmla="*/ 728675 w 995388"/>
              <a:gd name="connsiteY2" fmla="*/ 143755 h 362280"/>
              <a:gd name="connsiteX3" fmla="*/ 995375 w 995388"/>
              <a:gd name="connsiteY3" fmla="*/ 880 h 362280"/>
              <a:gd name="connsiteX4" fmla="*/ 715975 w 995388"/>
              <a:gd name="connsiteY4" fmla="*/ 86605 h 362280"/>
              <a:gd name="connsiteX5" fmla="*/ 236550 w 995388"/>
              <a:gd name="connsiteY5" fmla="*/ 150105 h 362280"/>
              <a:gd name="connsiteX6" fmla="*/ 814400 w 995388"/>
              <a:gd name="connsiteY6" fmla="*/ 137405 h 362280"/>
              <a:gd name="connsiteX7" fmla="*/ 401650 w 995388"/>
              <a:gd name="connsiteY7" fmla="*/ 232655 h 362280"/>
              <a:gd name="connsiteX8" fmla="*/ 11125 w 995388"/>
              <a:gd name="connsiteY8" fmla="*/ 359655 h 3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388" h="362280">
                <a:moveTo>
                  <a:pt x="11125" y="359655"/>
                </a:moveTo>
                <a:cubicBezTo>
                  <a:pt x="86796" y="338488"/>
                  <a:pt x="736083" y="141638"/>
                  <a:pt x="855675" y="105655"/>
                </a:cubicBezTo>
                <a:cubicBezTo>
                  <a:pt x="975267" y="69672"/>
                  <a:pt x="705392" y="161217"/>
                  <a:pt x="728675" y="143755"/>
                </a:cubicBezTo>
                <a:cubicBezTo>
                  <a:pt x="751958" y="126292"/>
                  <a:pt x="997492" y="10405"/>
                  <a:pt x="995375" y="880"/>
                </a:cubicBezTo>
                <a:cubicBezTo>
                  <a:pt x="993258" y="-8645"/>
                  <a:pt x="842446" y="61734"/>
                  <a:pt x="715975" y="86605"/>
                </a:cubicBezTo>
                <a:cubicBezTo>
                  <a:pt x="589504" y="111476"/>
                  <a:pt x="220146" y="141638"/>
                  <a:pt x="236550" y="150105"/>
                </a:cubicBezTo>
                <a:cubicBezTo>
                  <a:pt x="252954" y="158572"/>
                  <a:pt x="786883" y="123647"/>
                  <a:pt x="814400" y="137405"/>
                </a:cubicBezTo>
                <a:cubicBezTo>
                  <a:pt x="841917" y="151163"/>
                  <a:pt x="537646" y="197201"/>
                  <a:pt x="401650" y="232655"/>
                </a:cubicBezTo>
                <a:cubicBezTo>
                  <a:pt x="265654" y="268109"/>
                  <a:pt x="-64546" y="380822"/>
                  <a:pt x="11125" y="3596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BA1C92E-92E8-9BA8-4DA2-AD52AE61795B}"/>
              </a:ext>
            </a:extLst>
          </p:cNvPr>
          <p:cNvSpPr/>
          <p:nvPr/>
        </p:nvSpPr>
        <p:spPr>
          <a:xfrm>
            <a:off x="6626137" y="4104812"/>
            <a:ext cx="689063" cy="188224"/>
          </a:xfrm>
          <a:custGeom>
            <a:avLst/>
            <a:gdLst>
              <a:gd name="connsiteX0" fmla="*/ 88 w 689063"/>
              <a:gd name="connsiteY0" fmla="*/ 187788 h 188224"/>
              <a:gd name="connsiteX1" fmla="*/ 508088 w 689063"/>
              <a:gd name="connsiteY1" fmla="*/ 140163 h 188224"/>
              <a:gd name="connsiteX2" fmla="*/ 406488 w 689063"/>
              <a:gd name="connsiteY2" fmla="*/ 136988 h 188224"/>
              <a:gd name="connsiteX3" fmla="*/ 689063 w 689063"/>
              <a:gd name="connsiteY3" fmla="*/ 463 h 188224"/>
              <a:gd name="connsiteX4" fmla="*/ 403313 w 689063"/>
              <a:gd name="connsiteY4" fmla="*/ 92538 h 188224"/>
              <a:gd name="connsiteX5" fmla="*/ 250913 w 689063"/>
              <a:gd name="connsiteY5" fmla="*/ 95713 h 188224"/>
              <a:gd name="connsiteX6" fmla="*/ 76288 w 689063"/>
              <a:gd name="connsiteY6" fmla="*/ 130638 h 188224"/>
              <a:gd name="connsiteX7" fmla="*/ 463638 w 689063"/>
              <a:gd name="connsiteY7" fmla="*/ 108413 h 188224"/>
              <a:gd name="connsiteX8" fmla="*/ 88 w 689063"/>
              <a:gd name="connsiteY8" fmla="*/ 187788 h 18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063" h="188224">
                <a:moveTo>
                  <a:pt x="88" y="187788"/>
                </a:moveTo>
                <a:cubicBezTo>
                  <a:pt x="7496" y="193080"/>
                  <a:pt x="440355" y="148630"/>
                  <a:pt x="508088" y="140163"/>
                </a:cubicBezTo>
                <a:cubicBezTo>
                  <a:pt x="575821" y="131696"/>
                  <a:pt x="376326" y="160271"/>
                  <a:pt x="406488" y="136988"/>
                </a:cubicBezTo>
                <a:cubicBezTo>
                  <a:pt x="436650" y="113705"/>
                  <a:pt x="689592" y="7871"/>
                  <a:pt x="689063" y="463"/>
                </a:cubicBezTo>
                <a:cubicBezTo>
                  <a:pt x="688534" y="-6945"/>
                  <a:pt x="476338" y="76663"/>
                  <a:pt x="403313" y="92538"/>
                </a:cubicBezTo>
                <a:cubicBezTo>
                  <a:pt x="330288" y="108413"/>
                  <a:pt x="305417" y="89363"/>
                  <a:pt x="250913" y="95713"/>
                </a:cubicBezTo>
                <a:cubicBezTo>
                  <a:pt x="196409" y="102063"/>
                  <a:pt x="76288" y="130638"/>
                  <a:pt x="76288" y="130638"/>
                </a:cubicBezTo>
                <a:cubicBezTo>
                  <a:pt x="111742" y="132755"/>
                  <a:pt x="472634" y="99417"/>
                  <a:pt x="463638" y="108413"/>
                </a:cubicBezTo>
                <a:cubicBezTo>
                  <a:pt x="454642" y="117409"/>
                  <a:pt x="-7320" y="182496"/>
                  <a:pt x="88" y="1877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BFA76F1-8135-6780-9EE6-9DA507212824}"/>
              </a:ext>
            </a:extLst>
          </p:cNvPr>
          <p:cNvSpPr/>
          <p:nvPr/>
        </p:nvSpPr>
        <p:spPr>
          <a:xfrm>
            <a:off x="6485507" y="4587710"/>
            <a:ext cx="350771" cy="806856"/>
          </a:xfrm>
          <a:custGeom>
            <a:avLst/>
            <a:gdLst>
              <a:gd name="connsiteX0" fmla="*/ 7368 w 350771"/>
              <a:gd name="connsiteY0" fmla="*/ 3340 h 806856"/>
              <a:gd name="connsiteX1" fmla="*/ 1018 w 350771"/>
              <a:gd name="connsiteY1" fmla="*/ 314490 h 806856"/>
              <a:gd name="connsiteX2" fmla="*/ 23243 w 350771"/>
              <a:gd name="connsiteY2" fmla="*/ 282740 h 806856"/>
              <a:gd name="connsiteX3" fmla="*/ 54993 w 350771"/>
              <a:gd name="connsiteY3" fmla="*/ 346240 h 806856"/>
              <a:gd name="connsiteX4" fmla="*/ 112143 w 350771"/>
              <a:gd name="connsiteY4" fmla="*/ 457365 h 806856"/>
              <a:gd name="connsiteX5" fmla="*/ 83568 w 350771"/>
              <a:gd name="connsiteY5" fmla="*/ 397040 h 806856"/>
              <a:gd name="connsiteX6" fmla="*/ 334393 w 350771"/>
              <a:gd name="connsiteY6" fmla="*/ 587540 h 806856"/>
              <a:gd name="connsiteX7" fmla="*/ 324868 w 350771"/>
              <a:gd name="connsiteY7" fmla="*/ 590715 h 806856"/>
              <a:gd name="connsiteX8" fmla="*/ 312168 w 350771"/>
              <a:gd name="connsiteY8" fmla="*/ 806615 h 806856"/>
              <a:gd name="connsiteX9" fmla="*/ 331218 w 350771"/>
              <a:gd name="connsiteY9" fmla="*/ 631990 h 806856"/>
              <a:gd name="connsiteX10" fmla="*/ 283593 w 350771"/>
              <a:gd name="connsiteY10" fmla="*/ 568490 h 806856"/>
              <a:gd name="connsiteX11" fmla="*/ 13718 w 350771"/>
              <a:gd name="connsiteY11" fmla="*/ 374815 h 806856"/>
              <a:gd name="connsiteX12" fmla="*/ 86743 w 350771"/>
              <a:gd name="connsiteY12" fmla="*/ 435140 h 806856"/>
              <a:gd name="connsiteX13" fmla="*/ 29593 w 350771"/>
              <a:gd name="connsiteY13" fmla="*/ 324015 h 806856"/>
              <a:gd name="connsiteX14" fmla="*/ 35943 w 350771"/>
              <a:gd name="connsiteY14" fmla="*/ 206540 h 806856"/>
              <a:gd name="connsiteX15" fmla="*/ 39118 w 350771"/>
              <a:gd name="connsiteY15" fmla="*/ 152565 h 806856"/>
              <a:gd name="connsiteX16" fmla="*/ 7368 w 350771"/>
              <a:gd name="connsiteY16" fmla="*/ 3340 h 8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71" h="806856">
                <a:moveTo>
                  <a:pt x="7368" y="3340"/>
                </a:moveTo>
                <a:cubicBezTo>
                  <a:pt x="1018" y="30327"/>
                  <a:pt x="-1628" y="267923"/>
                  <a:pt x="1018" y="314490"/>
                </a:cubicBezTo>
                <a:cubicBezTo>
                  <a:pt x="3664" y="361057"/>
                  <a:pt x="14247" y="277448"/>
                  <a:pt x="23243" y="282740"/>
                </a:cubicBezTo>
                <a:cubicBezTo>
                  <a:pt x="32239" y="288032"/>
                  <a:pt x="40176" y="317136"/>
                  <a:pt x="54993" y="346240"/>
                </a:cubicBezTo>
                <a:cubicBezTo>
                  <a:pt x="69810" y="375344"/>
                  <a:pt x="107380" y="448898"/>
                  <a:pt x="112143" y="457365"/>
                </a:cubicBezTo>
                <a:cubicBezTo>
                  <a:pt x="116906" y="465832"/>
                  <a:pt x="46526" y="375344"/>
                  <a:pt x="83568" y="397040"/>
                </a:cubicBezTo>
                <a:cubicBezTo>
                  <a:pt x="120610" y="418736"/>
                  <a:pt x="294176" y="555261"/>
                  <a:pt x="334393" y="587540"/>
                </a:cubicBezTo>
                <a:cubicBezTo>
                  <a:pt x="374610" y="619819"/>
                  <a:pt x="328572" y="554203"/>
                  <a:pt x="324868" y="590715"/>
                </a:cubicBezTo>
                <a:cubicBezTo>
                  <a:pt x="321164" y="627227"/>
                  <a:pt x="311110" y="799736"/>
                  <a:pt x="312168" y="806615"/>
                </a:cubicBezTo>
                <a:cubicBezTo>
                  <a:pt x="313226" y="813494"/>
                  <a:pt x="335981" y="671678"/>
                  <a:pt x="331218" y="631990"/>
                </a:cubicBezTo>
                <a:cubicBezTo>
                  <a:pt x="326456" y="592303"/>
                  <a:pt x="336510" y="611352"/>
                  <a:pt x="283593" y="568490"/>
                </a:cubicBezTo>
                <a:cubicBezTo>
                  <a:pt x="230676" y="525628"/>
                  <a:pt x="46526" y="397040"/>
                  <a:pt x="13718" y="374815"/>
                </a:cubicBezTo>
                <a:cubicBezTo>
                  <a:pt x="-19090" y="352590"/>
                  <a:pt x="84097" y="443607"/>
                  <a:pt x="86743" y="435140"/>
                </a:cubicBezTo>
                <a:cubicBezTo>
                  <a:pt x="89389" y="426673"/>
                  <a:pt x="38060" y="362115"/>
                  <a:pt x="29593" y="324015"/>
                </a:cubicBezTo>
                <a:cubicBezTo>
                  <a:pt x="21126" y="285915"/>
                  <a:pt x="34356" y="235115"/>
                  <a:pt x="35943" y="206540"/>
                </a:cubicBezTo>
                <a:cubicBezTo>
                  <a:pt x="37531" y="177965"/>
                  <a:pt x="41764" y="184315"/>
                  <a:pt x="39118" y="152565"/>
                </a:cubicBezTo>
                <a:cubicBezTo>
                  <a:pt x="36472" y="120815"/>
                  <a:pt x="13718" y="-23647"/>
                  <a:pt x="7368" y="33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B3A2479-78A5-8B38-8F71-4DBBA2B40FF7}"/>
              </a:ext>
            </a:extLst>
          </p:cNvPr>
          <p:cNvSpPr/>
          <p:nvPr/>
        </p:nvSpPr>
        <p:spPr>
          <a:xfrm>
            <a:off x="6828314" y="4638409"/>
            <a:ext cx="642461" cy="472796"/>
          </a:xfrm>
          <a:custGeom>
            <a:avLst/>
            <a:gdLst>
              <a:gd name="connsiteX0" fmla="*/ 26511 w 642461"/>
              <a:gd name="connsiteY0" fmla="*/ 266 h 472796"/>
              <a:gd name="connsiteX1" fmla="*/ 13811 w 642461"/>
              <a:gd name="connsiteY1" fmla="*/ 101866 h 472796"/>
              <a:gd name="connsiteX2" fmla="*/ 55086 w 642461"/>
              <a:gd name="connsiteY2" fmla="*/ 286016 h 472796"/>
              <a:gd name="connsiteX3" fmla="*/ 67786 w 642461"/>
              <a:gd name="connsiteY3" fmla="*/ 263791 h 472796"/>
              <a:gd name="connsiteX4" fmla="*/ 156686 w 642461"/>
              <a:gd name="connsiteY4" fmla="*/ 470166 h 472796"/>
              <a:gd name="connsiteX5" fmla="*/ 121761 w 642461"/>
              <a:gd name="connsiteY5" fmla="*/ 371741 h 472796"/>
              <a:gd name="connsiteX6" fmla="*/ 159861 w 642461"/>
              <a:gd name="connsiteY6" fmla="*/ 244741 h 472796"/>
              <a:gd name="connsiteX7" fmla="*/ 486886 w 642461"/>
              <a:gd name="connsiteY7" fmla="*/ 251091 h 472796"/>
              <a:gd name="connsiteX8" fmla="*/ 642461 w 642461"/>
              <a:gd name="connsiteY8" fmla="*/ 263791 h 472796"/>
              <a:gd name="connsiteX9" fmla="*/ 270986 w 642461"/>
              <a:gd name="connsiteY9" fmla="*/ 228866 h 472796"/>
              <a:gd name="connsiteX10" fmla="*/ 169386 w 642461"/>
              <a:gd name="connsiteY10" fmla="*/ 244741 h 472796"/>
              <a:gd name="connsiteX11" fmla="*/ 80486 w 642461"/>
              <a:gd name="connsiteY11" fmla="*/ 143141 h 472796"/>
              <a:gd name="connsiteX12" fmla="*/ 115411 w 642461"/>
              <a:gd name="connsiteY12" fmla="*/ 346341 h 472796"/>
              <a:gd name="connsiteX13" fmla="*/ 16986 w 642461"/>
              <a:gd name="connsiteY13" fmla="*/ 200291 h 472796"/>
              <a:gd name="connsiteX14" fmla="*/ 1111 w 642461"/>
              <a:gd name="connsiteY14" fmla="*/ 139966 h 472796"/>
              <a:gd name="connsiteX15" fmla="*/ 29686 w 642461"/>
              <a:gd name="connsiteY15" fmla="*/ 73291 h 472796"/>
              <a:gd name="connsiteX16" fmla="*/ 26511 w 642461"/>
              <a:gd name="connsiteY16" fmla="*/ 266 h 4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2461" h="472796">
                <a:moveTo>
                  <a:pt x="26511" y="266"/>
                </a:moveTo>
                <a:cubicBezTo>
                  <a:pt x="23865" y="5028"/>
                  <a:pt x="9049" y="54241"/>
                  <a:pt x="13811" y="101866"/>
                </a:cubicBezTo>
                <a:cubicBezTo>
                  <a:pt x="18573" y="149491"/>
                  <a:pt x="46090" y="259029"/>
                  <a:pt x="55086" y="286016"/>
                </a:cubicBezTo>
                <a:cubicBezTo>
                  <a:pt x="64082" y="313003"/>
                  <a:pt x="50853" y="233099"/>
                  <a:pt x="67786" y="263791"/>
                </a:cubicBezTo>
                <a:cubicBezTo>
                  <a:pt x="84719" y="294483"/>
                  <a:pt x="147690" y="452174"/>
                  <a:pt x="156686" y="470166"/>
                </a:cubicBezTo>
                <a:cubicBezTo>
                  <a:pt x="165682" y="488158"/>
                  <a:pt x="121232" y="409312"/>
                  <a:pt x="121761" y="371741"/>
                </a:cubicBezTo>
                <a:cubicBezTo>
                  <a:pt x="122290" y="334170"/>
                  <a:pt x="99007" y="264849"/>
                  <a:pt x="159861" y="244741"/>
                </a:cubicBezTo>
                <a:cubicBezTo>
                  <a:pt x="220715" y="224633"/>
                  <a:pt x="406453" y="247916"/>
                  <a:pt x="486886" y="251091"/>
                </a:cubicBezTo>
                <a:cubicBezTo>
                  <a:pt x="567319" y="254266"/>
                  <a:pt x="642461" y="263791"/>
                  <a:pt x="642461" y="263791"/>
                </a:cubicBezTo>
                <a:cubicBezTo>
                  <a:pt x="606478" y="260087"/>
                  <a:pt x="349832" y="232041"/>
                  <a:pt x="270986" y="228866"/>
                </a:cubicBezTo>
                <a:cubicBezTo>
                  <a:pt x="192140" y="225691"/>
                  <a:pt x="201136" y="259029"/>
                  <a:pt x="169386" y="244741"/>
                </a:cubicBezTo>
                <a:cubicBezTo>
                  <a:pt x="137636" y="230454"/>
                  <a:pt x="89482" y="126208"/>
                  <a:pt x="80486" y="143141"/>
                </a:cubicBezTo>
                <a:cubicBezTo>
                  <a:pt x="71490" y="160074"/>
                  <a:pt x="125994" y="336816"/>
                  <a:pt x="115411" y="346341"/>
                </a:cubicBezTo>
                <a:cubicBezTo>
                  <a:pt x="104828" y="355866"/>
                  <a:pt x="36036" y="234687"/>
                  <a:pt x="16986" y="200291"/>
                </a:cubicBezTo>
                <a:cubicBezTo>
                  <a:pt x="-2064" y="165895"/>
                  <a:pt x="-1006" y="161133"/>
                  <a:pt x="1111" y="139966"/>
                </a:cubicBezTo>
                <a:cubicBezTo>
                  <a:pt x="3228" y="118799"/>
                  <a:pt x="25453" y="90753"/>
                  <a:pt x="29686" y="73291"/>
                </a:cubicBezTo>
                <a:cubicBezTo>
                  <a:pt x="33919" y="55829"/>
                  <a:pt x="29157" y="-4496"/>
                  <a:pt x="26511" y="2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835402E-D18B-ACEB-06C5-D4C0198150EE}"/>
              </a:ext>
            </a:extLst>
          </p:cNvPr>
          <p:cNvSpPr/>
          <p:nvPr/>
        </p:nvSpPr>
        <p:spPr>
          <a:xfrm>
            <a:off x="6581760" y="4638675"/>
            <a:ext cx="267088" cy="415932"/>
          </a:xfrm>
          <a:custGeom>
            <a:avLst/>
            <a:gdLst>
              <a:gd name="connsiteX0" fmla="*/ 15 w 267088"/>
              <a:gd name="connsiteY0" fmla="*/ 222250 h 415932"/>
              <a:gd name="connsiteX1" fmla="*/ 171465 w 267088"/>
              <a:gd name="connsiteY1" fmla="*/ 279400 h 415932"/>
              <a:gd name="connsiteX2" fmla="*/ 266715 w 267088"/>
              <a:gd name="connsiteY2" fmla="*/ 415925 h 415932"/>
              <a:gd name="connsiteX3" fmla="*/ 196865 w 267088"/>
              <a:gd name="connsiteY3" fmla="*/ 273050 h 415932"/>
              <a:gd name="connsiteX4" fmla="*/ 15890 w 267088"/>
              <a:gd name="connsiteY4" fmla="*/ 0 h 415932"/>
              <a:gd name="connsiteX5" fmla="*/ 234965 w 267088"/>
              <a:gd name="connsiteY5" fmla="*/ 330200 h 415932"/>
              <a:gd name="connsiteX6" fmla="*/ 161940 w 267088"/>
              <a:gd name="connsiteY6" fmla="*/ 234950 h 415932"/>
              <a:gd name="connsiteX7" fmla="*/ 15 w 267088"/>
              <a:gd name="connsiteY7" fmla="*/ 222250 h 4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088" h="415932">
                <a:moveTo>
                  <a:pt x="15" y="222250"/>
                </a:moveTo>
                <a:cubicBezTo>
                  <a:pt x="1602" y="229658"/>
                  <a:pt x="127015" y="247121"/>
                  <a:pt x="171465" y="279400"/>
                </a:cubicBezTo>
                <a:cubicBezTo>
                  <a:pt x="215915" y="311679"/>
                  <a:pt x="262482" y="416983"/>
                  <a:pt x="266715" y="415925"/>
                </a:cubicBezTo>
                <a:cubicBezTo>
                  <a:pt x="270948" y="414867"/>
                  <a:pt x="238669" y="342371"/>
                  <a:pt x="196865" y="273050"/>
                </a:cubicBezTo>
                <a:cubicBezTo>
                  <a:pt x="155061" y="203729"/>
                  <a:pt x="15890" y="0"/>
                  <a:pt x="15890" y="0"/>
                </a:cubicBezTo>
                <a:cubicBezTo>
                  <a:pt x="22240" y="9525"/>
                  <a:pt x="210623" y="291042"/>
                  <a:pt x="234965" y="330200"/>
                </a:cubicBezTo>
                <a:cubicBezTo>
                  <a:pt x="259307" y="369358"/>
                  <a:pt x="201098" y="250825"/>
                  <a:pt x="161940" y="234950"/>
                </a:cubicBezTo>
                <a:cubicBezTo>
                  <a:pt x="122782" y="219075"/>
                  <a:pt x="-1572" y="214842"/>
                  <a:pt x="15" y="2222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BD013F9-9913-DF64-4BD0-965C01805BF3}"/>
              </a:ext>
            </a:extLst>
          </p:cNvPr>
          <p:cNvSpPr/>
          <p:nvPr/>
        </p:nvSpPr>
        <p:spPr>
          <a:xfrm>
            <a:off x="1204489" y="4828582"/>
            <a:ext cx="229864" cy="550876"/>
          </a:xfrm>
          <a:custGeom>
            <a:avLst/>
            <a:gdLst>
              <a:gd name="connsiteX0" fmla="*/ 1264 w 229864"/>
              <a:gd name="connsiteY0" fmla="*/ 3394 h 550876"/>
              <a:gd name="connsiteX1" fmla="*/ 86429 w 229864"/>
              <a:gd name="connsiteY1" fmla="*/ 191653 h 550876"/>
              <a:gd name="connsiteX2" fmla="*/ 126770 w 229864"/>
              <a:gd name="connsiteY2" fmla="*/ 308194 h 550876"/>
              <a:gd name="connsiteX3" fmla="*/ 122287 w 229864"/>
              <a:gd name="connsiteY3" fmla="*/ 254406 h 550876"/>
              <a:gd name="connsiteX4" fmla="*/ 198487 w 229864"/>
              <a:gd name="connsiteY4" fmla="*/ 411289 h 550876"/>
              <a:gd name="connsiteX5" fmla="*/ 229864 w 229864"/>
              <a:gd name="connsiteY5" fmla="*/ 550242 h 550876"/>
              <a:gd name="connsiteX6" fmla="*/ 198487 w 229864"/>
              <a:gd name="connsiteY6" fmla="*/ 465077 h 550876"/>
              <a:gd name="connsiteX7" fmla="*/ 158146 w 229864"/>
              <a:gd name="connsiteY7" fmla="*/ 518865 h 550876"/>
              <a:gd name="connsiteX8" fmla="*/ 158146 w 229864"/>
              <a:gd name="connsiteY8" fmla="*/ 438183 h 550876"/>
              <a:gd name="connsiteX9" fmla="*/ 149182 w 229864"/>
              <a:gd name="connsiteY9" fmla="*/ 375430 h 550876"/>
              <a:gd name="connsiteX10" fmla="*/ 189523 w 229864"/>
              <a:gd name="connsiteY10" fmla="*/ 478524 h 550876"/>
              <a:gd name="connsiteX11" fmla="*/ 158146 w 229864"/>
              <a:gd name="connsiteY11" fmla="*/ 366465 h 550876"/>
              <a:gd name="connsiteX12" fmla="*/ 1264 w 229864"/>
              <a:gd name="connsiteY12" fmla="*/ 3394 h 5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64" h="550876">
                <a:moveTo>
                  <a:pt x="1264" y="3394"/>
                </a:moveTo>
                <a:cubicBezTo>
                  <a:pt x="-10689" y="-25741"/>
                  <a:pt x="65511" y="140853"/>
                  <a:pt x="86429" y="191653"/>
                </a:cubicBezTo>
                <a:cubicBezTo>
                  <a:pt x="107347" y="242453"/>
                  <a:pt x="120794" y="297735"/>
                  <a:pt x="126770" y="308194"/>
                </a:cubicBezTo>
                <a:cubicBezTo>
                  <a:pt x="132746" y="318653"/>
                  <a:pt x="110334" y="237224"/>
                  <a:pt x="122287" y="254406"/>
                </a:cubicBezTo>
                <a:cubicBezTo>
                  <a:pt x="134240" y="271588"/>
                  <a:pt x="180558" y="361983"/>
                  <a:pt x="198487" y="411289"/>
                </a:cubicBezTo>
                <a:cubicBezTo>
                  <a:pt x="216416" y="460595"/>
                  <a:pt x="229864" y="541277"/>
                  <a:pt x="229864" y="550242"/>
                </a:cubicBezTo>
                <a:cubicBezTo>
                  <a:pt x="229864" y="559207"/>
                  <a:pt x="210440" y="470307"/>
                  <a:pt x="198487" y="465077"/>
                </a:cubicBezTo>
                <a:cubicBezTo>
                  <a:pt x="186534" y="459847"/>
                  <a:pt x="164870" y="523347"/>
                  <a:pt x="158146" y="518865"/>
                </a:cubicBezTo>
                <a:cubicBezTo>
                  <a:pt x="151423" y="514383"/>
                  <a:pt x="159640" y="462089"/>
                  <a:pt x="158146" y="438183"/>
                </a:cubicBezTo>
                <a:cubicBezTo>
                  <a:pt x="156652" y="414277"/>
                  <a:pt x="143953" y="368707"/>
                  <a:pt x="149182" y="375430"/>
                </a:cubicBezTo>
                <a:cubicBezTo>
                  <a:pt x="154412" y="382154"/>
                  <a:pt x="188029" y="480018"/>
                  <a:pt x="189523" y="478524"/>
                </a:cubicBezTo>
                <a:cubicBezTo>
                  <a:pt x="191017" y="477030"/>
                  <a:pt x="186534" y="438183"/>
                  <a:pt x="158146" y="366465"/>
                </a:cubicBezTo>
                <a:cubicBezTo>
                  <a:pt x="129758" y="294747"/>
                  <a:pt x="13217" y="32529"/>
                  <a:pt x="1264" y="3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8526A-1473-9E46-1D51-48EE0886AE24}"/>
              </a:ext>
            </a:extLst>
          </p:cNvPr>
          <p:cNvSpPr/>
          <p:nvPr/>
        </p:nvSpPr>
        <p:spPr>
          <a:xfrm>
            <a:off x="1268479" y="5580524"/>
            <a:ext cx="1499291" cy="450086"/>
          </a:xfrm>
          <a:custGeom>
            <a:avLst/>
            <a:gdLst>
              <a:gd name="connsiteX0" fmla="*/ 27 w 1499291"/>
              <a:gd name="connsiteY0" fmla="*/ 5 h 450086"/>
              <a:gd name="connsiteX1" fmla="*/ 1107168 w 1499291"/>
              <a:gd name="connsiteY1" fmla="*/ 349629 h 450086"/>
              <a:gd name="connsiteX2" fmla="*/ 1080274 w 1499291"/>
              <a:gd name="connsiteY2" fmla="*/ 282394 h 450086"/>
              <a:gd name="connsiteX3" fmla="*/ 1497133 w 1499291"/>
              <a:gd name="connsiteY3" fmla="*/ 448241 h 450086"/>
              <a:gd name="connsiteX4" fmla="*/ 1214745 w 1499291"/>
              <a:gd name="connsiteY4" fmla="*/ 354111 h 450086"/>
              <a:gd name="connsiteX5" fmla="*/ 605145 w 1499291"/>
              <a:gd name="connsiteY5" fmla="*/ 98617 h 450086"/>
              <a:gd name="connsiteX6" fmla="*/ 1071309 w 1499291"/>
              <a:gd name="connsiteY6" fmla="*/ 340664 h 450086"/>
              <a:gd name="connsiteX7" fmla="*/ 27 w 1499291"/>
              <a:gd name="connsiteY7" fmla="*/ 5 h 4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291" h="450086">
                <a:moveTo>
                  <a:pt x="27" y="5"/>
                </a:moveTo>
                <a:cubicBezTo>
                  <a:pt x="6004" y="1499"/>
                  <a:pt x="927127" y="302564"/>
                  <a:pt x="1107168" y="349629"/>
                </a:cubicBezTo>
                <a:cubicBezTo>
                  <a:pt x="1287209" y="396694"/>
                  <a:pt x="1015280" y="265959"/>
                  <a:pt x="1080274" y="282394"/>
                </a:cubicBezTo>
                <a:cubicBezTo>
                  <a:pt x="1145268" y="298829"/>
                  <a:pt x="1474721" y="436288"/>
                  <a:pt x="1497133" y="448241"/>
                </a:cubicBezTo>
                <a:cubicBezTo>
                  <a:pt x="1519545" y="460194"/>
                  <a:pt x="1363410" y="412382"/>
                  <a:pt x="1214745" y="354111"/>
                </a:cubicBezTo>
                <a:cubicBezTo>
                  <a:pt x="1066080" y="295840"/>
                  <a:pt x="629051" y="100858"/>
                  <a:pt x="605145" y="98617"/>
                </a:cubicBezTo>
                <a:cubicBezTo>
                  <a:pt x="581239" y="96376"/>
                  <a:pt x="1166933" y="356352"/>
                  <a:pt x="1071309" y="340664"/>
                </a:cubicBezTo>
                <a:cubicBezTo>
                  <a:pt x="975685" y="324976"/>
                  <a:pt x="-5950" y="-1489"/>
                  <a:pt x="2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F7BB38B-4B59-FC1C-B11C-8A3E4EB5AB9D}"/>
              </a:ext>
            </a:extLst>
          </p:cNvPr>
          <p:cNvSpPr/>
          <p:nvPr/>
        </p:nvSpPr>
        <p:spPr>
          <a:xfrm>
            <a:off x="1373132" y="5365367"/>
            <a:ext cx="732766" cy="85174"/>
          </a:xfrm>
          <a:custGeom>
            <a:avLst/>
            <a:gdLst>
              <a:gd name="connsiteX0" fmla="*/ 2950 w 732766"/>
              <a:gd name="connsiteY0" fmla="*/ 9 h 85174"/>
              <a:gd name="connsiteX1" fmla="*/ 715644 w 732766"/>
              <a:gd name="connsiteY1" fmla="*/ 53798 h 85174"/>
              <a:gd name="connsiteX2" fmla="*/ 527386 w 732766"/>
              <a:gd name="connsiteY2" fmla="*/ 67245 h 85174"/>
              <a:gd name="connsiteX3" fmla="*/ 92597 w 732766"/>
              <a:gd name="connsiteY3" fmla="*/ 85174 h 85174"/>
              <a:gd name="connsiteX4" fmla="*/ 549797 w 732766"/>
              <a:gd name="connsiteY4" fmla="*/ 44833 h 85174"/>
              <a:gd name="connsiteX5" fmla="*/ 464633 w 732766"/>
              <a:gd name="connsiteY5" fmla="*/ 49315 h 85174"/>
              <a:gd name="connsiteX6" fmla="*/ 2950 w 732766"/>
              <a:gd name="connsiteY6" fmla="*/ 9 h 8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766" h="85174">
                <a:moveTo>
                  <a:pt x="2950" y="9"/>
                </a:moveTo>
                <a:cubicBezTo>
                  <a:pt x="44785" y="756"/>
                  <a:pt x="628238" y="42592"/>
                  <a:pt x="715644" y="53798"/>
                </a:cubicBezTo>
                <a:cubicBezTo>
                  <a:pt x="803050" y="65004"/>
                  <a:pt x="527386" y="67245"/>
                  <a:pt x="527386" y="67245"/>
                </a:cubicBezTo>
                <a:lnTo>
                  <a:pt x="92597" y="85174"/>
                </a:lnTo>
                <a:cubicBezTo>
                  <a:pt x="96332" y="81439"/>
                  <a:pt x="487791" y="50810"/>
                  <a:pt x="549797" y="44833"/>
                </a:cubicBezTo>
                <a:cubicBezTo>
                  <a:pt x="611803" y="38857"/>
                  <a:pt x="552786" y="55292"/>
                  <a:pt x="464633" y="49315"/>
                </a:cubicBezTo>
                <a:cubicBezTo>
                  <a:pt x="376480" y="43338"/>
                  <a:pt x="-38885" y="-738"/>
                  <a:pt x="2950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471228F8-5D18-154F-22E2-10E81A758DFF}"/>
              </a:ext>
            </a:extLst>
          </p:cNvPr>
          <p:cNvSpPr/>
          <p:nvPr/>
        </p:nvSpPr>
        <p:spPr>
          <a:xfrm>
            <a:off x="1859990" y="5526467"/>
            <a:ext cx="1125736" cy="291691"/>
          </a:xfrm>
          <a:custGeom>
            <a:avLst/>
            <a:gdLst>
              <a:gd name="connsiteX0" fmla="*/ 186 w 1125736"/>
              <a:gd name="connsiteY0" fmla="*/ 103368 h 291691"/>
              <a:gd name="connsiteX1" fmla="*/ 954928 w 1125736"/>
              <a:gd name="connsiteY1" fmla="*/ 219909 h 291691"/>
              <a:gd name="connsiteX2" fmla="*/ 856316 w 1125736"/>
              <a:gd name="connsiteY2" fmla="*/ 175086 h 291691"/>
              <a:gd name="connsiteX3" fmla="*/ 1125257 w 1125736"/>
              <a:gd name="connsiteY3" fmla="*/ 291627 h 291691"/>
              <a:gd name="connsiteX4" fmla="*/ 919069 w 1125736"/>
              <a:gd name="connsiteY4" fmla="*/ 188533 h 291691"/>
              <a:gd name="connsiteX5" fmla="*/ 807010 w 1125736"/>
              <a:gd name="connsiteY5" fmla="*/ 274 h 291691"/>
              <a:gd name="connsiteX6" fmla="*/ 990786 w 1125736"/>
              <a:gd name="connsiteY6" fmla="*/ 233357 h 291691"/>
              <a:gd name="connsiteX7" fmla="*/ 874245 w 1125736"/>
              <a:gd name="connsiteY7" fmla="*/ 175086 h 291691"/>
              <a:gd name="connsiteX8" fmla="*/ 186 w 1125736"/>
              <a:gd name="connsiteY8" fmla="*/ 103368 h 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736" h="291691">
                <a:moveTo>
                  <a:pt x="186" y="103368"/>
                </a:moveTo>
                <a:cubicBezTo>
                  <a:pt x="13633" y="110839"/>
                  <a:pt x="812240" y="207956"/>
                  <a:pt x="954928" y="219909"/>
                </a:cubicBezTo>
                <a:cubicBezTo>
                  <a:pt x="1097616" y="231862"/>
                  <a:pt x="827928" y="163133"/>
                  <a:pt x="856316" y="175086"/>
                </a:cubicBezTo>
                <a:cubicBezTo>
                  <a:pt x="884704" y="187039"/>
                  <a:pt x="1114798" y="289386"/>
                  <a:pt x="1125257" y="291627"/>
                </a:cubicBezTo>
                <a:cubicBezTo>
                  <a:pt x="1135716" y="293868"/>
                  <a:pt x="972110" y="237092"/>
                  <a:pt x="919069" y="188533"/>
                </a:cubicBezTo>
                <a:cubicBezTo>
                  <a:pt x="866028" y="139974"/>
                  <a:pt x="795057" y="-7197"/>
                  <a:pt x="807010" y="274"/>
                </a:cubicBezTo>
                <a:cubicBezTo>
                  <a:pt x="818963" y="7745"/>
                  <a:pt x="979580" y="204222"/>
                  <a:pt x="990786" y="233357"/>
                </a:cubicBezTo>
                <a:cubicBezTo>
                  <a:pt x="1001992" y="262492"/>
                  <a:pt x="1043080" y="193763"/>
                  <a:pt x="874245" y="175086"/>
                </a:cubicBezTo>
                <a:cubicBezTo>
                  <a:pt x="705410" y="156409"/>
                  <a:pt x="-13261" y="95897"/>
                  <a:pt x="186" y="1033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C158461-FF6B-5F86-871F-EC0B4D598881}"/>
              </a:ext>
            </a:extLst>
          </p:cNvPr>
          <p:cNvSpPr/>
          <p:nvPr/>
        </p:nvSpPr>
        <p:spPr>
          <a:xfrm>
            <a:off x="2604168" y="5283698"/>
            <a:ext cx="688213" cy="175899"/>
          </a:xfrm>
          <a:custGeom>
            <a:avLst/>
            <a:gdLst>
              <a:gd name="connsiteX0" fmla="*/ 79 w 688213"/>
              <a:gd name="connsiteY0" fmla="*/ 175808 h 175899"/>
              <a:gd name="connsiteX1" fmla="*/ 295914 w 688213"/>
              <a:gd name="connsiteY1" fmla="*/ 104090 h 175899"/>
              <a:gd name="connsiteX2" fmla="*/ 681397 w 688213"/>
              <a:gd name="connsiteY2" fmla="*/ 153396 h 175899"/>
              <a:gd name="connsiteX3" fmla="*/ 511067 w 688213"/>
              <a:gd name="connsiteY3" fmla="*/ 90643 h 175899"/>
              <a:gd name="connsiteX4" fmla="*/ 121103 w 688213"/>
              <a:gd name="connsiteY4" fmla="*/ 996 h 175899"/>
              <a:gd name="connsiteX5" fmla="*/ 596232 w 688213"/>
              <a:gd name="connsiteY5" fmla="*/ 153396 h 175899"/>
              <a:gd name="connsiteX6" fmla="*/ 466244 w 688213"/>
              <a:gd name="connsiteY6" fmla="*/ 104090 h 175899"/>
              <a:gd name="connsiteX7" fmla="*/ 322808 w 688213"/>
              <a:gd name="connsiteY7" fmla="*/ 86161 h 175899"/>
              <a:gd name="connsiteX8" fmla="*/ 79 w 688213"/>
              <a:gd name="connsiteY8" fmla="*/ 175808 h 1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13" h="175899">
                <a:moveTo>
                  <a:pt x="79" y="175808"/>
                </a:moveTo>
                <a:cubicBezTo>
                  <a:pt x="-4403" y="178796"/>
                  <a:pt x="182361" y="107825"/>
                  <a:pt x="295914" y="104090"/>
                </a:cubicBezTo>
                <a:cubicBezTo>
                  <a:pt x="409467" y="100355"/>
                  <a:pt x="645538" y="155637"/>
                  <a:pt x="681397" y="153396"/>
                </a:cubicBezTo>
                <a:cubicBezTo>
                  <a:pt x="717256" y="151155"/>
                  <a:pt x="604449" y="116043"/>
                  <a:pt x="511067" y="90643"/>
                </a:cubicBezTo>
                <a:cubicBezTo>
                  <a:pt x="417685" y="65243"/>
                  <a:pt x="106909" y="-9463"/>
                  <a:pt x="121103" y="996"/>
                </a:cubicBezTo>
                <a:cubicBezTo>
                  <a:pt x="135297" y="11455"/>
                  <a:pt x="538709" y="136214"/>
                  <a:pt x="596232" y="153396"/>
                </a:cubicBezTo>
                <a:cubicBezTo>
                  <a:pt x="653755" y="170578"/>
                  <a:pt x="511815" y="115296"/>
                  <a:pt x="466244" y="104090"/>
                </a:cubicBezTo>
                <a:cubicBezTo>
                  <a:pt x="420673" y="92884"/>
                  <a:pt x="401996" y="69726"/>
                  <a:pt x="322808" y="86161"/>
                </a:cubicBezTo>
                <a:cubicBezTo>
                  <a:pt x="243620" y="102596"/>
                  <a:pt x="4561" y="172820"/>
                  <a:pt x="79" y="1758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E3AD18D-3BFB-8315-B4A2-3AE6B7B2D830}"/>
              </a:ext>
            </a:extLst>
          </p:cNvPr>
          <p:cNvSpPr/>
          <p:nvPr/>
        </p:nvSpPr>
        <p:spPr>
          <a:xfrm>
            <a:off x="2469512" y="5867257"/>
            <a:ext cx="860894" cy="233262"/>
          </a:xfrm>
          <a:custGeom>
            <a:avLst/>
            <a:gdLst>
              <a:gd name="connsiteX0" fmla="*/ 264 w 860894"/>
              <a:gd name="connsiteY0" fmla="*/ 143 h 233262"/>
              <a:gd name="connsiteX1" fmla="*/ 591935 w 860894"/>
              <a:gd name="connsiteY1" fmla="*/ 76343 h 233262"/>
              <a:gd name="connsiteX2" fmla="*/ 470912 w 860894"/>
              <a:gd name="connsiteY2" fmla="*/ 58414 h 233262"/>
              <a:gd name="connsiteX3" fmla="*/ 251276 w 860894"/>
              <a:gd name="connsiteY3" fmla="*/ 94272 h 233262"/>
              <a:gd name="connsiteX4" fmla="*/ 506770 w 860894"/>
              <a:gd name="connsiteY4" fmla="*/ 112202 h 233262"/>
              <a:gd name="connsiteX5" fmla="*/ 860876 w 860894"/>
              <a:gd name="connsiteY5" fmla="*/ 233225 h 233262"/>
              <a:gd name="connsiteX6" fmla="*/ 520217 w 860894"/>
              <a:gd name="connsiteY6" fmla="*/ 98755 h 233262"/>
              <a:gd name="connsiteX7" fmla="*/ 264 w 860894"/>
              <a:gd name="connsiteY7" fmla="*/ 143 h 2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894" h="233262">
                <a:moveTo>
                  <a:pt x="264" y="143"/>
                </a:moveTo>
                <a:cubicBezTo>
                  <a:pt x="12217" y="-3592"/>
                  <a:pt x="513494" y="66631"/>
                  <a:pt x="591935" y="76343"/>
                </a:cubicBezTo>
                <a:cubicBezTo>
                  <a:pt x="670376" y="86055"/>
                  <a:pt x="527689" y="55426"/>
                  <a:pt x="470912" y="58414"/>
                </a:cubicBezTo>
                <a:cubicBezTo>
                  <a:pt x="414136" y="61402"/>
                  <a:pt x="245300" y="85307"/>
                  <a:pt x="251276" y="94272"/>
                </a:cubicBezTo>
                <a:cubicBezTo>
                  <a:pt x="257252" y="103237"/>
                  <a:pt x="405170" y="89043"/>
                  <a:pt x="506770" y="112202"/>
                </a:cubicBezTo>
                <a:cubicBezTo>
                  <a:pt x="608370" y="135361"/>
                  <a:pt x="858635" y="235466"/>
                  <a:pt x="860876" y="233225"/>
                </a:cubicBezTo>
                <a:cubicBezTo>
                  <a:pt x="863117" y="230984"/>
                  <a:pt x="656182" y="136108"/>
                  <a:pt x="520217" y="98755"/>
                </a:cubicBezTo>
                <a:cubicBezTo>
                  <a:pt x="384252" y="61402"/>
                  <a:pt x="-11689" y="3878"/>
                  <a:pt x="264" y="1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98A9BF26-058E-7B44-13EC-687599E3AF33}"/>
              </a:ext>
            </a:extLst>
          </p:cNvPr>
          <p:cNvSpPr/>
          <p:nvPr/>
        </p:nvSpPr>
        <p:spPr>
          <a:xfrm>
            <a:off x="748157" y="4056296"/>
            <a:ext cx="181602" cy="678807"/>
          </a:xfrm>
          <a:custGeom>
            <a:avLst/>
            <a:gdLst>
              <a:gd name="connsiteX0" fmla="*/ 396 w 181602"/>
              <a:gd name="connsiteY0" fmla="*/ 233 h 678807"/>
              <a:gd name="connsiteX1" fmla="*/ 49702 w 181602"/>
              <a:gd name="connsiteY1" fmla="*/ 354339 h 678807"/>
              <a:gd name="connsiteX2" fmla="*/ 179690 w 181602"/>
              <a:gd name="connsiteY2" fmla="*/ 672586 h 678807"/>
              <a:gd name="connsiteX3" fmla="*/ 121419 w 181602"/>
              <a:gd name="connsiteY3" fmla="*/ 542598 h 678807"/>
              <a:gd name="connsiteX4" fmla="*/ 40737 w 181602"/>
              <a:gd name="connsiteY4" fmla="*/ 269175 h 678807"/>
              <a:gd name="connsiteX5" fmla="*/ 72114 w 181602"/>
              <a:gd name="connsiteY5" fmla="*/ 408128 h 678807"/>
              <a:gd name="connsiteX6" fmla="*/ 396 w 181602"/>
              <a:gd name="connsiteY6" fmla="*/ 233 h 6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02" h="678807">
                <a:moveTo>
                  <a:pt x="396" y="233"/>
                </a:moveTo>
                <a:cubicBezTo>
                  <a:pt x="-3339" y="-8732"/>
                  <a:pt x="19820" y="242280"/>
                  <a:pt x="49702" y="354339"/>
                </a:cubicBezTo>
                <a:cubicBezTo>
                  <a:pt x="79584" y="466398"/>
                  <a:pt x="167737" y="641210"/>
                  <a:pt x="179690" y="672586"/>
                </a:cubicBezTo>
                <a:cubicBezTo>
                  <a:pt x="191643" y="703963"/>
                  <a:pt x="144578" y="609833"/>
                  <a:pt x="121419" y="542598"/>
                </a:cubicBezTo>
                <a:cubicBezTo>
                  <a:pt x="98260" y="475363"/>
                  <a:pt x="48955" y="291587"/>
                  <a:pt x="40737" y="269175"/>
                </a:cubicBezTo>
                <a:cubicBezTo>
                  <a:pt x="32520" y="246763"/>
                  <a:pt x="79584" y="446228"/>
                  <a:pt x="72114" y="408128"/>
                </a:cubicBezTo>
                <a:cubicBezTo>
                  <a:pt x="64644" y="370028"/>
                  <a:pt x="4131" y="9198"/>
                  <a:pt x="396" y="2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601DA95-7BBC-5840-E751-368D62D32731}"/>
              </a:ext>
            </a:extLst>
          </p:cNvPr>
          <p:cNvSpPr/>
          <p:nvPr/>
        </p:nvSpPr>
        <p:spPr>
          <a:xfrm>
            <a:off x="3357158" y="5199115"/>
            <a:ext cx="336301" cy="1009268"/>
          </a:xfrm>
          <a:custGeom>
            <a:avLst/>
            <a:gdLst>
              <a:gd name="connsiteX0" fmla="*/ 124 w 336301"/>
              <a:gd name="connsiteY0" fmla="*/ 414 h 1009268"/>
              <a:gd name="connsiteX1" fmla="*/ 255618 w 336301"/>
              <a:gd name="connsiteY1" fmla="*/ 506920 h 1009268"/>
              <a:gd name="connsiteX2" fmla="*/ 224242 w 336301"/>
              <a:gd name="connsiteY2" fmla="*/ 394861 h 1009268"/>
              <a:gd name="connsiteX3" fmla="*/ 327336 w 336301"/>
              <a:gd name="connsiteY3" fmla="*/ 618979 h 1009268"/>
              <a:gd name="connsiteX4" fmla="*/ 291477 w 336301"/>
              <a:gd name="connsiteY4" fmla="*/ 887920 h 1009268"/>
              <a:gd name="connsiteX5" fmla="*/ 336301 w 336301"/>
              <a:gd name="connsiteY5" fmla="*/ 753450 h 1009268"/>
              <a:gd name="connsiteX6" fmla="*/ 251136 w 336301"/>
              <a:gd name="connsiteY6" fmla="*/ 1008944 h 1009268"/>
              <a:gd name="connsiteX7" fmla="*/ 313889 w 336301"/>
              <a:gd name="connsiteY7" fmla="*/ 802756 h 1009268"/>
              <a:gd name="connsiteX8" fmla="*/ 264583 w 336301"/>
              <a:gd name="connsiteY8" fmla="*/ 623461 h 1009268"/>
              <a:gd name="connsiteX9" fmla="*/ 89771 w 336301"/>
              <a:gd name="connsiteY9" fmla="*/ 255909 h 1009268"/>
              <a:gd name="connsiteX10" fmla="*/ 219760 w 336301"/>
              <a:gd name="connsiteY10" fmla="*/ 417273 h 1009268"/>
              <a:gd name="connsiteX11" fmla="*/ 124 w 336301"/>
              <a:gd name="connsiteY11" fmla="*/ 414 h 100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301" h="1009268">
                <a:moveTo>
                  <a:pt x="124" y="414"/>
                </a:moveTo>
                <a:cubicBezTo>
                  <a:pt x="6100" y="15355"/>
                  <a:pt x="218265" y="441179"/>
                  <a:pt x="255618" y="506920"/>
                </a:cubicBezTo>
                <a:cubicBezTo>
                  <a:pt x="292971" y="572661"/>
                  <a:pt x="212289" y="376184"/>
                  <a:pt x="224242" y="394861"/>
                </a:cubicBezTo>
                <a:cubicBezTo>
                  <a:pt x="236195" y="413538"/>
                  <a:pt x="316130" y="536803"/>
                  <a:pt x="327336" y="618979"/>
                </a:cubicBezTo>
                <a:cubicBezTo>
                  <a:pt x="338542" y="701156"/>
                  <a:pt x="289983" y="865508"/>
                  <a:pt x="291477" y="887920"/>
                </a:cubicBezTo>
                <a:cubicBezTo>
                  <a:pt x="292971" y="910332"/>
                  <a:pt x="336301" y="753450"/>
                  <a:pt x="336301" y="753450"/>
                </a:cubicBezTo>
                <a:cubicBezTo>
                  <a:pt x="329578" y="773621"/>
                  <a:pt x="254871" y="1000726"/>
                  <a:pt x="251136" y="1008944"/>
                </a:cubicBezTo>
                <a:cubicBezTo>
                  <a:pt x="247401" y="1017162"/>
                  <a:pt x="311648" y="867003"/>
                  <a:pt x="313889" y="802756"/>
                </a:cubicBezTo>
                <a:cubicBezTo>
                  <a:pt x="316130" y="738509"/>
                  <a:pt x="301936" y="714602"/>
                  <a:pt x="264583" y="623461"/>
                </a:cubicBezTo>
                <a:cubicBezTo>
                  <a:pt x="227230" y="532320"/>
                  <a:pt x="97241" y="290274"/>
                  <a:pt x="89771" y="255909"/>
                </a:cubicBezTo>
                <a:cubicBezTo>
                  <a:pt x="82301" y="221544"/>
                  <a:pt x="234701" y="455373"/>
                  <a:pt x="219760" y="417273"/>
                </a:cubicBezTo>
                <a:cubicBezTo>
                  <a:pt x="204819" y="379173"/>
                  <a:pt x="-5852" y="-14527"/>
                  <a:pt x="124" y="4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507C305-56FB-AEBE-385E-A733F9B98498}"/>
              </a:ext>
            </a:extLst>
          </p:cNvPr>
          <p:cNvSpPr/>
          <p:nvPr/>
        </p:nvSpPr>
        <p:spPr>
          <a:xfrm>
            <a:off x="3195001" y="5285371"/>
            <a:ext cx="154499" cy="666992"/>
          </a:xfrm>
          <a:custGeom>
            <a:avLst/>
            <a:gdLst>
              <a:gd name="connsiteX0" fmla="*/ 917 w 154499"/>
              <a:gd name="connsiteY0" fmla="*/ 8288 h 666992"/>
              <a:gd name="connsiteX1" fmla="*/ 148834 w 154499"/>
              <a:gd name="connsiteY1" fmla="*/ 644782 h 666992"/>
              <a:gd name="connsiteX2" fmla="*/ 121940 w 154499"/>
              <a:gd name="connsiteY2" fmla="*/ 487900 h 666992"/>
              <a:gd name="connsiteX3" fmla="*/ 104011 w 154499"/>
              <a:gd name="connsiteY3" fmla="*/ 156205 h 666992"/>
              <a:gd name="connsiteX4" fmla="*/ 86081 w 154499"/>
              <a:gd name="connsiteY4" fmla="*/ 272747 h 666992"/>
              <a:gd name="connsiteX5" fmla="*/ 917 w 154499"/>
              <a:gd name="connsiteY5" fmla="*/ 8288 h 6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99" h="666992">
                <a:moveTo>
                  <a:pt x="917" y="8288"/>
                </a:moveTo>
                <a:cubicBezTo>
                  <a:pt x="11376" y="70294"/>
                  <a:pt x="128664" y="564847"/>
                  <a:pt x="148834" y="644782"/>
                </a:cubicBezTo>
                <a:cubicBezTo>
                  <a:pt x="169004" y="724717"/>
                  <a:pt x="129410" y="569329"/>
                  <a:pt x="121940" y="487900"/>
                </a:cubicBezTo>
                <a:cubicBezTo>
                  <a:pt x="114470" y="406471"/>
                  <a:pt x="109987" y="192064"/>
                  <a:pt x="104011" y="156205"/>
                </a:cubicBezTo>
                <a:cubicBezTo>
                  <a:pt x="98035" y="120346"/>
                  <a:pt x="99528" y="293664"/>
                  <a:pt x="86081" y="272747"/>
                </a:cubicBezTo>
                <a:cubicBezTo>
                  <a:pt x="72634" y="251830"/>
                  <a:pt x="-9542" y="-53718"/>
                  <a:pt x="917" y="82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433D0D2-F58E-A5FC-024F-4A9C3A21AEEE}"/>
              </a:ext>
            </a:extLst>
          </p:cNvPr>
          <p:cNvSpPr/>
          <p:nvPr/>
        </p:nvSpPr>
        <p:spPr>
          <a:xfrm>
            <a:off x="3316880" y="5401204"/>
            <a:ext cx="170404" cy="670423"/>
          </a:xfrm>
          <a:custGeom>
            <a:avLst/>
            <a:gdLst>
              <a:gd name="connsiteX0" fmla="*/ 61 w 170404"/>
              <a:gd name="connsiteY0" fmla="*/ 31 h 670423"/>
              <a:gd name="connsiteX1" fmla="*/ 143496 w 170404"/>
              <a:gd name="connsiteY1" fmla="*/ 434820 h 670423"/>
              <a:gd name="connsiteX2" fmla="*/ 170391 w 170404"/>
              <a:gd name="connsiteY2" fmla="*/ 667902 h 670423"/>
              <a:gd name="connsiteX3" fmla="*/ 143496 w 170404"/>
              <a:gd name="connsiteY3" fmla="*/ 542396 h 670423"/>
              <a:gd name="connsiteX4" fmla="*/ 22473 w 170404"/>
              <a:gd name="connsiteY4" fmla="*/ 295867 h 670423"/>
              <a:gd name="connsiteX5" fmla="*/ 134532 w 170404"/>
              <a:gd name="connsiteY5" fmla="*/ 511020 h 670423"/>
              <a:gd name="connsiteX6" fmla="*/ 125567 w 170404"/>
              <a:gd name="connsiteY6" fmla="*/ 412408 h 670423"/>
              <a:gd name="connsiteX7" fmla="*/ 61 w 170404"/>
              <a:gd name="connsiteY7" fmla="*/ 31 h 6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04" h="670423">
                <a:moveTo>
                  <a:pt x="61" y="31"/>
                </a:moveTo>
                <a:cubicBezTo>
                  <a:pt x="3049" y="3766"/>
                  <a:pt x="115108" y="323508"/>
                  <a:pt x="143496" y="434820"/>
                </a:cubicBezTo>
                <a:cubicBezTo>
                  <a:pt x="171884" y="546132"/>
                  <a:pt x="170391" y="649973"/>
                  <a:pt x="170391" y="667902"/>
                </a:cubicBezTo>
                <a:cubicBezTo>
                  <a:pt x="170391" y="685831"/>
                  <a:pt x="168149" y="604402"/>
                  <a:pt x="143496" y="542396"/>
                </a:cubicBezTo>
                <a:cubicBezTo>
                  <a:pt x="118843" y="480390"/>
                  <a:pt x="23967" y="301096"/>
                  <a:pt x="22473" y="295867"/>
                </a:cubicBezTo>
                <a:cubicBezTo>
                  <a:pt x="20979" y="290638"/>
                  <a:pt x="117350" y="491597"/>
                  <a:pt x="134532" y="511020"/>
                </a:cubicBezTo>
                <a:cubicBezTo>
                  <a:pt x="151714" y="530443"/>
                  <a:pt x="146485" y="493837"/>
                  <a:pt x="125567" y="412408"/>
                </a:cubicBezTo>
                <a:cubicBezTo>
                  <a:pt x="104649" y="330979"/>
                  <a:pt x="-2927" y="-3704"/>
                  <a:pt x="61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E62E253-3C06-8999-D464-91548AE3273D}"/>
              </a:ext>
            </a:extLst>
          </p:cNvPr>
          <p:cNvSpPr/>
          <p:nvPr/>
        </p:nvSpPr>
        <p:spPr>
          <a:xfrm>
            <a:off x="3656923" y="5103304"/>
            <a:ext cx="224859" cy="755132"/>
          </a:xfrm>
          <a:custGeom>
            <a:avLst/>
            <a:gdLst>
              <a:gd name="connsiteX0" fmla="*/ 103771 w 224859"/>
              <a:gd name="connsiteY0" fmla="*/ 51402 h 755132"/>
              <a:gd name="connsiteX1" fmla="*/ 23089 w 224859"/>
              <a:gd name="connsiteY1" fmla="*/ 275520 h 755132"/>
              <a:gd name="connsiteX2" fmla="*/ 72395 w 224859"/>
              <a:gd name="connsiteY2" fmla="*/ 580320 h 755132"/>
              <a:gd name="connsiteX3" fmla="*/ 72395 w 224859"/>
              <a:gd name="connsiteY3" fmla="*/ 477225 h 755132"/>
              <a:gd name="connsiteX4" fmla="*/ 103771 w 224859"/>
              <a:gd name="connsiteY4" fmla="*/ 755131 h 755132"/>
              <a:gd name="connsiteX5" fmla="*/ 144112 w 224859"/>
              <a:gd name="connsiteY5" fmla="*/ 472743 h 755132"/>
              <a:gd name="connsiteX6" fmla="*/ 112736 w 224859"/>
              <a:gd name="connsiteY6" fmla="*/ 315861 h 755132"/>
              <a:gd name="connsiteX7" fmla="*/ 224795 w 224859"/>
              <a:gd name="connsiteY7" fmla="*/ 51402 h 755132"/>
              <a:gd name="connsiteX8" fmla="*/ 94806 w 224859"/>
              <a:gd name="connsiteY8" fmla="*/ 351720 h 755132"/>
              <a:gd name="connsiteX9" fmla="*/ 94806 w 224859"/>
              <a:gd name="connsiteY9" fmla="*/ 638590 h 755132"/>
              <a:gd name="connsiteX10" fmla="*/ 45501 w 224859"/>
              <a:gd name="connsiteY10" fmla="*/ 423437 h 755132"/>
              <a:gd name="connsiteX11" fmla="*/ 677 w 224859"/>
              <a:gd name="connsiteY11" fmla="*/ 275520 h 755132"/>
              <a:gd name="connsiteX12" fmla="*/ 81359 w 224859"/>
              <a:gd name="connsiteY12" fmla="*/ 2096 h 755132"/>
              <a:gd name="connsiteX13" fmla="*/ 41018 w 224859"/>
              <a:gd name="connsiteY13" fmla="*/ 145531 h 755132"/>
              <a:gd name="connsiteX14" fmla="*/ 103771 w 224859"/>
              <a:gd name="connsiteY14" fmla="*/ 51402 h 7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859" h="755132">
                <a:moveTo>
                  <a:pt x="103771" y="51402"/>
                </a:moveTo>
                <a:cubicBezTo>
                  <a:pt x="100783" y="73067"/>
                  <a:pt x="28318" y="187367"/>
                  <a:pt x="23089" y="275520"/>
                </a:cubicBezTo>
                <a:cubicBezTo>
                  <a:pt x="17860" y="363673"/>
                  <a:pt x="64177" y="546703"/>
                  <a:pt x="72395" y="580320"/>
                </a:cubicBezTo>
                <a:cubicBezTo>
                  <a:pt x="80613" y="613937"/>
                  <a:pt x="67166" y="448090"/>
                  <a:pt x="72395" y="477225"/>
                </a:cubicBezTo>
                <a:cubicBezTo>
                  <a:pt x="77624" y="506360"/>
                  <a:pt x="91818" y="755878"/>
                  <a:pt x="103771" y="755131"/>
                </a:cubicBezTo>
                <a:cubicBezTo>
                  <a:pt x="115724" y="754384"/>
                  <a:pt x="142618" y="545955"/>
                  <a:pt x="144112" y="472743"/>
                </a:cubicBezTo>
                <a:cubicBezTo>
                  <a:pt x="145606" y="399531"/>
                  <a:pt x="99289" y="386084"/>
                  <a:pt x="112736" y="315861"/>
                </a:cubicBezTo>
                <a:cubicBezTo>
                  <a:pt x="126183" y="245638"/>
                  <a:pt x="227783" y="45425"/>
                  <a:pt x="224795" y="51402"/>
                </a:cubicBezTo>
                <a:cubicBezTo>
                  <a:pt x="221807" y="57379"/>
                  <a:pt x="116471" y="253855"/>
                  <a:pt x="94806" y="351720"/>
                </a:cubicBezTo>
                <a:cubicBezTo>
                  <a:pt x="73141" y="449585"/>
                  <a:pt x="103023" y="626637"/>
                  <a:pt x="94806" y="638590"/>
                </a:cubicBezTo>
                <a:cubicBezTo>
                  <a:pt x="86588" y="650543"/>
                  <a:pt x="61189" y="483949"/>
                  <a:pt x="45501" y="423437"/>
                </a:cubicBezTo>
                <a:cubicBezTo>
                  <a:pt x="29813" y="362925"/>
                  <a:pt x="-5299" y="345743"/>
                  <a:pt x="677" y="275520"/>
                </a:cubicBezTo>
                <a:cubicBezTo>
                  <a:pt x="6653" y="205297"/>
                  <a:pt x="74636" y="23761"/>
                  <a:pt x="81359" y="2096"/>
                </a:cubicBezTo>
                <a:cubicBezTo>
                  <a:pt x="88082" y="-19569"/>
                  <a:pt x="38030" y="133578"/>
                  <a:pt x="41018" y="145531"/>
                </a:cubicBezTo>
                <a:cubicBezTo>
                  <a:pt x="44006" y="157484"/>
                  <a:pt x="106759" y="29737"/>
                  <a:pt x="103771" y="514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F2BAE8C-8469-1BE2-E1D4-4CE92B790D6E}"/>
              </a:ext>
            </a:extLst>
          </p:cNvPr>
          <p:cNvSpPr/>
          <p:nvPr/>
        </p:nvSpPr>
        <p:spPr>
          <a:xfrm>
            <a:off x="3499556" y="6139729"/>
            <a:ext cx="265835" cy="456327"/>
          </a:xfrm>
          <a:custGeom>
            <a:avLst/>
            <a:gdLst>
              <a:gd name="connsiteX0" fmla="*/ 1162 w 265835"/>
              <a:gd name="connsiteY0" fmla="*/ 10059 h 456327"/>
              <a:gd name="connsiteX1" fmla="*/ 225279 w 265835"/>
              <a:gd name="connsiteY1" fmla="*/ 323824 h 456327"/>
              <a:gd name="connsiteX2" fmla="*/ 265620 w 265835"/>
              <a:gd name="connsiteY2" fmla="*/ 453812 h 456327"/>
              <a:gd name="connsiteX3" fmla="*/ 238726 w 265835"/>
              <a:gd name="connsiteY3" fmla="*/ 400024 h 456327"/>
              <a:gd name="connsiteX4" fmla="*/ 184938 w 265835"/>
              <a:gd name="connsiteY4" fmla="*/ 283483 h 456327"/>
              <a:gd name="connsiteX5" fmla="*/ 122185 w 265835"/>
              <a:gd name="connsiteY5" fmla="*/ 1095 h 456327"/>
              <a:gd name="connsiteX6" fmla="*/ 135632 w 265835"/>
              <a:gd name="connsiteY6" fmla="*/ 180389 h 456327"/>
              <a:gd name="connsiteX7" fmla="*/ 1162 w 265835"/>
              <a:gd name="connsiteY7" fmla="*/ 10059 h 4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835" h="456327">
                <a:moveTo>
                  <a:pt x="1162" y="10059"/>
                </a:moveTo>
                <a:cubicBezTo>
                  <a:pt x="16103" y="33965"/>
                  <a:pt x="181203" y="249865"/>
                  <a:pt x="225279" y="323824"/>
                </a:cubicBezTo>
                <a:cubicBezTo>
                  <a:pt x="269355" y="397783"/>
                  <a:pt x="263379" y="441112"/>
                  <a:pt x="265620" y="453812"/>
                </a:cubicBezTo>
                <a:cubicBezTo>
                  <a:pt x="267861" y="466512"/>
                  <a:pt x="252173" y="428412"/>
                  <a:pt x="238726" y="400024"/>
                </a:cubicBezTo>
                <a:cubicBezTo>
                  <a:pt x="225279" y="371636"/>
                  <a:pt x="204362" y="349971"/>
                  <a:pt x="184938" y="283483"/>
                </a:cubicBezTo>
                <a:cubicBezTo>
                  <a:pt x="165515" y="216995"/>
                  <a:pt x="130403" y="18277"/>
                  <a:pt x="122185" y="1095"/>
                </a:cubicBezTo>
                <a:cubicBezTo>
                  <a:pt x="113967" y="-16087"/>
                  <a:pt x="151320" y="174413"/>
                  <a:pt x="135632" y="180389"/>
                </a:cubicBezTo>
                <a:cubicBezTo>
                  <a:pt x="119944" y="186365"/>
                  <a:pt x="-13779" y="-13847"/>
                  <a:pt x="1162" y="100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0D4B419-0AF5-B1AC-9289-3C3A1E6C9F11}"/>
              </a:ext>
            </a:extLst>
          </p:cNvPr>
          <p:cNvSpPr/>
          <p:nvPr/>
        </p:nvSpPr>
        <p:spPr>
          <a:xfrm>
            <a:off x="6211381" y="4122875"/>
            <a:ext cx="671451" cy="417811"/>
          </a:xfrm>
          <a:custGeom>
            <a:avLst/>
            <a:gdLst>
              <a:gd name="connsiteX0" fmla="*/ 2094 w 671451"/>
              <a:gd name="connsiteY0" fmla="*/ 147500 h 417811"/>
              <a:gd name="connsiteX1" fmla="*/ 278319 w 671451"/>
              <a:gd name="connsiteY1" fmla="*/ 58600 h 417811"/>
              <a:gd name="connsiteX2" fmla="*/ 665669 w 671451"/>
              <a:gd name="connsiteY2" fmla="*/ 7800 h 417811"/>
              <a:gd name="connsiteX3" fmla="*/ 497394 w 671451"/>
              <a:gd name="connsiteY3" fmla="*/ 7800 h 417811"/>
              <a:gd name="connsiteX4" fmla="*/ 313244 w 671451"/>
              <a:gd name="connsiteY4" fmla="*/ 80825 h 417811"/>
              <a:gd name="connsiteX5" fmla="*/ 202119 w 671451"/>
              <a:gd name="connsiteY5" fmla="*/ 293550 h 417811"/>
              <a:gd name="connsiteX6" fmla="*/ 240219 w 671451"/>
              <a:gd name="connsiteY6" fmla="*/ 141150 h 417811"/>
              <a:gd name="connsiteX7" fmla="*/ 195769 w 671451"/>
              <a:gd name="connsiteY7" fmla="*/ 417375 h 417811"/>
              <a:gd name="connsiteX8" fmla="*/ 284669 w 671451"/>
              <a:gd name="connsiteY8" fmla="*/ 64950 h 417811"/>
              <a:gd name="connsiteX9" fmla="*/ 157669 w 671451"/>
              <a:gd name="connsiteY9" fmla="*/ 112575 h 417811"/>
              <a:gd name="connsiteX10" fmla="*/ 2094 w 671451"/>
              <a:gd name="connsiteY10" fmla="*/ 147500 h 4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51" h="417811">
                <a:moveTo>
                  <a:pt x="2094" y="147500"/>
                </a:moveTo>
                <a:cubicBezTo>
                  <a:pt x="22202" y="138504"/>
                  <a:pt x="167723" y="81883"/>
                  <a:pt x="278319" y="58600"/>
                </a:cubicBezTo>
                <a:cubicBezTo>
                  <a:pt x="388915" y="35317"/>
                  <a:pt x="629157" y="16267"/>
                  <a:pt x="665669" y="7800"/>
                </a:cubicBezTo>
                <a:cubicBezTo>
                  <a:pt x="702182" y="-667"/>
                  <a:pt x="556131" y="-4371"/>
                  <a:pt x="497394" y="7800"/>
                </a:cubicBezTo>
                <a:cubicBezTo>
                  <a:pt x="438657" y="19971"/>
                  <a:pt x="362457" y="33200"/>
                  <a:pt x="313244" y="80825"/>
                </a:cubicBezTo>
                <a:cubicBezTo>
                  <a:pt x="264032" y="128450"/>
                  <a:pt x="214290" y="283496"/>
                  <a:pt x="202119" y="293550"/>
                </a:cubicBezTo>
                <a:cubicBezTo>
                  <a:pt x="189948" y="303604"/>
                  <a:pt x="241277" y="120513"/>
                  <a:pt x="240219" y="141150"/>
                </a:cubicBezTo>
                <a:cubicBezTo>
                  <a:pt x="239161" y="161787"/>
                  <a:pt x="188361" y="430075"/>
                  <a:pt x="195769" y="417375"/>
                </a:cubicBezTo>
                <a:cubicBezTo>
                  <a:pt x="203177" y="404675"/>
                  <a:pt x="291019" y="115750"/>
                  <a:pt x="284669" y="64950"/>
                </a:cubicBezTo>
                <a:cubicBezTo>
                  <a:pt x="278319" y="14150"/>
                  <a:pt x="203177" y="98287"/>
                  <a:pt x="157669" y="112575"/>
                </a:cubicBezTo>
                <a:cubicBezTo>
                  <a:pt x="112161" y="126862"/>
                  <a:pt x="-18014" y="156496"/>
                  <a:pt x="2094" y="1475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D939177-D4CB-4231-3249-54DA382AD420}"/>
              </a:ext>
            </a:extLst>
          </p:cNvPr>
          <p:cNvSpPr/>
          <p:nvPr/>
        </p:nvSpPr>
        <p:spPr>
          <a:xfrm>
            <a:off x="6673673" y="4311571"/>
            <a:ext cx="238154" cy="349827"/>
          </a:xfrm>
          <a:custGeom>
            <a:avLst/>
            <a:gdLst>
              <a:gd name="connsiteX0" fmla="*/ 89077 w 238154"/>
              <a:gd name="connsiteY0" fmla="*/ 79 h 349827"/>
              <a:gd name="connsiteX1" fmla="*/ 184327 w 238154"/>
              <a:gd name="connsiteY1" fmla="*/ 133429 h 349827"/>
              <a:gd name="connsiteX2" fmla="*/ 190677 w 238154"/>
              <a:gd name="connsiteY2" fmla="*/ 263604 h 349827"/>
              <a:gd name="connsiteX3" fmla="*/ 184327 w 238154"/>
              <a:gd name="connsiteY3" fmla="*/ 193754 h 349827"/>
              <a:gd name="connsiteX4" fmla="*/ 82727 w 238154"/>
              <a:gd name="connsiteY4" fmla="*/ 174704 h 349827"/>
              <a:gd name="connsiteX5" fmla="*/ 108127 w 238154"/>
              <a:gd name="connsiteY5" fmla="*/ 222329 h 349827"/>
              <a:gd name="connsiteX6" fmla="*/ 162102 w 238154"/>
              <a:gd name="connsiteY6" fmla="*/ 349329 h 349827"/>
              <a:gd name="connsiteX7" fmla="*/ 95427 w 238154"/>
              <a:gd name="connsiteY7" fmla="*/ 263604 h 349827"/>
              <a:gd name="connsiteX8" fmla="*/ 177 w 238154"/>
              <a:gd name="connsiteY8" fmla="*/ 190579 h 349827"/>
              <a:gd name="connsiteX9" fmla="*/ 120827 w 238154"/>
              <a:gd name="connsiteY9" fmla="*/ 269954 h 349827"/>
              <a:gd name="connsiteX10" fmla="*/ 66852 w 238154"/>
              <a:gd name="connsiteY10" fmla="*/ 162004 h 349827"/>
              <a:gd name="connsiteX11" fmla="*/ 231952 w 238154"/>
              <a:gd name="connsiteY11" fmla="*/ 228679 h 349827"/>
              <a:gd name="connsiteX12" fmla="*/ 193852 w 238154"/>
              <a:gd name="connsiteY12" fmla="*/ 152479 h 349827"/>
              <a:gd name="connsiteX13" fmla="*/ 89077 w 238154"/>
              <a:gd name="connsiteY13" fmla="*/ 79 h 34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154" h="349827">
                <a:moveTo>
                  <a:pt x="89077" y="79"/>
                </a:moveTo>
                <a:cubicBezTo>
                  <a:pt x="87490" y="-3096"/>
                  <a:pt x="167394" y="89508"/>
                  <a:pt x="184327" y="133429"/>
                </a:cubicBezTo>
                <a:cubicBezTo>
                  <a:pt x="201260" y="177350"/>
                  <a:pt x="190677" y="253550"/>
                  <a:pt x="190677" y="263604"/>
                </a:cubicBezTo>
                <a:cubicBezTo>
                  <a:pt x="190677" y="273658"/>
                  <a:pt x="202319" y="208571"/>
                  <a:pt x="184327" y="193754"/>
                </a:cubicBezTo>
                <a:cubicBezTo>
                  <a:pt x="166335" y="178937"/>
                  <a:pt x="95427" y="169941"/>
                  <a:pt x="82727" y="174704"/>
                </a:cubicBezTo>
                <a:cubicBezTo>
                  <a:pt x="70027" y="179467"/>
                  <a:pt x="94898" y="193225"/>
                  <a:pt x="108127" y="222329"/>
                </a:cubicBezTo>
                <a:cubicBezTo>
                  <a:pt x="121356" y="251433"/>
                  <a:pt x="164219" y="342450"/>
                  <a:pt x="162102" y="349329"/>
                </a:cubicBezTo>
                <a:cubicBezTo>
                  <a:pt x="159985" y="356208"/>
                  <a:pt x="122415" y="290062"/>
                  <a:pt x="95427" y="263604"/>
                </a:cubicBezTo>
                <a:cubicBezTo>
                  <a:pt x="68439" y="237146"/>
                  <a:pt x="-4056" y="189521"/>
                  <a:pt x="177" y="190579"/>
                </a:cubicBezTo>
                <a:cubicBezTo>
                  <a:pt x="4410" y="191637"/>
                  <a:pt x="109715" y="274716"/>
                  <a:pt x="120827" y="269954"/>
                </a:cubicBezTo>
                <a:cubicBezTo>
                  <a:pt x="131939" y="265192"/>
                  <a:pt x="48331" y="168883"/>
                  <a:pt x="66852" y="162004"/>
                </a:cubicBezTo>
                <a:cubicBezTo>
                  <a:pt x="85373" y="155125"/>
                  <a:pt x="210785" y="230266"/>
                  <a:pt x="231952" y="228679"/>
                </a:cubicBezTo>
                <a:cubicBezTo>
                  <a:pt x="253119" y="227092"/>
                  <a:pt x="215019" y="187933"/>
                  <a:pt x="193852" y="152479"/>
                </a:cubicBezTo>
                <a:cubicBezTo>
                  <a:pt x="172685" y="117025"/>
                  <a:pt x="90664" y="3254"/>
                  <a:pt x="89077" y="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2C0E1B3-C48F-5A9F-EB8E-01F65FF7DD3F}"/>
              </a:ext>
            </a:extLst>
          </p:cNvPr>
          <p:cNvSpPr/>
          <p:nvPr/>
        </p:nvSpPr>
        <p:spPr>
          <a:xfrm>
            <a:off x="7098998" y="4342483"/>
            <a:ext cx="786771" cy="245502"/>
          </a:xfrm>
          <a:custGeom>
            <a:avLst/>
            <a:gdLst>
              <a:gd name="connsiteX0" fmla="*/ 302 w 786771"/>
              <a:gd name="connsiteY0" fmla="*/ 4092 h 245502"/>
              <a:gd name="connsiteX1" fmla="*/ 444802 w 786771"/>
              <a:gd name="connsiteY1" fmla="*/ 23142 h 245502"/>
              <a:gd name="connsiteX2" fmla="*/ 775002 w 786771"/>
              <a:gd name="connsiteY2" fmla="*/ 131092 h 245502"/>
              <a:gd name="connsiteX3" fmla="*/ 682927 w 786771"/>
              <a:gd name="connsiteY3" fmla="*/ 92992 h 245502"/>
              <a:gd name="connsiteX4" fmla="*/ 394002 w 786771"/>
              <a:gd name="connsiteY4" fmla="*/ 105692 h 245502"/>
              <a:gd name="connsiteX5" fmla="*/ 133652 w 786771"/>
              <a:gd name="connsiteY5" fmla="*/ 245392 h 245502"/>
              <a:gd name="connsiteX6" fmla="*/ 514652 w 786771"/>
              <a:gd name="connsiteY6" fmla="*/ 80292 h 245502"/>
              <a:gd name="connsiteX7" fmla="*/ 302 w 786771"/>
              <a:gd name="connsiteY7" fmla="*/ 4092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71" h="245502">
                <a:moveTo>
                  <a:pt x="302" y="4092"/>
                </a:moveTo>
                <a:cubicBezTo>
                  <a:pt x="-11340" y="-5433"/>
                  <a:pt x="315685" y="1975"/>
                  <a:pt x="444802" y="23142"/>
                </a:cubicBezTo>
                <a:cubicBezTo>
                  <a:pt x="573919" y="44309"/>
                  <a:pt x="735315" y="119450"/>
                  <a:pt x="775002" y="131092"/>
                </a:cubicBezTo>
                <a:cubicBezTo>
                  <a:pt x="814690" y="142734"/>
                  <a:pt x="746427" y="97225"/>
                  <a:pt x="682927" y="92992"/>
                </a:cubicBezTo>
                <a:cubicBezTo>
                  <a:pt x="619427" y="88759"/>
                  <a:pt x="485548" y="80292"/>
                  <a:pt x="394002" y="105692"/>
                </a:cubicBezTo>
                <a:cubicBezTo>
                  <a:pt x="302456" y="131092"/>
                  <a:pt x="113544" y="249625"/>
                  <a:pt x="133652" y="245392"/>
                </a:cubicBezTo>
                <a:cubicBezTo>
                  <a:pt x="153760" y="241159"/>
                  <a:pt x="535819" y="121038"/>
                  <a:pt x="514652" y="80292"/>
                </a:cubicBezTo>
                <a:cubicBezTo>
                  <a:pt x="493485" y="39546"/>
                  <a:pt x="11944" y="13617"/>
                  <a:pt x="302" y="40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67A9B13-C85B-5C05-86A7-5D23722F63A4}"/>
              </a:ext>
            </a:extLst>
          </p:cNvPr>
          <p:cNvSpPr/>
          <p:nvPr/>
        </p:nvSpPr>
        <p:spPr>
          <a:xfrm>
            <a:off x="6988042" y="4565293"/>
            <a:ext cx="559080" cy="511620"/>
          </a:xfrm>
          <a:custGeom>
            <a:avLst/>
            <a:gdLst>
              <a:gd name="connsiteX0" fmla="*/ 558933 w 559080"/>
              <a:gd name="connsiteY0" fmla="*/ 357 h 511620"/>
              <a:gd name="connsiteX1" fmla="*/ 177933 w 559080"/>
              <a:gd name="connsiteY1" fmla="*/ 346432 h 511620"/>
              <a:gd name="connsiteX2" fmla="*/ 133 w 559080"/>
              <a:gd name="connsiteY2" fmla="*/ 511532 h 511620"/>
              <a:gd name="connsiteX3" fmla="*/ 149358 w 559080"/>
              <a:gd name="connsiteY3" fmla="*/ 327382 h 511620"/>
              <a:gd name="connsiteX4" fmla="*/ 181108 w 559080"/>
              <a:gd name="connsiteY4" fmla="*/ 251182 h 511620"/>
              <a:gd name="connsiteX5" fmla="*/ 108083 w 559080"/>
              <a:gd name="connsiteY5" fmla="*/ 86082 h 511620"/>
              <a:gd name="connsiteX6" fmla="*/ 222383 w 559080"/>
              <a:gd name="connsiteY6" fmla="*/ 276582 h 511620"/>
              <a:gd name="connsiteX7" fmla="*/ 558933 w 559080"/>
              <a:gd name="connsiteY7" fmla="*/ 357 h 51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80" h="511620">
                <a:moveTo>
                  <a:pt x="558933" y="357"/>
                </a:moveTo>
                <a:cubicBezTo>
                  <a:pt x="551525" y="11999"/>
                  <a:pt x="271066" y="261236"/>
                  <a:pt x="177933" y="346432"/>
                </a:cubicBezTo>
                <a:cubicBezTo>
                  <a:pt x="84800" y="431628"/>
                  <a:pt x="4895" y="514707"/>
                  <a:pt x="133" y="511532"/>
                </a:cubicBezTo>
                <a:cubicBezTo>
                  <a:pt x="-4629" y="508357"/>
                  <a:pt x="119196" y="370774"/>
                  <a:pt x="149358" y="327382"/>
                </a:cubicBezTo>
                <a:cubicBezTo>
                  <a:pt x="179520" y="283990"/>
                  <a:pt x="187987" y="291399"/>
                  <a:pt x="181108" y="251182"/>
                </a:cubicBezTo>
                <a:cubicBezTo>
                  <a:pt x="174229" y="210965"/>
                  <a:pt x="101204" y="81849"/>
                  <a:pt x="108083" y="86082"/>
                </a:cubicBezTo>
                <a:cubicBezTo>
                  <a:pt x="114962" y="90315"/>
                  <a:pt x="151475" y="288224"/>
                  <a:pt x="222383" y="276582"/>
                </a:cubicBezTo>
                <a:cubicBezTo>
                  <a:pt x="293291" y="264940"/>
                  <a:pt x="566341" y="-11285"/>
                  <a:pt x="558933" y="35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C4331518-DEC1-D7DA-C624-D4ABEC42C72B}"/>
              </a:ext>
            </a:extLst>
          </p:cNvPr>
          <p:cNvSpPr/>
          <p:nvPr/>
        </p:nvSpPr>
        <p:spPr>
          <a:xfrm>
            <a:off x="7661275" y="3975100"/>
            <a:ext cx="1033430" cy="333375"/>
          </a:xfrm>
          <a:custGeom>
            <a:avLst/>
            <a:gdLst>
              <a:gd name="connsiteX0" fmla="*/ 0 w 1033430"/>
              <a:gd name="connsiteY0" fmla="*/ 333375 h 333375"/>
              <a:gd name="connsiteX1" fmla="*/ 752475 w 1033430"/>
              <a:gd name="connsiteY1" fmla="*/ 79375 h 333375"/>
              <a:gd name="connsiteX2" fmla="*/ 1031875 w 1033430"/>
              <a:gd name="connsiteY2" fmla="*/ 63500 h 333375"/>
              <a:gd name="connsiteX3" fmla="*/ 850900 w 1033430"/>
              <a:gd name="connsiteY3" fmla="*/ 63500 h 333375"/>
              <a:gd name="connsiteX4" fmla="*/ 549275 w 1033430"/>
              <a:gd name="connsiteY4" fmla="*/ 0 h 333375"/>
              <a:gd name="connsiteX5" fmla="*/ 727075 w 1033430"/>
              <a:gd name="connsiteY5" fmla="*/ 63500 h 333375"/>
              <a:gd name="connsiteX6" fmla="*/ 136525 w 1033430"/>
              <a:gd name="connsiteY6" fmla="*/ 273050 h 333375"/>
              <a:gd name="connsiteX7" fmla="*/ 0 w 1033430"/>
              <a:gd name="connsiteY7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430" h="333375">
                <a:moveTo>
                  <a:pt x="0" y="333375"/>
                </a:moveTo>
                <a:cubicBezTo>
                  <a:pt x="290248" y="228864"/>
                  <a:pt x="580496" y="124354"/>
                  <a:pt x="752475" y="79375"/>
                </a:cubicBezTo>
                <a:cubicBezTo>
                  <a:pt x="924454" y="34396"/>
                  <a:pt x="1015471" y="66146"/>
                  <a:pt x="1031875" y="63500"/>
                </a:cubicBezTo>
                <a:cubicBezTo>
                  <a:pt x="1048279" y="60854"/>
                  <a:pt x="931333" y="74083"/>
                  <a:pt x="850900" y="63500"/>
                </a:cubicBezTo>
                <a:cubicBezTo>
                  <a:pt x="770467" y="52917"/>
                  <a:pt x="569912" y="0"/>
                  <a:pt x="549275" y="0"/>
                </a:cubicBezTo>
                <a:cubicBezTo>
                  <a:pt x="528638" y="0"/>
                  <a:pt x="795867" y="17992"/>
                  <a:pt x="727075" y="63500"/>
                </a:cubicBezTo>
                <a:cubicBezTo>
                  <a:pt x="658283" y="109008"/>
                  <a:pt x="136525" y="273050"/>
                  <a:pt x="136525" y="273050"/>
                </a:cubicBezTo>
                <a:lnTo>
                  <a:pt x="0" y="333375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9AFEA009-406C-961F-2B1A-20517B4AF42A}"/>
              </a:ext>
            </a:extLst>
          </p:cNvPr>
          <p:cNvSpPr/>
          <p:nvPr/>
        </p:nvSpPr>
        <p:spPr>
          <a:xfrm>
            <a:off x="7775575" y="3793691"/>
            <a:ext cx="834349" cy="627770"/>
          </a:xfrm>
          <a:custGeom>
            <a:avLst/>
            <a:gdLst>
              <a:gd name="connsiteX0" fmla="*/ 825500 w 834349"/>
              <a:gd name="connsiteY0" fmla="*/ 6784 h 627770"/>
              <a:gd name="connsiteX1" fmla="*/ 482600 w 834349"/>
              <a:gd name="connsiteY1" fmla="*/ 584634 h 627770"/>
              <a:gd name="connsiteX2" fmla="*/ 596900 w 834349"/>
              <a:gd name="connsiteY2" fmla="*/ 403659 h 627770"/>
              <a:gd name="connsiteX3" fmla="*/ 425450 w 834349"/>
              <a:gd name="connsiteY3" fmla="*/ 619559 h 627770"/>
              <a:gd name="connsiteX4" fmla="*/ 434975 w 834349"/>
              <a:gd name="connsiteY4" fmla="*/ 584634 h 627770"/>
              <a:gd name="connsiteX5" fmla="*/ 0 w 834349"/>
              <a:gd name="connsiteY5" fmla="*/ 603684 h 627770"/>
              <a:gd name="connsiteX6" fmla="*/ 450850 w 834349"/>
              <a:gd name="connsiteY6" fmla="*/ 565584 h 627770"/>
              <a:gd name="connsiteX7" fmla="*/ 600075 w 834349"/>
              <a:gd name="connsiteY7" fmla="*/ 352859 h 627770"/>
              <a:gd name="connsiteX8" fmla="*/ 409575 w 834349"/>
              <a:gd name="connsiteY8" fmla="*/ 470334 h 627770"/>
              <a:gd name="connsiteX9" fmla="*/ 704850 w 834349"/>
              <a:gd name="connsiteY9" fmla="*/ 279834 h 627770"/>
              <a:gd name="connsiteX10" fmla="*/ 825500 w 834349"/>
              <a:gd name="connsiteY10" fmla="*/ 6784 h 6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349" h="627770">
                <a:moveTo>
                  <a:pt x="825500" y="6784"/>
                </a:moveTo>
                <a:cubicBezTo>
                  <a:pt x="788458" y="57584"/>
                  <a:pt x="520700" y="518488"/>
                  <a:pt x="482600" y="584634"/>
                </a:cubicBezTo>
                <a:cubicBezTo>
                  <a:pt x="444500" y="650780"/>
                  <a:pt x="606425" y="397838"/>
                  <a:pt x="596900" y="403659"/>
                </a:cubicBezTo>
                <a:cubicBezTo>
                  <a:pt x="587375" y="409480"/>
                  <a:pt x="452437" y="589397"/>
                  <a:pt x="425450" y="619559"/>
                </a:cubicBezTo>
                <a:cubicBezTo>
                  <a:pt x="398462" y="649722"/>
                  <a:pt x="505883" y="587280"/>
                  <a:pt x="434975" y="584634"/>
                </a:cubicBezTo>
                <a:lnTo>
                  <a:pt x="0" y="603684"/>
                </a:lnTo>
                <a:cubicBezTo>
                  <a:pt x="2646" y="600509"/>
                  <a:pt x="350838" y="607388"/>
                  <a:pt x="450850" y="565584"/>
                </a:cubicBezTo>
                <a:cubicBezTo>
                  <a:pt x="550862" y="523780"/>
                  <a:pt x="606954" y="368734"/>
                  <a:pt x="600075" y="352859"/>
                </a:cubicBezTo>
                <a:cubicBezTo>
                  <a:pt x="593196" y="336984"/>
                  <a:pt x="392113" y="482505"/>
                  <a:pt x="409575" y="470334"/>
                </a:cubicBezTo>
                <a:cubicBezTo>
                  <a:pt x="427037" y="458163"/>
                  <a:pt x="633942" y="354976"/>
                  <a:pt x="704850" y="279834"/>
                </a:cubicBezTo>
                <a:cubicBezTo>
                  <a:pt x="775758" y="204692"/>
                  <a:pt x="862542" y="-44016"/>
                  <a:pt x="825500" y="6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E7BB11A-3195-873D-D9DE-57173BC44A39}"/>
              </a:ext>
            </a:extLst>
          </p:cNvPr>
          <p:cNvSpPr/>
          <p:nvPr/>
        </p:nvSpPr>
        <p:spPr>
          <a:xfrm>
            <a:off x="8071917" y="3559036"/>
            <a:ext cx="496047" cy="407753"/>
          </a:xfrm>
          <a:custGeom>
            <a:avLst/>
            <a:gdLst>
              <a:gd name="connsiteX0" fmla="*/ 5283 w 496047"/>
              <a:gd name="connsiteY0" fmla="*/ 406539 h 407753"/>
              <a:gd name="connsiteX1" fmla="*/ 348183 w 496047"/>
              <a:gd name="connsiteY1" fmla="*/ 206514 h 407753"/>
              <a:gd name="connsiteX2" fmla="*/ 487883 w 496047"/>
              <a:gd name="connsiteY2" fmla="*/ 235089 h 407753"/>
              <a:gd name="connsiteX3" fmla="*/ 468833 w 496047"/>
              <a:gd name="connsiteY3" fmla="*/ 181114 h 407753"/>
              <a:gd name="connsiteX4" fmla="*/ 379933 w 496047"/>
              <a:gd name="connsiteY4" fmla="*/ 139 h 407753"/>
              <a:gd name="connsiteX5" fmla="*/ 459308 w 496047"/>
              <a:gd name="connsiteY5" fmla="*/ 212864 h 407753"/>
              <a:gd name="connsiteX6" fmla="*/ 386283 w 496047"/>
              <a:gd name="connsiteY6" fmla="*/ 203339 h 407753"/>
              <a:gd name="connsiteX7" fmla="*/ 151333 w 496047"/>
              <a:gd name="connsiteY7" fmla="*/ 165239 h 407753"/>
              <a:gd name="connsiteX8" fmla="*/ 335483 w 496047"/>
              <a:gd name="connsiteY8" fmla="*/ 200164 h 407753"/>
              <a:gd name="connsiteX9" fmla="*/ 154508 w 496047"/>
              <a:gd name="connsiteY9" fmla="*/ 285889 h 407753"/>
              <a:gd name="connsiteX10" fmla="*/ 5283 w 496047"/>
              <a:gd name="connsiteY10" fmla="*/ 406539 h 40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047" h="407753">
                <a:moveTo>
                  <a:pt x="5283" y="406539"/>
                </a:moveTo>
                <a:cubicBezTo>
                  <a:pt x="37562" y="393310"/>
                  <a:pt x="267750" y="235089"/>
                  <a:pt x="348183" y="206514"/>
                </a:cubicBezTo>
                <a:cubicBezTo>
                  <a:pt x="428616" y="177939"/>
                  <a:pt x="467775" y="239322"/>
                  <a:pt x="487883" y="235089"/>
                </a:cubicBezTo>
                <a:cubicBezTo>
                  <a:pt x="507991" y="230856"/>
                  <a:pt x="486825" y="220272"/>
                  <a:pt x="468833" y="181114"/>
                </a:cubicBezTo>
                <a:cubicBezTo>
                  <a:pt x="450841" y="141956"/>
                  <a:pt x="381520" y="-5153"/>
                  <a:pt x="379933" y="139"/>
                </a:cubicBezTo>
                <a:cubicBezTo>
                  <a:pt x="378346" y="5431"/>
                  <a:pt x="458250" y="178997"/>
                  <a:pt x="459308" y="212864"/>
                </a:cubicBezTo>
                <a:cubicBezTo>
                  <a:pt x="460366" y="246731"/>
                  <a:pt x="386283" y="203339"/>
                  <a:pt x="386283" y="203339"/>
                </a:cubicBezTo>
                <a:lnTo>
                  <a:pt x="151333" y="165239"/>
                </a:lnTo>
                <a:cubicBezTo>
                  <a:pt x="142866" y="164710"/>
                  <a:pt x="334954" y="180056"/>
                  <a:pt x="335483" y="200164"/>
                </a:cubicBezTo>
                <a:cubicBezTo>
                  <a:pt x="336012" y="220272"/>
                  <a:pt x="212187" y="250435"/>
                  <a:pt x="154508" y="285889"/>
                </a:cubicBezTo>
                <a:cubicBezTo>
                  <a:pt x="96829" y="321343"/>
                  <a:pt x="-26996" y="419768"/>
                  <a:pt x="5283" y="4065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3ABCC8D-9799-C429-C01B-C6F7306C5DCB}"/>
              </a:ext>
            </a:extLst>
          </p:cNvPr>
          <p:cNvSpPr/>
          <p:nvPr/>
        </p:nvSpPr>
        <p:spPr>
          <a:xfrm>
            <a:off x="8934262" y="2164499"/>
            <a:ext cx="49062" cy="1467288"/>
          </a:xfrm>
          <a:custGeom>
            <a:avLst/>
            <a:gdLst>
              <a:gd name="connsiteX0" fmla="*/ 188 w 49062"/>
              <a:gd name="connsiteY0" fmla="*/ 851 h 1467288"/>
              <a:gd name="connsiteX1" fmla="*/ 47813 w 49062"/>
              <a:gd name="connsiteY1" fmla="*/ 1381976 h 1467288"/>
              <a:gd name="connsiteX2" fmla="*/ 31938 w 49062"/>
              <a:gd name="connsiteY2" fmla="*/ 1178776 h 1467288"/>
              <a:gd name="connsiteX3" fmla="*/ 188 w 49062"/>
              <a:gd name="connsiteY3" fmla="*/ 851 h 14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2" h="1467288">
                <a:moveTo>
                  <a:pt x="188" y="851"/>
                </a:moveTo>
                <a:cubicBezTo>
                  <a:pt x="2834" y="34718"/>
                  <a:pt x="42521" y="1185655"/>
                  <a:pt x="47813" y="1381976"/>
                </a:cubicBezTo>
                <a:cubicBezTo>
                  <a:pt x="53105" y="1578297"/>
                  <a:pt x="40405" y="1404201"/>
                  <a:pt x="31938" y="1178776"/>
                </a:cubicBezTo>
                <a:cubicBezTo>
                  <a:pt x="23471" y="953351"/>
                  <a:pt x="-2458" y="-33016"/>
                  <a:pt x="188" y="8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8F54B1B9-3578-27A0-7757-AC50CB045950}"/>
              </a:ext>
            </a:extLst>
          </p:cNvPr>
          <p:cNvSpPr/>
          <p:nvPr/>
        </p:nvSpPr>
        <p:spPr>
          <a:xfrm>
            <a:off x="8648399" y="2203306"/>
            <a:ext cx="130566" cy="748040"/>
          </a:xfrm>
          <a:custGeom>
            <a:avLst/>
            <a:gdLst>
              <a:gd name="connsiteX0" fmla="*/ 98726 w 130566"/>
              <a:gd name="connsiteY0" fmla="*/ 144 h 748040"/>
              <a:gd name="connsiteX1" fmla="*/ 41576 w 130566"/>
              <a:gd name="connsiteY1" fmla="*/ 438294 h 748040"/>
              <a:gd name="connsiteX2" fmla="*/ 301 w 130566"/>
              <a:gd name="connsiteY2" fmla="*/ 743094 h 748040"/>
              <a:gd name="connsiteX3" fmla="*/ 28876 w 130566"/>
              <a:gd name="connsiteY3" fmla="*/ 590694 h 748040"/>
              <a:gd name="connsiteX4" fmla="*/ 130476 w 130566"/>
              <a:gd name="connsiteY4" fmla="*/ 130319 h 748040"/>
              <a:gd name="connsiteX5" fmla="*/ 47926 w 130566"/>
              <a:gd name="connsiteY5" fmla="*/ 485919 h 748040"/>
              <a:gd name="connsiteX6" fmla="*/ 98726 w 130566"/>
              <a:gd name="connsiteY6" fmla="*/ 144 h 7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6" h="748040">
                <a:moveTo>
                  <a:pt x="98726" y="144"/>
                </a:moveTo>
                <a:cubicBezTo>
                  <a:pt x="97668" y="-7793"/>
                  <a:pt x="57980" y="314469"/>
                  <a:pt x="41576" y="438294"/>
                </a:cubicBezTo>
                <a:cubicBezTo>
                  <a:pt x="25172" y="562119"/>
                  <a:pt x="2418" y="717694"/>
                  <a:pt x="301" y="743094"/>
                </a:cubicBezTo>
                <a:cubicBezTo>
                  <a:pt x="-1816" y="768494"/>
                  <a:pt x="7180" y="692823"/>
                  <a:pt x="28876" y="590694"/>
                </a:cubicBezTo>
                <a:cubicBezTo>
                  <a:pt x="50572" y="488565"/>
                  <a:pt x="127301" y="147782"/>
                  <a:pt x="130476" y="130319"/>
                </a:cubicBezTo>
                <a:cubicBezTo>
                  <a:pt x="133651" y="112857"/>
                  <a:pt x="52689" y="502323"/>
                  <a:pt x="47926" y="485919"/>
                </a:cubicBezTo>
                <a:cubicBezTo>
                  <a:pt x="43163" y="469515"/>
                  <a:pt x="99784" y="8081"/>
                  <a:pt x="98726" y="1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CF2B9667-7969-D47D-E64B-38E8D70FA45A}"/>
              </a:ext>
            </a:extLst>
          </p:cNvPr>
          <p:cNvSpPr/>
          <p:nvPr/>
        </p:nvSpPr>
        <p:spPr>
          <a:xfrm>
            <a:off x="8745265" y="2953609"/>
            <a:ext cx="90839" cy="644067"/>
          </a:xfrm>
          <a:custGeom>
            <a:avLst/>
            <a:gdLst>
              <a:gd name="connsiteX0" fmla="*/ 90760 w 90839"/>
              <a:gd name="connsiteY0" fmla="*/ 2316 h 644067"/>
              <a:gd name="connsiteX1" fmla="*/ 17735 w 90839"/>
              <a:gd name="connsiteY1" fmla="*/ 453166 h 644067"/>
              <a:gd name="connsiteX2" fmla="*/ 24085 w 90839"/>
              <a:gd name="connsiteY2" fmla="*/ 643666 h 644067"/>
              <a:gd name="connsiteX3" fmla="*/ 11385 w 90839"/>
              <a:gd name="connsiteY3" fmla="*/ 488091 h 644067"/>
              <a:gd name="connsiteX4" fmla="*/ 20910 w 90839"/>
              <a:gd name="connsiteY4" fmla="*/ 21366 h 644067"/>
              <a:gd name="connsiteX5" fmla="*/ 1860 w 90839"/>
              <a:gd name="connsiteY5" fmla="*/ 265841 h 644067"/>
              <a:gd name="connsiteX6" fmla="*/ 90760 w 90839"/>
              <a:gd name="connsiteY6" fmla="*/ 2316 h 6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9" h="644067">
                <a:moveTo>
                  <a:pt x="90760" y="2316"/>
                </a:moveTo>
                <a:cubicBezTo>
                  <a:pt x="93406" y="33537"/>
                  <a:pt x="28847" y="346274"/>
                  <a:pt x="17735" y="453166"/>
                </a:cubicBezTo>
                <a:cubicBezTo>
                  <a:pt x="6622" y="560058"/>
                  <a:pt x="25143" y="637845"/>
                  <a:pt x="24085" y="643666"/>
                </a:cubicBezTo>
                <a:cubicBezTo>
                  <a:pt x="23027" y="649487"/>
                  <a:pt x="11914" y="591808"/>
                  <a:pt x="11385" y="488091"/>
                </a:cubicBezTo>
                <a:cubicBezTo>
                  <a:pt x="10856" y="384374"/>
                  <a:pt x="22497" y="58408"/>
                  <a:pt x="20910" y="21366"/>
                </a:cubicBezTo>
                <a:cubicBezTo>
                  <a:pt x="19322" y="-15676"/>
                  <a:pt x="-7136" y="265841"/>
                  <a:pt x="1860" y="265841"/>
                </a:cubicBezTo>
                <a:cubicBezTo>
                  <a:pt x="10856" y="265841"/>
                  <a:pt x="88114" y="-28905"/>
                  <a:pt x="90760" y="2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26580B09-4BA9-DB8A-FA84-930720737065}"/>
              </a:ext>
            </a:extLst>
          </p:cNvPr>
          <p:cNvSpPr/>
          <p:nvPr/>
        </p:nvSpPr>
        <p:spPr>
          <a:xfrm>
            <a:off x="8797690" y="1705688"/>
            <a:ext cx="71784" cy="1050879"/>
          </a:xfrm>
          <a:custGeom>
            <a:avLst/>
            <a:gdLst>
              <a:gd name="connsiteX0" fmla="*/ 6585 w 71784"/>
              <a:gd name="connsiteY0" fmla="*/ 2462 h 1050879"/>
              <a:gd name="connsiteX1" fmla="*/ 66910 w 71784"/>
              <a:gd name="connsiteY1" fmla="*/ 989887 h 1050879"/>
              <a:gd name="connsiteX2" fmla="*/ 60560 w 71784"/>
              <a:gd name="connsiteY2" fmla="*/ 891462 h 1050879"/>
              <a:gd name="connsiteX3" fmla="*/ 235 w 71784"/>
              <a:gd name="connsiteY3" fmla="*/ 453312 h 1050879"/>
              <a:gd name="connsiteX4" fmla="*/ 38335 w 71784"/>
              <a:gd name="connsiteY4" fmla="*/ 700962 h 1050879"/>
              <a:gd name="connsiteX5" fmla="*/ 6585 w 71784"/>
              <a:gd name="connsiteY5" fmla="*/ 2462 h 10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4" h="1050879">
                <a:moveTo>
                  <a:pt x="6585" y="2462"/>
                </a:moveTo>
                <a:cubicBezTo>
                  <a:pt x="11347" y="50616"/>
                  <a:pt x="57914" y="841720"/>
                  <a:pt x="66910" y="989887"/>
                </a:cubicBezTo>
                <a:cubicBezTo>
                  <a:pt x="75906" y="1138054"/>
                  <a:pt x="71673" y="980891"/>
                  <a:pt x="60560" y="891462"/>
                </a:cubicBezTo>
                <a:cubicBezTo>
                  <a:pt x="49447" y="802033"/>
                  <a:pt x="3939" y="485062"/>
                  <a:pt x="235" y="453312"/>
                </a:cubicBezTo>
                <a:cubicBezTo>
                  <a:pt x="-3469" y="421562"/>
                  <a:pt x="37806" y="774516"/>
                  <a:pt x="38335" y="700962"/>
                </a:cubicBezTo>
                <a:cubicBezTo>
                  <a:pt x="38864" y="627408"/>
                  <a:pt x="1823" y="-45692"/>
                  <a:pt x="6585" y="2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7C0A6DA-55B1-C860-C57B-40AC4A824BC4}"/>
              </a:ext>
            </a:extLst>
          </p:cNvPr>
          <p:cNvSpPr/>
          <p:nvPr/>
        </p:nvSpPr>
        <p:spPr>
          <a:xfrm>
            <a:off x="3753982" y="5537630"/>
            <a:ext cx="108401" cy="1168050"/>
          </a:xfrm>
          <a:custGeom>
            <a:avLst/>
            <a:gdLst>
              <a:gd name="connsiteX0" fmla="*/ 56018 w 108401"/>
              <a:gd name="connsiteY0" fmla="*/ 651 h 1168050"/>
              <a:gd name="connsiteX1" fmla="*/ 65746 w 108401"/>
              <a:gd name="connsiteY1" fmla="*/ 146566 h 1168050"/>
              <a:gd name="connsiteX2" fmla="*/ 895 w 108401"/>
              <a:gd name="connsiteY2" fmla="*/ 512974 h 1168050"/>
              <a:gd name="connsiteX3" fmla="*/ 26835 w 108401"/>
              <a:gd name="connsiteY3" fmla="*/ 1138787 h 1168050"/>
              <a:gd name="connsiteX4" fmla="*/ 10622 w 108401"/>
              <a:gd name="connsiteY4" fmla="*/ 1012327 h 1168050"/>
              <a:gd name="connsiteX5" fmla="*/ 62503 w 108401"/>
              <a:gd name="connsiteY5" fmla="*/ 545400 h 1168050"/>
              <a:gd name="connsiteX6" fmla="*/ 43048 w 108401"/>
              <a:gd name="connsiteY6" fmla="*/ 574583 h 1168050"/>
              <a:gd name="connsiteX7" fmla="*/ 46290 w 108401"/>
              <a:gd name="connsiteY7" fmla="*/ 324906 h 1168050"/>
              <a:gd name="connsiteX8" fmla="*/ 107899 w 108401"/>
              <a:gd name="connsiteY8" fmla="*/ 143323 h 1168050"/>
              <a:gd name="connsiteX9" fmla="*/ 75473 w 108401"/>
              <a:gd name="connsiteY9" fmla="*/ 195204 h 1168050"/>
              <a:gd name="connsiteX10" fmla="*/ 56018 w 108401"/>
              <a:gd name="connsiteY10" fmla="*/ 651 h 116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401" h="1168050">
                <a:moveTo>
                  <a:pt x="56018" y="651"/>
                </a:moveTo>
                <a:cubicBezTo>
                  <a:pt x="54397" y="-7455"/>
                  <a:pt x="74933" y="61179"/>
                  <a:pt x="65746" y="146566"/>
                </a:cubicBezTo>
                <a:cubicBezTo>
                  <a:pt x="56559" y="231953"/>
                  <a:pt x="7380" y="347604"/>
                  <a:pt x="895" y="512974"/>
                </a:cubicBezTo>
                <a:cubicBezTo>
                  <a:pt x="-5590" y="678344"/>
                  <a:pt x="25214" y="1055562"/>
                  <a:pt x="26835" y="1138787"/>
                </a:cubicBezTo>
                <a:cubicBezTo>
                  <a:pt x="28456" y="1222012"/>
                  <a:pt x="4677" y="1111225"/>
                  <a:pt x="10622" y="1012327"/>
                </a:cubicBezTo>
                <a:cubicBezTo>
                  <a:pt x="16567" y="913429"/>
                  <a:pt x="57099" y="618357"/>
                  <a:pt x="62503" y="545400"/>
                </a:cubicBezTo>
                <a:cubicBezTo>
                  <a:pt x="67907" y="472443"/>
                  <a:pt x="45750" y="611332"/>
                  <a:pt x="43048" y="574583"/>
                </a:cubicBezTo>
                <a:cubicBezTo>
                  <a:pt x="40346" y="537834"/>
                  <a:pt x="35482" y="396783"/>
                  <a:pt x="46290" y="324906"/>
                </a:cubicBezTo>
                <a:cubicBezTo>
                  <a:pt x="57098" y="253029"/>
                  <a:pt x="103035" y="164940"/>
                  <a:pt x="107899" y="143323"/>
                </a:cubicBezTo>
                <a:cubicBezTo>
                  <a:pt x="112763" y="121706"/>
                  <a:pt x="80877" y="215740"/>
                  <a:pt x="75473" y="195204"/>
                </a:cubicBezTo>
                <a:cubicBezTo>
                  <a:pt x="70069" y="174668"/>
                  <a:pt x="57639" y="8757"/>
                  <a:pt x="56018" y="6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5B5F295-CBA0-9E2E-95AF-C72721FA9BD2}"/>
              </a:ext>
            </a:extLst>
          </p:cNvPr>
          <p:cNvSpPr/>
          <p:nvPr/>
        </p:nvSpPr>
        <p:spPr>
          <a:xfrm>
            <a:off x="3832688" y="5525188"/>
            <a:ext cx="497597" cy="153303"/>
          </a:xfrm>
          <a:custGeom>
            <a:avLst/>
            <a:gdLst>
              <a:gd name="connsiteX0" fmla="*/ 10 w 497597"/>
              <a:gd name="connsiteY0" fmla="*/ 123 h 153303"/>
              <a:gd name="connsiteX1" fmla="*/ 126469 w 497597"/>
              <a:gd name="connsiteY1" fmla="*/ 94157 h 153303"/>
              <a:gd name="connsiteX2" fmla="*/ 252929 w 497597"/>
              <a:gd name="connsiteY2" fmla="*/ 100642 h 153303"/>
              <a:gd name="connsiteX3" fmla="*/ 243201 w 497597"/>
              <a:gd name="connsiteY3" fmla="*/ 71459 h 153303"/>
              <a:gd name="connsiteX4" fmla="*/ 492878 w 497597"/>
              <a:gd name="connsiteY4" fmla="*/ 152523 h 153303"/>
              <a:gd name="connsiteX5" fmla="*/ 385874 w 497597"/>
              <a:gd name="connsiteY5" fmla="*/ 110369 h 153303"/>
              <a:gd name="connsiteX6" fmla="*/ 132955 w 497597"/>
              <a:gd name="connsiteY6" fmla="*/ 74701 h 153303"/>
              <a:gd name="connsiteX7" fmla="*/ 10 w 497597"/>
              <a:gd name="connsiteY7" fmla="*/ 123 h 1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597" h="153303">
                <a:moveTo>
                  <a:pt x="10" y="123"/>
                </a:moveTo>
                <a:cubicBezTo>
                  <a:pt x="-1071" y="3366"/>
                  <a:pt x="84316" y="77404"/>
                  <a:pt x="126469" y="94157"/>
                </a:cubicBezTo>
                <a:cubicBezTo>
                  <a:pt x="168622" y="110910"/>
                  <a:pt x="233474" y="104425"/>
                  <a:pt x="252929" y="100642"/>
                </a:cubicBezTo>
                <a:cubicBezTo>
                  <a:pt x="272384" y="96859"/>
                  <a:pt x="203210" y="62812"/>
                  <a:pt x="243201" y="71459"/>
                </a:cubicBezTo>
                <a:cubicBezTo>
                  <a:pt x="283192" y="80106"/>
                  <a:pt x="469099" y="146038"/>
                  <a:pt x="492878" y="152523"/>
                </a:cubicBezTo>
                <a:cubicBezTo>
                  <a:pt x="516657" y="159008"/>
                  <a:pt x="445861" y="123339"/>
                  <a:pt x="385874" y="110369"/>
                </a:cubicBezTo>
                <a:cubicBezTo>
                  <a:pt x="325887" y="97399"/>
                  <a:pt x="195644" y="90914"/>
                  <a:pt x="132955" y="74701"/>
                </a:cubicBezTo>
                <a:cubicBezTo>
                  <a:pt x="70266" y="58488"/>
                  <a:pt x="1091" y="-3120"/>
                  <a:pt x="10" y="1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4298506-C080-DD57-59ED-3BA611A6D654}"/>
              </a:ext>
            </a:extLst>
          </p:cNvPr>
          <p:cNvSpPr/>
          <p:nvPr/>
        </p:nvSpPr>
        <p:spPr>
          <a:xfrm>
            <a:off x="4749825" y="4983799"/>
            <a:ext cx="276361" cy="508845"/>
          </a:xfrm>
          <a:custGeom>
            <a:avLst/>
            <a:gdLst>
              <a:gd name="connsiteX0" fmla="*/ 276132 w 276361"/>
              <a:gd name="connsiteY0" fmla="*/ 5 h 508845"/>
              <a:gd name="connsiteX1" fmla="*/ 120490 w 276361"/>
              <a:gd name="connsiteY1" fmla="*/ 256167 h 508845"/>
              <a:gd name="connsiteX2" fmla="*/ 515 w 276361"/>
              <a:gd name="connsiteY2" fmla="*/ 505844 h 508845"/>
              <a:gd name="connsiteX3" fmla="*/ 81579 w 276361"/>
              <a:gd name="connsiteY3" fmla="*/ 382627 h 508845"/>
              <a:gd name="connsiteX4" fmla="*/ 188584 w 276361"/>
              <a:gd name="connsiteY4" fmla="*/ 210771 h 508845"/>
              <a:gd name="connsiteX5" fmla="*/ 156158 w 276361"/>
              <a:gd name="connsiteY5" fmla="*/ 262652 h 508845"/>
              <a:gd name="connsiteX6" fmla="*/ 276132 w 276361"/>
              <a:gd name="connsiteY6" fmla="*/ 5 h 50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61" h="508845">
                <a:moveTo>
                  <a:pt x="276132" y="5"/>
                </a:moveTo>
                <a:cubicBezTo>
                  <a:pt x="270187" y="-1076"/>
                  <a:pt x="166426" y="171861"/>
                  <a:pt x="120490" y="256167"/>
                </a:cubicBezTo>
                <a:cubicBezTo>
                  <a:pt x="74554" y="340473"/>
                  <a:pt x="7000" y="484767"/>
                  <a:pt x="515" y="505844"/>
                </a:cubicBezTo>
                <a:cubicBezTo>
                  <a:pt x="-5970" y="526921"/>
                  <a:pt x="50234" y="431806"/>
                  <a:pt x="81579" y="382627"/>
                </a:cubicBezTo>
                <a:cubicBezTo>
                  <a:pt x="112924" y="333448"/>
                  <a:pt x="188584" y="210771"/>
                  <a:pt x="188584" y="210771"/>
                </a:cubicBezTo>
                <a:cubicBezTo>
                  <a:pt x="201014" y="190775"/>
                  <a:pt x="141567" y="291294"/>
                  <a:pt x="156158" y="262652"/>
                </a:cubicBezTo>
                <a:cubicBezTo>
                  <a:pt x="170749" y="234010"/>
                  <a:pt x="282077" y="1086"/>
                  <a:pt x="276132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D10CE18B-1042-DE9C-5B19-A9E23912CFEE}"/>
              </a:ext>
            </a:extLst>
          </p:cNvPr>
          <p:cNvSpPr/>
          <p:nvPr/>
        </p:nvSpPr>
        <p:spPr>
          <a:xfrm>
            <a:off x="4305510" y="5457532"/>
            <a:ext cx="450103" cy="245060"/>
          </a:xfrm>
          <a:custGeom>
            <a:avLst/>
            <a:gdLst>
              <a:gd name="connsiteX0" fmla="*/ 448073 w 450103"/>
              <a:gd name="connsiteY0" fmla="*/ 2928 h 245060"/>
              <a:gd name="connsiteX1" fmla="*/ 10328 w 450103"/>
              <a:gd name="connsiteY1" fmla="*/ 242877 h 245060"/>
              <a:gd name="connsiteX2" fmla="*/ 165971 w 450103"/>
              <a:gd name="connsiteY2" fmla="*/ 116417 h 245060"/>
              <a:gd name="connsiteX3" fmla="*/ 448073 w 450103"/>
              <a:gd name="connsiteY3" fmla="*/ 2928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03" h="245060">
                <a:moveTo>
                  <a:pt x="448073" y="2928"/>
                </a:moveTo>
                <a:cubicBezTo>
                  <a:pt x="422133" y="24005"/>
                  <a:pt x="57345" y="223962"/>
                  <a:pt x="10328" y="242877"/>
                </a:cubicBezTo>
                <a:cubicBezTo>
                  <a:pt x="-36689" y="261792"/>
                  <a:pt x="87609" y="152626"/>
                  <a:pt x="165971" y="116417"/>
                </a:cubicBezTo>
                <a:cubicBezTo>
                  <a:pt x="244333" y="80208"/>
                  <a:pt x="474013" y="-18149"/>
                  <a:pt x="448073" y="29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B58546E-4561-325D-EEB7-DFA5DD20ED27}"/>
              </a:ext>
            </a:extLst>
          </p:cNvPr>
          <p:cNvSpPr/>
          <p:nvPr/>
        </p:nvSpPr>
        <p:spPr>
          <a:xfrm>
            <a:off x="4317233" y="5507871"/>
            <a:ext cx="450461" cy="226967"/>
          </a:xfrm>
          <a:custGeom>
            <a:avLst/>
            <a:gdLst>
              <a:gd name="connsiteX0" fmla="*/ 449320 w 450461"/>
              <a:gd name="connsiteY0" fmla="*/ 1227 h 226967"/>
              <a:gd name="connsiteX1" fmla="*/ 147763 w 450461"/>
              <a:gd name="connsiteY1" fmla="*/ 160112 h 226967"/>
              <a:gd name="connsiteX2" fmla="*/ 1848 w 450461"/>
              <a:gd name="connsiteY2" fmla="*/ 224963 h 226967"/>
              <a:gd name="connsiteX3" fmla="*/ 241797 w 450461"/>
              <a:gd name="connsiteY3" fmla="*/ 92018 h 226967"/>
              <a:gd name="connsiteX4" fmla="*/ 449320 w 450461"/>
              <a:gd name="connsiteY4" fmla="*/ 1227 h 2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61" h="226967">
                <a:moveTo>
                  <a:pt x="449320" y="1227"/>
                </a:moveTo>
                <a:cubicBezTo>
                  <a:pt x="433648" y="12576"/>
                  <a:pt x="222342" y="122823"/>
                  <a:pt x="147763" y="160112"/>
                </a:cubicBezTo>
                <a:cubicBezTo>
                  <a:pt x="73184" y="197401"/>
                  <a:pt x="-13824" y="236312"/>
                  <a:pt x="1848" y="224963"/>
                </a:cubicBezTo>
                <a:cubicBezTo>
                  <a:pt x="17520" y="213614"/>
                  <a:pt x="168299" y="123903"/>
                  <a:pt x="241797" y="92018"/>
                </a:cubicBezTo>
                <a:cubicBezTo>
                  <a:pt x="315295" y="60133"/>
                  <a:pt x="464992" y="-10122"/>
                  <a:pt x="449320" y="12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968AD2-71CB-E985-98BE-0D19458ACFCD}"/>
              </a:ext>
            </a:extLst>
          </p:cNvPr>
          <p:cNvSpPr/>
          <p:nvPr/>
        </p:nvSpPr>
        <p:spPr>
          <a:xfrm>
            <a:off x="3815800" y="5633290"/>
            <a:ext cx="430980" cy="398949"/>
          </a:xfrm>
          <a:custGeom>
            <a:avLst/>
            <a:gdLst>
              <a:gd name="connsiteX0" fmla="*/ 428702 w 430980"/>
              <a:gd name="connsiteY0" fmla="*/ 57391 h 398949"/>
              <a:gd name="connsiteX1" fmla="*/ 237391 w 430980"/>
              <a:gd name="connsiteY1" fmla="*/ 31450 h 398949"/>
              <a:gd name="connsiteX2" fmla="*/ 62294 w 430980"/>
              <a:gd name="connsiteY2" fmla="*/ 11995 h 398949"/>
              <a:gd name="connsiteX3" fmla="*/ 172540 w 430980"/>
              <a:gd name="connsiteY3" fmla="*/ 18480 h 398949"/>
              <a:gd name="connsiteX4" fmla="*/ 101204 w 430980"/>
              <a:gd name="connsiteY4" fmla="*/ 11995 h 398949"/>
              <a:gd name="connsiteX5" fmla="*/ 46081 w 430980"/>
              <a:gd name="connsiteY5" fmla="*/ 170880 h 398949"/>
              <a:gd name="connsiteX6" fmla="*/ 685 w 430980"/>
              <a:gd name="connsiteY6" fmla="*/ 397859 h 398949"/>
              <a:gd name="connsiteX7" fmla="*/ 20140 w 430980"/>
              <a:gd name="connsiteY7" fmla="*/ 248701 h 398949"/>
              <a:gd name="connsiteX8" fmla="*/ 39596 w 430980"/>
              <a:gd name="connsiteY8" fmla="*/ 60633 h 398949"/>
              <a:gd name="connsiteX9" fmla="*/ 20140 w 430980"/>
              <a:gd name="connsiteY9" fmla="*/ 138455 h 398949"/>
              <a:gd name="connsiteX10" fmla="*/ 101204 w 430980"/>
              <a:gd name="connsiteY10" fmla="*/ 2267 h 398949"/>
              <a:gd name="connsiteX11" fmla="*/ 428702 w 430980"/>
              <a:gd name="connsiteY11" fmla="*/ 57391 h 3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80" h="398949">
                <a:moveTo>
                  <a:pt x="428702" y="57391"/>
                </a:moveTo>
                <a:cubicBezTo>
                  <a:pt x="451400" y="62255"/>
                  <a:pt x="298459" y="39016"/>
                  <a:pt x="237391" y="31450"/>
                </a:cubicBezTo>
                <a:cubicBezTo>
                  <a:pt x="176323" y="23884"/>
                  <a:pt x="73102" y="14157"/>
                  <a:pt x="62294" y="11995"/>
                </a:cubicBezTo>
                <a:cubicBezTo>
                  <a:pt x="51486" y="9833"/>
                  <a:pt x="166055" y="18480"/>
                  <a:pt x="172540" y="18480"/>
                </a:cubicBezTo>
                <a:cubicBezTo>
                  <a:pt x="179025" y="18480"/>
                  <a:pt x="122280" y="-13405"/>
                  <a:pt x="101204" y="11995"/>
                </a:cubicBezTo>
                <a:cubicBezTo>
                  <a:pt x="80127" y="37395"/>
                  <a:pt x="62834" y="106569"/>
                  <a:pt x="46081" y="170880"/>
                </a:cubicBezTo>
                <a:cubicBezTo>
                  <a:pt x="29328" y="235191"/>
                  <a:pt x="5008" y="384889"/>
                  <a:pt x="685" y="397859"/>
                </a:cubicBezTo>
                <a:cubicBezTo>
                  <a:pt x="-3638" y="410829"/>
                  <a:pt x="13655" y="304905"/>
                  <a:pt x="20140" y="248701"/>
                </a:cubicBezTo>
                <a:cubicBezTo>
                  <a:pt x="26625" y="192497"/>
                  <a:pt x="39596" y="79007"/>
                  <a:pt x="39596" y="60633"/>
                </a:cubicBezTo>
                <a:cubicBezTo>
                  <a:pt x="39596" y="42259"/>
                  <a:pt x="9872" y="148183"/>
                  <a:pt x="20140" y="138455"/>
                </a:cubicBezTo>
                <a:cubicBezTo>
                  <a:pt x="30408" y="128727"/>
                  <a:pt x="34191" y="17399"/>
                  <a:pt x="101204" y="2267"/>
                </a:cubicBezTo>
                <a:cubicBezTo>
                  <a:pt x="168217" y="-12865"/>
                  <a:pt x="406004" y="52527"/>
                  <a:pt x="428702" y="573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A4070089-57A0-A1DF-605F-48B79B0D8855}"/>
              </a:ext>
            </a:extLst>
          </p:cNvPr>
          <p:cNvSpPr/>
          <p:nvPr/>
        </p:nvSpPr>
        <p:spPr>
          <a:xfrm>
            <a:off x="3827425" y="5725314"/>
            <a:ext cx="463202" cy="628792"/>
          </a:xfrm>
          <a:custGeom>
            <a:avLst/>
            <a:gdLst>
              <a:gd name="connsiteX0" fmla="*/ 462473 w 463202"/>
              <a:gd name="connsiteY0" fmla="*/ 1035 h 628792"/>
              <a:gd name="connsiteX1" fmla="*/ 112277 w 463202"/>
              <a:gd name="connsiteY1" fmla="*/ 318805 h 628792"/>
              <a:gd name="connsiteX2" fmla="*/ 11758 w 463202"/>
              <a:gd name="connsiteY2" fmla="*/ 584695 h 628792"/>
              <a:gd name="connsiteX3" fmla="*/ 8515 w 463202"/>
              <a:gd name="connsiteY3" fmla="*/ 620363 h 628792"/>
              <a:gd name="connsiteX4" fmla="*/ 70124 w 463202"/>
              <a:gd name="connsiteY4" fmla="*/ 497146 h 628792"/>
              <a:gd name="connsiteX5" fmla="*/ 277647 w 463202"/>
              <a:gd name="connsiteY5" fmla="*/ 88584 h 628792"/>
              <a:gd name="connsiteX6" fmla="*/ 206311 w 463202"/>
              <a:gd name="connsiteY6" fmla="*/ 211801 h 628792"/>
              <a:gd name="connsiteX7" fmla="*/ 462473 w 463202"/>
              <a:gd name="connsiteY7" fmla="*/ 1035 h 6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02" h="628792">
                <a:moveTo>
                  <a:pt x="462473" y="1035"/>
                </a:moveTo>
                <a:cubicBezTo>
                  <a:pt x="446801" y="18869"/>
                  <a:pt x="187396" y="221528"/>
                  <a:pt x="112277" y="318805"/>
                </a:cubicBezTo>
                <a:cubicBezTo>
                  <a:pt x="37158" y="416082"/>
                  <a:pt x="29052" y="534435"/>
                  <a:pt x="11758" y="584695"/>
                </a:cubicBezTo>
                <a:cubicBezTo>
                  <a:pt x="-5536" y="634955"/>
                  <a:pt x="-1213" y="634954"/>
                  <a:pt x="8515" y="620363"/>
                </a:cubicBezTo>
                <a:cubicBezTo>
                  <a:pt x="18243" y="605772"/>
                  <a:pt x="70124" y="497146"/>
                  <a:pt x="70124" y="497146"/>
                </a:cubicBezTo>
                <a:cubicBezTo>
                  <a:pt x="114979" y="408516"/>
                  <a:pt x="254949" y="136141"/>
                  <a:pt x="277647" y="88584"/>
                </a:cubicBezTo>
                <a:cubicBezTo>
                  <a:pt x="300345" y="41027"/>
                  <a:pt x="176047" y="222069"/>
                  <a:pt x="206311" y="211801"/>
                </a:cubicBezTo>
                <a:cubicBezTo>
                  <a:pt x="236575" y="201533"/>
                  <a:pt x="478145" y="-16799"/>
                  <a:pt x="462473" y="10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151ED4C-1CB2-6730-C47F-1B75E3666865}"/>
              </a:ext>
            </a:extLst>
          </p:cNvPr>
          <p:cNvSpPr/>
          <p:nvPr/>
        </p:nvSpPr>
        <p:spPr>
          <a:xfrm>
            <a:off x="4315501" y="5831121"/>
            <a:ext cx="288050" cy="284729"/>
          </a:xfrm>
          <a:custGeom>
            <a:avLst/>
            <a:gdLst>
              <a:gd name="connsiteX0" fmla="*/ 285682 w 288050"/>
              <a:gd name="connsiteY0" fmla="*/ 2232 h 284729"/>
              <a:gd name="connsiteX1" fmla="*/ 191648 w 288050"/>
              <a:gd name="connsiteY1" fmla="*/ 112479 h 284729"/>
              <a:gd name="connsiteX2" fmla="*/ 198133 w 288050"/>
              <a:gd name="connsiteY2" fmla="*/ 209756 h 284729"/>
              <a:gd name="connsiteX3" fmla="*/ 204618 w 288050"/>
              <a:gd name="connsiteY3" fmla="*/ 284334 h 284729"/>
              <a:gd name="connsiteX4" fmla="*/ 211103 w 288050"/>
              <a:gd name="connsiteY4" fmla="*/ 177330 h 284729"/>
              <a:gd name="connsiteX5" fmla="*/ 337 w 288050"/>
              <a:gd name="connsiteY5" fmla="*/ 206513 h 284729"/>
              <a:gd name="connsiteX6" fmla="*/ 162465 w 288050"/>
              <a:gd name="connsiteY6" fmla="*/ 154632 h 284729"/>
              <a:gd name="connsiteX7" fmla="*/ 178678 w 288050"/>
              <a:gd name="connsiteY7" fmla="*/ 93024 h 284729"/>
              <a:gd name="connsiteX8" fmla="*/ 253256 w 288050"/>
              <a:gd name="connsiteY8" fmla="*/ 41143 h 284729"/>
              <a:gd name="connsiteX9" fmla="*/ 285682 w 288050"/>
              <a:gd name="connsiteY9" fmla="*/ 2232 h 28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050" h="284729">
                <a:moveTo>
                  <a:pt x="285682" y="2232"/>
                </a:moveTo>
                <a:cubicBezTo>
                  <a:pt x="275414" y="14121"/>
                  <a:pt x="206239" y="77892"/>
                  <a:pt x="191648" y="112479"/>
                </a:cubicBezTo>
                <a:cubicBezTo>
                  <a:pt x="177057" y="147066"/>
                  <a:pt x="195971" y="181114"/>
                  <a:pt x="198133" y="209756"/>
                </a:cubicBezTo>
                <a:cubicBezTo>
                  <a:pt x="200295" y="238398"/>
                  <a:pt x="202456" y="289738"/>
                  <a:pt x="204618" y="284334"/>
                </a:cubicBezTo>
                <a:cubicBezTo>
                  <a:pt x="206780" y="278930"/>
                  <a:pt x="245150" y="190300"/>
                  <a:pt x="211103" y="177330"/>
                </a:cubicBezTo>
                <a:cubicBezTo>
                  <a:pt x="177056" y="164360"/>
                  <a:pt x="8443" y="210296"/>
                  <a:pt x="337" y="206513"/>
                </a:cubicBezTo>
                <a:cubicBezTo>
                  <a:pt x="-7769" y="202730"/>
                  <a:pt x="132742" y="173547"/>
                  <a:pt x="162465" y="154632"/>
                </a:cubicBezTo>
                <a:cubicBezTo>
                  <a:pt x="192188" y="135717"/>
                  <a:pt x="163546" y="111939"/>
                  <a:pt x="178678" y="93024"/>
                </a:cubicBezTo>
                <a:cubicBezTo>
                  <a:pt x="193810" y="74109"/>
                  <a:pt x="235963" y="53032"/>
                  <a:pt x="253256" y="41143"/>
                </a:cubicBezTo>
                <a:cubicBezTo>
                  <a:pt x="270549" y="29254"/>
                  <a:pt x="295950" y="-9657"/>
                  <a:pt x="285682" y="2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67A2E0A-0650-25A6-581A-CE681F7531D2}"/>
              </a:ext>
            </a:extLst>
          </p:cNvPr>
          <p:cNvSpPr/>
          <p:nvPr/>
        </p:nvSpPr>
        <p:spPr>
          <a:xfrm>
            <a:off x="3738318" y="6053638"/>
            <a:ext cx="640566" cy="577435"/>
          </a:xfrm>
          <a:custGeom>
            <a:avLst/>
            <a:gdLst>
              <a:gd name="connsiteX0" fmla="*/ 639129 w 640566"/>
              <a:gd name="connsiteY0" fmla="*/ 3451 h 577435"/>
              <a:gd name="connsiteX1" fmla="*/ 256508 w 640566"/>
              <a:gd name="connsiteY1" fmla="*/ 233673 h 577435"/>
              <a:gd name="connsiteX2" fmla="*/ 81410 w 640566"/>
              <a:gd name="connsiteY2" fmla="*/ 460651 h 577435"/>
              <a:gd name="connsiteX3" fmla="*/ 29529 w 640566"/>
              <a:gd name="connsiteY3" fmla="*/ 577383 h 577435"/>
              <a:gd name="connsiteX4" fmla="*/ 91137 w 640566"/>
              <a:gd name="connsiteY4" fmla="*/ 476864 h 577435"/>
              <a:gd name="connsiteX5" fmla="*/ 301903 w 640566"/>
              <a:gd name="connsiteY5" fmla="*/ 139639 h 577435"/>
              <a:gd name="connsiteX6" fmla="*/ 346 w 640566"/>
              <a:gd name="connsiteY6" fmla="*/ 463894 h 577435"/>
              <a:gd name="connsiteX7" fmla="*/ 373239 w 640566"/>
              <a:gd name="connsiteY7" fmla="*/ 120183 h 577435"/>
              <a:gd name="connsiteX8" fmla="*/ 639129 w 640566"/>
              <a:gd name="connsiteY8" fmla="*/ 3451 h 5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66" h="577435">
                <a:moveTo>
                  <a:pt x="639129" y="3451"/>
                </a:moveTo>
                <a:cubicBezTo>
                  <a:pt x="619674" y="22366"/>
                  <a:pt x="349461" y="157473"/>
                  <a:pt x="256508" y="233673"/>
                </a:cubicBezTo>
                <a:cubicBezTo>
                  <a:pt x="163555" y="309873"/>
                  <a:pt x="119240" y="403366"/>
                  <a:pt x="81410" y="460651"/>
                </a:cubicBezTo>
                <a:cubicBezTo>
                  <a:pt x="43580" y="517936"/>
                  <a:pt x="27908" y="574681"/>
                  <a:pt x="29529" y="577383"/>
                </a:cubicBezTo>
                <a:cubicBezTo>
                  <a:pt x="31150" y="580085"/>
                  <a:pt x="91137" y="476864"/>
                  <a:pt x="91137" y="476864"/>
                </a:cubicBezTo>
                <a:cubicBezTo>
                  <a:pt x="136533" y="403907"/>
                  <a:pt x="317035" y="141801"/>
                  <a:pt x="301903" y="139639"/>
                </a:cubicBezTo>
                <a:cubicBezTo>
                  <a:pt x="286771" y="137477"/>
                  <a:pt x="-11543" y="467137"/>
                  <a:pt x="346" y="463894"/>
                </a:cubicBezTo>
                <a:cubicBezTo>
                  <a:pt x="12235" y="460651"/>
                  <a:pt x="270558" y="194221"/>
                  <a:pt x="373239" y="120183"/>
                </a:cubicBezTo>
                <a:cubicBezTo>
                  <a:pt x="475920" y="46145"/>
                  <a:pt x="658584" y="-15464"/>
                  <a:pt x="639129" y="34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34DA687-2386-4446-3728-C73E94B8DE86}"/>
              </a:ext>
            </a:extLst>
          </p:cNvPr>
          <p:cNvSpPr/>
          <p:nvPr/>
        </p:nvSpPr>
        <p:spPr>
          <a:xfrm>
            <a:off x="3906254" y="5981512"/>
            <a:ext cx="567422" cy="487682"/>
          </a:xfrm>
          <a:custGeom>
            <a:avLst/>
            <a:gdLst>
              <a:gd name="connsiteX0" fmla="*/ 565227 w 567422"/>
              <a:gd name="connsiteY0" fmla="*/ 999 h 487682"/>
              <a:gd name="connsiteX1" fmla="*/ 292852 w 567422"/>
              <a:gd name="connsiteY1" fmla="*/ 257160 h 487682"/>
              <a:gd name="connsiteX2" fmla="*/ 39933 w 567422"/>
              <a:gd name="connsiteY2" fmla="*/ 448471 h 487682"/>
              <a:gd name="connsiteX3" fmla="*/ 347976 w 567422"/>
              <a:gd name="connsiteY3" fmla="*/ 179339 h 487682"/>
              <a:gd name="connsiteX4" fmla="*/ 7508 w 567422"/>
              <a:gd name="connsiteY4" fmla="*/ 445228 h 487682"/>
              <a:gd name="connsiteX5" fmla="*/ 104784 w 567422"/>
              <a:gd name="connsiteY5" fmla="*/ 380377 h 487682"/>
              <a:gd name="connsiteX6" fmla="*/ 13993 w 567422"/>
              <a:gd name="connsiteY6" fmla="*/ 480897 h 487682"/>
              <a:gd name="connsiteX7" fmla="*/ 354461 w 567422"/>
              <a:gd name="connsiteY7" fmla="*/ 153399 h 487682"/>
              <a:gd name="connsiteX8" fmla="*/ 137210 w 567422"/>
              <a:gd name="connsiteY8" fmla="*/ 357679 h 487682"/>
              <a:gd name="connsiteX9" fmla="*/ 565227 w 567422"/>
              <a:gd name="connsiteY9" fmla="*/ 999 h 4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422" h="487682">
                <a:moveTo>
                  <a:pt x="565227" y="999"/>
                </a:moveTo>
                <a:cubicBezTo>
                  <a:pt x="591167" y="-15754"/>
                  <a:pt x="380401" y="182581"/>
                  <a:pt x="292852" y="257160"/>
                </a:cubicBezTo>
                <a:cubicBezTo>
                  <a:pt x="205303" y="331739"/>
                  <a:pt x="30746" y="461441"/>
                  <a:pt x="39933" y="448471"/>
                </a:cubicBezTo>
                <a:cubicBezTo>
                  <a:pt x="49120" y="435501"/>
                  <a:pt x="353380" y="179879"/>
                  <a:pt x="347976" y="179339"/>
                </a:cubicBezTo>
                <a:cubicBezTo>
                  <a:pt x="342572" y="178799"/>
                  <a:pt x="48040" y="411722"/>
                  <a:pt x="7508" y="445228"/>
                </a:cubicBezTo>
                <a:cubicBezTo>
                  <a:pt x="-33024" y="478734"/>
                  <a:pt x="103703" y="374432"/>
                  <a:pt x="104784" y="380377"/>
                </a:cubicBezTo>
                <a:cubicBezTo>
                  <a:pt x="105865" y="386322"/>
                  <a:pt x="-27620" y="518726"/>
                  <a:pt x="13993" y="480897"/>
                </a:cubicBezTo>
                <a:cubicBezTo>
                  <a:pt x="55606" y="443068"/>
                  <a:pt x="333925" y="173935"/>
                  <a:pt x="354461" y="153399"/>
                </a:cubicBezTo>
                <a:cubicBezTo>
                  <a:pt x="374997" y="132863"/>
                  <a:pt x="104784" y="377134"/>
                  <a:pt x="137210" y="357679"/>
                </a:cubicBezTo>
                <a:cubicBezTo>
                  <a:pt x="169635" y="338224"/>
                  <a:pt x="539287" y="17752"/>
                  <a:pt x="565227" y="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AA67A36A-6083-D271-EFB8-14002F0F9900}"/>
              </a:ext>
            </a:extLst>
          </p:cNvPr>
          <p:cNvSpPr/>
          <p:nvPr/>
        </p:nvSpPr>
        <p:spPr>
          <a:xfrm>
            <a:off x="4240376" y="6104930"/>
            <a:ext cx="277632" cy="476829"/>
          </a:xfrm>
          <a:custGeom>
            <a:avLst/>
            <a:gdLst>
              <a:gd name="connsiteX0" fmla="*/ 273258 w 277632"/>
              <a:gd name="connsiteY0" fmla="*/ 10525 h 476829"/>
              <a:gd name="connsiteX1" fmla="*/ 91675 w 277632"/>
              <a:gd name="connsiteY1" fmla="*/ 273172 h 476829"/>
              <a:gd name="connsiteX2" fmla="*/ 884 w 277632"/>
              <a:gd name="connsiteY2" fmla="*/ 474210 h 476829"/>
              <a:gd name="connsiteX3" fmla="*/ 43037 w 277632"/>
              <a:gd name="connsiteY3" fmla="*/ 393147 h 476829"/>
              <a:gd name="connsiteX4" fmla="*/ 208407 w 277632"/>
              <a:gd name="connsiteY4" fmla="*/ 81861 h 476829"/>
              <a:gd name="connsiteX5" fmla="*/ 273258 w 277632"/>
              <a:gd name="connsiteY5" fmla="*/ 10525 h 4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2" h="476829">
                <a:moveTo>
                  <a:pt x="273258" y="10525"/>
                </a:moveTo>
                <a:cubicBezTo>
                  <a:pt x="253803" y="42410"/>
                  <a:pt x="137071" y="195891"/>
                  <a:pt x="91675" y="273172"/>
                </a:cubicBezTo>
                <a:cubicBezTo>
                  <a:pt x="46279" y="350453"/>
                  <a:pt x="8990" y="454214"/>
                  <a:pt x="884" y="474210"/>
                </a:cubicBezTo>
                <a:cubicBezTo>
                  <a:pt x="-7222" y="494206"/>
                  <a:pt x="43037" y="393147"/>
                  <a:pt x="43037" y="393147"/>
                </a:cubicBezTo>
                <a:cubicBezTo>
                  <a:pt x="77624" y="327756"/>
                  <a:pt x="173820" y="139687"/>
                  <a:pt x="208407" y="81861"/>
                </a:cubicBezTo>
                <a:cubicBezTo>
                  <a:pt x="242994" y="24035"/>
                  <a:pt x="292713" y="-21360"/>
                  <a:pt x="273258" y="105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D724483-BFD5-D1CF-088D-EB9665EC6210}"/>
              </a:ext>
            </a:extLst>
          </p:cNvPr>
          <p:cNvSpPr/>
          <p:nvPr/>
        </p:nvSpPr>
        <p:spPr>
          <a:xfrm>
            <a:off x="4130753" y="6613497"/>
            <a:ext cx="94329" cy="978321"/>
          </a:xfrm>
          <a:custGeom>
            <a:avLst/>
            <a:gdLst>
              <a:gd name="connsiteX0" fmla="*/ 94294 w 94329"/>
              <a:gd name="connsiteY0" fmla="*/ 1312 h 978321"/>
              <a:gd name="connsiteX1" fmla="*/ 26200 w 94329"/>
              <a:gd name="connsiteY1" fmla="*/ 234775 h 978321"/>
              <a:gd name="connsiteX2" fmla="*/ 6745 w 94329"/>
              <a:gd name="connsiteY2" fmla="*/ 675763 h 978321"/>
              <a:gd name="connsiteX3" fmla="*/ 19715 w 94329"/>
              <a:gd name="connsiteY3" fmla="*/ 542818 h 978321"/>
              <a:gd name="connsiteX4" fmla="*/ 13230 w 94329"/>
              <a:gd name="connsiteY4" fmla="*/ 967592 h 978321"/>
              <a:gd name="connsiteX5" fmla="*/ 260 w 94329"/>
              <a:gd name="connsiteY5" fmla="*/ 782767 h 978321"/>
              <a:gd name="connsiteX6" fmla="*/ 26200 w 94329"/>
              <a:gd name="connsiteY6" fmla="*/ 62920 h 978321"/>
              <a:gd name="connsiteX7" fmla="*/ 16473 w 94329"/>
              <a:gd name="connsiteY7" fmla="*/ 332052 h 978321"/>
              <a:gd name="connsiteX8" fmla="*/ 94294 w 94329"/>
              <a:gd name="connsiteY8" fmla="*/ 1312 h 97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29" h="978321">
                <a:moveTo>
                  <a:pt x="94294" y="1312"/>
                </a:moveTo>
                <a:cubicBezTo>
                  <a:pt x="95915" y="-14901"/>
                  <a:pt x="40791" y="122367"/>
                  <a:pt x="26200" y="234775"/>
                </a:cubicBezTo>
                <a:cubicBezTo>
                  <a:pt x="11608" y="347184"/>
                  <a:pt x="7826" y="624423"/>
                  <a:pt x="6745" y="675763"/>
                </a:cubicBezTo>
                <a:cubicBezTo>
                  <a:pt x="5664" y="727103"/>
                  <a:pt x="18634" y="494180"/>
                  <a:pt x="19715" y="542818"/>
                </a:cubicBezTo>
                <a:cubicBezTo>
                  <a:pt x="20796" y="591456"/>
                  <a:pt x="16472" y="927601"/>
                  <a:pt x="13230" y="967592"/>
                </a:cubicBezTo>
                <a:cubicBezTo>
                  <a:pt x="9987" y="1007584"/>
                  <a:pt x="-1902" y="933546"/>
                  <a:pt x="260" y="782767"/>
                </a:cubicBezTo>
                <a:cubicBezTo>
                  <a:pt x="2422" y="631988"/>
                  <a:pt x="23498" y="138039"/>
                  <a:pt x="26200" y="62920"/>
                </a:cubicBezTo>
                <a:cubicBezTo>
                  <a:pt x="28902" y="-12199"/>
                  <a:pt x="4584" y="339077"/>
                  <a:pt x="16473" y="332052"/>
                </a:cubicBezTo>
                <a:cubicBezTo>
                  <a:pt x="28362" y="325027"/>
                  <a:pt x="92673" y="17525"/>
                  <a:pt x="94294" y="13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EACEB8E8-DE09-9475-DC44-BCF406AD4357}"/>
              </a:ext>
            </a:extLst>
          </p:cNvPr>
          <p:cNvSpPr/>
          <p:nvPr/>
        </p:nvSpPr>
        <p:spPr>
          <a:xfrm>
            <a:off x="3757287" y="6577010"/>
            <a:ext cx="380668" cy="980431"/>
          </a:xfrm>
          <a:custGeom>
            <a:avLst/>
            <a:gdLst>
              <a:gd name="connsiteX0" fmla="*/ 65683 w 380668"/>
              <a:gd name="connsiteY0" fmla="*/ 28071 h 980431"/>
              <a:gd name="connsiteX1" fmla="*/ 357513 w 380668"/>
              <a:gd name="connsiteY1" fmla="*/ 913288 h 980431"/>
              <a:gd name="connsiteX2" fmla="*/ 321845 w 380668"/>
              <a:gd name="connsiteY2" fmla="*/ 816011 h 980431"/>
              <a:gd name="connsiteX3" fmla="*/ 832 w 380668"/>
              <a:gd name="connsiteY3" fmla="*/ 2130 h 980431"/>
              <a:gd name="connsiteX4" fmla="*/ 224568 w 380668"/>
              <a:gd name="connsiteY4" fmla="*/ 563092 h 980431"/>
              <a:gd name="connsiteX5" fmla="*/ 65683 w 380668"/>
              <a:gd name="connsiteY5" fmla="*/ 28071 h 9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68" h="980431">
                <a:moveTo>
                  <a:pt x="65683" y="28071"/>
                </a:moveTo>
                <a:cubicBezTo>
                  <a:pt x="87840" y="86437"/>
                  <a:pt x="314819" y="781965"/>
                  <a:pt x="357513" y="913288"/>
                </a:cubicBezTo>
                <a:cubicBezTo>
                  <a:pt x="400207" y="1044611"/>
                  <a:pt x="381292" y="967870"/>
                  <a:pt x="321845" y="816011"/>
                </a:cubicBezTo>
                <a:cubicBezTo>
                  <a:pt x="262398" y="664152"/>
                  <a:pt x="17045" y="44283"/>
                  <a:pt x="832" y="2130"/>
                </a:cubicBezTo>
                <a:cubicBezTo>
                  <a:pt x="-15381" y="-40023"/>
                  <a:pt x="210517" y="557147"/>
                  <a:pt x="224568" y="563092"/>
                </a:cubicBezTo>
                <a:cubicBezTo>
                  <a:pt x="238619" y="569037"/>
                  <a:pt x="43526" y="-30295"/>
                  <a:pt x="65683" y="280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7203C5E8-F9AE-4F1C-4BA8-3349222610BE}"/>
              </a:ext>
            </a:extLst>
          </p:cNvPr>
          <p:cNvSpPr/>
          <p:nvPr/>
        </p:nvSpPr>
        <p:spPr>
          <a:xfrm>
            <a:off x="5909440" y="4219468"/>
            <a:ext cx="434821" cy="559613"/>
          </a:xfrm>
          <a:custGeom>
            <a:avLst/>
            <a:gdLst>
              <a:gd name="connsiteX0" fmla="*/ 97660 w 434821"/>
              <a:gd name="connsiteY0" fmla="*/ 107 h 559613"/>
              <a:gd name="connsiteX1" fmla="*/ 294510 w 434821"/>
              <a:gd name="connsiteY1" fmla="*/ 155682 h 559613"/>
              <a:gd name="connsiteX2" fmla="*/ 380235 w 434821"/>
              <a:gd name="connsiteY2" fmla="*/ 346182 h 559613"/>
              <a:gd name="connsiteX3" fmla="*/ 386585 w 434821"/>
              <a:gd name="connsiteY3" fmla="*/ 298557 h 559613"/>
              <a:gd name="connsiteX4" fmla="*/ 399285 w 434821"/>
              <a:gd name="connsiteY4" fmla="*/ 365232 h 559613"/>
              <a:gd name="connsiteX5" fmla="*/ 427860 w 434821"/>
              <a:gd name="connsiteY5" fmla="*/ 558907 h 559613"/>
              <a:gd name="connsiteX6" fmla="*/ 424685 w 434821"/>
              <a:gd name="connsiteY6" fmla="*/ 422382 h 559613"/>
              <a:gd name="connsiteX7" fmla="*/ 319910 w 434821"/>
              <a:gd name="connsiteY7" fmla="*/ 216007 h 559613"/>
              <a:gd name="connsiteX8" fmla="*/ 129410 w 434821"/>
              <a:gd name="connsiteY8" fmla="*/ 104882 h 559613"/>
              <a:gd name="connsiteX9" fmla="*/ 2410 w 434821"/>
              <a:gd name="connsiteY9" fmla="*/ 104882 h 559613"/>
              <a:gd name="connsiteX10" fmla="*/ 240535 w 434821"/>
              <a:gd name="connsiteY10" fmla="*/ 130282 h 559613"/>
              <a:gd name="connsiteX11" fmla="*/ 97660 w 434821"/>
              <a:gd name="connsiteY11" fmla="*/ 10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821" h="559613">
                <a:moveTo>
                  <a:pt x="97660" y="107"/>
                </a:moveTo>
                <a:cubicBezTo>
                  <a:pt x="106656" y="4340"/>
                  <a:pt x="247414" y="98003"/>
                  <a:pt x="294510" y="155682"/>
                </a:cubicBezTo>
                <a:cubicBezTo>
                  <a:pt x="341606" y="213361"/>
                  <a:pt x="364889" y="322370"/>
                  <a:pt x="380235" y="346182"/>
                </a:cubicBezTo>
                <a:cubicBezTo>
                  <a:pt x="395581" y="369994"/>
                  <a:pt x="383410" y="295382"/>
                  <a:pt x="386585" y="298557"/>
                </a:cubicBezTo>
                <a:cubicBezTo>
                  <a:pt x="389760" y="301732"/>
                  <a:pt x="392406" y="321840"/>
                  <a:pt x="399285" y="365232"/>
                </a:cubicBezTo>
                <a:cubicBezTo>
                  <a:pt x="406164" y="408624"/>
                  <a:pt x="423627" y="549382"/>
                  <a:pt x="427860" y="558907"/>
                </a:cubicBezTo>
                <a:cubicBezTo>
                  <a:pt x="432093" y="568432"/>
                  <a:pt x="442677" y="479532"/>
                  <a:pt x="424685" y="422382"/>
                </a:cubicBezTo>
                <a:cubicBezTo>
                  <a:pt x="406693" y="365232"/>
                  <a:pt x="369122" y="268924"/>
                  <a:pt x="319910" y="216007"/>
                </a:cubicBezTo>
                <a:cubicBezTo>
                  <a:pt x="270698" y="163090"/>
                  <a:pt x="182326" y="123403"/>
                  <a:pt x="129410" y="104882"/>
                </a:cubicBezTo>
                <a:cubicBezTo>
                  <a:pt x="76494" y="86361"/>
                  <a:pt x="-16111" y="100649"/>
                  <a:pt x="2410" y="104882"/>
                </a:cubicBezTo>
                <a:cubicBezTo>
                  <a:pt x="20931" y="109115"/>
                  <a:pt x="221485" y="142982"/>
                  <a:pt x="240535" y="130282"/>
                </a:cubicBezTo>
                <a:cubicBezTo>
                  <a:pt x="259585" y="117582"/>
                  <a:pt x="88664" y="-4126"/>
                  <a:pt x="97660" y="1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1FCA802A-941A-C685-0DE8-D7424FE7BB1F}"/>
              </a:ext>
            </a:extLst>
          </p:cNvPr>
          <p:cNvSpPr/>
          <p:nvPr/>
        </p:nvSpPr>
        <p:spPr>
          <a:xfrm>
            <a:off x="6022841" y="4263181"/>
            <a:ext cx="425777" cy="863409"/>
          </a:xfrm>
          <a:custGeom>
            <a:avLst/>
            <a:gdLst>
              <a:gd name="connsiteX0" fmla="*/ 134 w 425777"/>
              <a:gd name="connsiteY0" fmla="*/ 844 h 863409"/>
              <a:gd name="connsiteX1" fmla="*/ 171584 w 425777"/>
              <a:gd name="connsiteY1" fmla="*/ 153244 h 863409"/>
              <a:gd name="connsiteX2" fmla="*/ 266834 w 425777"/>
              <a:gd name="connsiteY2" fmla="*/ 400894 h 863409"/>
              <a:gd name="connsiteX3" fmla="*/ 270009 w 425777"/>
              <a:gd name="connsiteY3" fmla="*/ 365969 h 863409"/>
              <a:gd name="connsiteX4" fmla="*/ 279534 w 425777"/>
              <a:gd name="connsiteY4" fmla="*/ 467569 h 863409"/>
              <a:gd name="connsiteX5" fmla="*/ 384309 w 425777"/>
              <a:gd name="connsiteY5" fmla="*/ 670769 h 863409"/>
              <a:gd name="connsiteX6" fmla="*/ 362084 w 425777"/>
              <a:gd name="connsiteY6" fmla="*/ 613619 h 863409"/>
              <a:gd name="connsiteX7" fmla="*/ 425584 w 425777"/>
              <a:gd name="connsiteY7" fmla="*/ 861269 h 863409"/>
              <a:gd name="connsiteX8" fmla="*/ 377959 w 425777"/>
              <a:gd name="connsiteY8" fmla="*/ 715219 h 863409"/>
              <a:gd name="connsiteX9" fmla="*/ 273184 w 425777"/>
              <a:gd name="connsiteY9" fmla="*/ 404069 h 863409"/>
              <a:gd name="connsiteX10" fmla="*/ 266834 w 425777"/>
              <a:gd name="connsiteY10" fmla="*/ 277069 h 863409"/>
              <a:gd name="connsiteX11" fmla="*/ 266834 w 425777"/>
              <a:gd name="connsiteY11" fmla="*/ 369144 h 863409"/>
              <a:gd name="connsiteX12" fmla="*/ 155709 w 425777"/>
              <a:gd name="connsiteY12" fmla="*/ 172294 h 863409"/>
              <a:gd name="connsiteX13" fmla="*/ 143009 w 425777"/>
              <a:gd name="connsiteY13" fmla="*/ 96094 h 863409"/>
              <a:gd name="connsiteX14" fmla="*/ 134 w 425777"/>
              <a:gd name="connsiteY14" fmla="*/ 844 h 86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77" h="863409">
                <a:moveTo>
                  <a:pt x="134" y="844"/>
                </a:moveTo>
                <a:cubicBezTo>
                  <a:pt x="4897" y="10369"/>
                  <a:pt x="127134" y="86569"/>
                  <a:pt x="171584" y="153244"/>
                </a:cubicBezTo>
                <a:cubicBezTo>
                  <a:pt x="216034" y="219919"/>
                  <a:pt x="250430" y="365440"/>
                  <a:pt x="266834" y="400894"/>
                </a:cubicBezTo>
                <a:cubicBezTo>
                  <a:pt x="283238" y="436348"/>
                  <a:pt x="267892" y="354857"/>
                  <a:pt x="270009" y="365969"/>
                </a:cubicBezTo>
                <a:cubicBezTo>
                  <a:pt x="272126" y="377081"/>
                  <a:pt x="260484" y="416769"/>
                  <a:pt x="279534" y="467569"/>
                </a:cubicBezTo>
                <a:cubicBezTo>
                  <a:pt x="298584" y="518369"/>
                  <a:pt x="370551" y="646427"/>
                  <a:pt x="384309" y="670769"/>
                </a:cubicBezTo>
                <a:cubicBezTo>
                  <a:pt x="398067" y="695111"/>
                  <a:pt x="355205" y="581869"/>
                  <a:pt x="362084" y="613619"/>
                </a:cubicBezTo>
                <a:cubicBezTo>
                  <a:pt x="368963" y="645369"/>
                  <a:pt x="422938" y="844336"/>
                  <a:pt x="425584" y="861269"/>
                </a:cubicBezTo>
                <a:cubicBezTo>
                  <a:pt x="428230" y="878202"/>
                  <a:pt x="403359" y="791419"/>
                  <a:pt x="377959" y="715219"/>
                </a:cubicBezTo>
                <a:cubicBezTo>
                  <a:pt x="352559" y="639019"/>
                  <a:pt x="291705" y="477094"/>
                  <a:pt x="273184" y="404069"/>
                </a:cubicBezTo>
                <a:cubicBezTo>
                  <a:pt x="254663" y="331044"/>
                  <a:pt x="267892" y="282890"/>
                  <a:pt x="266834" y="277069"/>
                </a:cubicBezTo>
                <a:cubicBezTo>
                  <a:pt x="265776" y="271248"/>
                  <a:pt x="285355" y="386607"/>
                  <a:pt x="266834" y="369144"/>
                </a:cubicBezTo>
                <a:cubicBezTo>
                  <a:pt x="248313" y="351682"/>
                  <a:pt x="176347" y="217802"/>
                  <a:pt x="155709" y="172294"/>
                </a:cubicBezTo>
                <a:cubicBezTo>
                  <a:pt x="135071" y="126786"/>
                  <a:pt x="167351" y="127315"/>
                  <a:pt x="143009" y="96094"/>
                </a:cubicBezTo>
                <a:cubicBezTo>
                  <a:pt x="118667" y="64873"/>
                  <a:pt x="-4629" y="-8681"/>
                  <a:pt x="134" y="8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8B20189-7CD7-B2D6-977C-ACC47DC520BE}"/>
              </a:ext>
            </a:extLst>
          </p:cNvPr>
          <p:cNvSpPr/>
          <p:nvPr/>
        </p:nvSpPr>
        <p:spPr>
          <a:xfrm>
            <a:off x="5743105" y="4206821"/>
            <a:ext cx="315898" cy="120969"/>
          </a:xfrm>
          <a:custGeom>
            <a:avLst/>
            <a:gdLst>
              <a:gd name="connsiteX0" fmla="*/ 314795 w 315898"/>
              <a:gd name="connsiteY0" fmla="*/ 54 h 120969"/>
              <a:gd name="connsiteX1" fmla="*/ 241770 w 315898"/>
              <a:gd name="connsiteY1" fmla="*/ 76254 h 120969"/>
              <a:gd name="connsiteX2" fmla="*/ 184620 w 315898"/>
              <a:gd name="connsiteY2" fmla="*/ 111179 h 120969"/>
              <a:gd name="connsiteX3" fmla="*/ 470 w 315898"/>
              <a:gd name="connsiteY3" fmla="*/ 101654 h 120969"/>
              <a:gd name="connsiteX4" fmla="*/ 244945 w 315898"/>
              <a:gd name="connsiteY4" fmla="*/ 120704 h 120969"/>
              <a:gd name="connsiteX5" fmla="*/ 232245 w 315898"/>
              <a:gd name="connsiteY5" fmla="*/ 111179 h 120969"/>
              <a:gd name="connsiteX6" fmla="*/ 181445 w 315898"/>
              <a:gd name="connsiteY6" fmla="*/ 88954 h 120969"/>
              <a:gd name="connsiteX7" fmla="*/ 314795 w 315898"/>
              <a:gd name="connsiteY7" fmla="*/ 54 h 12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98" h="120969">
                <a:moveTo>
                  <a:pt x="314795" y="54"/>
                </a:moveTo>
                <a:cubicBezTo>
                  <a:pt x="324849" y="-2063"/>
                  <a:pt x="263466" y="57733"/>
                  <a:pt x="241770" y="76254"/>
                </a:cubicBezTo>
                <a:cubicBezTo>
                  <a:pt x="220074" y="94775"/>
                  <a:pt x="224837" y="106946"/>
                  <a:pt x="184620" y="111179"/>
                </a:cubicBezTo>
                <a:cubicBezTo>
                  <a:pt x="144403" y="115412"/>
                  <a:pt x="-9584" y="100067"/>
                  <a:pt x="470" y="101654"/>
                </a:cubicBezTo>
                <a:cubicBezTo>
                  <a:pt x="10524" y="103241"/>
                  <a:pt x="244945" y="120704"/>
                  <a:pt x="244945" y="120704"/>
                </a:cubicBezTo>
                <a:cubicBezTo>
                  <a:pt x="283574" y="122291"/>
                  <a:pt x="242828" y="116471"/>
                  <a:pt x="232245" y="111179"/>
                </a:cubicBezTo>
                <a:cubicBezTo>
                  <a:pt x="221662" y="105887"/>
                  <a:pt x="172449" y="104300"/>
                  <a:pt x="181445" y="88954"/>
                </a:cubicBezTo>
                <a:cubicBezTo>
                  <a:pt x="190441" y="73608"/>
                  <a:pt x="304741" y="2171"/>
                  <a:pt x="314795" y="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4F83382-96C5-220E-BE85-80DC2C0D52FC}"/>
              </a:ext>
            </a:extLst>
          </p:cNvPr>
          <p:cNvSpPr/>
          <p:nvPr/>
        </p:nvSpPr>
        <p:spPr>
          <a:xfrm>
            <a:off x="5784850" y="4267191"/>
            <a:ext cx="457840" cy="221753"/>
          </a:xfrm>
          <a:custGeom>
            <a:avLst/>
            <a:gdLst>
              <a:gd name="connsiteX0" fmla="*/ 34925 w 457840"/>
              <a:gd name="connsiteY0" fmla="*/ 9 h 221753"/>
              <a:gd name="connsiteX1" fmla="*/ 22225 w 457840"/>
              <a:gd name="connsiteY1" fmla="*/ 123834 h 221753"/>
              <a:gd name="connsiteX2" fmla="*/ 184150 w 457840"/>
              <a:gd name="connsiteY2" fmla="*/ 219084 h 221753"/>
              <a:gd name="connsiteX3" fmla="*/ 82550 w 457840"/>
              <a:gd name="connsiteY3" fmla="*/ 196859 h 221753"/>
              <a:gd name="connsiteX4" fmla="*/ 387350 w 457840"/>
              <a:gd name="connsiteY4" fmla="*/ 212734 h 221753"/>
              <a:gd name="connsiteX5" fmla="*/ 444500 w 457840"/>
              <a:gd name="connsiteY5" fmla="*/ 212734 h 221753"/>
              <a:gd name="connsiteX6" fmla="*/ 193675 w 457840"/>
              <a:gd name="connsiteY6" fmla="*/ 203209 h 221753"/>
              <a:gd name="connsiteX7" fmla="*/ 38100 w 457840"/>
              <a:gd name="connsiteY7" fmla="*/ 165109 h 221753"/>
              <a:gd name="connsiteX8" fmla="*/ 0 w 457840"/>
              <a:gd name="connsiteY8" fmla="*/ 130184 h 221753"/>
              <a:gd name="connsiteX9" fmla="*/ 34925 w 457840"/>
              <a:gd name="connsiteY9" fmla="*/ 9 h 2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840" h="221753">
                <a:moveTo>
                  <a:pt x="34925" y="9"/>
                </a:moveTo>
                <a:cubicBezTo>
                  <a:pt x="38629" y="-1049"/>
                  <a:pt x="-2646" y="87322"/>
                  <a:pt x="22225" y="123834"/>
                </a:cubicBezTo>
                <a:cubicBezTo>
                  <a:pt x="47096" y="160346"/>
                  <a:pt x="174096" y="206913"/>
                  <a:pt x="184150" y="219084"/>
                </a:cubicBezTo>
                <a:cubicBezTo>
                  <a:pt x="194204" y="231255"/>
                  <a:pt x="48683" y="197917"/>
                  <a:pt x="82550" y="196859"/>
                </a:cubicBezTo>
                <a:cubicBezTo>
                  <a:pt x="116417" y="195801"/>
                  <a:pt x="327025" y="210088"/>
                  <a:pt x="387350" y="212734"/>
                </a:cubicBezTo>
                <a:cubicBezTo>
                  <a:pt x="447675" y="215380"/>
                  <a:pt x="476779" y="214321"/>
                  <a:pt x="444500" y="212734"/>
                </a:cubicBezTo>
                <a:cubicBezTo>
                  <a:pt x="412221" y="211147"/>
                  <a:pt x="261408" y="211146"/>
                  <a:pt x="193675" y="203209"/>
                </a:cubicBezTo>
                <a:cubicBezTo>
                  <a:pt x="125942" y="195272"/>
                  <a:pt x="70379" y="177280"/>
                  <a:pt x="38100" y="165109"/>
                </a:cubicBezTo>
                <a:cubicBezTo>
                  <a:pt x="5821" y="152938"/>
                  <a:pt x="0" y="153996"/>
                  <a:pt x="0" y="130184"/>
                </a:cubicBezTo>
                <a:cubicBezTo>
                  <a:pt x="0" y="106372"/>
                  <a:pt x="31221" y="1067"/>
                  <a:pt x="34925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09D84DD-D624-7816-1392-46AA9DE2F950}"/>
              </a:ext>
            </a:extLst>
          </p:cNvPr>
          <p:cNvSpPr/>
          <p:nvPr/>
        </p:nvSpPr>
        <p:spPr>
          <a:xfrm>
            <a:off x="5508233" y="4289425"/>
            <a:ext cx="349753" cy="222784"/>
          </a:xfrm>
          <a:custGeom>
            <a:avLst/>
            <a:gdLst>
              <a:gd name="connsiteX0" fmla="*/ 349642 w 349753"/>
              <a:gd name="connsiteY0" fmla="*/ 0 h 222784"/>
              <a:gd name="connsiteX1" fmla="*/ 82942 w 349753"/>
              <a:gd name="connsiteY1" fmla="*/ 73025 h 222784"/>
              <a:gd name="connsiteX2" fmla="*/ 60717 w 349753"/>
              <a:gd name="connsiteY2" fmla="*/ 101600 h 222784"/>
              <a:gd name="connsiteX3" fmla="*/ 392 w 349753"/>
              <a:gd name="connsiteY3" fmla="*/ 222250 h 222784"/>
              <a:gd name="connsiteX4" fmla="*/ 35317 w 349753"/>
              <a:gd name="connsiteY4" fmla="*/ 142875 h 222784"/>
              <a:gd name="connsiteX5" fmla="*/ 48017 w 349753"/>
              <a:gd name="connsiteY5" fmla="*/ 73025 h 222784"/>
              <a:gd name="connsiteX6" fmla="*/ 349642 w 349753"/>
              <a:gd name="connsiteY6" fmla="*/ 0 h 2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53" h="222784">
                <a:moveTo>
                  <a:pt x="349642" y="0"/>
                </a:moveTo>
                <a:cubicBezTo>
                  <a:pt x="355463" y="0"/>
                  <a:pt x="131096" y="56092"/>
                  <a:pt x="82942" y="73025"/>
                </a:cubicBezTo>
                <a:cubicBezTo>
                  <a:pt x="34788" y="89958"/>
                  <a:pt x="74475" y="76729"/>
                  <a:pt x="60717" y="101600"/>
                </a:cubicBezTo>
                <a:cubicBezTo>
                  <a:pt x="46959" y="126471"/>
                  <a:pt x="4625" y="215371"/>
                  <a:pt x="392" y="222250"/>
                </a:cubicBezTo>
                <a:cubicBezTo>
                  <a:pt x="-3841" y="229129"/>
                  <a:pt x="27380" y="167746"/>
                  <a:pt x="35317" y="142875"/>
                </a:cubicBezTo>
                <a:cubicBezTo>
                  <a:pt x="43254" y="118004"/>
                  <a:pt x="-4370" y="97896"/>
                  <a:pt x="48017" y="73025"/>
                </a:cubicBezTo>
                <a:cubicBezTo>
                  <a:pt x="100404" y="48154"/>
                  <a:pt x="343821" y="0"/>
                  <a:pt x="349642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D33DE5C-D56B-7FD7-B06B-990FAF4C0D41}"/>
              </a:ext>
            </a:extLst>
          </p:cNvPr>
          <p:cNvSpPr/>
          <p:nvPr/>
        </p:nvSpPr>
        <p:spPr>
          <a:xfrm>
            <a:off x="5543536" y="4323439"/>
            <a:ext cx="241391" cy="143803"/>
          </a:xfrm>
          <a:custGeom>
            <a:avLst/>
            <a:gdLst>
              <a:gd name="connsiteX0" fmla="*/ 14 w 241391"/>
              <a:gd name="connsiteY0" fmla="*/ 911 h 143803"/>
              <a:gd name="connsiteX1" fmla="*/ 165114 w 241391"/>
              <a:gd name="connsiteY1" fmla="*/ 70761 h 143803"/>
              <a:gd name="connsiteX2" fmla="*/ 193689 w 241391"/>
              <a:gd name="connsiteY2" fmla="*/ 143786 h 143803"/>
              <a:gd name="connsiteX3" fmla="*/ 193689 w 241391"/>
              <a:gd name="connsiteY3" fmla="*/ 77111 h 143803"/>
              <a:gd name="connsiteX4" fmla="*/ 241314 w 241391"/>
              <a:gd name="connsiteY4" fmla="*/ 13611 h 143803"/>
              <a:gd name="connsiteX5" fmla="*/ 180989 w 241391"/>
              <a:gd name="connsiteY5" fmla="*/ 73936 h 143803"/>
              <a:gd name="connsiteX6" fmla="*/ 155589 w 241391"/>
              <a:gd name="connsiteY6" fmla="*/ 32661 h 143803"/>
              <a:gd name="connsiteX7" fmla="*/ 14 w 241391"/>
              <a:gd name="connsiteY7" fmla="*/ 911 h 14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" h="143803">
                <a:moveTo>
                  <a:pt x="14" y="911"/>
                </a:moveTo>
                <a:cubicBezTo>
                  <a:pt x="1602" y="7261"/>
                  <a:pt x="132835" y="46949"/>
                  <a:pt x="165114" y="70761"/>
                </a:cubicBezTo>
                <a:cubicBezTo>
                  <a:pt x="197393" y="94574"/>
                  <a:pt x="188927" y="142728"/>
                  <a:pt x="193689" y="143786"/>
                </a:cubicBezTo>
                <a:cubicBezTo>
                  <a:pt x="198451" y="144844"/>
                  <a:pt x="185752" y="98807"/>
                  <a:pt x="193689" y="77111"/>
                </a:cubicBezTo>
                <a:cubicBezTo>
                  <a:pt x="201626" y="55415"/>
                  <a:pt x="243431" y="14140"/>
                  <a:pt x="241314" y="13611"/>
                </a:cubicBezTo>
                <a:cubicBezTo>
                  <a:pt x="239197" y="13082"/>
                  <a:pt x="195276" y="70761"/>
                  <a:pt x="180989" y="73936"/>
                </a:cubicBezTo>
                <a:cubicBezTo>
                  <a:pt x="166702" y="77111"/>
                  <a:pt x="183106" y="42186"/>
                  <a:pt x="155589" y="32661"/>
                </a:cubicBezTo>
                <a:cubicBezTo>
                  <a:pt x="128072" y="23136"/>
                  <a:pt x="-1574" y="-5439"/>
                  <a:pt x="14" y="9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4887986-0B8B-849A-FA73-E3A8B172CCD5}"/>
              </a:ext>
            </a:extLst>
          </p:cNvPr>
          <p:cNvSpPr/>
          <p:nvPr/>
        </p:nvSpPr>
        <p:spPr>
          <a:xfrm>
            <a:off x="5519101" y="4390729"/>
            <a:ext cx="191238" cy="78440"/>
          </a:xfrm>
          <a:custGeom>
            <a:avLst/>
            <a:gdLst>
              <a:gd name="connsiteX0" fmla="*/ 2224 w 191238"/>
              <a:gd name="connsiteY0" fmla="*/ 76496 h 78440"/>
              <a:gd name="connsiteX1" fmla="*/ 189549 w 191238"/>
              <a:gd name="connsiteY1" fmla="*/ 296 h 78440"/>
              <a:gd name="connsiteX2" fmla="*/ 91124 w 191238"/>
              <a:gd name="connsiteY2" fmla="*/ 51096 h 78440"/>
              <a:gd name="connsiteX3" fmla="*/ 2224 w 191238"/>
              <a:gd name="connsiteY3" fmla="*/ 76496 h 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8" h="78440">
                <a:moveTo>
                  <a:pt x="2224" y="76496"/>
                </a:moveTo>
                <a:cubicBezTo>
                  <a:pt x="18628" y="68029"/>
                  <a:pt x="174732" y="4529"/>
                  <a:pt x="189549" y="296"/>
                </a:cubicBezTo>
                <a:cubicBezTo>
                  <a:pt x="204366" y="-3937"/>
                  <a:pt x="117582" y="38396"/>
                  <a:pt x="91124" y="51096"/>
                </a:cubicBezTo>
                <a:cubicBezTo>
                  <a:pt x="64666" y="63796"/>
                  <a:pt x="-14180" y="84963"/>
                  <a:pt x="2224" y="764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9753199-C550-615A-1A88-6AA28519E900}"/>
              </a:ext>
            </a:extLst>
          </p:cNvPr>
          <p:cNvSpPr/>
          <p:nvPr/>
        </p:nvSpPr>
        <p:spPr>
          <a:xfrm>
            <a:off x="5711069" y="4428412"/>
            <a:ext cx="449161" cy="789100"/>
          </a:xfrm>
          <a:custGeom>
            <a:avLst/>
            <a:gdLst>
              <a:gd name="connsiteX0" fmla="*/ 756 w 449161"/>
              <a:gd name="connsiteY0" fmla="*/ 713 h 789100"/>
              <a:gd name="connsiteX1" fmla="*/ 207131 w 449161"/>
              <a:gd name="connsiteY1" fmla="*/ 292813 h 789100"/>
              <a:gd name="connsiteX2" fmla="*/ 267456 w 449161"/>
              <a:gd name="connsiteY2" fmla="*/ 480138 h 789100"/>
              <a:gd name="connsiteX3" fmla="*/ 283331 w 449161"/>
              <a:gd name="connsiteY3" fmla="*/ 461088 h 789100"/>
              <a:gd name="connsiteX4" fmla="*/ 448431 w 449161"/>
              <a:gd name="connsiteY4" fmla="*/ 784938 h 789100"/>
              <a:gd name="connsiteX5" fmla="*/ 337306 w 449161"/>
              <a:gd name="connsiteY5" fmla="*/ 623013 h 789100"/>
              <a:gd name="connsiteX6" fmla="*/ 184906 w 449161"/>
              <a:gd name="connsiteY6" fmla="*/ 311863 h 789100"/>
              <a:gd name="connsiteX7" fmla="*/ 64256 w 449161"/>
              <a:gd name="connsiteY7" fmla="*/ 121363 h 789100"/>
              <a:gd name="connsiteX8" fmla="*/ 134106 w 449161"/>
              <a:gd name="connsiteY8" fmla="*/ 207088 h 789100"/>
              <a:gd name="connsiteX9" fmla="*/ 756 w 449161"/>
              <a:gd name="connsiteY9" fmla="*/ 713 h 7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161" h="789100">
                <a:moveTo>
                  <a:pt x="756" y="713"/>
                </a:moveTo>
                <a:cubicBezTo>
                  <a:pt x="12927" y="15000"/>
                  <a:pt x="162681" y="212909"/>
                  <a:pt x="207131" y="292813"/>
                </a:cubicBezTo>
                <a:cubicBezTo>
                  <a:pt x="251581" y="372717"/>
                  <a:pt x="254756" y="452092"/>
                  <a:pt x="267456" y="480138"/>
                </a:cubicBezTo>
                <a:cubicBezTo>
                  <a:pt x="280156" y="508184"/>
                  <a:pt x="253169" y="410288"/>
                  <a:pt x="283331" y="461088"/>
                </a:cubicBezTo>
                <a:cubicBezTo>
                  <a:pt x="313493" y="511888"/>
                  <a:pt x="439435" y="757951"/>
                  <a:pt x="448431" y="784938"/>
                </a:cubicBezTo>
                <a:cubicBezTo>
                  <a:pt x="457427" y="811925"/>
                  <a:pt x="381227" y="701859"/>
                  <a:pt x="337306" y="623013"/>
                </a:cubicBezTo>
                <a:cubicBezTo>
                  <a:pt x="293385" y="544167"/>
                  <a:pt x="230414" y="395471"/>
                  <a:pt x="184906" y="311863"/>
                </a:cubicBezTo>
                <a:cubicBezTo>
                  <a:pt x="139398" y="228255"/>
                  <a:pt x="72723" y="138825"/>
                  <a:pt x="64256" y="121363"/>
                </a:cubicBezTo>
                <a:cubicBezTo>
                  <a:pt x="55789" y="103901"/>
                  <a:pt x="140985" y="222963"/>
                  <a:pt x="134106" y="207088"/>
                </a:cubicBezTo>
                <a:cubicBezTo>
                  <a:pt x="127227" y="191213"/>
                  <a:pt x="-11415" y="-13574"/>
                  <a:pt x="756" y="7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5ECD0CF-59EA-FC01-1EF3-33E76E03F41D}"/>
              </a:ext>
            </a:extLst>
          </p:cNvPr>
          <p:cNvSpPr/>
          <p:nvPr/>
        </p:nvSpPr>
        <p:spPr>
          <a:xfrm>
            <a:off x="5552538" y="4417539"/>
            <a:ext cx="277561" cy="497356"/>
          </a:xfrm>
          <a:custGeom>
            <a:avLst/>
            <a:gdLst>
              <a:gd name="connsiteX0" fmla="*/ 537 w 277561"/>
              <a:gd name="connsiteY0" fmla="*/ 65561 h 497356"/>
              <a:gd name="connsiteX1" fmla="*/ 149762 w 277561"/>
              <a:gd name="connsiteY1" fmla="*/ 30636 h 497356"/>
              <a:gd name="connsiteX2" fmla="*/ 152937 w 277561"/>
              <a:gd name="connsiteY2" fmla="*/ 5236 h 497356"/>
              <a:gd name="connsiteX3" fmla="*/ 216437 w 277561"/>
              <a:gd name="connsiteY3" fmla="*/ 138586 h 497356"/>
              <a:gd name="connsiteX4" fmla="*/ 270412 w 277561"/>
              <a:gd name="connsiteY4" fmla="*/ 487836 h 497356"/>
              <a:gd name="connsiteX5" fmla="*/ 270412 w 277561"/>
              <a:gd name="connsiteY5" fmla="*/ 367186 h 497356"/>
              <a:gd name="connsiteX6" fmla="*/ 210087 w 277561"/>
              <a:gd name="connsiteY6" fmla="*/ 36986 h 497356"/>
              <a:gd name="connsiteX7" fmla="*/ 537 w 277561"/>
              <a:gd name="connsiteY7" fmla="*/ 65561 h 4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61" h="497356">
                <a:moveTo>
                  <a:pt x="537" y="65561"/>
                </a:moveTo>
                <a:cubicBezTo>
                  <a:pt x="-9517" y="64503"/>
                  <a:pt x="124362" y="40690"/>
                  <a:pt x="149762" y="30636"/>
                </a:cubicBezTo>
                <a:cubicBezTo>
                  <a:pt x="175162" y="20582"/>
                  <a:pt x="141825" y="-12755"/>
                  <a:pt x="152937" y="5236"/>
                </a:cubicBezTo>
                <a:cubicBezTo>
                  <a:pt x="164049" y="23227"/>
                  <a:pt x="196858" y="58153"/>
                  <a:pt x="216437" y="138586"/>
                </a:cubicBezTo>
                <a:cubicBezTo>
                  <a:pt x="236016" y="219019"/>
                  <a:pt x="261416" y="449736"/>
                  <a:pt x="270412" y="487836"/>
                </a:cubicBezTo>
                <a:cubicBezTo>
                  <a:pt x="279408" y="525936"/>
                  <a:pt x="280466" y="442328"/>
                  <a:pt x="270412" y="367186"/>
                </a:cubicBezTo>
                <a:cubicBezTo>
                  <a:pt x="260358" y="292044"/>
                  <a:pt x="251891" y="87786"/>
                  <a:pt x="210087" y="36986"/>
                </a:cubicBezTo>
                <a:cubicBezTo>
                  <a:pt x="168283" y="-13814"/>
                  <a:pt x="10591" y="66619"/>
                  <a:pt x="537" y="655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767E847-46AD-F7DC-F897-29FD2583D965}"/>
              </a:ext>
            </a:extLst>
          </p:cNvPr>
          <p:cNvSpPr/>
          <p:nvPr/>
        </p:nvSpPr>
        <p:spPr>
          <a:xfrm>
            <a:off x="5524222" y="4431452"/>
            <a:ext cx="219843" cy="448867"/>
          </a:xfrm>
          <a:custGeom>
            <a:avLst/>
            <a:gdLst>
              <a:gd name="connsiteX0" fmla="*/ 19328 w 219843"/>
              <a:gd name="connsiteY0" fmla="*/ 848 h 448867"/>
              <a:gd name="connsiteX1" fmla="*/ 139978 w 219843"/>
              <a:gd name="connsiteY1" fmla="*/ 121498 h 448867"/>
              <a:gd name="connsiteX2" fmla="*/ 213003 w 219843"/>
              <a:gd name="connsiteY2" fmla="*/ 435823 h 448867"/>
              <a:gd name="connsiteX3" fmla="*/ 206653 w 219843"/>
              <a:gd name="connsiteY3" fmla="*/ 362798 h 448867"/>
              <a:gd name="connsiteX4" fmla="*/ 124103 w 219843"/>
              <a:gd name="connsiteY4" fmla="*/ 121498 h 448867"/>
              <a:gd name="connsiteX5" fmla="*/ 57428 w 219843"/>
              <a:gd name="connsiteY5" fmla="*/ 64348 h 448867"/>
              <a:gd name="connsiteX6" fmla="*/ 278 w 219843"/>
              <a:gd name="connsiteY6" fmla="*/ 111973 h 448867"/>
              <a:gd name="connsiteX7" fmla="*/ 35203 w 219843"/>
              <a:gd name="connsiteY7" fmla="*/ 70698 h 448867"/>
              <a:gd name="connsiteX8" fmla="*/ 19328 w 219843"/>
              <a:gd name="connsiteY8" fmla="*/ 848 h 44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43" h="448867">
                <a:moveTo>
                  <a:pt x="19328" y="848"/>
                </a:moveTo>
                <a:cubicBezTo>
                  <a:pt x="36790" y="9315"/>
                  <a:pt x="107699" y="49002"/>
                  <a:pt x="139978" y="121498"/>
                </a:cubicBezTo>
                <a:cubicBezTo>
                  <a:pt x="172257" y="193994"/>
                  <a:pt x="201891" y="395606"/>
                  <a:pt x="213003" y="435823"/>
                </a:cubicBezTo>
                <a:cubicBezTo>
                  <a:pt x="224116" y="476040"/>
                  <a:pt x="221470" y="415185"/>
                  <a:pt x="206653" y="362798"/>
                </a:cubicBezTo>
                <a:cubicBezTo>
                  <a:pt x="191836" y="310411"/>
                  <a:pt x="148974" y="171240"/>
                  <a:pt x="124103" y="121498"/>
                </a:cubicBezTo>
                <a:cubicBezTo>
                  <a:pt x="99232" y="71756"/>
                  <a:pt x="78065" y="65935"/>
                  <a:pt x="57428" y="64348"/>
                </a:cubicBezTo>
                <a:cubicBezTo>
                  <a:pt x="36791" y="62761"/>
                  <a:pt x="3982" y="110915"/>
                  <a:pt x="278" y="111973"/>
                </a:cubicBezTo>
                <a:cubicBezTo>
                  <a:pt x="-3426" y="113031"/>
                  <a:pt x="30970" y="91865"/>
                  <a:pt x="35203" y="70698"/>
                </a:cubicBezTo>
                <a:cubicBezTo>
                  <a:pt x="39436" y="49531"/>
                  <a:pt x="1866" y="-7619"/>
                  <a:pt x="19328" y="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EDBB0717-A91D-4015-1D6A-37BF3580E533}"/>
              </a:ext>
            </a:extLst>
          </p:cNvPr>
          <p:cNvSpPr/>
          <p:nvPr/>
        </p:nvSpPr>
        <p:spPr>
          <a:xfrm>
            <a:off x="5518083" y="4396835"/>
            <a:ext cx="298517" cy="563543"/>
          </a:xfrm>
          <a:custGeom>
            <a:avLst/>
            <a:gdLst>
              <a:gd name="connsiteX0" fmla="*/ 67 w 298517"/>
              <a:gd name="connsiteY0" fmla="*/ 540 h 563543"/>
              <a:gd name="connsiteX1" fmla="*/ 146117 w 298517"/>
              <a:gd name="connsiteY1" fmla="*/ 127540 h 563543"/>
              <a:gd name="connsiteX2" fmla="*/ 222317 w 298517"/>
              <a:gd name="connsiteY2" fmla="*/ 372015 h 563543"/>
              <a:gd name="connsiteX3" fmla="*/ 215967 w 298517"/>
              <a:gd name="connsiteY3" fmla="*/ 337090 h 563543"/>
              <a:gd name="connsiteX4" fmla="*/ 260417 w 298517"/>
              <a:gd name="connsiteY4" fmla="*/ 508540 h 563543"/>
              <a:gd name="connsiteX5" fmla="*/ 298517 w 298517"/>
              <a:gd name="connsiteY5" fmla="*/ 562515 h 563543"/>
              <a:gd name="connsiteX6" fmla="*/ 260417 w 298517"/>
              <a:gd name="connsiteY6" fmla="*/ 505365 h 563543"/>
              <a:gd name="connsiteX7" fmla="*/ 155642 w 298517"/>
              <a:gd name="connsiteY7" fmla="*/ 130715 h 563543"/>
              <a:gd name="connsiteX8" fmla="*/ 127067 w 298517"/>
              <a:gd name="connsiteY8" fmla="*/ 83090 h 563543"/>
              <a:gd name="connsiteX9" fmla="*/ 67 w 298517"/>
              <a:gd name="connsiteY9" fmla="*/ 540 h 5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17" h="563543">
                <a:moveTo>
                  <a:pt x="67" y="540"/>
                </a:moveTo>
                <a:cubicBezTo>
                  <a:pt x="3242" y="7948"/>
                  <a:pt x="109075" y="65628"/>
                  <a:pt x="146117" y="127540"/>
                </a:cubicBezTo>
                <a:cubicBezTo>
                  <a:pt x="183159" y="189452"/>
                  <a:pt x="210675" y="337090"/>
                  <a:pt x="222317" y="372015"/>
                </a:cubicBezTo>
                <a:cubicBezTo>
                  <a:pt x="233959" y="406940"/>
                  <a:pt x="209617" y="314336"/>
                  <a:pt x="215967" y="337090"/>
                </a:cubicBezTo>
                <a:cubicBezTo>
                  <a:pt x="222317" y="359844"/>
                  <a:pt x="246659" y="470969"/>
                  <a:pt x="260417" y="508540"/>
                </a:cubicBezTo>
                <a:cubicBezTo>
                  <a:pt x="274175" y="546111"/>
                  <a:pt x="298517" y="563044"/>
                  <a:pt x="298517" y="562515"/>
                </a:cubicBezTo>
                <a:cubicBezTo>
                  <a:pt x="298517" y="561986"/>
                  <a:pt x="284229" y="577332"/>
                  <a:pt x="260417" y="505365"/>
                </a:cubicBezTo>
                <a:cubicBezTo>
                  <a:pt x="236605" y="433398"/>
                  <a:pt x="177867" y="201094"/>
                  <a:pt x="155642" y="130715"/>
                </a:cubicBezTo>
                <a:cubicBezTo>
                  <a:pt x="133417" y="60336"/>
                  <a:pt x="147704" y="102140"/>
                  <a:pt x="127067" y="83090"/>
                </a:cubicBezTo>
                <a:cubicBezTo>
                  <a:pt x="106430" y="64040"/>
                  <a:pt x="-3108" y="-6868"/>
                  <a:pt x="67" y="5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ACE23D7-3E9B-2DB4-CBB6-3765A926EF9A}"/>
              </a:ext>
            </a:extLst>
          </p:cNvPr>
          <p:cNvSpPr/>
          <p:nvPr/>
        </p:nvSpPr>
        <p:spPr>
          <a:xfrm>
            <a:off x="5587640" y="4447917"/>
            <a:ext cx="172876" cy="137130"/>
          </a:xfrm>
          <a:custGeom>
            <a:avLst/>
            <a:gdLst>
              <a:gd name="connsiteX0" fmla="*/ 360 w 172876"/>
              <a:gd name="connsiteY0" fmla="*/ 47883 h 137130"/>
              <a:gd name="connsiteX1" fmla="*/ 111485 w 172876"/>
              <a:gd name="connsiteY1" fmla="*/ 32008 h 137130"/>
              <a:gd name="connsiteX2" fmla="*/ 146410 w 172876"/>
              <a:gd name="connsiteY2" fmla="*/ 258 h 137130"/>
              <a:gd name="connsiteX3" fmla="*/ 143235 w 172876"/>
              <a:gd name="connsiteY3" fmla="*/ 51058 h 137130"/>
              <a:gd name="connsiteX4" fmla="*/ 171810 w 172876"/>
              <a:gd name="connsiteY4" fmla="*/ 136783 h 137130"/>
              <a:gd name="connsiteX5" fmla="*/ 165460 w 172876"/>
              <a:gd name="connsiteY5" fmla="*/ 79633 h 137130"/>
              <a:gd name="connsiteX6" fmla="*/ 152760 w 172876"/>
              <a:gd name="connsiteY6" fmla="*/ 38358 h 137130"/>
              <a:gd name="connsiteX7" fmla="*/ 360 w 172876"/>
              <a:gd name="connsiteY7" fmla="*/ 47883 h 1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76" h="137130">
                <a:moveTo>
                  <a:pt x="360" y="47883"/>
                </a:moveTo>
                <a:cubicBezTo>
                  <a:pt x="-6519" y="46825"/>
                  <a:pt x="87143" y="39945"/>
                  <a:pt x="111485" y="32008"/>
                </a:cubicBezTo>
                <a:cubicBezTo>
                  <a:pt x="135827" y="24071"/>
                  <a:pt x="141118" y="-2917"/>
                  <a:pt x="146410" y="258"/>
                </a:cubicBezTo>
                <a:cubicBezTo>
                  <a:pt x="151702" y="3433"/>
                  <a:pt x="139002" y="28304"/>
                  <a:pt x="143235" y="51058"/>
                </a:cubicBezTo>
                <a:cubicBezTo>
                  <a:pt x="147468" y="73812"/>
                  <a:pt x="168106" y="132021"/>
                  <a:pt x="171810" y="136783"/>
                </a:cubicBezTo>
                <a:cubicBezTo>
                  <a:pt x="175514" y="141545"/>
                  <a:pt x="168635" y="96037"/>
                  <a:pt x="165460" y="79633"/>
                </a:cubicBezTo>
                <a:cubicBezTo>
                  <a:pt x="162285" y="63229"/>
                  <a:pt x="176043" y="42591"/>
                  <a:pt x="152760" y="38358"/>
                </a:cubicBezTo>
                <a:cubicBezTo>
                  <a:pt x="129477" y="34125"/>
                  <a:pt x="7239" y="48941"/>
                  <a:pt x="360" y="478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F670059D-07B3-E3D3-E74E-E7307035DFF3}"/>
              </a:ext>
            </a:extLst>
          </p:cNvPr>
          <p:cNvSpPr/>
          <p:nvPr/>
        </p:nvSpPr>
        <p:spPr>
          <a:xfrm>
            <a:off x="5822740" y="4473057"/>
            <a:ext cx="411922" cy="35755"/>
          </a:xfrm>
          <a:custGeom>
            <a:avLst/>
            <a:gdLst>
              <a:gd name="connsiteX0" fmla="*/ 210 w 411922"/>
              <a:gd name="connsiteY0" fmla="*/ 518 h 35755"/>
              <a:gd name="connsiteX1" fmla="*/ 387560 w 411922"/>
              <a:gd name="connsiteY1" fmla="*/ 35443 h 35755"/>
              <a:gd name="connsiteX2" fmla="*/ 333585 w 411922"/>
              <a:gd name="connsiteY2" fmla="*/ 16393 h 35755"/>
              <a:gd name="connsiteX3" fmla="*/ 210 w 411922"/>
              <a:gd name="connsiteY3" fmla="*/ 518 h 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922" h="35755">
                <a:moveTo>
                  <a:pt x="210" y="518"/>
                </a:moveTo>
                <a:cubicBezTo>
                  <a:pt x="9206" y="3693"/>
                  <a:pt x="331998" y="32797"/>
                  <a:pt x="387560" y="35443"/>
                </a:cubicBezTo>
                <a:cubicBezTo>
                  <a:pt x="443122" y="38089"/>
                  <a:pt x="394439" y="23272"/>
                  <a:pt x="333585" y="16393"/>
                </a:cubicBezTo>
                <a:cubicBezTo>
                  <a:pt x="272731" y="9514"/>
                  <a:pt x="-8786" y="-2657"/>
                  <a:pt x="210" y="5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D1185555-3817-E0B8-488D-EDAD18EBE79F}"/>
              </a:ext>
            </a:extLst>
          </p:cNvPr>
          <p:cNvSpPr/>
          <p:nvPr/>
        </p:nvSpPr>
        <p:spPr>
          <a:xfrm>
            <a:off x="5768735" y="4373292"/>
            <a:ext cx="457697" cy="1000149"/>
          </a:xfrm>
          <a:custGeom>
            <a:avLst/>
            <a:gdLst>
              <a:gd name="connsiteX0" fmla="*/ 240 w 457697"/>
              <a:gd name="connsiteY0" fmla="*/ 1858 h 1000149"/>
              <a:gd name="connsiteX1" fmla="*/ 241540 w 457697"/>
              <a:gd name="connsiteY1" fmla="*/ 405083 h 1000149"/>
              <a:gd name="connsiteX2" fmla="*/ 285990 w 457697"/>
              <a:gd name="connsiteY2" fmla="*/ 601933 h 1000149"/>
              <a:gd name="connsiteX3" fmla="*/ 311390 w 457697"/>
              <a:gd name="connsiteY3" fmla="*/ 579708 h 1000149"/>
              <a:gd name="connsiteX4" fmla="*/ 400290 w 457697"/>
              <a:gd name="connsiteY4" fmla="*/ 846408 h 1000149"/>
              <a:gd name="connsiteX5" fmla="*/ 457440 w 457697"/>
              <a:gd name="connsiteY5" fmla="*/ 995633 h 1000149"/>
              <a:gd name="connsiteX6" fmla="*/ 412990 w 457697"/>
              <a:gd name="connsiteY6" fmla="*/ 903558 h 1000149"/>
              <a:gd name="connsiteX7" fmla="*/ 241540 w 457697"/>
              <a:gd name="connsiteY7" fmla="*/ 360633 h 1000149"/>
              <a:gd name="connsiteX8" fmla="*/ 197090 w 457697"/>
              <a:gd name="connsiteY8" fmla="*/ 259033 h 1000149"/>
              <a:gd name="connsiteX9" fmla="*/ 240 w 457697"/>
              <a:gd name="connsiteY9" fmla="*/ 1858 h 10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697" h="1000149">
                <a:moveTo>
                  <a:pt x="240" y="1858"/>
                </a:moveTo>
                <a:cubicBezTo>
                  <a:pt x="7648" y="26200"/>
                  <a:pt x="193915" y="305071"/>
                  <a:pt x="241540" y="405083"/>
                </a:cubicBezTo>
                <a:cubicBezTo>
                  <a:pt x="289165" y="505095"/>
                  <a:pt x="274348" y="572829"/>
                  <a:pt x="285990" y="601933"/>
                </a:cubicBezTo>
                <a:cubicBezTo>
                  <a:pt x="297632" y="631037"/>
                  <a:pt x="292340" y="538962"/>
                  <a:pt x="311390" y="579708"/>
                </a:cubicBezTo>
                <a:cubicBezTo>
                  <a:pt x="330440" y="620454"/>
                  <a:pt x="375948" y="777087"/>
                  <a:pt x="400290" y="846408"/>
                </a:cubicBezTo>
                <a:cubicBezTo>
                  <a:pt x="424632" y="915729"/>
                  <a:pt x="455323" y="986108"/>
                  <a:pt x="457440" y="995633"/>
                </a:cubicBezTo>
                <a:cubicBezTo>
                  <a:pt x="459557" y="1005158"/>
                  <a:pt x="448973" y="1009391"/>
                  <a:pt x="412990" y="903558"/>
                </a:cubicBezTo>
                <a:cubicBezTo>
                  <a:pt x="377007" y="797725"/>
                  <a:pt x="277523" y="468054"/>
                  <a:pt x="241540" y="360633"/>
                </a:cubicBezTo>
                <a:cubicBezTo>
                  <a:pt x="205557" y="253212"/>
                  <a:pt x="235190" y="318829"/>
                  <a:pt x="197090" y="259033"/>
                </a:cubicBezTo>
                <a:cubicBezTo>
                  <a:pt x="158990" y="199237"/>
                  <a:pt x="-7168" y="-22484"/>
                  <a:pt x="240" y="18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CE1F1C9-803D-5439-7B95-16636F744049}"/>
              </a:ext>
            </a:extLst>
          </p:cNvPr>
          <p:cNvSpPr/>
          <p:nvPr/>
        </p:nvSpPr>
        <p:spPr>
          <a:xfrm>
            <a:off x="6220765" y="4725826"/>
            <a:ext cx="254528" cy="638803"/>
          </a:xfrm>
          <a:custGeom>
            <a:avLst/>
            <a:gdLst>
              <a:gd name="connsiteX0" fmla="*/ 253060 w 254528"/>
              <a:gd name="connsiteY0" fmla="*/ 312899 h 638803"/>
              <a:gd name="connsiteX1" fmla="*/ 110185 w 254528"/>
              <a:gd name="connsiteY1" fmla="*/ 465299 h 638803"/>
              <a:gd name="connsiteX2" fmla="*/ 49860 w 254528"/>
              <a:gd name="connsiteY2" fmla="*/ 636749 h 638803"/>
              <a:gd name="connsiteX3" fmla="*/ 81610 w 254528"/>
              <a:gd name="connsiteY3" fmla="*/ 547849 h 638803"/>
              <a:gd name="connsiteX4" fmla="*/ 164160 w 254528"/>
              <a:gd name="connsiteY4" fmla="*/ 370049 h 638803"/>
              <a:gd name="connsiteX5" fmla="*/ 81610 w 254528"/>
              <a:gd name="connsiteY5" fmla="*/ 236699 h 638803"/>
              <a:gd name="connsiteX6" fmla="*/ 2235 w 254528"/>
              <a:gd name="connsiteY6" fmla="*/ 1749 h 638803"/>
              <a:gd name="connsiteX7" fmla="*/ 173685 w 254528"/>
              <a:gd name="connsiteY7" fmla="*/ 370049 h 638803"/>
              <a:gd name="connsiteX8" fmla="*/ 253060 w 254528"/>
              <a:gd name="connsiteY8" fmla="*/ 312899 h 6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528" h="638803">
                <a:moveTo>
                  <a:pt x="253060" y="312899"/>
                </a:moveTo>
                <a:cubicBezTo>
                  <a:pt x="242477" y="328774"/>
                  <a:pt x="144052" y="411324"/>
                  <a:pt x="110185" y="465299"/>
                </a:cubicBezTo>
                <a:cubicBezTo>
                  <a:pt x="76318" y="519274"/>
                  <a:pt x="54622" y="622991"/>
                  <a:pt x="49860" y="636749"/>
                </a:cubicBezTo>
                <a:cubicBezTo>
                  <a:pt x="45098" y="650507"/>
                  <a:pt x="62560" y="592299"/>
                  <a:pt x="81610" y="547849"/>
                </a:cubicBezTo>
                <a:cubicBezTo>
                  <a:pt x="100660" y="503399"/>
                  <a:pt x="164160" y="421907"/>
                  <a:pt x="164160" y="370049"/>
                </a:cubicBezTo>
                <a:cubicBezTo>
                  <a:pt x="164160" y="318191"/>
                  <a:pt x="108597" y="298082"/>
                  <a:pt x="81610" y="236699"/>
                </a:cubicBezTo>
                <a:cubicBezTo>
                  <a:pt x="54623" y="175316"/>
                  <a:pt x="-13111" y="-20476"/>
                  <a:pt x="2235" y="1749"/>
                </a:cubicBezTo>
                <a:cubicBezTo>
                  <a:pt x="17581" y="23974"/>
                  <a:pt x="132410" y="315016"/>
                  <a:pt x="173685" y="370049"/>
                </a:cubicBezTo>
                <a:cubicBezTo>
                  <a:pt x="214960" y="425082"/>
                  <a:pt x="263643" y="297024"/>
                  <a:pt x="253060" y="312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357A6EDF-71AB-B55E-E952-EE7F27299443}"/>
              </a:ext>
            </a:extLst>
          </p:cNvPr>
          <p:cNvSpPr/>
          <p:nvPr/>
        </p:nvSpPr>
        <p:spPr>
          <a:xfrm>
            <a:off x="5483224" y="4416065"/>
            <a:ext cx="196666" cy="498668"/>
          </a:xfrm>
          <a:custGeom>
            <a:avLst/>
            <a:gdLst>
              <a:gd name="connsiteX0" fmla="*/ 1 w 196666"/>
              <a:gd name="connsiteY0" fmla="*/ 360 h 498668"/>
              <a:gd name="connsiteX1" fmla="*/ 146051 w 196666"/>
              <a:gd name="connsiteY1" fmla="*/ 327385 h 498668"/>
              <a:gd name="connsiteX2" fmla="*/ 190501 w 196666"/>
              <a:gd name="connsiteY2" fmla="*/ 495660 h 498668"/>
              <a:gd name="connsiteX3" fmla="*/ 190501 w 196666"/>
              <a:gd name="connsiteY3" fmla="*/ 413110 h 498668"/>
              <a:gd name="connsiteX4" fmla="*/ 136526 w 196666"/>
              <a:gd name="connsiteY4" fmla="*/ 143235 h 498668"/>
              <a:gd name="connsiteX5" fmla="*/ 142876 w 196666"/>
              <a:gd name="connsiteY5" fmla="*/ 260710 h 498668"/>
              <a:gd name="connsiteX6" fmla="*/ 1 w 196666"/>
              <a:gd name="connsiteY6" fmla="*/ 360 h 4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66" h="498668">
                <a:moveTo>
                  <a:pt x="1" y="360"/>
                </a:moveTo>
                <a:cubicBezTo>
                  <a:pt x="530" y="11472"/>
                  <a:pt x="114301" y="244835"/>
                  <a:pt x="146051" y="327385"/>
                </a:cubicBezTo>
                <a:cubicBezTo>
                  <a:pt x="177801" y="409935"/>
                  <a:pt x="183093" y="481373"/>
                  <a:pt x="190501" y="495660"/>
                </a:cubicBezTo>
                <a:cubicBezTo>
                  <a:pt x="197909" y="509947"/>
                  <a:pt x="199497" y="471847"/>
                  <a:pt x="190501" y="413110"/>
                </a:cubicBezTo>
                <a:cubicBezTo>
                  <a:pt x="181505" y="354373"/>
                  <a:pt x="144463" y="168635"/>
                  <a:pt x="136526" y="143235"/>
                </a:cubicBezTo>
                <a:cubicBezTo>
                  <a:pt x="128589" y="117835"/>
                  <a:pt x="161926" y="282935"/>
                  <a:pt x="142876" y="260710"/>
                </a:cubicBezTo>
                <a:cubicBezTo>
                  <a:pt x="123826" y="238485"/>
                  <a:pt x="-528" y="-10752"/>
                  <a:pt x="1" y="3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80D7197-9D35-B394-5007-18EF1BD11135}"/>
              </a:ext>
            </a:extLst>
          </p:cNvPr>
          <p:cNvSpPr/>
          <p:nvPr/>
        </p:nvSpPr>
        <p:spPr>
          <a:xfrm>
            <a:off x="5843343" y="4540095"/>
            <a:ext cx="119372" cy="423894"/>
          </a:xfrm>
          <a:custGeom>
            <a:avLst/>
            <a:gdLst>
              <a:gd name="connsiteX0" fmla="*/ 119307 w 119372"/>
              <a:gd name="connsiteY0" fmla="*/ 155 h 423894"/>
              <a:gd name="connsiteX1" fmla="*/ 24057 w 119372"/>
              <a:gd name="connsiteY1" fmla="*/ 235105 h 423894"/>
              <a:gd name="connsiteX2" fmla="*/ 1832 w 119372"/>
              <a:gd name="connsiteY2" fmla="*/ 416080 h 423894"/>
              <a:gd name="connsiteX3" fmla="*/ 8182 w 119372"/>
              <a:gd name="connsiteY3" fmla="*/ 358930 h 423894"/>
              <a:gd name="connsiteX4" fmla="*/ 11357 w 119372"/>
              <a:gd name="connsiteY4" fmla="*/ 73180 h 423894"/>
              <a:gd name="connsiteX5" fmla="*/ 8182 w 119372"/>
              <a:gd name="connsiteY5" fmla="*/ 197005 h 423894"/>
              <a:gd name="connsiteX6" fmla="*/ 119307 w 119372"/>
              <a:gd name="connsiteY6" fmla="*/ 155 h 4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72" h="423894">
                <a:moveTo>
                  <a:pt x="119307" y="155"/>
                </a:moveTo>
                <a:cubicBezTo>
                  <a:pt x="121953" y="6505"/>
                  <a:pt x="43636" y="165784"/>
                  <a:pt x="24057" y="235105"/>
                </a:cubicBezTo>
                <a:cubicBezTo>
                  <a:pt x="4478" y="304426"/>
                  <a:pt x="4478" y="395443"/>
                  <a:pt x="1832" y="416080"/>
                </a:cubicBezTo>
                <a:cubicBezTo>
                  <a:pt x="-814" y="436717"/>
                  <a:pt x="6594" y="416080"/>
                  <a:pt x="8182" y="358930"/>
                </a:cubicBezTo>
                <a:cubicBezTo>
                  <a:pt x="9769" y="301780"/>
                  <a:pt x="11357" y="100167"/>
                  <a:pt x="11357" y="73180"/>
                </a:cubicBezTo>
                <a:cubicBezTo>
                  <a:pt x="11357" y="46193"/>
                  <a:pt x="-11926" y="210234"/>
                  <a:pt x="8182" y="197005"/>
                </a:cubicBezTo>
                <a:cubicBezTo>
                  <a:pt x="28290" y="183776"/>
                  <a:pt x="116661" y="-6195"/>
                  <a:pt x="119307" y="1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4DA43DF-D4D4-420F-44A2-A26D2E954BD1}"/>
              </a:ext>
            </a:extLst>
          </p:cNvPr>
          <p:cNvSpPr/>
          <p:nvPr/>
        </p:nvSpPr>
        <p:spPr>
          <a:xfrm>
            <a:off x="5552959" y="4860784"/>
            <a:ext cx="267812" cy="92401"/>
          </a:xfrm>
          <a:custGeom>
            <a:avLst/>
            <a:gdLst>
              <a:gd name="connsiteX0" fmla="*/ 116 w 267812"/>
              <a:gd name="connsiteY0" fmla="*/ 66816 h 92401"/>
              <a:gd name="connsiteX1" fmla="*/ 152516 w 267812"/>
              <a:gd name="connsiteY1" fmla="*/ 82691 h 92401"/>
              <a:gd name="connsiteX2" fmla="*/ 266816 w 267812"/>
              <a:gd name="connsiteY2" fmla="*/ 141 h 92401"/>
              <a:gd name="connsiteX3" fmla="*/ 206491 w 267812"/>
              <a:gd name="connsiteY3" fmla="*/ 63641 h 92401"/>
              <a:gd name="connsiteX4" fmla="*/ 177916 w 267812"/>
              <a:gd name="connsiteY4" fmla="*/ 92216 h 92401"/>
              <a:gd name="connsiteX5" fmla="*/ 116 w 267812"/>
              <a:gd name="connsiteY5" fmla="*/ 66816 h 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812" h="92401">
                <a:moveTo>
                  <a:pt x="116" y="66816"/>
                </a:moveTo>
                <a:cubicBezTo>
                  <a:pt x="-4117" y="65229"/>
                  <a:pt x="108066" y="93804"/>
                  <a:pt x="152516" y="82691"/>
                </a:cubicBezTo>
                <a:cubicBezTo>
                  <a:pt x="196966" y="71578"/>
                  <a:pt x="257820" y="3316"/>
                  <a:pt x="266816" y="141"/>
                </a:cubicBezTo>
                <a:cubicBezTo>
                  <a:pt x="275812" y="-3034"/>
                  <a:pt x="221308" y="48295"/>
                  <a:pt x="206491" y="63641"/>
                </a:cubicBezTo>
                <a:cubicBezTo>
                  <a:pt x="191674" y="78987"/>
                  <a:pt x="208608" y="89570"/>
                  <a:pt x="177916" y="92216"/>
                </a:cubicBezTo>
                <a:cubicBezTo>
                  <a:pt x="147224" y="94862"/>
                  <a:pt x="4349" y="68403"/>
                  <a:pt x="116" y="668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E4ABFE7-E84C-4BF5-89FF-849905373496}"/>
              </a:ext>
            </a:extLst>
          </p:cNvPr>
          <p:cNvSpPr/>
          <p:nvPr/>
        </p:nvSpPr>
        <p:spPr>
          <a:xfrm>
            <a:off x="5505336" y="4794199"/>
            <a:ext cx="344787" cy="189908"/>
          </a:xfrm>
          <a:custGeom>
            <a:avLst/>
            <a:gdLst>
              <a:gd name="connsiteX0" fmla="*/ 114 w 344787"/>
              <a:gd name="connsiteY0" fmla="*/ 139751 h 189908"/>
              <a:gd name="connsiteX1" fmla="*/ 127114 w 344787"/>
              <a:gd name="connsiteY1" fmla="*/ 177851 h 189908"/>
              <a:gd name="connsiteX2" fmla="*/ 200139 w 344787"/>
              <a:gd name="connsiteY2" fmla="*/ 187376 h 189908"/>
              <a:gd name="connsiteX3" fmla="*/ 343014 w 344787"/>
              <a:gd name="connsiteY3" fmla="*/ 136576 h 189908"/>
              <a:gd name="connsiteX4" fmla="*/ 273164 w 344787"/>
              <a:gd name="connsiteY4" fmla="*/ 161976 h 189908"/>
              <a:gd name="connsiteX5" fmla="*/ 171564 w 344787"/>
              <a:gd name="connsiteY5" fmla="*/ 168326 h 189908"/>
              <a:gd name="connsiteX6" fmla="*/ 254114 w 344787"/>
              <a:gd name="connsiteY6" fmla="*/ 28626 h 189908"/>
              <a:gd name="connsiteX7" fmla="*/ 142989 w 344787"/>
              <a:gd name="connsiteY7" fmla="*/ 146101 h 189908"/>
              <a:gd name="connsiteX8" fmla="*/ 209664 w 344787"/>
              <a:gd name="connsiteY8" fmla="*/ 51 h 189908"/>
              <a:gd name="connsiteX9" fmla="*/ 152514 w 344787"/>
              <a:gd name="connsiteY9" fmla="*/ 165151 h 189908"/>
              <a:gd name="connsiteX10" fmla="*/ 104889 w 344787"/>
              <a:gd name="connsiteY10" fmla="*/ 161976 h 189908"/>
              <a:gd name="connsiteX11" fmla="*/ 114 w 344787"/>
              <a:gd name="connsiteY11" fmla="*/ 139751 h 1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87" h="189908">
                <a:moveTo>
                  <a:pt x="114" y="139751"/>
                </a:moveTo>
                <a:cubicBezTo>
                  <a:pt x="3818" y="142397"/>
                  <a:pt x="93777" y="169914"/>
                  <a:pt x="127114" y="177851"/>
                </a:cubicBezTo>
                <a:cubicBezTo>
                  <a:pt x="160451" y="185788"/>
                  <a:pt x="164156" y="194255"/>
                  <a:pt x="200139" y="187376"/>
                </a:cubicBezTo>
                <a:cubicBezTo>
                  <a:pt x="236122" y="180497"/>
                  <a:pt x="330843" y="140809"/>
                  <a:pt x="343014" y="136576"/>
                </a:cubicBezTo>
                <a:cubicBezTo>
                  <a:pt x="355185" y="132343"/>
                  <a:pt x="301739" y="156684"/>
                  <a:pt x="273164" y="161976"/>
                </a:cubicBezTo>
                <a:cubicBezTo>
                  <a:pt x="244589" y="167268"/>
                  <a:pt x="174739" y="190551"/>
                  <a:pt x="171564" y="168326"/>
                </a:cubicBezTo>
                <a:cubicBezTo>
                  <a:pt x="168389" y="146101"/>
                  <a:pt x="258876" y="32330"/>
                  <a:pt x="254114" y="28626"/>
                </a:cubicBezTo>
                <a:cubicBezTo>
                  <a:pt x="249352" y="24922"/>
                  <a:pt x="150397" y="150864"/>
                  <a:pt x="142989" y="146101"/>
                </a:cubicBezTo>
                <a:cubicBezTo>
                  <a:pt x="135581" y="141339"/>
                  <a:pt x="208077" y="-3124"/>
                  <a:pt x="209664" y="51"/>
                </a:cubicBezTo>
                <a:cubicBezTo>
                  <a:pt x="211251" y="3226"/>
                  <a:pt x="169977" y="138163"/>
                  <a:pt x="152514" y="165151"/>
                </a:cubicBezTo>
                <a:cubicBezTo>
                  <a:pt x="135051" y="192139"/>
                  <a:pt x="126056" y="164622"/>
                  <a:pt x="104889" y="161976"/>
                </a:cubicBezTo>
                <a:cubicBezTo>
                  <a:pt x="83722" y="159330"/>
                  <a:pt x="-3590" y="137105"/>
                  <a:pt x="114" y="1397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3711BDF-64D2-0721-C1F4-D442A63B490E}"/>
              </a:ext>
            </a:extLst>
          </p:cNvPr>
          <p:cNvSpPr/>
          <p:nvPr/>
        </p:nvSpPr>
        <p:spPr>
          <a:xfrm>
            <a:off x="5511664" y="4622762"/>
            <a:ext cx="123605" cy="318401"/>
          </a:xfrm>
          <a:custGeom>
            <a:avLst/>
            <a:gdLst>
              <a:gd name="connsiteX0" fmla="*/ 136 w 123605"/>
              <a:gd name="connsiteY0" fmla="*/ 38 h 318401"/>
              <a:gd name="connsiteX1" fmla="*/ 69986 w 123605"/>
              <a:gd name="connsiteY1" fmla="*/ 136563 h 318401"/>
              <a:gd name="connsiteX2" fmla="*/ 120786 w 123605"/>
              <a:gd name="connsiteY2" fmla="*/ 314363 h 318401"/>
              <a:gd name="connsiteX3" fmla="*/ 114436 w 123605"/>
              <a:gd name="connsiteY3" fmla="*/ 250863 h 318401"/>
              <a:gd name="connsiteX4" fmla="*/ 92211 w 123605"/>
              <a:gd name="connsiteY4" fmla="*/ 136563 h 318401"/>
              <a:gd name="connsiteX5" fmla="*/ 82686 w 123605"/>
              <a:gd name="connsiteY5" fmla="*/ 47663 h 318401"/>
              <a:gd name="connsiteX6" fmla="*/ 89036 w 123605"/>
              <a:gd name="connsiteY6" fmla="*/ 149263 h 318401"/>
              <a:gd name="connsiteX7" fmla="*/ 136 w 123605"/>
              <a:gd name="connsiteY7" fmla="*/ 38 h 3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05" h="318401">
                <a:moveTo>
                  <a:pt x="136" y="38"/>
                </a:moveTo>
                <a:cubicBezTo>
                  <a:pt x="-3039" y="-2079"/>
                  <a:pt x="49878" y="84176"/>
                  <a:pt x="69986" y="136563"/>
                </a:cubicBezTo>
                <a:cubicBezTo>
                  <a:pt x="90094" y="188951"/>
                  <a:pt x="113378" y="295313"/>
                  <a:pt x="120786" y="314363"/>
                </a:cubicBezTo>
                <a:cubicBezTo>
                  <a:pt x="128194" y="333413"/>
                  <a:pt x="119198" y="280496"/>
                  <a:pt x="114436" y="250863"/>
                </a:cubicBezTo>
                <a:cubicBezTo>
                  <a:pt x="109674" y="221230"/>
                  <a:pt x="97503" y="170430"/>
                  <a:pt x="92211" y="136563"/>
                </a:cubicBezTo>
                <a:cubicBezTo>
                  <a:pt x="86919" y="102696"/>
                  <a:pt x="83215" y="45546"/>
                  <a:pt x="82686" y="47663"/>
                </a:cubicBezTo>
                <a:cubicBezTo>
                  <a:pt x="82157" y="49780"/>
                  <a:pt x="99090" y="152438"/>
                  <a:pt x="89036" y="149263"/>
                </a:cubicBezTo>
                <a:cubicBezTo>
                  <a:pt x="78982" y="146088"/>
                  <a:pt x="3311" y="2155"/>
                  <a:pt x="136" y="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A05A204-2114-BBFF-DAD9-BD971EA1C584}"/>
              </a:ext>
            </a:extLst>
          </p:cNvPr>
          <p:cNvSpPr/>
          <p:nvPr/>
        </p:nvSpPr>
        <p:spPr>
          <a:xfrm>
            <a:off x="5454524" y="4644509"/>
            <a:ext cx="168754" cy="427083"/>
          </a:xfrm>
          <a:custGeom>
            <a:avLst/>
            <a:gdLst>
              <a:gd name="connsiteX0" fmla="*/ 28701 w 168754"/>
              <a:gd name="connsiteY0" fmla="*/ 516 h 427083"/>
              <a:gd name="connsiteX1" fmla="*/ 28701 w 168754"/>
              <a:gd name="connsiteY1" fmla="*/ 92591 h 427083"/>
              <a:gd name="connsiteX2" fmla="*/ 73151 w 168754"/>
              <a:gd name="connsiteY2" fmla="*/ 213241 h 427083"/>
              <a:gd name="connsiteX3" fmla="*/ 63626 w 168754"/>
              <a:gd name="connsiteY3" fmla="*/ 251341 h 427083"/>
              <a:gd name="connsiteX4" fmla="*/ 126 w 168754"/>
              <a:gd name="connsiteY4" fmla="*/ 425966 h 427083"/>
              <a:gd name="connsiteX5" fmla="*/ 50926 w 168754"/>
              <a:gd name="connsiteY5" fmla="*/ 314841 h 427083"/>
              <a:gd name="connsiteX6" fmla="*/ 168401 w 168754"/>
              <a:gd name="connsiteY6" fmla="*/ 95766 h 427083"/>
              <a:gd name="connsiteX7" fmla="*/ 85851 w 168754"/>
              <a:gd name="connsiteY7" fmla="*/ 203716 h 427083"/>
              <a:gd name="connsiteX8" fmla="*/ 44576 w 168754"/>
              <a:gd name="connsiteY8" fmla="*/ 133866 h 427083"/>
              <a:gd name="connsiteX9" fmla="*/ 28701 w 168754"/>
              <a:gd name="connsiteY9" fmla="*/ 516 h 4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754" h="427083">
                <a:moveTo>
                  <a:pt x="28701" y="516"/>
                </a:moveTo>
                <a:cubicBezTo>
                  <a:pt x="26055" y="-6363"/>
                  <a:pt x="21293" y="57137"/>
                  <a:pt x="28701" y="92591"/>
                </a:cubicBezTo>
                <a:cubicBezTo>
                  <a:pt x="36109" y="128045"/>
                  <a:pt x="67330" y="186783"/>
                  <a:pt x="73151" y="213241"/>
                </a:cubicBezTo>
                <a:cubicBezTo>
                  <a:pt x="78972" y="239699"/>
                  <a:pt x="75797" y="215887"/>
                  <a:pt x="63626" y="251341"/>
                </a:cubicBezTo>
                <a:cubicBezTo>
                  <a:pt x="51455" y="286795"/>
                  <a:pt x="2243" y="415383"/>
                  <a:pt x="126" y="425966"/>
                </a:cubicBezTo>
                <a:cubicBezTo>
                  <a:pt x="-1991" y="436549"/>
                  <a:pt x="22880" y="369874"/>
                  <a:pt x="50926" y="314841"/>
                </a:cubicBezTo>
                <a:cubicBezTo>
                  <a:pt x="78972" y="259808"/>
                  <a:pt x="162580" y="114287"/>
                  <a:pt x="168401" y="95766"/>
                </a:cubicBezTo>
                <a:cubicBezTo>
                  <a:pt x="174222" y="77245"/>
                  <a:pt x="106488" y="197366"/>
                  <a:pt x="85851" y="203716"/>
                </a:cubicBezTo>
                <a:cubicBezTo>
                  <a:pt x="65214" y="210066"/>
                  <a:pt x="50926" y="162441"/>
                  <a:pt x="44576" y="133866"/>
                </a:cubicBezTo>
                <a:cubicBezTo>
                  <a:pt x="38226" y="105291"/>
                  <a:pt x="31347" y="7395"/>
                  <a:pt x="28701" y="5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BEBE483-9253-CD04-AB1F-7B01F54A9849}"/>
              </a:ext>
            </a:extLst>
          </p:cNvPr>
          <p:cNvSpPr/>
          <p:nvPr/>
        </p:nvSpPr>
        <p:spPr>
          <a:xfrm>
            <a:off x="5485457" y="4565334"/>
            <a:ext cx="87906" cy="290063"/>
          </a:xfrm>
          <a:custGeom>
            <a:avLst/>
            <a:gdLst>
              <a:gd name="connsiteX0" fmla="*/ 86668 w 87906"/>
              <a:gd name="connsiteY0" fmla="*/ 316 h 290063"/>
              <a:gd name="connsiteX1" fmla="*/ 67618 w 87906"/>
              <a:gd name="connsiteY1" fmla="*/ 63816 h 290063"/>
              <a:gd name="connsiteX2" fmla="*/ 943 w 87906"/>
              <a:gd name="connsiteY2" fmla="*/ 108266 h 290063"/>
              <a:gd name="connsiteX3" fmla="*/ 29518 w 87906"/>
              <a:gd name="connsiteY3" fmla="*/ 105091 h 290063"/>
              <a:gd name="connsiteX4" fmla="*/ 45393 w 87906"/>
              <a:gd name="connsiteY4" fmla="*/ 165416 h 290063"/>
              <a:gd name="connsiteX5" fmla="*/ 70793 w 87906"/>
              <a:gd name="connsiteY5" fmla="*/ 289241 h 290063"/>
              <a:gd name="connsiteX6" fmla="*/ 54918 w 87906"/>
              <a:gd name="connsiteY6" fmla="*/ 213041 h 290063"/>
              <a:gd name="connsiteX7" fmla="*/ 39043 w 87906"/>
              <a:gd name="connsiteY7" fmla="*/ 92391 h 290063"/>
              <a:gd name="connsiteX8" fmla="*/ 86668 w 87906"/>
              <a:gd name="connsiteY8" fmla="*/ 316 h 29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06" h="290063">
                <a:moveTo>
                  <a:pt x="86668" y="316"/>
                </a:moveTo>
                <a:cubicBezTo>
                  <a:pt x="91430" y="-4446"/>
                  <a:pt x="81906" y="45824"/>
                  <a:pt x="67618" y="63816"/>
                </a:cubicBezTo>
                <a:cubicBezTo>
                  <a:pt x="53330" y="81808"/>
                  <a:pt x="7293" y="101387"/>
                  <a:pt x="943" y="108266"/>
                </a:cubicBezTo>
                <a:cubicBezTo>
                  <a:pt x="-5407" y="115145"/>
                  <a:pt x="22110" y="95566"/>
                  <a:pt x="29518" y="105091"/>
                </a:cubicBezTo>
                <a:cubicBezTo>
                  <a:pt x="36926" y="114616"/>
                  <a:pt x="38514" y="134724"/>
                  <a:pt x="45393" y="165416"/>
                </a:cubicBezTo>
                <a:cubicBezTo>
                  <a:pt x="52272" y="196108"/>
                  <a:pt x="69205" y="281303"/>
                  <a:pt x="70793" y="289241"/>
                </a:cubicBezTo>
                <a:cubicBezTo>
                  <a:pt x="72381" y="297179"/>
                  <a:pt x="60210" y="245849"/>
                  <a:pt x="54918" y="213041"/>
                </a:cubicBezTo>
                <a:cubicBezTo>
                  <a:pt x="49626" y="180233"/>
                  <a:pt x="34810" y="124670"/>
                  <a:pt x="39043" y="92391"/>
                </a:cubicBezTo>
                <a:cubicBezTo>
                  <a:pt x="43276" y="60112"/>
                  <a:pt x="81906" y="5078"/>
                  <a:pt x="86668" y="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BD2CF4CD-3C63-AE14-39FA-509FB7DE41CD}"/>
              </a:ext>
            </a:extLst>
          </p:cNvPr>
          <p:cNvSpPr/>
          <p:nvPr/>
        </p:nvSpPr>
        <p:spPr>
          <a:xfrm>
            <a:off x="5541634" y="4565530"/>
            <a:ext cx="72814" cy="192586"/>
          </a:xfrm>
          <a:custGeom>
            <a:avLst/>
            <a:gdLst>
              <a:gd name="connsiteX0" fmla="*/ 5091 w 72814"/>
              <a:gd name="connsiteY0" fmla="*/ 120 h 192586"/>
              <a:gd name="connsiteX1" fmla="*/ 17791 w 72814"/>
              <a:gd name="connsiteY1" fmla="*/ 89020 h 192586"/>
              <a:gd name="connsiteX2" fmla="*/ 71766 w 72814"/>
              <a:gd name="connsiteY2" fmla="*/ 190620 h 192586"/>
              <a:gd name="connsiteX3" fmla="*/ 49541 w 72814"/>
              <a:gd name="connsiteY3" fmla="*/ 152520 h 192586"/>
              <a:gd name="connsiteX4" fmla="*/ 1916 w 72814"/>
              <a:gd name="connsiteY4" fmla="*/ 108070 h 192586"/>
              <a:gd name="connsiteX5" fmla="*/ 5091 w 72814"/>
              <a:gd name="connsiteY5" fmla="*/ 120 h 1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4" h="192586">
                <a:moveTo>
                  <a:pt x="5091" y="120"/>
                </a:moveTo>
                <a:cubicBezTo>
                  <a:pt x="7737" y="-3055"/>
                  <a:pt x="6679" y="57270"/>
                  <a:pt x="17791" y="89020"/>
                </a:cubicBezTo>
                <a:cubicBezTo>
                  <a:pt x="28903" y="120770"/>
                  <a:pt x="66474" y="180037"/>
                  <a:pt x="71766" y="190620"/>
                </a:cubicBezTo>
                <a:cubicBezTo>
                  <a:pt x="77058" y="201203"/>
                  <a:pt x="61183" y="166278"/>
                  <a:pt x="49541" y="152520"/>
                </a:cubicBezTo>
                <a:cubicBezTo>
                  <a:pt x="37899" y="138762"/>
                  <a:pt x="6678" y="129237"/>
                  <a:pt x="1916" y="108070"/>
                </a:cubicBezTo>
                <a:cubicBezTo>
                  <a:pt x="-2846" y="86903"/>
                  <a:pt x="2445" y="3295"/>
                  <a:pt x="5091" y="1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D492F96D-EE42-84FB-8003-8BC266798464}"/>
              </a:ext>
            </a:extLst>
          </p:cNvPr>
          <p:cNvSpPr/>
          <p:nvPr/>
        </p:nvSpPr>
        <p:spPr>
          <a:xfrm>
            <a:off x="5539816" y="4922530"/>
            <a:ext cx="194942" cy="1085539"/>
          </a:xfrm>
          <a:custGeom>
            <a:avLst/>
            <a:gdLst>
              <a:gd name="connsiteX0" fmla="*/ 194234 w 194942"/>
              <a:gd name="connsiteY0" fmla="*/ 1895 h 1085539"/>
              <a:gd name="connsiteX1" fmla="*/ 70409 w 194942"/>
              <a:gd name="connsiteY1" fmla="*/ 284470 h 1085539"/>
              <a:gd name="connsiteX2" fmla="*/ 54534 w 194942"/>
              <a:gd name="connsiteY2" fmla="*/ 655945 h 1085539"/>
              <a:gd name="connsiteX3" fmla="*/ 60884 w 194942"/>
              <a:gd name="connsiteY3" fmla="*/ 624195 h 1085539"/>
              <a:gd name="connsiteX4" fmla="*/ 67234 w 194942"/>
              <a:gd name="connsiteY4" fmla="*/ 782945 h 1085539"/>
              <a:gd name="connsiteX5" fmla="*/ 67234 w 194942"/>
              <a:gd name="connsiteY5" fmla="*/ 757545 h 1085539"/>
              <a:gd name="connsiteX6" fmla="*/ 60884 w 194942"/>
              <a:gd name="connsiteY6" fmla="*/ 1078220 h 1085539"/>
              <a:gd name="connsiteX7" fmla="*/ 48184 w 194942"/>
              <a:gd name="connsiteY7" fmla="*/ 925820 h 1085539"/>
              <a:gd name="connsiteX8" fmla="*/ 38659 w 194942"/>
              <a:gd name="connsiteY8" fmla="*/ 313045 h 1085539"/>
              <a:gd name="connsiteX9" fmla="*/ 6909 w 194942"/>
              <a:gd name="connsiteY9" fmla="*/ 424170 h 1085539"/>
              <a:gd name="connsiteX10" fmla="*/ 194234 w 194942"/>
              <a:gd name="connsiteY10" fmla="*/ 1895 h 10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42" h="1085539">
                <a:moveTo>
                  <a:pt x="194234" y="1895"/>
                </a:moveTo>
                <a:cubicBezTo>
                  <a:pt x="204817" y="-21388"/>
                  <a:pt x="93692" y="175462"/>
                  <a:pt x="70409" y="284470"/>
                </a:cubicBezTo>
                <a:cubicBezTo>
                  <a:pt x="47126" y="393478"/>
                  <a:pt x="56121" y="599324"/>
                  <a:pt x="54534" y="655945"/>
                </a:cubicBezTo>
                <a:cubicBezTo>
                  <a:pt x="52947" y="712566"/>
                  <a:pt x="58767" y="603028"/>
                  <a:pt x="60884" y="624195"/>
                </a:cubicBezTo>
                <a:cubicBezTo>
                  <a:pt x="63001" y="645362"/>
                  <a:pt x="66176" y="760720"/>
                  <a:pt x="67234" y="782945"/>
                </a:cubicBezTo>
                <a:cubicBezTo>
                  <a:pt x="68292" y="805170"/>
                  <a:pt x="68292" y="708333"/>
                  <a:pt x="67234" y="757545"/>
                </a:cubicBezTo>
                <a:cubicBezTo>
                  <a:pt x="66176" y="806757"/>
                  <a:pt x="64059" y="1050174"/>
                  <a:pt x="60884" y="1078220"/>
                </a:cubicBezTo>
                <a:cubicBezTo>
                  <a:pt x="57709" y="1106266"/>
                  <a:pt x="51888" y="1053349"/>
                  <a:pt x="48184" y="925820"/>
                </a:cubicBezTo>
                <a:cubicBezTo>
                  <a:pt x="44480" y="798291"/>
                  <a:pt x="45538" y="396653"/>
                  <a:pt x="38659" y="313045"/>
                </a:cubicBezTo>
                <a:cubicBezTo>
                  <a:pt x="31780" y="229437"/>
                  <a:pt x="-17962" y="476557"/>
                  <a:pt x="6909" y="424170"/>
                </a:cubicBezTo>
                <a:cubicBezTo>
                  <a:pt x="31780" y="371783"/>
                  <a:pt x="183651" y="25178"/>
                  <a:pt x="194234" y="1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500B338F-0A1D-601E-BB5A-903E12E30EE4}"/>
              </a:ext>
            </a:extLst>
          </p:cNvPr>
          <p:cNvSpPr/>
          <p:nvPr/>
        </p:nvSpPr>
        <p:spPr>
          <a:xfrm>
            <a:off x="5293835" y="4974146"/>
            <a:ext cx="294209" cy="967424"/>
          </a:xfrm>
          <a:custGeom>
            <a:avLst/>
            <a:gdLst>
              <a:gd name="connsiteX0" fmla="*/ 294165 w 294209"/>
              <a:gd name="connsiteY0" fmla="*/ 1079 h 967424"/>
              <a:gd name="connsiteX1" fmla="*/ 90965 w 294209"/>
              <a:gd name="connsiteY1" fmla="*/ 394779 h 967424"/>
              <a:gd name="connsiteX2" fmla="*/ 24290 w 294209"/>
              <a:gd name="connsiteY2" fmla="*/ 655129 h 967424"/>
              <a:gd name="connsiteX3" fmla="*/ 33815 w 294209"/>
              <a:gd name="connsiteY3" fmla="*/ 591629 h 967424"/>
              <a:gd name="connsiteX4" fmla="*/ 2065 w 294209"/>
              <a:gd name="connsiteY4" fmla="*/ 801179 h 967424"/>
              <a:gd name="connsiteX5" fmla="*/ 17940 w 294209"/>
              <a:gd name="connsiteY5" fmla="*/ 963104 h 967424"/>
              <a:gd name="connsiteX6" fmla="*/ 8415 w 294209"/>
              <a:gd name="connsiteY6" fmla="*/ 848804 h 967424"/>
              <a:gd name="connsiteX7" fmla="*/ 160815 w 294209"/>
              <a:gd name="connsiteY7" fmla="*/ 159829 h 967424"/>
              <a:gd name="connsiteX8" fmla="*/ 110015 w 294209"/>
              <a:gd name="connsiteY8" fmla="*/ 274129 h 967424"/>
              <a:gd name="connsiteX9" fmla="*/ 294165 w 294209"/>
              <a:gd name="connsiteY9" fmla="*/ 1079 h 96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209" h="967424">
                <a:moveTo>
                  <a:pt x="294165" y="1079"/>
                </a:moveTo>
                <a:cubicBezTo>
                  <a:pt x="290990" y="21187"/>
                  <a:pt x="135944" y="285771"/>
                  <a:pt x="90965" y="394779"/>
                </a:cubicBezTo>
                <a:cubicBezTo>
                  <a:pt x="45986" y="503787"/>
                  <a:pt x="33815" y="622321"/>
                  <a:pt x="24290" y="655129"/>
                </a:cubicBezTo>
                <a:cubicBezTo>
                  <a:pt x="14765" y="687937"/>
                  <a:pt x="37519" y="567287"/>
                  <a:pt x="33815" y="591629"/>
                </a:cubicBezTo>
                <a:cubicBezTo>
                  <a:pt x="30111" y="615971"/>
                  <a:pt x="4711" y="739267"/>
                  <a:pt x="2065" y="801179"/>
                </a:cubicBezTo>
                <a:cubicBezTo>
                  <a:pt x="-581" y="863091"/>
                  <a:pt x="16882" y="955167"/>
                  <a:pt x="17940" y="963104"/>
                </a:cubicBezTo>
                <a:cubicBezTo>
                  <a:pt x="18998" y="971041"/>
                  <a:pt x="-15397" y="982683"/>
                  <a:pt x="8415" y="848804"/>
                </a:cubicBezTo>
                <a:cubicBezTo>
                  <a:pt x="32227" y="714925"/>
                  <a:pt x="143882" y="255608"/>
                  <a:pt x="160815" y="159829"/>
                </a:cubicBezTo>
                <a:cubicBezTo>
                  <a:pt x="177748" y="64050"/>
                  <a:pt x="91494" y="300058"/>
                  <a:pt x="110015" y="274129"/>
                </a:cubicBezTo>
                <a:cubicBezTo>
                  <a:pt x="128536" y="248200"/>
                  <a:pt x="297340" y="-19029"/>
                  <a:pt x="294165" y="10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FBAE90BC-866A-1F26-E110-109A0A3A7638}"/>
              </a:ext>
            </a:extLst>
          </p:cNvPr>
          <p:cNvSpPr/>
          <p:nvPr/>
        </p:nvSpPr>
        <p:spPr>
          <a:xfrm>
            <a:off x="5955463" y="4713943"/>
            <a:ext cx="480412" cy="610533"/>
          </a:xfrm>
          <a:custGeom>
            <a:avLst/>
            <a:gdLst>
              <a:gd name="connsiteX0" fmla="*/ 837 w 480412"/>
              <a:gd name="connsiteY0" fmla="*/ 932 h 610533"/>
              <a:gd name="connsiteX1" fmla="*/ 184987 w 480412"/>
              <a:gd name="connsiteY1" fmla="*/ 299382 h 610533"/>
              <a:gd name="connsiteX2" fmla="*/ 302462 w 480412"/>
              <a:gd name="connsiteY2" fmla="*/ 585132 h 610533"/>
              <a:gd name="connsiteX3" fmla="*/ 283412 w 480412"/>
              <a:gd name="connsiteY3" fmla="*/ 445432 h 610533"/>
              <a:gd name="connsiteX4" fmla="*/ 350087 w 480412"/>
              <a:gd name="connsiteY4" fmla="*/ 610532 h 610533"/>
              <a:gd name="connsiteX5" fmla="*/ 327862 w 480412"/>
              <a:gd name="connsiteY5" fmla="*/ 442257 h 610533"/>
              <a:gd name="connsiteX6" fmla="*/ 480262 w 480412"/>
              <a:gd name="connsiteY6" fmla="*/ 416857 h 610533"/>
              <a:gd name="connsiteX7" fmla="*/ 296112 w 480412"/>
              <a:gd name="connsiteY7" fmla="*/ 426382 h 610533"/>
              <a:gd name="connsiteX8" fmla="*/ 264362 w 480412"/>
              <a:gd name="connsiteY8" fmla="*/ 400982 h 610533"/>
              <a:gd name="connsiteX9" fmla="*/ 837 w 480412"/>
              <a:gd name="connsiteY9" fmla="*/ 932 h 61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12" h="610533">
                <a:moveTo>
                  <a:pt x="837" y="932"/>
                </a:moveTo>
                <a:cubicBezTo>
                  <a:pt x="-12392" y="-16001"/>
                  <a:pt x="134716" y="202015"/>
                  <a:pt x="184987" y="299382"/>
                </a:cubicBezTo>
                <a:cubicBezTo>
                  <a:pt x="235258" y="396749"/>
                  <a:pt x="286058" y="560790"/>
                  <a:pt x="302462" y="585132"/>
                </a:cubicBezTo>
                <a:cubicBezTo>
                  <a:pt x="318866" y="609474"/>
                  <a:pt x="275475" y="441199"/>
                  <a:pt x="283412" y="445432"/>
                </a:cubicBezTo>
                <a:cubicBezTo>
                  <a:pt x="291349" y="449665"/>
                  <a:pt x="342679" y="611061"/>
                  <a:pt x="350087" y="610532"/>
                </a:cubicBezTo>
                <a:cubicBezTo>
                  <a:pt x="357495" y="610003"/>
                  <a:pt x="306166" y="474536"/>
                  <a:pt x="327862" y="442257"/>
                </a:cubicBezTo>
                <a:cubicBezTo>
                  <a:pt x="349558" y="409978"/>
                  <a:pt x="485554" y="419503"/>
                  <a:pt x="480262" y="416857"/>
                </a:cubicBezTo>
                <a:cubicBezTo>
                  <a:pt x="474970" y="414211"/>
                  <a:pt x="332095" y="429028"/>
                  <a:pt x="296112" y="426382"/>
                </a:cubicBezTo>
                <a:cubicBezTo>
                  <a:pt x="260129" y="423736"/>
                  <a:pt x="313575" y="478240"/>
                  <a:pt x="264362" y="400982"/>
                </a:cubicBezTo>
                <a:cubicBezTo>
                  <a:pt x="215150" y="323724"/>
                  <a:pt x="14066" y="17865"/>
                  <a:pt x="837" y="9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AA5B5E0-33E3-799B-BCE9-888B321757F3}"/>
              </a:ext>
            </a:extLst>
          </p:cNvPr>
          <p:cNvSpPr/>
          <p:nvPr/>
        </p:nvSpPr>
        <p:spPr>
          <a:xfrm>
            <a:off x="5657255" y="4974856"/>
            <a:ext cx="67345" cy="353751"/>
          </a:xfrm>
          <a:custGeom>
            <a:avLst/>
            <a:gdLst>
              <a:gd name="connsiteX0" fmla="*/ 67270 w 67345"/>
              <a:gd name="connsiteY0" fmla="*/ 369 h 353751"/>
              <a:gd name="connsiteX1" fmla="*/ 16470 w 67345"/>
              <a:gd name="connsiteY1" fmla="*/ 184519 h 353751"/>
              <a:gd name="connsiteX2" fmla="*/ 6945 w 67345"/>
              <a:gd name="connsiteY2" fmla="*/ 352794 h 353751"/>
              <a:gd name="connsiteX3" fmla="*/ 10120 w 67345"/>
              <a:gd name="connsiteY3" fmla="*/ 248019 h 353751"/>
              <a:gd name="connsiteX4" fmla="*/ 3770 w 67345"/>
              <a:gd name="connsiteY4" fmla="*/ 140069 h 353751"/>
              <a:gd name="connsiteX5" fmla="*/ 67270 w 67345"/>
              <a:gd name="connsiteY5" fmla="*/ 369 h 3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45" h="353751">
                <a:moveTo>
                  <a:pt x="67270" y="369"/>
                </a:moveTo>
                <a:cubicBezTo>
                  <a:pt x="69387" y="7777"/>
                  <a:pt x="26524" y="125782"/>
                  <a:pt x="16470" y="184519"/>
                </a:cubicBezTo>
                <a:cubicBezTo>
                  <a:pt x="6416" y="243256"/>
                  <a:pt x="8003" y="342211"/>
                  <a:pt x="6945" y="352794"/>
                </a:cubicBezTo>
                <a:cubicBezTo>
                  <a:pt x="5887" y="363377"/>
                  <a:pt x="10649" y="283473"/>
                  <a:pt x="10120" y="248019"/>
                </a:cubicBezTo>
                <a:cubicBezTo>
                  <a:pt x="9591" y="212565"/>
                  <a:pt x="-7342" y="181344"/>
                  <a:pt x="3770" y="140069"/>
                </a:cubicBezTo>
                <a:cubicBezTo>
                  <a:pt x="14882" y="98794"/>
                  <a:pt x="65153" y="-7039"/>
                  <a:pt x="67270" y="3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29DE01C9-ACD4-08C6-854E-BAECE3AC8758}"/>
              </a:ext>
            </a:extLst>
          </p:cNvPr>
          <p:cNvSpPr/>
          <p:nvPr/>
        </p:nvSpPr>
        <p:spPr>
          <a:xfrm>
            <a:off x="5618649" y="5102039"/>
            <a:ext cx="36305" cy="906165"/>
          </a:xfrm>
          <a:custGeom>
            <a:avLst/>
            <a:gdLst>
              <a:gd name="connsiteX0" fmla="*/ 1101 w 36305"/>
              <a:gd name="connsiteY0" fmla="*/ 9711 h 906165"/>
              <a:gd name="connsiteX1" fmla="*/ 10626 w 36305"/>
              <a:gd name="connsiteY1" fmla="*/ 489136 h 906165"/>
              <a:gd name="connsiteX2" fmla="*/ 29676 w 36305"/>
              <a:gd name="connsiteY2" fmla="*/ 886011 h 906165"/>
              <a:gd name="connsiteX3" fmla="*/ 26501 w 36305"/>
              <a:gd name="connsiteY3" fmla="*/ 781236 h 906165"/>
              <a:gd name="connsiteX4" fmla="*/ 36026 w 36305"/>
              <a:gd name="connsiteY4" fmla="*/ 212911 h 906165"/>
              <a:gd name="connsiteX5" fmla="*/ 1101 w 36305"/>
              <a:gd name="connsiteY5" fmla="*/ 9711 h 90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05" h="906165">
                <a:moveTo>
                  <a:pt x="1101" y="9711"/>
                </a:moveTo>
                <a:cubicBezTo>
                  <a:pt x="-3132" y="55749"/>
                  <a:pt x="5864" y="343086"/>
                  <a:pt x="10626" y="489136"/>
                </a:cubicBezTo>
                <a:cubicBezTo>
                  <a:pt x="15388" y="635186"/>
                  <a:pt x="27030" y="837328"/>
                  <a:pt x="29676" y="886011"/>
                </a:cubicBezTo>
                <a:cubicBezTo>
                  <a:pt x="32322" y="934694"/>
                  <a:pt x="25443" y="893419"/>
                  <a:pt x="26501" y="781236"/>
                </a:cubicBezTo>
                <a:cubicBezTo>
                  <a:pt x="27559" y="669053"/>
                  <a:pt x="38143" y="336207"/>
                  <a:pt x="36026" y="212911"/>
                </a:cubicBezTo>
                <a:cubicBezTo>
                  <a:pt x="33909" y="89615"/>
                  <a:pt x="5334" y="-36327"/>
                  <a:pt x="1101" y="97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033BABD-E64F-0F0C-A3C4-451837D6F352}"/>
              </a:ext>
            </a:extLst>
          </p:cNvPr>
          <p:cNvSpPr/>
          <p:nvPr/>
        </p:nvSpPr>
        <p:spPr>
          <a:xfrm>
            <a:off x="5237405" y="5250821"/>
            <a:ext cx="182512" cy="634443"/>
          </a:xfrm>
          <a:custGeom>
            <a:avLst/>
            <a:gdLst>
              <a:gd name="connsiteX0" fmla="*/ 182320 w 182512"/>
              <a:gd name="connsiteY0" fmla="*/ 10154 h 634443"/>
              <a:gd name="connsiteX1" fmla="*/ 68020 w 182512"/>
              <a:gd name="connsiteY1" fmla="*/ 197479 h 634443"/>
              <a:gd name="connsiteX2" fmla="*/ 96595 w 182512"/>
              <a:gd name="connsiteY2" fmla="*/ 156204 h 634443"/>
              <a:gd name="connsiteX3" fmla="*/ 7695 w 182512"/>
              <a:gd name="connsiteY3" fmla="*/ 372104 h 634443"/>
              <a:gd name="connsiteX4" fmla="*/ 87070 w 182512"/>
              <a:gd name="connsiteY4" fmla="*/ 207004 h 634443"/>
              <a:gd name="connsiteX5" fmla="*/ 10870 w 182512"/>
              <a:gd name="connsiteY5" fmla="*/ 445129 h 634443"/>
              <a:gd name="connsiteX6" fmla="*/ 68020 w 182512"/>
              <a:gd name="connsiteY6" fmla="*/ 343529 h 634443"/>
              <a:gd name="connsiteX7" fmla="*/ 1345 w 182512"/>
              <a:gd name="connsiteY7" fmla="*/ 610229 h 634443"/>
              <a:gd name="connsiteX8" fmla="*/ 36270 w 182512"/>
              <a:gd name="connsiteY8" fmla="*/ 556254 h 634443"/>
              <a:gd name="connsiteX9" fmla="*/ 182320 w 182512"/>
              <a:gd name="connsiteY9" fmla="*/ 10154 h 63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12" h="634443">
                <a:moveTo>
                  <a:pt x="182320" y="10154"/>
                </a:moveTo>
                <a:cubicBezTo>
                  <a:pt x="187612" y="-49642"/>
                  <a:pt x="82307" y="173137"/>
                  <a:pt x="68020" y="197479"/>
                </a:cubicBezTo>
                <a:cubicBezTo>
                  <a:pt x="53733" y="221821"/>
                  <a:pt x="106649" y="127100"/>
                  <a:pt x="96595" y="156204"/>
                </a:cubicBezTo>
                <a:cubicBezTo>
                  <a:pt x="86541" y="185308"/>
                  <a:pt x="9282" y="363637"/>
                  <a:pt x="7695" y="372104"/>
                </a:cubicBezTo>
                <a:cubicBezTo>
                  <a:pt x="6108" y="380571"/>
                  <a:pt x="86541" y="194833"/>
                  <a:pt x="87070" y="207004"/>
                </a:cubicBezTo>
                <a:cubicBezTo>
                  <a:pt x="87599" y="219175"/>
                  <a:pt x="14045" y="422375"/>
                  <a:pt x="10870" y="445129"/>
                </a:cubicBezTo>
                <a:cubicBezTo>
                  <a:pt x="7695" y="467883"/>
                  <a:pt x="69607" y="316012"/>
                  <a:pt x="68020" y="343529"/>
                </a:cubicBezTo>
                <a:cubicBezTo>
                  <a:pt x="66433" y="371046"/>
                  <a:pt x="6637" y="574775"/>
                  <a:pt x="1345" y="610229"/>
                </a:cubicBezTo>
                <a:cubicBezTo>
                  <a:pt x="-3947" y="645683"/>
                  <a:pt x="6107" y="653092"/>
                  <a:pt x="36270" y="556254"/>
                </a:cubicBezTo>
                <a:cubicBezTo>
                  <a:pt x="66433" y="459416"/>
                  <a:pt x="177028" y="69950"/>
                  <a:pt x="182320" y="101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FCE843-50A8-0FBD-2413-63C4835E40C5}"/>
              </a:ext>
            </a:extLst>
          </p:cNvPr>
          <p:cNvSpPr/>
          <p:nvPr/>
        </p:nvSpPr>
        <p:spPr>
          <a:xfrm>
            <a:off x="5190364" y="4552904"/>
            <a:ext cx="388580" cy="438203"/>
          </a:xfrm>
          <a:custGeom>
            <a:avLst/>
            <a:gdLst>
              <a:gd name="connsiteX0" fmla="*/ 388111 w 388580"/>
              <a:gd name="connsiteY0" fmla="*/ 46 h 438203"/>
              <a:gd name="connsiteX1" fmla="*/ 207136 w 388580"/>
              <a:gd name="connsiteY1" fmla="*/ 127046 h 438203"/>
              <a:gd name="connsiteX2" fmla="*/ 261111 w 388580"/>
              <a:gd name="connsiteY2" fmla="*/ 133396 h 438203"/>
              <a:gd name="connsiteX3" fmla="*/ 216661 w 388580"/>
              <a:gd name="connsiteY3" fmla="*/ 181021 h 438203"/>
              <a:gd name="connsiteX4" fmla="*/ 165861 w 388580"/>
              <a:gd name="connsiteY4" fmla="*/ 279446 h 438203"/>
              <a:gd name="connsiteX5" fmla="*/ 169036 w 388580"/>
              <a:gd name="connsiteY5" fmla="*/ 209596 h 438203"/>
              <a:gd name="connsiteX6" fmla="*/ 51561 w 388580"/>
              <a:gd name="connsiteY6" fmla="*/ 292146 h 438203"/>
              <a:gd name="connsiteX7" fmla="*/ 761 w 388580"/>
              <a:gd name="connsiteY7" fmla="*/ 438196 h 438203"/>
              <a:gd name="connsiteX8" fmla="*/ 86486 w 388580"/>
              <a:gd name="connsiteY8" fmla="*/ 285796 h 438203"/>
              <a:gd name="connsiteX9" fmla="*/ 254761 w 388580"/>
              <a:gd name="connsiteY9" fmla="*/ 114346 h 438203"/>
              <a:gd name="connsiteX10" fmla="*/ 388111 w 388580"/>
              <a:gd name="connsiteY10" fmla="*/ 46 h 4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580" h="438203">
                <a:moveTo>
                  <a:pt x="388111" y="46"/>
                </a:moveTo>
                <a:cubicBezTo>
                  <a:pt x="380174" y="2163"/>
                  <a:pt x="228303" y="104821"/>
                  <a:pt x="207136" y="127046"/>
                </a:cubicBezTo>
                <a:cubicBezTo>
                  <a:pt x="185969" y="149271"/>
                  <a:pt x="259524" y="124400"/>
                  <a:pt x="261111" y="133396"/>
                </a:cubicBezTo>
                <a:cubicBezTo>
                  <a:pt x="262698" y="142392"/>
                  <a:pt x="232536" y="156679"/>
                  <a:pt x="216661" y="181021"/>
                </a:cubicBezTo>
                <a:cubicBezTo>
                  <a:pt x="200786" y="205363"/>
                  <a:pt x="173798" y="274684"/>
                  <a:pt x="165861" y="279446"/>
                </a:cubicBezTo>
                <a:cubicBezTo>
                  <a:pt x="157923" y="284209"/>
                  <a:pt x="188086" y="207479"/>
                  <a:pt x="169036" y="209596"/>
                </a:cubicBezTo>
                <a:cubicBezTo>
                  <a:pt x="149986" y="211713"/>
                  <a:pt x="79607" y="254046"/>
                  <a:pt x="51561" y="292146"/>
                </a:cubicBezTo>
                <a:cubicBezTo>
                  <a:pt x="23515" y="330246"/>
                  <a:pt x="-5060" y="439254"/>
                  <a:pt x="761" y="438196"/>
                </a:cubicBezTo>
                <a:cubicBezTo>
                  <a:pt x="6582" y="437138"/>
                  <a:pt x="44153" y="339771"/>
                  <a:pt x="86486" y="285796"/>
                </a:cubicBezTo>
                <a:cubicBezTo>
                  <a:pt x="128819" y="231821"/>
                  <a:pt x="208194" y="159854"/>
                  <a:pt x="254761" y="114346"/>
                </a:cubicBezTo>
                <a:cubicBezTo>
                  <a:pt x="301328" y="68838"/>
                  <a:pt x="396048" y="-2071"/>
                  <a:pt x="388111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D7A7ADD-A097-24F1-1ACC-7D3B00BD3DF3}"/>
              </a:ext>
            </a:extLst>
          </p:cNvPr>
          <p:cNvSpPr/>
          <p:nvPr/>
        </p:nvSpPr>
        <p:spPr>
          <a:xfrm>
            <a:off x="5032324" y="4574019"/>
            <a:ext cx="541684" cy="642518"/>
          </a:xfrm>
          <a:custGeom>
            <a:avLst/>
            <a:gdLst>
              <a:gd name="connsiteX0" fmla="*/ 539801 w 541684"/>
              <a:gd name="connsiteY0" fmla="*/ 1156 h 642518"/>
              <a:gd name="connsiteX1" fmla="*/ 457251 w 541684"/>
              <a:gd name="connsiteY1" fmla="*/ 93231 h 642518"/>
              <a:gd name="connsiteX2" fmla="*/ 352476 w 541684"/>
              <a:gd name="connsiteY2" fmla="*/ 229756 h 642518"/>
              <a:gd name="connsiteX3" fmla="*/ 400101 w 541684"/>
              <a:gd name="connsiteY3" fmla="*/ 166256 h 642518"/>
              <a:gd name="connsiteX4" fmla="*/ 295326 w 541684"/>
              <a:gd name="connsiteY4" fmla="*/ 236106 h 642518"/>
              <a:gd name="connsiteX5" fmla="*/ 247701 w 541684"/>
              <a:gd name="connsiteY5" fmla="*/ 296431 h 642518"/>
              <a:gd name="connsiteX6" fmla="*/ 311201 w 541684"/>
              <a:gd name="connsiteY6" fmla="*/ 426606 h 642518"/>
              <a:gd name="connsiteX7" fmla="*/ 269926 w 541684"/>
              <a:gd name="connsiteY7" fmla="*/ 347231 h 642518"/>
              <a:gd name="connsiteX8" fmla="*/ 200076 w 541684"/>
              <a:gd name="connsiteY8" fmla="*/ 439306 h 642518"/>
              <a:gd name="connsiteX9" fmla="*/ 51 w 541684"/>
              <a:gd name="connsiteY9" fmla="*/ 642506 h 642518"/>
              <a:gd name="connsiteX10" fmla="*/ 181026 w 541684"/>
              <a:gd name="connsiteY10" fmla="*/ 429781 h 642518"/>
              <a:gd name="connsiteX11" fmla="*/ 235001 w 541684"/>
              <a:gd name="connsiteY11" fmla="*/ 302781 h 642518"/>
              <a:gd name="connsiteX12" fmla="*/ 209601 w 541684"/>
              <a:gd name="connsiteY12" fmla="*/ 394856 h 642518"/>
              <a:gd name="connsiteX13" fmla="*/ 374701 w 541684"/>
              <a:gd name="connsiteY13" fmla="*/ 156731 h 642518"/>
              <a:gd name="connsiteX14" fmla="*/ 539801 w 541684"/>
              <a:gd name="connsiteY14" fmla="*/ 1156 h 6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1684" h="642518">
                <a:moveTo>
                  <a:pt x="539801" y="1156"/>
                </a:moveTo>
                <a:cubicBezTo>
                  <a:pt x="553559" y="-9427"/>
                  <a:pt x="488472" y="55131"/>
                  <a:pt x="457251" y="93231"/>
                </a:cubicBezTo>
                <a:cubicBezTo>
                  <a:pt x="426030" y="131331"/>
                  <a:pt x="362001" y="217585"/>
                  <a:pt x="352476" y="229756"/>
                </a:cubicBezTo>
                <a:cubicBezTo>
                  <a:pt x="342951" y="241927"/>
                  <a:pt x="409626" y="165198"/>
                  <a:pt x="400101" y="166256"/>
                </a:cubicBezTo>
                <a:cubicBezTo>
                  <a:pt x="390576" y="167314"/>
                  <a:pt x="320726" y="214410"/>
                  <a:pt x="295326" y="236106"/>
                </a:cubicBezTo>
                <a:cubicBezTo>
                  <a:pt x="269926" y="257802"/>
                  <a:pt x="245055" y="264681"/>
                  <a:pt x="247701" y="296431"/>
                </a:cubicBezTo>
                <a:cubicBezTo>
                  <a:pt x="250347" y="328181"/>
                  <a:pt x="307497" y="418139"/>
                  <a:pt x="311201" y="426606"/>
                </a:cubicBezTo>
                <a:cubicBezTo>
                  <a:pt x="314905" y="435073"/>
                  <a:pt x="288447" y="345114"/>
                  <a:pt x="269926" y="347231"/>
                </a:cubicBezTo>
                <a:cubicBezTo>
                  <a:pt x="251405" y="349348"/>
                  <a:pt x="245055" y="390094"/>
                  <a:pt x="200076" y="439306"/>
                </a:cubicBezTo>
                <a:cubicBezTo>
                  <a:pt x="155097" y="488518"/>
                  <a:pt x="3226" y="644093"/>
                  <a:pt x="51" y="642506"/>
                </a:cubicBezTo>
                <a:cubicBezTo>
                  <a:pt x="-3124" y="640919"/>
                  <a:pt x="141868" y="486402"/>
                  <a:pt x="181026" y="429781"/>
                </a:cubicBezTo>
                <a:cubicBezTo>
                  <a:pt x="220184" y="373160"/>
                  <a:pt x="230239" y="308602"/>
                  <a:pt x="235001" y="302781"/>
                </a:cubicBezTo>
                <a:cubicBezTo>
                  <a:pt x="239763" y="296960"/>
                  <a:pt x="186318" y="419198"/>
                  <a:pt x="209601" y="394856"/>
                </a:cubicBezTo>
                <a:cubicBezTo>
                  <a:pt x="232884" y="370514"/>
                  <a:pt x="317551" y="224464"/>
                  <a:pt x="374701" y="156731"/>
                </a:cubicBezTo>
                <a:cubicBezTo>
                  <a:pt x="431851" y="88998"/>
                  <a:pt x="526043" y="11739"/>
                  <a:pt x="539801" y="11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312497E-0379-4F72-1111-3B39C906F5D5}"/>
              </a:ext>
            </a:extLst>
          </p:cNvPr>
          <p:cNvSpPr/>
          <p:nvPr/>
        </p:nvSpPr>
        <p:spPr>
          <a:xfrm>
            <a:off x="5065199" y="4568782"/>
            <a:ext cx="408733" cy="477078"/>
          </a:xfrm>
          <a:custGeom>
            <a:avLst/>
            <a:gdLst>
              <a:gd name="connsiteX0" fmla="*/ 408501 w 408733"/>
              <a:gd name="connsiteY0" fmla="*/ 43 h 477078"/>
              <a:gd name="connsiteX1" fmla="*/ 176726 w 408733"/>
              <a:gd name="connsiteY1" fmla="*/ 193718 h 477078"/>
              <a:gd name="connsiteX2" fmla="*/ 5276 w 408733"/>
              <a:gd name="connsiteY2" fmla="*/ 473118 h 477078"/>
              <a:gd name="connsiteX3" fmla="*/ 56076 w 408733"/>
              <a:gd name="connsiteY3" fmla="*/ 346118 h 477078"/>
              <a:gd name="connsiteX4" fmla="*/ 179901 w 408733"/>
              <a:gd name="connsiteY4" fmla="*/ 177843 h 477078"/>
              <a:gd name="connsiteX5" fmla="*/ 256101 w 408733"/>
              <a:gd name="connsiteY5" fmla="*/ 57193 h 477078"/>
              <a:gd name="connsiteX6" fmla="*/ 132276 w 408733"/>
              <a:gd name="connsiteY6" fmla="*/ 174668 h 477078"/>
              <a:gd name="connsiteX7" fmla="*/ 408501 w 408733"/>
              <a:gd name="connsiteY7" fmla="*/ 43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733" h="477078">
                <a:moveTo>
                  <a:pt x="408501" y="43"/>
                </a:moveTo>
                <a:cubicBezTo>
                  <a:pt x="415909" y="3218"/>
                  <a:pt x="243930" y="114872"/>
                  <a:pt x="176726" y="193718"/>
                </a:cubicBezTo>
                <a:cubicBezTo>
                  <a:pt x="109522" y="272564"/>
                  <a:pt x="25384" y="447718"/>
                  <a:pt x="5276" y="473118"/>
                </a:cubicBezTo>
                <a:cubicBezTo>
                  <a:pt x="-14832" y="498518"/>
                  <a:pt x="26972" y="395330"/>
                  <a:pt x="56076" y="346118"/>
                </a:cubicBezTo>
                <a:cubicBezTo>
                  <a:pt x="85180" y="296906"/>
                  <a:pt x="146563" y="225997"/>
                  <a:pt x="179901" y="177843"/>
                </a:cubicBezTo>
                <a:cubicBezTo>
                  <a:pt x="213238" y="129689"/>
                  <a:pt x="264038" y="57722"/>
                  <a:pt x="256101" y="57193"/>
                </a:cubicBezTo>
                <a:cubicBezTo>
                  <a:pt x="248163" y="56664"/>
                  <a:pt x="103701" y="181018"/>
                  <a:pt x="132276" y="174668"/>
                </a:cubicBezTo>
                <a:cubicBezTo>
                  <a:pt x="160851" y="168318"/>
                  <a:pt x="401093" y="-3132"/>
                  <a:pt x="408501" y="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5CD8A93-0CCF-B79B-1946-C16AD80E7DB3}"/>
              </a:ext>
            </a:extLst>
          </p:cNvPr>
          <p:cNvSpPr/>
          <p:nvPr/>
        </p:nvSpPr>
        <p:spPr>
          <a:xfrm>
            <a:off x="5229198" y="4739670"/>
            <a:ext cx="245806" cy="296340"/>
          </a:xfrm>
          <a:custGeom>
            <a:avLst/>
            <a:gdLst>
              <a:gd name="connsiteX0" fmla="*/ 225452 w 245806"/>
              <a:gd name="connsiteY0" fmla="*/ 605 h 296340"/>
              <a:gd name="connsiteX1" fmla="*/ 231802 w 245806"/>
              <a:gd name="connsiteY1" fmla="*/ 108555 h 296340"/>
              <a:gd name="connsiteX2" fmla="*/ 60352 w 245806"/>
              <a:gd name="connsiteY2" fmla="*/ 295880 h 296340"/>
              <a:gd name="connsiteX3" fmla="*/ 193702 w 245806"/>
              <a:gd name="connsiteY3" fmla="*/ 159355 h 296340"/>
              <a:gd name="connsiteX4" fmla="*/ 241327 w 245806"/>
              <a:gd name="connsiteY4" fmla="*/ 89505 h 296340"/>
              <a:gd name="connsiteX5" fmla="*/ 92102 w 245806"/>
              <a:gd name="connsiteY5" fmla="*/ 251430 h 296340"/>
              <a:gd name="connsiteX6" fmla="*/ 203227 w 245806"/>
              <a:gd name="connsiteY6" fmla="*/ 60930 h 296340"/>
              <a:gd name="connsiteX7" fmla="*/ 27 w 245806"/>
              <a:gd name="connsiteY7" fmla="*/ 267305 h 296340"/>
              <a:gd name="connsiteX8" fmla="*/ 219102 w 245806"/>
              <a:gd name="connsiteY8" fmla="*/ 73630 h 296340"/>
              <a:gd name="connsiteX9" fmla="*/ 225452 w 245806"/>
              <a:gd name="connsiteY9" fmla="*/ 605 h 2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806" h="296340">
                <a:moveTo>
                  <a:pt x="225452" y="605"/>
                </a:moveTo>
                <a:cubicBezTo>
                  <a:pt x="227569" y="6426"/>
                  <a:pt x="259319" y="59343"/>
                  <a:pt x="231802" y="108555"/>
                </a:cubicBezTo>
                <a:cubicBezTo>
                  <a:pt x="204285" y="157767"/>
                  <a:pt x="66702" y="287413"/>
                  <a:pt x="60352" y="295880"/>
                </a:cubicBezTo>
                <a:cubicBezTo>
                  <a:pt x="54002" y="304347"/>
                  <a:pt x="163539" y="193751"/>
                  <a:pt x="193702" y="159355"/>
                </a:cubicBezTo>
                <a:cubicBezTo>
                  <a:pt x="223865" y="124959"/>
                  <a:pt x="258260" y="74159"/>
                  <a:pt x="241327" y="89505"/>
                </a:cubicBezTo>
                <a:cubicBezTo>
                  <a:pt x="224394" y="104851"/>
                  <a:pt x="98452" y="256192"/>
                  <a:pt x="92102" y="251430"/>
                </a:cubicBezTo>
                <a:cubicBezTo>
                  <a:pt x="85752" y="246668"/>
                  <a:pt x="218573" y="58284"/>
                  <a:pt x="203227" y="60930"/>
                </a:cubicBezTo>
                <a:cubicBezTo>
                  <a:pt x="187881" y="63576"/>
                  <a:pt x="-2619" y="265188"/>
                  <a:pt x="27" y="267305"/>
                </a:cubicBezTo>
                <a:cubicBezTo>
                  <a:pt x="2673" y="269422"/>
                  <a:pt x="178356" y="115434"/>
                  <a:pt x="219102" y="73630"/>
                </a:cubicBezTo>
                <a:cubicBezTo>
                  <a:pt x="259848" y="31826"/>
                  <a:pt x="223335" y="-5216"/>
                  <a:pt x="225452" y="6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F72DFDA-F4B2-07FA-12D4-958BA8895616}"/>
              </a:ext>
            </a:extLst>
          </p:cNvPr>
          <p:cNvSpPr/>
          <p:nvPr/>
        </p:nvSpPr>
        <p:spPr>
          <a:xfrm>
            <a:off x="5321269" y="4838620"/>
            <a:ext cx="184352" cy="355907"/>
          </a:xfrm>
          <a:custGeom>
            <a:avLst/>
            <a:gdLst>
              <a:gd name="connsiteX0" fmla="*/ 184181 w 184352"/>
              <a:gd name="connsiteY0" fmla="*/ 80 h 355907"/>
              <a:gd name="connsiteX1" fmla="*/ 82581 w 184352"/>
              <a:gd name="connsiteY1" fmla="*/ 193755 h 355907"/>
              <a:gd name="connsiteX2" fmla="*/ 31 w 184352"/>
              <a:gd name="connsiteY2" fmla="*/ 355680 h 355907"/>
              <a:gd name="connsiteX3" fmla="*/ 73056 w 184352"/>
              <a:gd name="connsiteY3" fmla="*/ 225505 h 355907"/>
              <a:gd name="connsiteX4" fmla="*/ 92106 w 184352"/>
              <a:gd name="connsiteY4" fmla="*/ 73105 h 355907"/>
              <a:gd name="connsiteX5" fmla="*/ 57181 w 184352"/>
              <a:gd name="connsiteY5" fmla="*/ 168355 h 355907"/>
              <a:gd name="connsiteX6" fmla="*/ 184181 w 184352"/>
              <a:gd name="connsiteY6" fmla="*/ 80 h 3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52" h="355907">
                <a:moveTo>
                  <a:pt x="184181" y="80"/>
                </a:moveTo>
                <a:cubicBezTo>
                  <a:pt x="188414" y="4313"/>
                  <a:pt x="113273" y="134488"/>
                  <a:pt x="82581" y="193755"/>
                </a:cubicBezTo>
                <a:cubicBezTo>
                  <a:pt x="51889" y="253022"/>
                  <a:pt x="1618" y="350388"/>
                  <a:pt x="31" y="355680"/>
                </a:cubicBezTo>
                <a:cubicBezTo>
                  <a:pt x="-1556" y="360972"/>
                  <a:pt x="57710" y="272601"/>
                  <a:pt x="73056" y="225505"/>
                </a:cubicBezTo>
                <a:cubicBezTo>
                  <a:pt x="88402" y="178409"/>
                  <a:pt x="94752" y="82630"/>
                  <a:pt x="92106" y="73105"/>
                </a:cubicBezTo>
                <a:cubicBezTo>
                  <a:pt x="89460" y="63580"/>
                  <a:pt x="41835" y="175763"/>
                  <a:pt x="57181" y="168355"/>
                </a:cubicBezTo>
                <a:cubicBezTo>
                  <a:pt x="72527" y="160947"/>
                  <a:pt x="179948" y="-4153"/>
                  <a:pt x="184181" y="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A7439157-13C4-5AD9-5CF2-7EF2B08CA7CC}"/>
              </a:ext>
            </a:extLst>
          </p:cNvPr>
          <p:cNvSpPr/>
          <p:nvPr/>
        </p:nvSpPr>
        <p:spPr>
          <a:xfrm>
            <a:off x="4988481" y="4965628"/>
            <a:ext cx="136271" cy="219223"/>
          </a:xfrm>
          <a:custGeom>
            <a:avLst/>
            <a:gdLst>
              <a:gd name="connsiteX0" fmla="*/ 135969 w 136271"/>
              <a:gd name="connsiteY0" fmla="*/ 72 h 219223"/>
              <a:gd name="connsiteX1" fmla="*/ 53419 w 136271"/>
              <a:gd name="connsiteY1" fmla="*/ 104847 h 219223"/>
              <a:gd name="connsiteX2" fmla="*/ 2619 w 136271"/>
              <a:gd name="connsiteY2" fmla="*/ 219147 h 219223"/>
              <a:gd name="connsiteX3" fmla="*/ 21669 w 136271"/>
              <a:gd name="connsiteY3" fmla="*/ 120722 h 219223"/>
              <a:gd name="connsiteX4" fmla="*/ 135969 w 136271"/>
              <a:gd name="connsiteY4" fmla="*/ 72 h 21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71" h="219223">
                <a:moveTo>
                  <a:pt x="135969" y="72"/>
                </a:moveTo>
                <a:cubicBezTo>
                  <a:pt x="141261" y="-2574"/>
                  <a:pt x="75644" y="68335"/>
                  <a:pt x="53419" y="104847"/>
                </a:cubicBezTo>
                <a:cubicBezTo>
                  <a:pt x="31194" y="141359"/>
                  <a:pt x="7911" y="216501"/>
                  <a:pt x="2619" y="219147"/>
                </a:cubicBezTo>
                <a:cubicBezTo>
                  <a:pt x="-2673" y="221793"/>
                  <a:pt x="-1614" y="155118"/>
                  <a:pt x="21669" y="120722"/>
                </a:cubicBezTo>
                <a:cubicBezTo>
                  <a:pt x="44952" y="86326"/>
                  <a:pt x="130677" y="2718"/>
                  <a:pt x="135969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9DA6290-FB77-7216-6815-528E0D31A25C}"/>
              </a:ext>
            </a:extLst>
          </p:cNvPr>
          <p:cNvSpPr/>
          <p:nvPr/>
        </p:nvSpPr>
        <p:spPr>
          <a:xfrm>
            <a:off x="5091964" y="5130785"/>
            <a:ext cx="242208" cy="260384"/>
          </a:xfrm>
          <a:custGeom>
            <a:avLst/>
            <a:gdLst>
              <a:gd name="connsiteX0" fmla="*/ 242036 w 242208"/>
              <a:gd name="connsiteY0" fmla="*/ 15 h 260384"/>
              <a:gd name="connsiteX1" fmla="*/ 111861 w 242208"/>
              <a:gd name="connsiteY1" fmla="*/ 88915 h 260384"/>
              <a:gd name="connsiteX2" fmla="*/ 3911 w 242208"/>
              <a:gd name="connsiteY2" fmla="*/ 257190 h 260384"/>
              <a:gd name="connsiteX3" fmla="*/ 29311 w 242208"/>
              <a:gd name="connsiteY3" fmla="*/ 190515 h 260384"/>
              <a:gd name="connsiteX4" fmla="*/ 83286 w 242208"/>
              <a:gd name="connsiteY4" fmla="*/ 82565 h 260384"/>
              <a:gd name="connsiteX5" fmla="*/ 242036 w 242208"/>
              <a:gd name="connsiteY5" fmla="*/ 15 h 26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08" h="260384">
                <a:moveTo>
                  <a:pt x="242036" y="15"/>
                </a:moveTo>
                <a:cubicBezTo>
                  <a:pt x="246798" y="1073"/>
                  <a:pt x="151548" y="46053"/>
                  <a:pt x="111861" y="88915"/>
                </a:cubicBezTo>
                <a:cubicBezTo>
                  <a:pt x="72174" y="131777"/>
                  <a:pt x="17669" y="240257"/>
                  <a:pt x="3911" y="257190"/>
                </a:cubicBezTo>
                <a:cubicBezTo>
                  <a:pt x="-9847" y="274123"/>
                  <a:pt x="16082" y="219619"/>
                  <a:pt x="29311" y="190515"/>
                </a:cubicBezTo>
                <a:cubicBezTo>
                  <a:pt x="42540" y="161411"/>
                  <a:pt x="49949" y="112198"/>
                  <a:pt x="83286" y="82565"/>
                </a:cubicBezTo>
                <a:cubicBezTo>
                  <a:pt x="116623" y="52932"/>
                  <a:pt x="237274" y="-1043"/>
                  <a:pt x="242036" y="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EA2E9C8D-6B7B-92DC-651E-C21887792AF9}"/>
              </a:ext>
            </a:extLst>
          </p:cNvPr>
          <p:cNvSpPr/>
          <p:nvPr/>
        </p:nvSpPr>
        <p:spPr>
          <a:xfrm>
            <a:off x="4597187" y="5430538"/>
            <a:ext cx="177666" cy="498632"/>
          </a:xfrm>
          <a:custGeom>
            <a:avLst/>
            <a:gdLst>
              <a:gd name="connsiteX0" fmla="*/ 174838 w 177666"/>
              <a:gd name="connsiteY0" fmla="*/ 14587 h 498632"/>
              <a:gd name="connsiteX1" fmla="*/ 9738 w 177666"/>
              <a:gd name="connsiteY1" fmla="*/ 474962 h 498632"/>
              <a:gd name="connsiteX2" fmla="*/ 28788 w 177666"/>
              <a:gd name="connsiteY2" fmla="*/ 401937 h 498632"/>
              <a:gd name="connsiteX3" fmla="*/ 108163 w 177666"/>
              <a:gd name="connsiteY3" fmla="*/ 141587 h 498632"/>
              <a:gd name="connsiteX4" fmla="*/ 174838 w 177666"/>
              <a:gd name="connsiteY4" fmla="*/ 14587 h 49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66" h="498632">
                <a:moveTo>
                  <a:pt x="174838" y="14587"/>
                </a:moveTo>
                <a:cubicBezTo>
                  <a:pt x="158434" y="70149"/>
                  <a:pt x="34080" y="410404"/>
                  <a:pt x="9738" y="474962"/>
                </a:cubicBezTo>
                <a:cubicBezTo>
                  <a:pt x="-14604" y="539520"/>
                  <a:pt x="12384" y="457499"/>
                  <a:pt x="28788" y="401937"/>
                </a:cubicBezTo>
                <a:cubicBezTo>
                  <a:pt x="45192" y="346375"/>
                  <a:pt x="84351" y="207733"/>
                  <a:pt x="108163" y="141587"/>
                </a:cubicBezTo>
                <a:cubicBezTo>
                  <a:pt x="131975" y="75441"/>
                  <a:pt x="191242" y="-40975"/>
                  <a:pt x="174838" y="145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ACC25BA-0E5F-FB13-A9C9-EAB7918AE8C1}"/>
              </a:ext>
            </a:extLst>
          </p:cNvPr>
          <p:cNvSpPr/>
          <p:nvPr/>
        </p:nvSpPr>
        <p:spPr>
          <a:xfrm>
            <a:off x="5065647" y="5155167"/>
            <a:ext cx="193729" cy="204648"/>
          </a:xfrm>
          <a:custGeom>
            <a:avLst/>
            <a:gdLst>
              <a:gd name="connsiteX0" fmla="*/ 192153 w 193729"/>
              <a:gd name="connsiteY0" fmla="*/ 10558 h 204648"/>
              <a:gd name="connsiteX1" fmla="*/ 135003 w 193729"/>
              <a:gd name="connsiteY1" fmla="*/ 10558 h 204648"/>
              <a:gd name="connsiteX2" fmla="*/ 4828 w 193729"/>
              <a:gd name="connsiteY2" fmla="*/ 137558 h 204648"/>
              <a:gd name="connsiteX3" fmla="*/ 30228 w 193729"/>
              <a:gd name="connsiteY3" fmla="*/ 108983 h 204648"/>
              <a:gd name="connsiteX4" fmla="*/ 52453 w 193729"/>
              <a:gd name="connsiteY4" fmla="*/ 204233 h 204648"/>
              <a:gd name="connsiteX5" fmla="*/ 61978 w 193729"/>
              <a:gd name="connsiteY5" fmla="*/ 140733 h 204648"/>
              <a:gd name="connsiteX6" fmla="*/ 77853 w 193729"/>
              <a:gd name="connsiteY6" fmla="*/ 70883 h 204648"/>
              <a:gd name="connsiteX7" fmla="*/ 46103 w 193729"/>
              <a:gd name="connsiteY7" fmla="*/ 134383 h 204648"/>
              <a:gd name="connsiteX8" fmla="*/ 77853 w 193729"/>
              <a:gd name="connsiteY8" fmla="*/ 39133 h 204648"/>
              <a:gd name="connsiteX9" fmla="*/ 192153 w 193729"/>
              <a:gd name="connsiteY9" fmla="*/ 10558 h 20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729" h="204648">
                <a:moveTo>
                  <a:pt x="192153" y="10558"/>
                </a:moveTo>
                <a:cubicBezTo>
                  <a:pt x="201678" y="5795"/>
                  <a:pt x="166224" y="-10609"/>
                  <a:pt x="135003" y="10558"/>
                </a:cubicBezTo>
                <a:cubicBezTo>
                  <a:pt x="103782" y="31725"/>
                  <a:pt x="22290" y="121154"/>
                  <a:pt x="4828" y="137558"/>
                </a:cubicBezTo>
                <a:cubicBezTo>
                  <a:pt x="-12635" y="153962"/>
                  <a:pt x="22290" y="97871"/>
                  <a:pt x="30228" y="108983"/>
                </a:cubicBezTo>
                <a:cubicBezTo>
                  <a:pt x="38165" y="120096"/>
                  <a:pt x="47161" y="198941"/>
                  <a:pt x="52453" y="204233"/>
                </a:cubicBezTo>
                <a:cubicBezTo>
                  <a:pt x="57745" y="209525"/>
                  <a:pt x="57745" y="162958"/>
                  <a:pt x="61978" y="140733"/>
                </a:cubicBezTo>
                <a:cubicBezTo>
                  <a:pt x="66211" y="118508"/>
                  <a:pt x="80499" y="71941"/>
                  <a:pt x="77853" y="70883"/>
                </a:cubicBezTo>
                <a:cubicBezTo>
                  <a:pt x="75207" y="69825"/>
                  <a:pt x="46103" y="139675"/>
                  <a:pt x="46103" y="134383"/>
                </a:cubicBezTo>
                <a:cubicBezTo>
                  <a:pt x="46103" y="129091"/>
                  <a:pt x="48220" y="62945"/>
                  <a:pt x="77853" y="39133"/>
                </a:cubicBezTo>
                <a:cubicBezTo>
                  <a:pt x="107486" y="15321"/>
                  <a:pt x="182628" y="15321"/>
                  <a:pt x="192153" y="105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E659C9F-BE01-5C6F-523D-E14AAF7AC285}"/>
              </a:ext>
            </a:extLst>
          </p:cNvPr>
          <p:cNvSpPr/>
          <p:nvPr/>
        </p:nvSpPr>
        <p:spPr>
          <a:xfrm>
            <a:off x="5061341" y="5172073"/>
            <a:ext cx="94913" cy="184156"/>
          </a:xfrm>
          <a:custGeom>
            <a:avLst/>
            <a:gdLst>
              <a:gd name="connsiteX0" fmla="*/ 94859 w 94913"/>
              <a:gd name="connsiteY0" fmla="*/ 2 h 184156"/>
              <a:gd name="connsiteX1" fmla="*/ 21834 w 94913"/>
              <a:gd name="connsiteY1" fmla="*/ 107952 h 184156"/>
              <a:gd name="connsiteX2" fmla="*/ 2784 w 94913"/>
              <a:gd name="connsiteY2" fmla="*/ 184152 h 184156"/>
              <a:gd name="connsiteX3" fmla="*/ 9134 w 94913"/>
              <a:gd name="connsiteY3" fmla="*/ 104777 h 184156"/>
              <a:gd name="connsiteX4" fmla="*/ 94859 w 94913"/>
              <a:gd name="connsiteY4" fmla="*/ 2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13" h="184156">
                <a:moveTo>
                  <a:pt x="94859" y="2"/>
                </a:moveTo>
                <a:cubicBezTo>
                  <a:pt x="96976" y="531"/>
                  <a:pt x="37180" y="77260"/>
                  <a:pt x="21834" y="107952"/>
                </a:cubicBezTo>
                <a:cubicBezTo>
                  <a:pt x="6488" y="138644"/>
                  <a:pt x="4901" y="184681"/>
                  <a:pt x="2784" y="184152"/>
                </a:cubicBezTo>
                <a:cubicBezTo>
                  <a:pt x="667" y="183623"/>
                  <a:pt x="-4624" y="134939"/>
                  <a:pt x="9134" y="104777"/>
                </a:cubicBezTo>
                <a:cubicBezTo>
                  <a:pt x="22892" y="74615"/>
                  <a:pt x="92742" y="-527"/>
                  <a:pt x="9485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39EBD16-FB35-227E-53B8-DFB25936AD89}"/>
              </a:ext>
            </a:extLst>
          </p:cNvPr>
          <p:cNvSpPr/>
          <p:nvPr/>
        </p:nvSpPr>
        <p:spPr>
          <a:xfrm>
            <a:off x="4819031" y="5206919"/>
            <a:ext cx="252315" cy="352995"/>
          </a:xfrm>
          <a:custGeom>
            <a:avLst/>
            <a:gdLst>
              <a:gd name="connsiteX0" fmla="*/ 251444 w 252315"/>
              <a:gd name="connsiteY0" fmla="*/ 81 h 352995"/>
              <a:gd name="connsiteX1" fmla="*/ 140319 w 252315"/>
              <a:gd name="connsiteY1" fmla="*/ 177881 h 352995"/>
              <a:gd name="connsiteX2" fmla="*/ 619 w 252315"/>
              <a:gd name="connsiteY2" fmla="*/ 352506 h 352995"/>
              <a:gd name="connsiteX3" fmla="*/ 92694 w 252315"/>
              <a:gd name="connsiteY3" fmla="*/ 225506 h 352995"/>
              <a:gd name="connsiteX4" fmla="*/ 178419 w 252315"/>
              <a:gd name="connsiteY4" fmla="*/ 85806 h 352995"/>
              <a:gd name="connsiteX5" fmla="*/ 79994 w 252315"/>
              <a:gd name="connsiteY5" fmla="*/ 200106 h 352995"/>
              <a:gd name="connsiteX6" fmla="*/ 251444 w 252315"/>
              <a:gd name="connsiteY6" fmla="*/ 81 h 35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15" h="352995">
                <a:moveTo>
                  <a:pt x="251444" y="81"/>
                </a:moveTo>
                <a:cubicBezTo>
                  <a:pt x="261498" y="-3623"/>
                  <a:pt x="182123" y="119144"/>
                  <a:pt x="140319" y="177881"/>
                </a:cubicBezTo>
                <a:cubicBezTo>
                  <a:pt x="98515" y="236618"/>
                  <a:pt x="8556" y="344569"/>
                  <a:pt x="619" y="352506"/>
                </a:cubicBezTo>
                <a:cubicBezTo>
                  <a:pt x="-7318" y="360443"/>
                  <a:pt x="63061" y="269956"/>
                  <a:pt x="92694" y="225506"/>
                </a:cubicBezTo>
                <a:cubicBezTo>
                  <a:pt x="122327" y="181056"/>
                  <a:pt x="180536" y="90039"/>
                  <a:pt x="178419" y="85806"/>
                </a:cubicBezTo>
                <a:cubicBezTo>
                  <a:pt x="176302" y="81573"/>
                  <a:pt x="68882" y="213335"/>
                  <a:pt x="79994" y="200106"/>
                </a:cubicBezTo>
                <a:cubicBezTo>
                  <a:pt x="91106" y="186877"/>
                  <a:pt x="241390" y="3785"/>
                  <a:pt x="251444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C3E742AD-A49E-9DD5-F672-BBA379CBE5A2}"/>
              </a:ext>
            </a:extLst>
          </p:cNvPr>
          <p:cNvSpPr/>
          <p:nvPr/>
        </p:nvSpPr>
        <p:spPr>
          <a:xfrm>
            <a:off x="4904507" y="5184071"/>
            <a:ext cx="442758" cy="768810"/>
          </a:xfrm>
          <a:custGeom>
            <a:avLst/>
            <a:gdLst>
              <a:gd name="connsiteX0" fmla="*/ 442193 w 442758"/>
              <a:gd name="connsiteY0" fmla="*/ 704 h 768810"/>
              <a:gd name="connsiteX1" fmla="*/ 207243 w 442758"/>
              <a:gd name="connsiteY1" fmla="*/ 264229 h 768810"/>
              <a:gd name="connsiteX2" fmla="*/ 86593 w 442758"/>
              <a:gd name="connsiteY2" fmla="*/ 603954 h 768810"/>
              <a:gd name="connsiteX3" fmla="*/ 146918 w 442758"/>
              <a:gd name="connsiteY3" fmla="*/ 432504 h 768810"/>
              <a:gd name="connsiteX4" fmla="*/ 868 w 442758"/>
              <a:gd name="connsiteY4" fmla="*/ 765879 h 768810"/>
              <a:gd name="connsiteX5" fmla="*/ 92943 w 442758"/>
              <a:gd name="connsiteY5" fmla="*/ 572204 h 768810"/>
              <a:gd name="connsiteX6" fmla="*/ 229468 w 442758"/>
              <a:gd name="connsiteY6" fmla="*/ 184854 h 768810"/>
              <a:gd name="connsiteX7" fmla="*/ 134218 w 442758"/>
              <a:gd name="connsiteY7" fmla="*/ 343604 h 768810"/>
              <a:gd name="connsiteX8" fmla="*/ 442193 w 442758"/>
              <a:gd name="connsiteY8" fmla="*/ 704 h 76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758" h="768810">
                <a:moveTo>
                  <a:pt x="442193" y="704"/>
                </a:moveTo>
                <a:cubicBezTo>
                  <a:pt x="454364" y="-12525"/>
                  <a:pt x="266510" y="163687"/>
                  <a:pt x="207243" y="264229"/>
                </a:cubicBezTo>
                <a:cubicBezTo>
                  <a:pt x="147976" y="364771"/>
                  <a:pt x="96647" y="575908"/>
                  <a:pt x="86593" y="603954"/>
                </a:cubicBezTo>
                <a:cubicBezTo>
                  <a:pt x="76539" y="632000"/>
                  <a:pt x="161205" y="405517"/>
                  <a:pt x="146918" y="432504"/>
                </a:cubicBezTo>
                <a:cubicBezTo>
                  <a:pt x="132630" y="459492"/>
                  <a:pt x="9864" y="742596"/>
                  <a:pt x="868" y="765879"/>
                </a:cubicBezTo>
                <a:cubicBezTo>
                  <a:pt x="-8128" y="789162"/>
                  <a:pt x="54843" y="669042"/>
                  <a:pt x="92943" y="572204"/>
                </a:cubicBezTo>
                <a:cubicBezTo>
                  <a:pt x="131043" y="475367"/>
                  <a:pt x="222589" y="222954"/>
                  <a:pt x="229468" y="184854"/>
                </a:cubicBezTo>
                <a:cubicBezTo>
                  <a:pt x="236347" y="146754"/>
                  <a:pt x="98764" y="372179"/>
                  <a:pt x="134218" y="343604"/>
                </a:cubicBezTo>
                <a:cubicBezTo>
                  <a:pt x="169672" y="315029"/>
                  <a:pt x="430022" y="13933"/>
                  <a:pt x="442193" y="7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3EF2F5A0-24C0-EA6E-1265-49858F9DE4CF}"/>
              </a:ext>
            </a:extLst>
          </p:cNvPr>
          <p:cNvSpPr/>
          <p:nvPr/>
        </p:nvSpPr>
        <p:spPr>
          <a:xfrm>
            <a:off x="6126954" y="5254498"/>
            <a:ext cx="806707" cy="294578"/>
          </a:xfrm>
          <a:custGeom>
            <a:avLst/>
            <a:gdLst>
              <a:gd name="connsiteX0" fmla="*/ 26196 w 806707"/>
              <a:gd name="connsiteY0" fmla="*/ 16002 h 294578"/>
              <a:gd name="connsiteX1" fmla="*/ 467521 w 806707"/>
              <a:gd name="connsiteY1" fmla="*/ 235077 h 294578"/>
              <a:gd name="connsiteX2" fmla="*/ 797721 w 806707"/>
              <a:gd name="connsiteY2" fmla="*/ 289052 h 294578"/>
              <a:gd name="connsiteX3" fmla="*/ 667546 w 806707"/>
              <a:gd name="connsiteY3" fmla="*/ 279527 h 294578"/>
              <a:gd name="connsiteX4" fmla="*/ 194471 w 806707"/>
              <a:gd name="connsiteY4" fmla="*/ 171577 h 294578"/>
              <a:gd name="connsiteX5" fmla="*/ 273846 w 806707"/>
              <a:gd name="connsiteY5" fmla="*/ 177927 h 294578"/>
              <a:gd name="connsiteX6" fmla="*/ 73821 w 806707"/>
              <a:gd name="connsiteY6" fmla="*/ 35052 h 294578"/>
              <a:gd name="connsiteX7" fmla="*/ 26196 w 806707"/>
              <a:gd name="connsiteY7" fmla="*/ 16002 h 2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707" h="294578">
                <a:moveTo>
                  <a:pt x="26196" y="16002"/>
                </a:moveTo>
                <a:cubicBezTo>
                  <a:pt x="91813" y="49340"/>
                  <a:pt x="338934" y="189569"/>
                  <a:pt x="467521" y="235077"/>
                </a:cubicBezTo>
                <a:cubicBezTo>
                  <a:pt x="596108" y="280585"/>
                  <a:pt x="764384" y="281644"/>
                  <a:pt x="797721" y="289052"/>
                </a:cubicBezTo>
                <a:cubicBezTo>
                  <a:pt x="831058" y="296460"/>
                  <a:pt x="768088" y="299106"/>
                  <a:pt x="667546" y="279527"/>
                </a:cubicBezTo>
                <a:cubicBezTo>
                  <a:pt x="567004" y="259948"/>
                  <a:pt x="260088" y="188510"/>
                  <a:pt x="194471" y="171577"/>
                </a:cubicBezTo>
                <a:cubicBezTo>
                  <a:pt x="128854" y="154644"/>
                  <a:pt x="293954" y="200681"/>
                  <a:pt x="273846" y="177927"/>
                </a:cubicBezTo>
                <a:cubicBezTo>
                  <a:pt x="253738" y="155173"/>
                  <a:pt x="113509" y="62569"/>
                  <a:pt x="73821" y="35052"/>
                </a:cubicBezTo>
                <a:cubicBezTo>
                  <a:pt x="34133" y="7535"/>
                  <a:pt x="-39421" y="-17336"/>
                  <a:pt x="26196" y="16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BCF29F5-B361-8A75-CC98-2E13961162B6}"/>
              </a:ext>
            </a:extLst>
          </p:cNvPr>
          <p:cNvSpPr/>
          <p:nvPr/>
        </p:nvSpPr>
        <p:spPr>
          <a:xfrm>
            <a:off x="6721018" y="5526807"/>
            <a:ext cx="188786" cy="376184"/>
          </a:xfrm>
          <a:custGeom>
            <a:avLst/>
            <a:gdLst>
              <a:gd name="connsiteX0" fmla="*/ 457 w 188786"/>
              <a:gd name="connsiteY0" fmla="*/ 868 h 376184"/>
              <a:gd name="connsiteX1" fmla="*/ 168732 w 188786"/>
              <a:gd name="connsiteY1" fmla="*/ 70718 h 376184"/>
              <a:gd name="connsiteX2" fmla="*/ 168732 w 188786"/>
              <a:gd name="connsiteY2" fmla="*/ 92943 h 376184"/>
              <a:gd name="connsiteX3" fmla="*/ 16332 w 188786"/>
              <a:gd name="connsiteY3" fmla="*/ 105643 h 376184"/>
              <a:gd name="connsiteX4" fmla="*/ 127457 w 188786"/>
              <a:gd name="connsiteY4" fmla="*/ 127868 h 376184"/>
              <a:gd name="connsiteX5" fmla="*/ 79832 w 188786"/>
              <a:gd name="connsiteY5" fmla="*/ 153268 h 376184"/>
              <a:gd name="connsiteX6" fmla="*/ 136982 w 188786"/>
              <a:gd name="connsiteY6" fmla="*/ 191368 h 376184"/>
              <a:gd name="connsiteX7" fmla="*/ 92532 w 188786"/>
              <a:gd name="connsiteY7" fmla="*/ 216768 h 376184"/>
              <a:gd name="connsiteX8" fmla="*/ 156032 w 188786"/>
              <a:gd name="connsiteY8" fmla="*/ 327893 h 376184"/>
              <a:gd name="connsiteX9" fmla="*/ 54432 w 188786"/>
              <a:gd name="connsiteY9" fmla="*/ 372343 h 376184"/>
              <a:gd name="connsiteX10" fmla="*/ 86182 w 188786"/>
              <a:gd name="connsiteY10" fmla="*/ 235818 h 376184"/>
              <a:gd name="connsiteX11" fmla="*/ 117932 w 188786"/>
              <a:gd name="connsiteY11" fmla="*/ 124693 h 376184"/>
              <a:gd name="connsiteX12" fmla="*/ 457 w 188786"/>
              <a:gd name="connsiteY12" fmla="*/ 868 h 3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786" h="376184">
                <a:moveTo>
                  <a:pt x="457" y="868"/>
                </a:moveTo>
                <a:cubicBezTo>
                  <a:pt x="8924" y="-8128"/>
                  <a:pt x="140686" y="55372"/>
                  <a:pt x="168732" y="70718"/>
                </a:cubicBezTo>
                <a:cubicBezTo>
                  <a:pt x="196778" y="86064"/>
                  <a:pt x="194132" y="87122"/>
                  <a:pt x="168732" y="92943"/>
                </a:cubicBezTo>
                <a:cubicBezTo>
                  <a:pt x="143332" y="98764"/>
                  <a:pt x="23211" y="99822"/>
                  <a:pt x="16332" y="105643"/>
                </a:cubicBezTo>
                <a:cubicBezTo>
                  <a:pt x="9453" y="111464"/>
                  <a:pt x="116874" y="119931"/>
                  <a:pt x="127457" y="127868"/>
                </a:cubicBezTo>
                <a:cubicBezTo>
                  <a:pt x="138040" y="135805"/>
                  <a:pt x="78245" y="142685"/>
                  <a:pt x="79832" y="153268"/>
                </a:cubicBezTo>
                <a:cubicBezTo>
                  <a:pt x="81420" y="163851"/>
                  <a:pt x="134865" y="180785"/>
                  <a:pt x="136982" y="191368"/>
                </a:cubicBezTo>
                <a:cubicBezTo>
                  <a:pt x="139099" y="201951"/>
                  <a:pt x="89357" y="194014"/>
                  <a:pt x="92532" y="216768"/>
                </a:cubicBezTo>
                <a:cubicBezTo>
                  <a:pt x="95707" y="239522"/>
                  <a:pt x="162382" y="301964"/>
                  <a:pt x="156032" y="327893"/>
                </a:cubicBezTo>
                <a:cubicBezTo>
                  <a:pt x="149682" y="353822"/>
                  <a:pt x="66074" y="387689"/>
                  <a:pt x="54432" y="372343"/>
                </a:cubicBezTo>
                <a:cubicBezTo>
                  <a:pt x="42790" y="356997"/>
                  <a:pt x="75599" y="277093"/>
                  <a:pt x="86182" y="235818"/>
                </a:cubicBezTo>
                <a:cubicBezTo>
                  <a:pt x="96765" y="194543"/>
                  <a:pt x="132220" y="162264"/>
                  <a:pt x="117932" y="124693"/>
                </a:cubicBezTo>
                <a:cubicBezTo>
                  <a:pt x="103644" y="87122"/>
                  <a:pt x="-8010" y="9864"/>
                  <a:pt x="457" y="8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7F3EA645-FE00-177B-AA8C-21CA2A86120B}"/>
              </a:ext>
            </a:extLst>
          </p:cNvPr>
          <p:cNvSpPr/>
          <p:nvPr/>
        </p:nvSpPr>
        <p:spPr>
          <a:xfrm>
            <a:off x="6809408" y="5813272"/>
            <a:ext cx="54961" cy="479901"/>
          </a:xfrm>
          <a:custGeom>
            <a:avLst/>
            <a:gdLst>
              <a:gd name="connsiteX0" fmla="*/ 20017 w 54961"/>
              <a:gd name="connsiteY0" fmla="*/ 153 h 479901"/>
              <a:gd name="connsiteX1" fmla="*/ 967 w 54961"/>
              <a:gd name="connsiteY1" fmla="*/ 146203 h 479901"/>
              <a:gd name="connsiteX2" fmla="*/ 54942 w 54961"/>
              <a:gd name="connsiteY2" fmla="*/ 260503 h 479901"/>
              <a:gd name="connsiteX3" fmla="*/ 7317 w 54961"/>
              <a:gd name="connsiteY3" fmla="*/ 301778 h 479901"/>
              <a:gd name="connsiteX4" fmla="*/ 16842 w 54961"/>
              <a:gd name="connsiteY4" fmla="*/ 479578 h 479901"/>
              <a:gd name="connsiteX5" fmla="*/ 967 w 54961"/>
              <a:gd name="connsiteY5" fmla="*/ 343053 h 479901"/>
              <a:gd name="connsiteX6" fmla="*/ 35892 w 54961"/>
              <a:gd name="connsiteY6" fmla="*/ 247803 h 479901"/>
              <a:gd name="connsiteX7" fmla="*/ 16842 w 54961"/>
              <a:gd name="connsiteY7" fmla="*/ 174778 h 479901"/>
              <a:gd name="connsiteX8" fmla="*/ 20017 w 54961"/>
              <a:gd name="connsiteY8" fmla="*/ 153 h 4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1" h="479901">
                <a:moveTo>
                  <a:pt x="20017" y="153"/>
                </a:moveTo>
                <a:cubicBezTo>
                  <a:pt x="17371" y="-4609"/>
                  <a:pt x="-4854" y="102811"/>
                  <a:pt x="967" y="146203"/>
                </a:cubicBezTo>
                <a:cubicBezTo>
                  <a:pt x="6788" y="189595"/>
                  <a:pt x="53884" y="234574"/>
                  <a:pt x="54942" y="260503"/>
                </a:cubicBezTo>
                <a:cubicBezTo>
                  <a:pt x="56000" y="286432"/>
                  <a:pt x="13667" y="265266"/>
                  <a:pt x="7317" y="301778"/>
                </a:cubicBezTo>
                <a:cubicBezTo>
                  <a:pt x="967" y="338290"/>
                  <a:pt x="17900" y="472699"/>
                  <a:pt x="16842" y="479578"/>
                </a:cubicBezTo>
                <a:cubicBezTo>
                  <a:pt x="15784" y="486457"/>
                  <a:pt x="-2208" y="381682"/>
                  <a:pt x="967" y="343053"/>
                </a:cubicBezTo>
                <a:cubicBezTo>
                  <a:pt x="4142" y="304424"/>
                  <a:pt x="33246" y="275849"/>
                  <a:pt x="35892" y="247803"/>
                </a:cubicBezTo>
                <a:cubicBezTo>
                  <a:pt x="38538" y="219757"/>
                  <a:pt x="22663" y="211290"/>
                  <a:pt x="16842" y="174778"/>
                </a:cubicBezTo>
                <a:cubicBezTo>
                  <a:pt x="11021" y="138266"/>
                  <a:pt x="22663" y="4915"/>
                  <a:pt x="20017" y="1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72F183B-385F-29B8-F73B-A7031C3D464A}"/>
              </a:ext>
            </a:extLst>
          </p:cNvPr>
          <p:cNvSpPr/>
          <p:nvPr/>
        </p:nvSpPr>
        <p:spPr>
          <a:xfrm>
            <a:off x="6773164" y="5800719"/>
            <a:ext cx="94773" cy="638292"/>
          </a:xfrm>
          <a:custGeom>
            <a:avLst/>
            <a:gdLst>
              <a:gd name="connsiteX0" fmla="*/ 27686 w 94773"/>
              <a:gd name="connsiteY0" fmla="*/ 6 h 638292"/>
              <a:gd name="connsiteX1" fmla="*/ 2286 w 94773"/>
              <a:gd name="connsiteY1" fmla="*/ 190506 h 638292"/>
              <a:gd name="connsiteX2" fmla="*/ 94361 w 94773"/>
              <a:gd name="connsiteY2" fmla="*/ 298456 h 638292"/>
              <a:gd name="connsiteX3" fmla="*/ 37211 w 94773"/>
              <a:gd name="connsiteY3" fmla="*/ 320681 h 638292"/>
              <a:gd name="connsiteX4" fmla="*/ 62611 w 94773"/>
              <a:gd name="connsiteY4" fmla="*/ 387356 h 638292"/>
              <a:gd name="connsiteX5" fmla="*/ 78486 w 94773"/>
              <a:gd name="connsiteY5" fmla="*/ 479431 h 638292"/>
              <a:gd name="connsiteX6" fmla="*/ 49911 w 94773"/>
              <a:gd name="connsiteY6" fmla="*/ 635006 h 638292"/>
              <a:gd name="connsiteX7" fmla="*/ 59436 w 94773"/>
              <a:gd name="connsiteY7" fmla="*/ 320681 h 638292"/>
              <a:gd name="connsiteX8" fmla="*/ 24511 w 94773"/>
              <a:gd name="connsiteY8" fmla="*/ 184156 h 638292"/>
              <a:gd name="connsiteX9" fmla="*/ 27686 w 94773"/>
              <a:gd name="connsiteY9" fmla="*/ 6 h 63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" h="638292">
                <a:moveTo>
                  <a:pt x="27686" y="6"/>
                </a:moveTo>
                <a:cubicBezTo>
                  <a:pt x="23982" y="1064"/>
                  <a:pt x="-8826" y="140764"/>
                  <a:pt x="2286" y="190506"/>
                </a:cubicBezTo>
                <a:cubicBezTo>
                  <a:pt x="13398" y="240248"/>
                  <a:pt x="88540" y="276760"/>
                  <a:pt x="94361" y="298456"/>
                </a:cubicBezTo>
                <a:cubicBezTo>
                  <a:pt x="100182" y="320152"/>
                  <a:pt x="42503" y="305864"/>
                  <a:pt x="37211" y="320681"/>
                </a:cubicBezTo>
                <a:cubicBezTo>
                  <a:pt x="31919" y="335498"/>
                  <a:pt x="55732" y="360898"/>
                  <a:pt x="62611" y="387356"/>
                </a:cubicBezTo>
                <a:cubicBezTo>
                  <a:pt x="69490" y="413814"/>
                  <a:pt x="80603" y="438156"/>
                  <a:pt x="78486" y="479431"/>
                </a:cubicBezTo>
                <a:cubicBezTo>
                  <a:pt x="76369" y="520706"/>
                  <a:pt x="53086" y="661464"/>
                  <a:pt x="49911" y="635006"/>
                </a:cubicBezTo>
                <a:cubicBezTo>
                  <a:pt x="46736" y="608548"/>
                  <a:pt x="63669" y="395823"/>
                  <a:pt x="59436" y="320681"/>
                </a:cubicBezTo>
                <a:cubicBezTo>
                  <a:pt x="55203" y="245539"/>
                  <a:pt x="29273" y="236543"/>
                  <a:pt x="24511" y="184156"/>
                </a:cubicBezTo>
                <a:cubicBezTo>
                  <a:pt x="19749" y="131769"/>
                  <a:pt x="31390" y="-1052"/>
                  <a:pt x="27686" y="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A0E3097F-8484-CEC6-F756-CBD63212B262}"/>
              </a:ext>
            </a:extLst>
          </p:cNvPr>
          <p:cNvSpPr/>
          <p:nvPr/>
        </p:nvSpPr>
        <p:spPr>
          <a:xfrm>
            <a:off x="6791073" y="6294011"/>
            <a:ext cx="79676" cy="655576"/>
          </a:xfrm>
          <a:custGeom>
            <a:avLst/>
            <a:gdLst>
              <a:gd name="connsiteX0" fmla="*/ 252 w 79676"/>
              <a:gd name="connsiteY0" fmla="*/ 2014 h 655576"/>
              <a:gd name="connsiteX1" fmla="*/ 79627 w 79676"/>
              <a:gd name="connsiteY1" fmla="*/ 129014 h 655576"/>
              <a:gd name="connsiteX2" fmla="*/ 12952 w 79676"/>
              <a:gd name="connsiteY2" fmla="*/ 227439 h 655576"/>
              <a:gd name="connsiteX3" fmla="*/ 66927 w 79676"/>
              <a:gd name="connsiteY3" fmla="*/ 303639 h 655576"/>
              <a:gd name="connsiteX4" fmla="*/ 252 w 79676"/>
              <a:gd name="connsiteY4" fmla="*/ 395714 h 655576"/>
              <a:gd name="connsiteX5" fmla="*/ 63752 w 79676"/>
              <a:gd name="connsiteY5" fmla="*/ 443339 h 655576"/>
              <a:gd name="connsiteX6" fmla="*/ 73277 w 79676"/>
              <a:gd name="connsiteY6" fmla="*/ 554464 h 655576"/>
              <a:gd name="connsiteX7" fmla="*/ 54227 w 79676"/>
              <a:gd name="connsiteY7" fmla="*/ 652889 h 655576"/>
              <a:gd name="connsiteX8" fmla="*/ 76452 w 79676"/>
              <a:gd name="connsiteY8" fmla="*/ 443339 h 655576"/>
              <a:gd name="connsiteX9" fmla="*/ 54227 w 79676"/>
              <a:gd name="connsiteY9" fmla="*/ 236964 h 655576"/>
              <a:gd name="connsiteX10" fmla="*/ 252 w 79676"/>
              <a:gd name="connsiteY10" fmla="*/ 2014 h 6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76" h="655576">
                <a:moveTo>
                  <a:pt x="252" y="2014"/>
                </a:moveTo>
                <a:cubicBezTo>
                  <a:pt x="4485" y="-15978"/>
                  <a:pt x="77510" y="91443"/>
                  <a:pt x="79627" y="129014"/>
                </a:cubicBezTo>
                <a:cubicBezTo>
                  <a:pt x="81744" y="166585"/>
                  <a:pt x="15069" y="198335"/>
                  <a:pt x="12952" y="227439"/>
                </a:cubicBezTo>
                <a:cubicBezTo>
                  <a:pt x="10835" y="256543"/>
                  <a:pt x="69044" y="275593"/>
                  <a:pt x="66927" y="303639"/>
                </a:cubicBezTo>
                <a:cubicBezTo>
                  <a:pt x="64810" y="331685"/>
                  <a:pt x="781" y="372431"/>
                  <a:pt x="252" y="395714"/>
                </a:cubicBezTo>
                <a:cubicBezTo>
                  <a:pt x="-277" y="418997"/>
                  <a:pt x="51581" y="416881"/>
                  <a:pt x="63752" y="443339"/>
                </a:cubicBezTo>
                <a:cubicBezTo>
                  <a:pt x="75923" y="469797"/>
                  <a:pt x="74865" y="519539"/>
                  <a:pt x="73277" y="554464"/>
                </a:cubicBezTo>
                <a:cubicBezTo>
                  <a:pt x="71689" y="589389"/>
                  <a:pt x="53698" y="671410"/>
                  <a:pt x="54227" y="652889"/>
                </a:cubicBezTo>
                <a:cubicBezTo>
                  <a:pt x="54756" y="634368"/>
                  <a:pt x="76452" y="512660"/>
                  <a:pt x="76452" y="443339"/>
                </a:cubicBezTo>
                <a:cubicBezTo>
                  <a:pt x="76452" y="374018"/>
                  <a:pt x="62164" y="309460"/>
                  <a:pt x="54227" y="236964"/>
                </a:cubicBezTo>
                <a:cubicBezTo>
                  <a:pt x="46290" y="164468"/>
                  <a:pt x="-3981" y="20006"/>
                  <a:pt x="252" y="20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1A9E6007-FBB3-2C28-8410-02AB33940F87}"/>
              </a:ext>
            </a:extLst>
          </p:cNvPr>
          <p:cNvSpPr/>
          <p:nvPr/>
        </p:nvSpPr>
        <p:spPr>
          <a:xfrm>
            <a:off x="6797031" y="6696741"/>
            <a:ext cx="264357" cy="1046845"/>
          </a:xfrm>
          <a:custGeom>
            <a:avLst/>
            <a:gdLst>
              <a:gd name="connsiteX0" fmla="*/ 644 w 264357"/>
              <a:gd name="connsiteY0" fmla="*/ 2509 h 1046845"/>
              <a:gd name="connsiteX1" fmla="*/ 51444 w 264357"/>
              <a:gd name="connsiteY1" fmla="*/ 250159 h 1046845"/>
              <a:gd name="connsiteX2" fmla="*/ 89544 w 264357"/>
              <a:gd name="connsiteY2" fmla="*/ 415259 h 1046845"/>
              <a:gd name="connsiteX3" fmla="*/ 76844 w 264357"/>
              <a:gd name="connsiteY3" fmla="*/ 221584 h 1046845"/>
              <a:gd name="connsiteX4" fmla="*/ 92719 w 264357"/>
              <a:gd name="connsiteY4" fmla="*/ 440659 h 1046845"/>
              <a:gd name="connsiteX5" fmla="*/ 127644 w 264357"/>
              <a:gd name="connsiteY5" fmla="*/ 602584 h 1046845"/>
              <a:gd name="connsiteX6" fmla="*/ 207019 w 264357"/>
              <a:gd name="connsiteY6" fmla="*/ 935959 h 1046845"/>
              <a:gd name="connsiteX7" fmla="*/ 264169 w 264357"/>
              <a:gd name="connsiteY7" fmla="*/ 1043909 h 1046845"/>
              <a:gd name="connsiteX8" fmla="*/ 187969 w 264357"/>
              <a:gd name="connsiteY8" fmla="*/ 840709 h 1046845"/>
              <a:gd name="connsiteX9" fmla="*/ 99069 w 264357"/>
              <a:gd name="connsiteY9" fmla="*/ 593059 h 1046845"/>
              <a:gd name="connsiteX10" fmla="*/ 89544 w 264357"/>
              <a:gd name="connsiteY10" fmla="*/ 415259 h 1046845"/>
              <a:gd name="connsiteX11" fmla="*/ 644 w 264357"/>
              <a:gd name="connsiteY11" fmla="*/ 2509 h 10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357" h="1046845">
                <a:moveTo>
                  <a:pt x="644" y="2509"/>
                </a:moveTo>
                <a:cubicBezTo>
                  <a:pt x="-5706" y="-25008"/>
                  <a:pt x="36627" y="181367"/>
                  <a:pt x="51444" y="250159"/>
                </a:cubicBezTo>
                <a:cubicBezTo>
                  <a:pt x="66261" y="318951"/>
                  <a:pt x="85311" y="420021"/>
                  <a:pt x="89544" y="415259"/>
                </a:cubicBezTo>
                <a:cubicBezTo>
                  <a:pt x="93777" y="410497"/>
                  <a:pt x="76315" y="217351"/>
                  <a:pt x="76844" y="221584"/>
                </a:cubicBezTo>
                <a:cubicBezTo>
                  <a:pt x="77373" y="225817"/>
                  <a:pt x="84252" y="377159"/>
                  <a:pt x="92719" y="440659"/>
                </a:cubicBezTo>
                <a:cubicBezTo>
                  <a:pt x="101186" y="504159"/>
                  <a:pt x="108594" y="520034"/>
                  <a:pt x="127644" y="602584"/>
                </a:cubicBezTo>
                <a:cubicBezTo>
                  <a:pt x="146694" y="685134"/>
                  <a:pt x="184265" y="862405"/>
                  <a:pt x="207019" y="935959"/>
                </a:cubicBezTo>
                <a:cubicBezTo>
                  <a:pt x="229773" y="1009513"/>
                  <a:pt x="267344" y="1059784"/>
                  <a:pt x="264169" y="1043909"/>
                </a:cubicBezTo>
                <a:cubicBezTo>
                  <a:pt x="260994" y="1028034"/>
                  <a:pt x="215486" y="915851"/>
                  <a:pt x="187969" y="840709"/>
                </a:cubicBezTo>
                <a:cubicBezTo>
                  <a:pt x="160452" y="765567"/>
                  <a:pt x="115473" y="663967"/>
                  <a:pt x="99069" y="593059"/>
                </a:cubicBezTo>
                <a:cubicBezTo>
                  <a:pt x="82665" y="522151"/>
                  <a:pt x="101186" y="509980"/>
                  <a:pt x="89544" y="415259"/>
                </a:cubicBezTo>
                <a:cubicBezTo>
                  <a:pt x="77902" y="320538"/>
                  <a:pt x="6994" y="30026"/>
                  <a:pt x="644" y="2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82E15A-8B1D-AA92-2840-CEB10CBA162F}"/>
              </a:ext>
            </a:extLst>
          </p:cNvPr>
          <p:cNvSpPr/>
          <p:nvPr/>
        </p:nvSpPr>
        <p:spPr>
          <a:xfrm>
            <a:off x="6979582" y="7694929"/>
            <a:ext cx="916953" cy="1546539"/>
          </a:xfrm>
          <a:custGeom>
            <a:avLst/>
            <a:gdLst>
              <a:gd name="connsiteX0" fmla="*/ 2243 w 916953"/>
              <a:gd name="connsiteY0" fmla="*/ 4446 h 1546539"/>
              <a:gd name="connsiteX1" fmla="*/ 132418 w 916953"/>
              <a:gd name="connsiteY1" fmla="*/ 52071 h 1546539"/>
              <a:gd name="connsiteX2" fmla="*/ 357843 w 916953"/>
              <a:gd name="connsiteY2" fmla="*/ 337821 h 1546539"/>
              <a:gd name="connsiteX3" fmla="*/ 383243 w 916953"/>
              <a:gd name="connsiteY3" fmla="*/ 321946 h 1546539"/>
              <a:gd name="connsiteX4" fmla="*/ 624543 w 916953"/>
              <a:gd name="connsiteY4" fmla="*/ 690246 h 1546539"/>
              <a:gd name="connsiteX5" fmla="*/ 637243 w 916953"/>
              <a:gd name="connsiteY5" fmla="*/ 683896 h 1546539"/>
              <a:gd name="connsiteX6" fmla="*/ 811868 w 916953"/>
              <a:gd name="connsiteY6" fmla="*/ 1052196 h 1546539"/>
              <a:gd name="connsiteX7" fmla="*/ 910293 w 916953"/>
              <a:gd name="connsiteY7" fmla="*/ 1537971 h 1546539"/>
              <a:gd name="connsiteX8" fmla="*/ 862668 w 916953"/>
              <a:gd name="connsiteY8" fmla="*/ 1303021 h 1546539"/>
              <a:gd name="connsiteX9" fmla="*/ 500718 w 916953"/>
              <a:gd name="connsiteY9" fmla="*/ 575946 h 1546539"/>
              <a:gd name="connsiteX10" fmla="*/ 237193 w 916953"/>
              <a:gd name="connsiteY10" fmla="*/ 109221 h 1546539"/>
              <a:gd name="connsiteX11" fmla="*/ 2243 w 916953"/>
              <a:gd name="connsiteY11" fmla="*/ 4446 h 15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953" h="1546539">
                <a:moveTo>
                  <a:pt x="2243" y="4446"/>
                </a:moveTo>
                <a:cubicBezTo>
                  <a:pt x="-15220" y="-5079"/>
                  <a:pt x="73151" y="-3492"/>
                  <a:pt x="132418" y="52071"/>
                </a:cubicBezTo>
                <a:cubicBezTo>
                  <a:pt x="191685" y="107634"/>
                  <a:pt x="316039" y="292842"/>
                  <a:pt x="357843" y="337821"/>
                </a:cubicBezTo>
                <a:cubicBezTo>
                  <a:pt x="399647" y="382800"/>
                  <a:pt x="338793" y="263209"/>
                  <a:pt x="383243" y="321946"/>
                </a:cubicBezTo>
                <a:cubicBezTo>
                  <a:pt x="427693" y="380683"/>
                  <a:pt x="582210" y="629921"/>
                  <a:pt x="624543" y="690246"/>
                </a:cubicBezTo>
                <a:cubicBezTo>
                  <a:pt x="666876" y="750571"/>
                  <a:pt x="606022" y="623571"/>
                  <a:pt x="637243" y="683896"/>
                </a:cubicBezTo>
                <a:cubicBezTo>
                  <a:pt x="668464" y="744221"/>
                  <a:pt x="766360" y="909850"/>
                  <a:pt x="811868" y="1052196"/>
                </a:cubicBezTo>
                <a:cubicBezTo>
                  <a:pt x="857376" y="1194542"/>
                  <a:pt x="910293" y="1537971"/>
                  <a:pt x="910293" y="1537971"/>
                </a:cubicBezTo>
                <a:cubicBezTo>
                  <a:pt x="918760" y="1579775"/>
                  <a:pt x="930931" y="1463359"/>
                  <a:pt x="862668" y="1303021"/>
                </a:cubicBezTo>
                <a:cubicBezTo>
                  <a:pt x="794405" y="1142683"/>
                  <a:pt x="604964" y="774913"/>
                  <a:pt x="500718" y="575946"/>
                </a:cubicBezTo>
                <a:cubicBezTo>
                  <a:pt x="396472" y="376979"/>
                  <a:pt x="315510" y="201825"/>
                  <a:pt x="237193" y="109221"/>
                </a:cubicBezTo>
                <a:cubicBezTo>
                  <a:pt x="158876" y="16617"/>
                  <a:pt x="19706" y="13971"/>
                  <a:pt x="2243" y="44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A8C1D49-9A89-F212-38E7-E484FEFDECEC}"/>
              </a:ext>
            </a:extLst>
          </p:cNvPr>
          <p:cNvSpPr/>
          <p:nvPr/>
        </p:nvSpPr>
        <p:spPr>
          <a:xfrm>
            <a:off x="4175147" y="6692850"/>
            <a:ext cx="124398" cy="1470102"/>
          </a:xfrm>
          <a:custGeom>
            <a:avLst/>
            <a:gdLst>
              <a:gd name="connsiteX0" fmla="*/ 98403 w 124398"/>
              <a:gd name="connsiteY0" fmla="*/ 562025 h 1470102"/>
              <a:gd name="connsiteX1" fmla="*/ 28553 w 124398"/>
              <a:gd name="connsiteY1" fmla="*/ 914450 h 1470102"/>
              <a:gd name="connsiteX2" fmla="*/ 82528 w 124398"/>
              <a:gd name="connsiteY2" fmla="*/ 1216075 h 1470102"/>
              <a:gd name="connsiteX3" fmla="*/ 60303 w 124398"/>
              <a:gd name="connsiteY3" fmla="*/ 1158925 h 1470102"/>
              <a:gd name="connsiteX4" fmla="*/ 123803 w 124398"/>
              <a:gd name="connsiteY4" fmla="*/ 1470075 h 1470102"/>
              <a:gd name="connsiteX5" fmla="*/ 15853 w 124398"/>
              <a:gd name="connsiteY5" fmla="*/ 1139875 h 1470102"/>
              <a:gd name="connsiteX6" fmla="*/ 9503 w 124398"/>
              <a:gd name="connsiteY6" fmla="*/ 685850 h 1470102"/>
              <a:gd name="connsiteX7" fmla="*/ 101578 w 124398"/>
              <a:gd name="connsiteY7" fmla="*/ 50 h 1470102"/>
              <a:gd name="connsiteX8" fmla="*/ 15853 w 124398"/>
              <a:gd name="connsiteY8" fmla="*/ 720775 h 1470102"/>
              <a:gd name="connsiteX9" fmla="*/ 98403 w 124398"/>
              <a:gd name="connsiteY9" fmla="*/ 562025 h 14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98" h="1470102">
                <a:moveTo>
                  <a:pt x="98403" y="562025"/>
                </a:moveTo>
                <a:cubicBezTo>
                  <a:pt x="100520" y="594304"/>
                  <a:pt x="31199" y="805442"/>
                  <a:pt x="28553" y="914450"/>
                </a:cubicBezTo>
                <a:cubicBezTo>
                  <a:pt x="25907" y="1023458"/>
                  <a:pt x="77236" y="1175329"/>
                  <a:pt x="82528" y="1216075"/>
                </a:cubicBezTo>
                <a:cubicBezTo>
                  <a:pt x="87820" y="1256821"/>
                  <a:pt x="53424" y="1116592"/>
                  <a:pt x="60303" y="1158925"/>
                </a:cubicBezTo>
                <a:cubicBezTo>
                  <a:pt x="67182" y="1201258"/>
                  <a:pt x="131211" y="1473250"/>
                  <a:pt x="123803" y="1470075"/>
                </a:cubicBezTo>
                <a:cubicBezTo>
                  <a:pt x="116395" y="1466900"/>
                  <a:pt x="34903" y="1270579"/>
                  <a:pt x="15853" y="1139875"/>
                </a:cubicBezTo>
                <a:cubicBezTo>
                  <a:pt x="-3197" y="1009171"/>
                  <a:pt x="-4784" y="875821"/>
                  <a:pt x="9503" y="685850"/>
                </a:cubicBezTo>
                <a:cubicBezTo>
                  <a:pt x="23790" y="495879"/>
                  <a:pt x="100520" y="-5771"/>
                  <a:pt x="101578" y="50"/>
                </a:cubicBezTo>
                <a:cubicBezTo>
                  <a:pt x="102636" y="5871"/>
                  <a:pt x="19028" y="622879"/>
                  <a:pt x="15853" y="720775"/>
                </a:cubicBezTo>
                <a:cubicBezTo>
                  <a:pt x="12678" y="818671"/>
                  <a:pt x="96286" y="529746"/>
                  <a:pt x="98403" y="5620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56ECE688-4C5D-5703-BDCC-514B4E5030FC}"/>
              </a:ext>
            </a:extLst>
          </p:cNvPr>
          <p:cNvSpPr/>
          <p:nvPr/>
        </p:nvSpPr>
        <p:spPr>
          <a:xfrm>
            <a:off x="4247998" y="7775280"/>
            <a:ext cx="756443" cy="1154726"/>
          </a:xfrm>
          <a:custGeom>
            <a:avLst/>
            <a:gdLst>
              <a:gd name="connsiteX0" fmla="*/ 749452 w 756443"/>
              <a:gd name="connsiteY0" fmla="*/ 9820 h 1154726"/>
              <a:gd name="connsiteX1" fmla="*/ 495452 w 756443"/>
              <a:gd name="connsiteY1" fmla="*/ 216195 h 1154726"/>
              <a:gd name="connsiteX2" fmla="*/ 244627 w 756443"/>
              <a:gd name="connsiteY2" fmla="*/ 625770 h 1154726"/>
              <a:gd name="connsiteX3" fmla="*/ 301777 w 756443"/>
              <a:gd name="connsiteY3" fmla="*/ 527345 h 1154726"/>
              <a:gd name="connsiteX4" fmla="*/ 136677 w 756443"/>
              <a:gd name="connsiteY4" fmla="*/ 787695 h 1154726"/>
              <a:gd name="connsiteX5" fmla="*/ 63652 w 756443"/>
              <a:gd name="connsiteY5" fmla="*/ 1152820 h 1154726"/>
              <a:gd name="connsiteX6" fmla="*/ 123977 w 756443"/>
              <a:gd name="connsiteY6" fmla="*/ 917870 h 1154726"/>
              <a:gd name="connsiteX7" fmla="*/ 162077 w 756443"/>
              <a:gd name="connsiteY7" fmla="*/ 625770 h 1154726"/>
              <a:gd name="connsiteX8" fmla="*/ 130327 w 756443"/>
              <a:gd name="connsiteY8" fmla="*/ 486070 h 1154726"/>
              <a:gd name="connsiteX9" fmla="*/ 152 w 756443"/>
              <a:gd name="connsiteY9" fmla="*/ 270170 h 1154726"/>
              <a:gd name="connsiteX10" fmla="*/ 158902 w 756443"/>
              <a:gd name="connsiteY10" fmla="*/ 546395 h 1154726"/>
              <a:gd name="connsiteX11" fmla="*/ 152552 w 756443"/>
              <a:gd name="connsiteY11" fmla="*/ 168570 h 1154726"/>
              <a:gd name="connsiteX12" fmla="*/ 177952 w 756443"/>
              <a:gd name="connsiteY12" fmla="*/ 517820 h 1154726"/>
              <a:gd name="connsiteX13" fmla="*/ 320827 w 756443"/>
              <a:gd name="connsiteY13" fmla="*/ 327320 h 1154726"/>
              <a:gd name="connsiteX14" fmla="*/ 463702 w 756443"/>
              <a:gd name="connsiteY14" fmla="*/ 187620 h 1154726"/>
              <a:gd name="connsiteX15" fmla="*/ 203352 w 756443"/>
              <a:gd name="connsiteY15" fmla="*/ 517820 h 1154726"/>
              <a:gd name="connsiteX16" fmla="*/ 749452 w 756443"/>
              <a:gd name="connsiteY16" fmla="*/ 9820 h 115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6443" h="1154726">
                <a:moveTo>
                  <a:pt x="749452" y="9820"/>
                </a:moveTo>
                <a:cubicBezTo>
                  <a:pt x="798135" y="-40451"/>
                  <a:pt x="579589" y="113537"/>
                  <a:pt x="495452" y="216195"/>
                </a:cubicBezTo>
                <a:cubicBezTo>
                  <a:pt x="411314" y="318853"/>
                  <a:pt x="276906" y="573912"/>
                  <a:pt x="244627" y="625770"/>
                </a:cubicBezTo>
                <a:cubicBezTo>
                  <a:pt x="212348" y="677628"/>
                  <a:pt x="319769" y="500358"/>
                  <a:pt x="301777" y="527345"/>
                </a:cubicBezTo>
                <a:cubicBezTo>
                  <a:pt x="283785" y="554332"/>
                  <a:pt x="176364" y="683449"/>
                  <a:pt x="136677" y="787695"/>
                </a:cubicBezTo>
                <a:cubicBezTo>
                  <a:pt x="96990" y="891941"/>
                  <a:pt x="65769" y="1131124"/>
                  <a:pt x="63652" y="1152820"/>
                </a:cubicBezTo>
                <a:cubicBezTo>
                  <a:pt x="61535" y="1174516"/>
                  <a:pt x="107573" y="1005712"/>
                  <a:pt x="123977" y="917870"/>
                </a:cubicBezTo>
                <a:cubicBezTo>
                  <a:pt x="140381" y="830028"/>
                  <a:pt x="161019" y="697737"/>
                  <a:pt x="162077" y="625770"/>
                </a:cubicBezTo>
                <a:cubicBezTo>
                  <a:pt x="163135" y="553803"/>
                  <a:pt x="157314" y="545337"/>
                  <a:pt x="130327" y="486070"/>
                </a:cubicBezTo>
                <a:cubicBezTo>
                  <a:pt x="103340" y="426803"/>
                  <a:pt x="-4611" y="260116"/>
                  <a:pt x="152" y="270170"/>
                </a:cubicBezTo>
                <a:cubicBezTo>
                  <a:pt x="4914" y="280224"/>
                  <a:pt x="133502" y="563328"/>
                  <a:pt x="158902" y="546395"/>
                </a:cubicBezTo>
                <a:cubicBezTo>
                  <a:pt x="184302" y="529462"/>
                  <a:pt x="149377" y="173332"/>
                  <a:pt x="152552" y="168570"/>
                </a:cubicBezTo>
                <a:cubicBezTo>
                  <a:pt x="155727" y="163808"/>
                  <a:pt x="149906" y="491362"/>
                  <a:pt x="177952" y="517820"/>
                </a:cubicBezTo>
                <a:cubicBezTo>
                  <a:pt x="205998" y="544278"/>
                  <a:pt x="273202" y="382353"/>
                  <a:pt x="320827" y="327320"/>
                </a:cubicBezTo>
                <a:cubicBezTo>
                  <a:pt x="368452" y="272287"/>
                  <a:pt x="483281" y="155870"/>
                  <a:pt x="463702" y="187620"/>
                </a:cubicBezTo>
                <a:cubicBezTo>
                  <a:pt x="444123" y="219370"/>
                  <a:pt x="152023" y="549570"/>
                  <a:pt x="203352" y="517820"/>
                </a:cubicBezTo>
                <a:cubicBezTo>
                  <a:pt x="254681" y="486070"/>
                  <a:pt x="700769" y="60091"/>
                  <a:pt x="749452" y="98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79899E96-716B-03AD-F4B9-2B33A902BA6D}"/>
              </a:ext>
            </a:extLst>
          </p:cNvPr>
          <p:cNvSpPr/>
          <p:nvPr/>
        </p:nvSpPr>
        <p:spPr>
          <a:xfrm>
            <a:off x="2905125" y="8940500"/>
            <a:ext cx="1415753" cy="654350"/>
          </a:xfrm>
          <a:custGeom>
            <a:avLst/>
            <a:gdLst>
              <a:gd name="connsiteX0" fmla="*/ 0 w 1415753"/>
              <a:gd name="connsiteY0" fmla="*/ 654350 h 654350"/>
              <a:gd name="connsiteX1" fmla="*/ 1041400 w 1415753"/>
              <a:gd name="connsiteY1" fmla="*/ 289225 h 654350"/>
              <a:gd name="connsiteX2" fmla="*/ 254000 w 1415753"/>
              <a:gd name="connsiteY2" fmla="*/ 584500 h 654350"/>
              <a:gd name="connsiteX3" fmla="*/ 1257300 w 1415753"/>
              <a:gd name="connsiteY3" fmla="*/ 133650 h 654350"/>
              <a:gd name="connsiteX4" fmla="*/ 1409700 w 1415753"/>
              <a:gd name="connsiteY4" fmla="*/ 300 h 654350"/>
              <a:gd name="connsiteX5" fmla="*/ 1222375 w 1415753"/>
              <a:gd name="connsiteY5" fmla="*/ 159050 h 654350"/>
              <a:gd name="connsiteX6" fmla="*/ 873125 w 1415753"/>
              <a:gd name="connsiteY6" fmla="*/ 368600 h 654350"/>
              <a:gd name="connsiteX7" fmla="*/ 387350 w 1415753"/>
              <a:gd name="connsiteY7" fmla="*/ 555925 h 654350"/>
              <a:gd name="connsiteX8" fmla="*/ 568325 w 1415753"/>
              <a:gd name="connsiteY8" fmla="*/ 505125 h 654350"/>
              <a:gd name="connsiteX9" fmla="*/ 0 w 1415753"/>
              <a:gd name="connsiteY9" fmla="*/ 654350 h 6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753" h="654350">
                <a:moveTo>
                  <a:pt x="0" y="654350"/>
                </a:moveTo>
                <a:lnTo>
                  <a:pt x="1041400" y="289225"/>
                </a:lnTo>
                <a:cubicBezTo>
                  <a:pt x="1083733" y="277583"/>
                  <a:pt x="218017" y="610429"/>
                  <a:pt x="254000" y="584500"/>
                </a:cubicBezTo>
                <a:cubicBezTo>
                  <a:pt x="289983" y="558571"/>
                  <a:pt x="1064683" y="231017"/>
                  <a:pt x="1257300" y="133650"/>
                </a:cubicBezTo>
                <a:cubicBezTo>
                  <a:pt x="1449917" y="36283"/>
                  <a:pt x="1415521" y="-3933"/>
                  <a:pt x="1409700" y="300"/>
                </a:cubicBezTo>
                <a:cubicBezTo>
                  <a:pt x="1403879" y="4533"/>
                  <a:pt x="1311804" y="97667"/>
                  <a:pt x="1222375" y="159050"/>
                </a:cubicBezTo>
                <a:cubicBezTo>
                  <a:pt x="1132946" y="220433"/>
                  <a:pt x="1012296" y="302454"/>
                  <a:pt x="873125" y="368600"/>
                </a:cubicBezTo>
                <a:cubicBezTo>
                  <a:pt x="733954" y="434746"/>
                  <a:pt x="438150" y="533171"/>
                  <a:pt x="387350" y="555925"/>
                </a:cubicBezTo>
                <a:cubicBezTo>
                  <a:pt x="336550" y="578679"/>
                  <a:pt x="568325" y="505125"/>
                  <a:pt x="568325" y="505125"/>
                </a:cubicBezTo>
                <a:lnTo>
                  <a:pt x="0" y="6543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C3432B8F-C0AC-B6BE-927F-B59AC018F0F0}"/>
              </a:ext>
            </a:extLst>
          </p:cNvPr>
          <p:cNvSpPr/>
          <p:nvPr/>
        </p:nvSpPr>
        <p:spPr>
          <a:xfrm>
            <a:off x="2879714" y="9524991"/>
            <a:ext cx="907804" cy="207520"/>
          </a:xfrm>
          <a:custGeom>
            <a:avLst/>
            <a:gdLst>
              <a:gd name="connsiteX0" fmla="*/ 11 w 907804"/>
              <a:gd name="connsiteY0" fmla="*/ 9 h 207520"/>
              <a:gd name="connsiteX1" fmla="*/ 365136 w 907804"/>
              <a:gd name="connsiteY1" fmla="*/ 111134 h 207520"/>
              <a:gd name="connsiteX2" fmla="*/ 454036 w 907804"/>
              <a:gd name="connsiteY2" fmla="*/ 165109 h 207520"/>
              <a:gd name="connsiteX3" fmla="*/ 330211 w 907804"/>
              <a:gd name="connsiteY3" fmla="*/ 203209 h 207520"/>
              <a:gd name="connsiteX4" fmla="*/ 904886 w 907804"/>
              <a:gd name="connsiteY4" fmla="*/ 60334 h 207520"/>
              <a:gd name="connsiteX5" fmla="*/ 546111 w 907804"/>
              <a:gd name="connsiteY5" fmla="*/ 142884 h 207520"/>
              <a:gd name="connsiteX6" fmla="*/ 377836 w 907804"/>
              <a:gd name="connsiteY6" fmla="*/ 117484 h 207520"/>
              <a:gd name="connsiteX7" fmla="*/ 11 w 907804"/>
              <a:gd name="connsiteY7" fmla="*/ 9 h 20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804" h="207520">
                <a:moveTo>
                  <a:pt x="11" y="9"/>
                </a:moveTo>
                <a:cubicBezTo>
                  <a:pt x="-2106" y="-1049"/>
                  <a:pt x="289465" y="83617"/>
                  <a:pt x="365136" y="111134"/>
                </a:cubicBezTo>
                <a:cubicBezTo>
                  <a:pt x="440807" y="138651"/>
                  <a:pt x="459857" y="149763"/>
                  <a:pt x="454036" y="165109"/>
                </a:cubicBezTo>
                <a:cubicBezTo>
                  <a:pt x="448215" y="180455"/>
                  <a:pt x="255069" y="220672"/>
                  <a:pt x="330211" y="203209"/>
                </a:cubicBezTo>
                <a:cubicBezTo>
                  <a:pt x="405353" y="185747"/>
                  <a:pt x="868903" y="70388"/>
                  <a:pt x="904886" y="60334"/>
                </a:cubicBezTo>
                <a:cubicBezTo>
                  <a:pt x="940869" y="50280"/>
                  <a:pt x="633953" y="133359"/>
                  <a:pt x="546111" y="142884"/>
                </a:cubicBezTo>
                <a:cubicBezTo>
                  <a:pt x="458269" y="152409"/>
                  <a:pt x="467794" y="138651"/>
                  <a:pt x="377836" y="117484"/>
                </a:cubicBezTo>
                <a:cubicBezTo>
                  <a:pt x="287878" y="96317"/>
                  <a:pt x="2128" y="1067"/>
                  <a:pt x="11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A0BC40D-F559-D07F-C33B-D98CB20A33DC}"/>
              </a:ext>
            </a:extLst>
          </p:cNvPr>
          <p:cNvSpPr/>
          <p:nvPr/>
        </p:nvSpPr>
        <p:spPr>
          <a:xfrm>
            <a:off x="3025420" y="9388475"/>
            <a:ext cx="718742" cy="263744"/>
          </a:xfrm>
          <a:custGeom>
            <a:avLst/>
            <a:gdLst>
              <a:gd name="connsiteX0" fmla="*/ 355 w 718742"/>
              <a:gd name="connsiteY0" fmla="*/ 142875 h 263744"/>
              <a:gd name="connsiteX1" fmla="*/ 267055 w 718742"/>
              <a:gd name="connsiteY1" fmla="*/ 238125 h 263744"/>
              <a:gd name="connsiteX2" fmla="*/ 340080 w 718742"/>
              <a:gd name="connsiteY2" fmla="*/ 263525 h 263744"/>
              <a:gd name="connsiteX3" fmla="*/ 581380 w 718742"/>
              <a:gd name="connsiteY3" fmla="*/ 228600 h 263744"/>
              <a:gd name="connsiteX4" fmla="*/ 679805 w 718742"/>
              <a:gd name="connsiteY4" fmla="*/ 200025 h 263744"/>
              <a:gd name="connsiteX5" fmla="*/ 717905 w 718742"/>
              <a:gd name="connsiteY5" fmla="*/ 0 h 263744"/>
              <a:gd name="connsiteX6" fmla="*/ 648055 w 718742"/>
              <a:gd name="connsiteY6" fmla="*/ 200025 h 263744"/>
              <a:gd name="connsiteX7" fmla="*/ 336905 w 718742"/>
              <a:gd name="connsiteY7" fmla="*/ 241300 h 263744"/>
              <a:gd name="connsiteX8" fmla="*/ 355 w 718742"/>
              <a:gd name="connsiteY8" fmla="*/ 142875 h 26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742" h="263744">
                <a:moveTo>
                  <a:pt x="355" y="142875"/>
                </a:moveTo>
                <a:cubicBezTo>
                  <a:pt x="-11287" y="142346"/>
                  <a:pt x="267055" y="238125"/>
                  <a:pt x="267055" y="238125"/>
                </a:cubicBezTo>
                <a:cubicBezTo>
                  <a:pt x="323676" y="258233"/>
                  <a:pt x="287693" y="265112"/>
                  <a:pt x="340080" y="263525"/>
                </a:cubicBezTo>
                <a:cubicBezTo>
                  <a:pt x="392467" y="261938"/>
                  <a:pt x="524759" y="239183"/>
                  <a:pt x="581380" y="228600"/>
                </a:cubicBezTo>
                <a:cubicBezTo>
                  <a:pt x="638001" y="218017"/>
                  <a:pt x="657051" y="238125"/>
                  <a:pt x="679805" y="200025"/>
                </a:cubicBezTo>
                <a:cubicBezTo>
                  <a:pt x="702559" y="161925"/>
                  <a:pt x="723197" y="0"/>
                  <a:pt x="717905" y="0"/>
                </a:cubicBezTo>
                <a:cubicBezTo>
                  <a:pt x="712613" y="0"/>
                  <a:pt x="711555" y="159808"/>
                  <a:pt x="648055" y="200025"/>
                </a:cubicBezTo>
                <a:cubicBezTo>
                  <a:pt x="584555" y="240242"/>
                  <a:pt x="439563" y="250296"/>
                  <a:pt x="336905" y="241300"/>
                </a:cubicBezTo>
                <a:cubicBezTo>
                  <a:pt x="234247" y="232304"/>
                  <a:pt x="11997" y="143404"/>
                  <a:pt x="355" y="1428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7480E76F-CC8F-10D2-678A-B71F5619DC49}"/>
              </a:ext>
            </a:extLst>
          </p:cNvPr>
          <p:cNvSpPr/>
          <p:nvPr/>
        </p:nvSpPr>
        <p:spPr>
          <a:xfrm>
            <a:off x="3552546" y="9239136"/>
            <a:ext cx="279788" cy="1361615"/>
          </a:xfrm>
          <a:custGeom>
            <a:avLst/>
            <a:gdLst>
              <a:gd name="connsiteX0" fmla="*/ 279679 w 279788"/>
              <a:gd name="connsiteY0" fmla="*/ 114 h 1361615"/>
              <a:gd name="connsiteX1" fmla="*/ 54254 w 279788"/>
              <a:gd name="connsiteY1" fmla="*/ 736714 h 1361615"/>
              <a:gd name="connsiteX2" fmla="*/ 3454 w 279788"/>
              <a:gd name="connsiteY2" fmla="*/ 1336789 h 1361615"/>
              <a:gd name="connsiteX3" fmla="*/ 28854 w 279788"/>
              <a:gd name="connsiteY3" fmla="*/ 1152639 h 1361615"/>
              <a:gd name="connsiteX4" fmla="*/ 222529 w 279788"/>
              <a:gd name="connsiteY4" fmla="*/ 298564 h 1361615"/>
              <a:gd name="connsiteX5" fmla="*/ 86004 w 279788"/>
              <a:gd name="connsiteY5" fmla="*/ 790689 h 1361615"/>
              <a:gd name="connsiteX6" fmla="*/ 279679 w 279788"/>
              <a:gd name="connsiteY6" fmla="*/ 114 h 136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88" h="1361615">
                <a:moveTo>
                  <a:pt x="279679" y="114"/>
                </a:moveTo>
                <a:cubicBezTo>
                  <a:pt x="274387" y="-8882"/>
                  <a:pt x="100291" y="513935"/>
                  <a:pt x="54254" y="736714"/>
                </a:cubicBezTo>
                <a:cubicBezTo>
                  <a:pt x="8217" y="959493"/>
                  <a:pt x="7687" y="1267468"/>
                  <a:pt x="3454" y="1336789"/>
                </a:cubicBezTo>
                <a:cubicBezTo>
                  <a:pt x="-779" y="1406110"/>
                  <a:pt x="-7658" y="1325676"/>
                  <a:pt x="28854" y="1152639"/>
                </a:cubicBezTo>
                <a:cubicBezTo>
                  <a:pt x="65366" y="979602"/>
                  <a:pt x="213004" y="358889"/>
                  <a:pt x="222529" y="298564"/>
                </a:cubicBezTo>
                <a:cubicBezTo>
                  <a:pt x="232054" y="238239"/>
                  <a:pt x="75421" y="835139"/>
                  <a:pt x="86004" y="790689"/>
                </a:cubicBezTo>
                <a:cubicBezTo>
                  <a:pt x="96587" y="746239"/>
                  <a:pt x="284971" y="9110"/>
                  <a:pt x="279679" y="1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7D2B32-F954-94BE-F19F-BFD169921429}"/>
              </a:ext>
            </a:extLst>
          </p:cNvPr>
          <p:cNvSpPr/>
          <p:nvPr/>
        </p:nvSpPr>
        <p:spPr>
          <a:xfrm>
            <a:off x="3533662" y="9990891"/>
            <a:ext cx="70253" cy="955505"/>
          </a:xfrm>
          <a:custGeom>
            <a:avLst/>
            <a:gdLst>
              <a:gd name="connsiteX0" fmla="*/ 35038 w 70253"/>
              <a:gd name="connsiteY0" fmla="*/ 13534 h 955505"/>
              <a:gd name="connsiteX1" fmla="*/ 113 w 70253"/>
              <a:gd name="connsiteY1" fmla="*/ 924759 h 955505"/>
              <a:gd name="connsiteX2" fmla="*/ 25513 w 70253"/>
              <a:gd name="connsiteY2" fmla="*/ 689809 h 955505"/>
              <a:gd name="connsiteX3" fmla="*/ 69963 w 70253"/>
              <a:gd name="connsiteY3" fmla="*/ 184984 h 955505"/>
              <a:gd name="connsiteX4" fmla="*/ 44563 w 70253"/>
              <a:gd name="connsiteY4" fmla="*/ 365959 h 955505"/>
              <a:gd name="connsiteX5" fmla="*/ 35038 w 70253"/>
              <a:gd name="connsiteY5" fmla="*/ 13534 h 95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53" h="955505">
                <a:moveTo>
                  <a:pt x="35038" y="13534"/>
                </a:moveTo>
                <a:cubicBezTo>
                  <a:pt x="27630" y="106667"/>
                  <a:pt x="1700" y="812047"/>
                  <a:pt x="113" y="924759"/>
                </a:cubicBezTo>
                <a:cubicBezTo>
                  <a:pt x="-1474" y="1037471"/>
                  <a:pt x="13871" y="813105"/>
                  <a:pt x="25513" y="689809"/>
                </a:cubicBezTo>
                <a:cubicBezTo>
                  <a:pt x="37155" y="566513"/>
                  <a:pt x="66788" y="238959"/>
                  <a:pt x="69963" y="184984"/>
                </a:cubicBezTo>
                <a:cubicBezTo>
                  <a:pt x="73138" y="131009"/>
                  <a:pt x="49325" y="394534"/>
                  <a:pt x="44563" y="365959"/>
                </a:cubicBezTo>
                <a:cubicBezTo>
                  <a:pt x="39801" y="337384"/>
                  <a:pt x="42446" y="-79599"/>
                  <a:pt x="35038" y="135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4428D6A-AEEF-58FF-B5BB-709E6A7DDDD5}"/>
              </a:ext>
            </a:extLst>
          </p:cNvPr>
          <p:cNvSpPr/>
          <p:nvPr/>
        </p:nvSpPr>
        <p:spPr>
          <a:xfrm>
            <a:off x="3469032" y="10888931"/>
            <a:ext cx="1308521" cy="58469"/>
          </a:xfrm>
          <a:custGeom>
            <a:avLst/>
            <a:gdLst>
              <a:gd name="connsiteX0" fmla="*/ 1243 w 1308521"/>
              <a:gd name="connsiteY0" fmla="*/ 1319 h 58469"/>
              <a:gd name="connsiteX1" fmla="*/ 280643 w 1308521"/>
              <a:gd name="connsiteY1" fmla="*/ 58469 h 58469"/>
              <a:gd name="connsiteX2" fmla="*/ 909293 w 1308521"/>
              <a:gd name="connsiteY2" fmla="*/ 1319 h 58469"/>
              <a:gd name="connsiteX3" fmla="*/ 807693 w 1308521"/>
              <a:gd name="connsiteY3" fmla="*/ 17194 h 58469"/>
              <a:gd name="connsiteX4" fmla="*/ 1306168 w 1308521"/>
              <a:gd name="connsiteY4" fmla="*/ 4494 h 58469"/>
              <a:gd name="connsiteX5" fmla="*/ 1007718 w 1308521"/>
              <a:gd name="connsiteY5" fmla="*/ 17194 h 58469"/>
              <a:gd name="connsiteX6" fmla="*/ 372718 w 1308521"/>
              <a:gd name="connsiteY6" fmla="*/ 48944 h 58469"/>
              <a:gd name="connsiteX7" fmla="*/ 185393 w 1308521"/>
              <a:gd name="connsiteY7" fmla="*/ 39419 h 58469"/>
              <a:gd name="connsiteX8" fmla="*/ 1243 w 1308521"/>
              <a:gd name="connsiteY8" fmla="*/ 1319 h 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521" h="58469">
                <a:moveTo>
                  <a:pt x="1243" y="1319"/>
                </a:moveTo>
                <a:cubicBezTo>
                  <a:pt x="17118" y="4494"/>
                  <a:pt x="129301" y="58469"/>
                  <a:pt x="280643" y="58469"/>
                </a:cubicBezTo>
                <a:cubicBezTo>
                  <a:pt x="431985" y="58469"/>
                  <a:pt x="821451" y="8198"/>
                  <a:pt x="909293" y="1319"/>
                </a:cubicBezTo>
                <a:cubicBezTo>
                  <a:pt x="997135" y="-5560"/>
                  <a:pt x="741547" y="16665"/>
                  <a:pt x="807693" y="17194"/>
                </a:cubicBezTo>
                <a:cubicBezTo>
                  <a:pt x="873839" y="17723"/>
                  <a:pt x="1272831" y="4494"/>
                  <a:pt x="1306168" y="4494"/>
                </a:cubicBezTo>
                <a:cubicBezTo>
                  <a:pt x="1339505" y="4494"/>
                  <a:pt x="1007718" y="17194"/>
                  <a:pt x="1007718" y="17194"/>
                </a:cubicBezTo>
                <a:lnTo>
                  <a:pt x="372718" y="48944"/>
                </a:lnTo>
                <a:cubicBezTo>
                  <a:pt x="235664" y="52648"/>
                  <a:pt x="245189" y="44182"/>
                  <a:pt x="185393" y="39419"/>
                </a:cubicBezTo>
                <a:cubicBezTo>
                  <a:pt x="125597" y="34656"/>
                  <a:pt x="-14632" y="-1856"/>
                  <a:pt x="1243" y="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39436D05-2629-5C27-6B27-BD0AB2B3E223}"/>
              </a:ext>
            </a:extLst>
          </p:cNvPr>
          <p:cNvSpPr/>
          <p:nvPr/>
        </p:nvSpPr>
        <p:spPr>
          <a:xfrm>
            <a:off x="5094720" y="8984613"/>
            <a:ext cx="233623" cy="1240467"/>
          </a:xfrm>
          <a:custGeom>
            <a:avLst/>
            <a:gdLst>
              <a:gd name="connsiteX0" fmla="*/ 232654 w 233623"/>
              <a:gd name="connsiteY0" fmla="*/ 361 h 1240467"/>
              <a:gd name="connsiteX1" fmla="*/ 120010 w 233623"/>
              <a:gd name="connsiteY1" fmla="*/ 861752 h 1240467"/>
              <a:gd name="connsiteX2" fmla="*/ 7367 w 233623"/>
              <a:gd name="connsiteY2" fmla="*/ 1232813 h 1240467"/>
              <a:gd name="connsiteX3" fmla="*/ 27245 w 233623"/>
              <a:gd name="connsiteY3" fmla="*/ 1047283 h 1240467"/>
              <a:gd name="connsiteX4" fmla="*/ 159767 w 233623"/>
              <a:gd name="connsiteY4" fmla="*/ 311787 h 1240467"/>
              <a:gd name="connsiteX5" fmla="*/ 53750 w 233623"/>
              <a:gd name="connsiteY5" fmla="*/ 749109 h 1240467"/>
              <a:gd name="connsiteX6" fmla="*/ 232654 w 233623"/>
              <a:gd name="connsiteY6" fmla="*/ 361 h 12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23" h="1240467">
                <a:moveTo>
                  <a:pt x="232654" y="361"/>
                </a:moveTo>
                <a:cubicBezTo>
                  <a:pt x="243697" y="19135"/>
                  <a:pt x="157558" y="656344"/>
                  <a:pt x="120010" y="861752"/>
                </a:cubicBezTo>
                <a:cubicBezTo>
                  <a:pt x="82462" y="1067160"/>
                  <a:pt x="22828" y="1201891"/>
                  <a:pt x="7367" y="1232813"/>
                </a:cubicBezTo>
                <a:cubicBezTo>
                  <a:pt x="-8094" y="1263735"/>
                  <a:pt x="1845" y="1200787"/>
                  <a:pt x="27245" y="1047283"/>
                </a:cubicBezTo>
                <a:cubicBezTo>
                  <a:pt x="52645" y="893779"/>
                  <a:pt x="155350" y="361483"/>
                  <a:pt x="159767" y="311787"/>
                </a:cubicBezTo>
                <a:cubicBezTo>
                  <a:pt x="164184" y="262091"/>
                  <a:pt x="44915" y="798805"/>
                  <a:pt x="53750" y="749109"/>
                </a:cubicBezTo>
                <a:cubicBezTo>
                  <a:pt x="62585" y="699413"/>
                  <a:pt x="221611" y="-18413"/>
                  <a:pt x="232654" y="3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D130336A-D1A8-9B88-ACA2-1D8DD172BE09}"/>
              </a:ext>
            </a:extLst>
          </p:cNvPr>
          <p:cNvSpPr/>
          <p:nvPr/>
        </p:nvSpPr>
        <p:spPr>
          <a:xfrm>
            <a:off x="5295710" y="9009321"/>
            <a:ext cx="536733" cy="1209976"/>
          </a:xfrm>
          <a:custGeom>
            <a:avLst/>
            <a:gdLst>
              <a:gd name="connsiteX0" fmla="*/ 18412 w 536733"/>
              <a:gd name="connsiteY0" fmla="*/ 41914 h 1209976"/>
              <a:gd name="connsiteX1" fmla="*/ 104551 w 536733"/>
              <a:gd name="connsiteY1" fmla="*/ 591879 h 1209976"/>
              <a:gd name="connsiteX2" fmla="*/ 223820 w 536733"/>
              <a:gd name="connsiteY2" fmla="*/ 962940 h 1209976"/>
              <a:gd name="connsiteX3" fmla="*/ 210568 w 536733"/>
              <a:gd name="connsiteY3" fmla="*/ 890053 h 1209976"/>
              <a:gd name="connsiteX4" fmla="*/ 528620 w 536733"/>
              <a:gd name="connsiteY4" fmla="*/ 1201479 h 1209976"/>
              <a:gd name="connsiteX5" fmla="*/ 449107 w 536733"/>
              <a:gd name="connsiteY5" fmla="*/ 1128592 h 1209976"/>
              <a:gd name="connsiteX6" fmla="*/ 144307 w 536733"/>
              <a:gd name="connsiteY6" fmla="*/ 843670 h 1209976"/>
              <a:gd name="connsiteX7" fmla="*/ 91299 w 536733"/>
              <a:gd name="connsiteY7" fmla="*/ 658140 h 1209976"/>
              <a:gd name="connsiteX8" fmla="*/ 5160 w 536733"/>
              <a:gd name="connsiteY8" fmla="*/ 108175 h 1209976"/>
              <a:gd name="connsiteX9" fmla="*/ 18412 w 536733"/>
              <a:gd name="connsiteY9" fmla="*/ 41914 h 120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733" h="1209976">
                <a:moveTo>
                  <a:pt x="18412" y="41914"/>
                </a:moveTo>
                <a:cubicBezTo>
                  <a:pt x="34977" y="122531"/>
                  <a:pt x="70316" y="438375"/>
                  <a:pt x="104551" y="591879"/>
                </a:cubicBezTo>
                <a:cubicBezTo>
                  <a:pt x="138786" y="745383"/>
                  <a:pt x="206151" y="913244"/>
                  <a:pt x="223820" y="962940"/>
                </a:cubicBezTo>
                <a:cubicBezTo>
                  <a:pt x="241489" y="1012636"/>
                  <a:pt x="159768" y="850297"/>
                  <a:pt x="210568" y="890053"/>
                </a:cubicBezTo>
                <a:cubicBezTo>
                  <a:pt x="261368" y="929809"/>
                  <a:pt x="488864" y="1161723"/>
                  <a:pt x="528620" y="1201479"/>
                </a:cubicBezTo>
                <a:cubicBezTo>
                  <a:pt x="568376" y="1241235"/>
                  <a:pt x="449107" y="1128592"/>
                  <a:pt x="449107" y="1128592"/>
                </a:cubicBezTo>
                <a:cubicBezTo>
                  <a:pt x="385055" y="1068957"/>
                  <a:pt x="203942" y="922079"/>
                  <a:pt x="144307" y="843670"/>
                </a:cubicBezTo>
                <a:cubicBezTo>
                  <a:pt x="84672" y="765261"/>
                  <a:pt x="114490" y="780722"/>
                  <a:pt x="91299" y="658140"/>
                </a:cubicBezTo>
                <a:cubicBezTo>
                  <a:pt x="68108" y="535558"/>
                  <a:pt x="16203" y="211984"/>
                  <a:pt x="5160" y="108175"/>
                </a:cubicBezTo>
                <a:cubicBezTo>
                  <a:pt x="-5884" y="4366"/>
                  <a:pt x="1847" y="-38703"/>
                  <a:pt x="18412" y="419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C92F2C1-EA04-D031-0302-4705853BE8E8}"/>
              </a:ext>
            </a:extLst>
          </p:cNvPr>
          <p:cNvSpPr/>
          <p:nvPr/>
        </p:nvSpPr>
        <p:spPr>
          <a:xfrm>
            <a:off x="5146239" y="9918005"/>
            <a:ext cx="671520" cy="579398"/>
          </a:xfrm>
          <a:custGeom>
            <a:avLst/>
            <a:gdLst>
              <a:gd name="connsiteX0" fmla="*/ 2231 w 671520"/>
              <a:gd name="connsiteY0" fmla="*/ 1247 h 579398"/>
              <a:gd name="connsiteX1" fmla="*/ 446178 w 671520"/>
              <a:gd name="connsiteY1" fmla="*/ 431943 h 579398"/>
              <a:gd name="connsiteX2" fmla="*/ 664839 w 671520"/>
              <a:gd name="connsiteY2" fmla="*/ 577717 h 579398"/>
              <a:gd name="connsiteX3" fmla="*/ 585326 w 671520"/>
              <a:gd name="connsiteY3" fmla="*/ 498204 h 579398"/>
              <a:gd name="connsiteX4" fmla="*/ 287152 w 671520"/>
              <a:gd name="connsiteY4" fmla="*/ 306047 h 579398"/>
              <a:gd name="connsiteX5" fmla="*/ 2231 w 671520"/>
              <a:gd name="connsiteY5" fmla="*/ 1247 h 5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20" h="579398">
                <a:moveTo>
                  <a:pt x="2231" y="1247"/>
                </a:moveTo>
                <a:cubicBezTo>
                  <a:pt x="28735" y="22230"/>
                  <a:pt x="335743" y="335865"/>
                  <a:pt x="446178" y="431943"/>
                </a:cubicBezTo>
                <a:cubicBezTo>
                  <a:pt x="556613" y="528021"/>
                  <a:pt x="641648" y="566673"/>
                  <a:pt x="664839" y="577717"/>
                </a:cubicBezTo>
                <a:cubicBezTo>
                  <a:pt x="688030" y="588761"/>
                  <a:pt x="648274" y="543482"/>
                  <a:pt x="585326" y="498204"/>
                </a:cubicBezTo>
                <a:cubicBezTo>
                  <a:pt x="522378" y="452926"/>
                  <a:pt x="382126" y="382247"/>
                  <a:pt x="287152" y="306047"/>
                </a:cubicBezTo>
                <a:cubicBezTo>
                  <a:pt x="192178" y="229847"/>
                  <a:pt x="-24273" y="-19736"/>
                  <a:pt x="2231" y="12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04A9A27-3458-4D95-475C-5E6DD5A8B725}"/>
              </a:ext>
            </a:extLst>
          </p:cNvPr>
          <p:cNvSpPr/>
          <p:nvPr/>
        </p:nvSpPr>
        <p:spPr>
          <a:xfrm>
            <a:off x="4713168" y="10050607"/>
            <a:ext cx="405865" cy="873292"/>
          </a:xfrm>
          <a:custGeom>
            <a:avLst/>
            <a:gdLst>
              <a:gd name="connsiteX0" fmla="*/ 404841 w 405865"/>
              <a:gd name="connsiteY0" fmla="*/ 1215 h 873292"/>
              <a:gd name="connsiteX1" fmla="*/ 220645 w 405865"/>
              <a:gd name="connsiteY1" fmla="*/ 468282 h 873292"/>
              <a:gd name="connsiteX2" fmla="*/ 62763 w 405865"/>
              <a:gd name="connsiteY2" fmla="*/ 787335 h 873292"/>
              <a:gd name="connsiteX3" fmla="*/ 102233 w 405865"/>
              <a:gd name="connsiteY3" fmla="*/ 708394 h 873292"/>
              <a:gd name="connsiteX4" fmla="*/ 268 w 405865"/>
              <a:gd name="connsiteY4" fmla="*/ 872855 h 873292"/>
              <a:gd name="connsiteX5" fmla="*/ 138415 w 405865"/>
              <a:gd name="connsiteY5" fmla="*/ 649189 h 873292"/>
              <a:gd name="connsiteX6" fmla="*/ 385105 w 405865"/>
              <a:gd name="connsiteY6" fmla="*/ 172253 h 873292"/>
              <a:gd name="connsiteX7" fmla="*/ 299586 w 405865"/>
              <a:gd name="connsiteY7" fmla="*/ 326846 h 873292"/>
              <a:gd name="connsiteX8" fmla="*/ 404841 w 405865"/>
              <a:gd name="connsiteY8" fmla="*/ 1215 h 8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65" h="873292">
                <a:moveTo>
                  <a:pt x="404841" y="1215"/>
                </a:moveTo>
                <a:cubicBezTo>
                  <a:pt x="391684" y="24788"/>
                  <a:pt x="277658" y="337262"/>
                  <a:pt x="220645" y="468282"/>
                </a:cubicBezTo>
                <a:cubicBezTo>
                  <a:pt x="163632" y="599302"/>
                  <a:pt x="82498" y="747316"/>
                  <a:pt x="62763" y="787335"/>
                </a:cubicBezTo>
                <a:cubicBezTo>
                  <a:pt x="43028" y="827354"/>
                  <a:pt x="112649" y="694141"/>
                  <a:pt x="102233" y="708394"/>
                </a:cubicBezTo>
                <a:cubicBezTo>
                  <a:pt x="91817" y="722647"/>
                  <a:pt x="-5762" y="882722"/>
                  <a:pt x="268" y="872855"/>
                </a:cubicBezTo>
                <a:cubicBezTo>
                  <a:pt x="6298" y="862988"/>
                  <a:pt x="74275" y="765956"/>
                  <a:pt x="138415" y="649189"/>
                </a:cubicBezTo>
                <a:cubicBezTo>
                  <a:pt x="202554" y="532422"/>
                  <a:pt x="358243" y="225977"/>
                  <a:pt x="385105" y="172253"/>
                </a:cubicBezTo>
                <a:cubicBezTo>
                  <a:pt x="411967" y="118529"/>
                  <a:pt x="299038" y="349322"/>
                  <a:pt x="299586" y="326846"/>
                </a:cubicBezTo>
                <a:cubicBezTo>
                  <a:pt x="300134" y="304370"/>
                  <a:pt x="417998" y="-22358"/>
                  <a:pt x="404841" y="12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640BF51-7CE7-BE0F-814A-99ED1600859E}"/>
              </a:ext>
            </a:extLst>
          </p:cNvPr>
          <p:cNvSpPr/>
          <p:nvPr/>
        </p:nvSpPr>
        <p:spPr>
          <a:xfrm>
            <a:off x="7708089" y="9095121"/>
            <a:ext cx="386692" cy="1292999"/>
          </a:xfrm>
          <a:custGeom>
            <a:avLst/>
            <a:gdLst>
              <a:gd name="connsiteX0" fmla="*/ 5105 w 386692"/>
              <a:gd name="connsiteY0" fmla="*/ 12698 h 1292999"/>
              <a:gd name="connsiteX1" fmla="*/ 360340 w 386692"/>
              <a:gd name="connsiteY1" fmla="*/ 1219837 h 1292999"/>
              <a:gd name="connsiteX2" fmla="*/ 327448 w 386692"/>
              <a:gd name="connsiteY2" fmla="*/ 1075112 h 1292999"/>
              <a:gd name="connsiteX3" fmla="*/ 64311 w 386692"/>
              <a:gd name="connsiteY3" fmla="*/ 384378 h 1292999"/>
              <a:gd name="connsiteX4" fmla="*/ 143252 w 386692"/>
              <a:gd name="connsiteY4" fmla="*/ 575152 h 1292999"/>
              <a:gd name="connsiteX5" fmla="*/ 5105 w 386692"/>
              <a:gd name="connsiteY5" fmla="*/ 12698 h 12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92" h="1292999">
                <a:moveTo>
                  <a:pt x="5105" y="12698"/>
                </a:moveTo>
                <a:cubicBezTo>
                  <a:pt x="41286" y="120145"/>
                  <a:pt x="306616" y="1042768"/>
                  <a:pt x="360340" y="1219837"/>
                </a:cubicBezTo>
                <a:cubicBezTo>
                  <a:pt x="414064" y="1396906"/>
                  <a:pt x="376786" y="1214355"/>
                  <a:pt x="327448" y="1075112"/>
                </a:cubicBezTo>
                <a:cubicBezTo>
                  <a:pt x="278110" y="935869"/>
                  <a:pt x="95010" y="467704"/>
                  <a:pt x="64311" y="384378"/>
                </a:cubicBezTo>
                <a:cubicBezTo>
                  <a:pt x="33612" y="301052"/>
                  <a:pt x="149831" y="637099"/>
                  <a:pt x="143252" y="575152"/>
                </a:cubicBezTo>
                <a:cubicBezTo>
                  <a:pt x="136673" y="513205"/>
                  <a:pt x="-31076" y="-94749"/>
                  <a:pt x="5105" y="126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F9A40000-C31F-796A-8AFA-E87008C7238D}"/>
              </a:ext>
            </a:extLst>
          </p:cNvPr>
          <p:cNvSpPr/>
          <p:nvPr/>
        </p:nvSpPr>
        <p:spPr>
          <a:xfrm>
            <a:off x="7553737" y="9650822"/>
            <a:ext cx="390323" cy="1308176"/>
          </a:xfrm>
          <a:custGeom>
            <a:avLst/>
            <a:gdLst>
              <a:gd name="connsiteX0" fmla="*/ 18021 w 390323"/>
              <a:gd name="connsiteY0" fmla="*/ 49054 h 1308176"/>
              <a:gd name="connsiteX1" fmla="*/ 18021 w 390323"/>
              <a:gd name="connsiteY1" fmla="*/ 118128 h 1308176"/>
              <a:gd name="connsiteX2" fmla="*/ 208795 w 390323"/>
              <a:gd name="connsiteY2" fmla="*/ 927273 h 1308176"/>
              <a:gd name="connsiteX3" fmla="*/ 215374 w 390323"/>
              <a:gd name="connsiteY3" fmla="*/ 891092 h 1308176"/>
              <a:gd name="connsiteX4" fmla="*/ 386413 w 390323"/>
              <a:gd name="connsiteY4" fmla="*/ 1302243 h 1308176"/>
              <a:gd name="connsiteX5" fmla="*/ 320628 w 390323"/>
              <a:gd name="connsiteY5" fmla="*/ 1081866 h 1308176"/>
              <a:gd name="connsiteX6" fmla="*/ 156168 w 390323"/>
              <a:gd name="connsiteY6" fmla="*/ 384554 h 1308176"/>
              <a:gd name="connsiteX7" fmla="*/ 261423 w 390323"/>
              <a:gd name="connsiteY7" fmla="*/ 910827 h 1308176"/>
              <a:gd name="connsiteX8" fmla="*/ 106830 w 390323"/>
              <a:gd name="connsiteY8" fmla="*/ 549014 h 1308176"/>
              <a:gd name="connsiteX9" fmla="*/ 18021 w 390323"/>
              <a:gd name="connsiteY9" fmla="*/ 49054 h 13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323" h="1308176">
                <a:moveTo>
                  <a:pt x="18021" y="49054"/>
                </a:moveTo>
                <a:cubicBezTo>
                  <a:pt x="3219" y="-22760"/>
                  <a:pt x="-13775" y="-28242"/>
                  <a:pt x="18021" y="118128"/>
                </a:cubicBezTo>
                <a:cubicBezTo>
                  <a:pt x="49817" y="264498"/>
                  <a:pt x="175903" y="798446"/>
                  <a:pt x="208795" y="927273"/>
                </a:cubicBezTo>
                <a:cubicBezTo>
                  <a:pt x="241687" y="1056100"/>
                  <a:pt x="185771" y="828597"/>
                  <a:pt x="215374" y="891092"/>
                </a:cubicBezTo>
                <a:cubicBezTo>
                  <a:pt x="244977" y="953587"/>
                  <a:pt x="368871" y="1270447"/>
                  <a:pt x="386413" y="1302243"/>
                </a:cubicBezTo>
                <a:cubicBezTo>
                  <a:pt x="403955" y="1334039"/>
                  <a:pt x="359002" y="1234814"/>
                  <a:pt x="320628" y="1081866"/>
                </a:cubicBezTo>
                <a:cubicBezTo>
                  <a:pt x="282254" y="928918"/>
                  <a:pt x="166035" y="413060"/>
                  <a:pt x="156168" y="384554"/>
                </a:cubicBezTo>
                <a:cubicBezTo>
                  <a:pt x="146301" y="356048"/>
                  <a:pt x="269646" y="883417"/>
                  <a:pt x="261423" y="910827"/>
                </a:cubicBezTo>
                <a:cubicBezTo>
                  <a:pt x="253200" y="938237"/>
                  <a:pt x="147397" y="698673"/>
                  <a:pt x="106830" y="549014"/>
                </a:cubicBezTo>
                <a:cubicBezTo>
                  <a:pt x="66263" y="399355"/>
                  <a:pt x="32823" y="120868"/>
                  <a:pt x="18021" y="490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C521291-9543-883F-82DA-9F16AC522009}"/>
              </a:ext>
            </a:extLst>
          </p:cNvPr>
          <p:cNvSpPr/>
          <p:nvPr/>
        </p:nvSpPr>
        <p:spPr>
          <a:xfrm>
            <a:off x="7824705" y="10205680"/>
            <a:ext cx="299780" cy="483069"/>
          </a:xfrm>
          <a:custGeom>
            <a:avLst/>
            <a:gdLst>
              <a:gd name="connsiteX0" fmla="*/ 299640 w 299780"/>
              <a:gd name="connsiteY0" fmla="*/ 734 h 483069"/>
              <a:gd name="connsiteX1" fmla="*/ 128601 w 299780"/>
              <a:gd name="connsiteY1" fmla="*/ 207955 h 483069"/>
              <a:gd name="connsiteX2" fmla="*/ 322 w 299780"/>
              <a:gd name="connsiteY2" fmla="*/ 480959 h 483069"/>
              <a:gd name="connsiteX3" fmla="*/ 95709 w 299780"/>
              <a:gd name="connsiteY3" fmla="*/ 326366 h 483069"/>
              <a:gd name="connsiteX4" fmla="*/ 210832 w 299780"/>
              <a:gd name="connsiteY4" fmla="*/ 178352 h 483069"/>
              <a:gd name="connsiteX5" fmla="*/ 98999 w 299780"/>
              <a:gd name="connsiteY5" fmla="*/ 280317 h 483069"/>
              <a:gd name="connsiteX6" fmla="*/ 299640 w 299780"/>
              <a:gd name="connsiteY6" fmla="*/ 734 h 4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80" h="483069">
                <a:moveTo>
                  <a:pt x="299640" y="734"/>
                </a:moveTo>
                <a:cubicBezTo>
                  <a:pt x="304574" y="-11326"/>
                  <a:pt x="178487" y="127918"/>
                  <a:pt x="128601" y="207955"/>
                </a:cubicBezTo>
                <a:cubicBezTo>
                  <a:pt x="78715" y="287993"/>
                  <a:pt x="5804" y="461224"/>
                  <a:pt x="322" y="480959"/>
                </a:cubicBezTo>
                <a:cubicBezTo>
                  <a:pt x="-5160" y="500694"/>
                  <a:pt x="60624" y="376801"/>
                  <a:pt x="95709" y="326366"/>
                </a:cubicBezTo>
                <a:cubicBezTo>
                  <a:pt x="130794" y="275932"/>
                  <a:pt x="210284" y="186027"/>
                  <a:pt x="210832" y="178352"/>
                </a:cubicBezTo>
                <a:cubicBezTo>
                  <a:pt x="211380" y="170677"/>
                  <a:pt x="86390" y="303890"/>
                  <a:pt x="98999" y="280317"/>
                </a:cubicBezTo>
                <a:cubicBezTo>
                  <a:pt x="111607" y="256744"/>
                  <a:pt x="294706" y="12794"/>
                  <a:pt x="299640" y="7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029F0E7-67FE-D575-BBAD-2EE1C37E35BE}"/>
              </a:ext>
            </a:extLst>
          </p:cNvPr>
          <p:cNvSpPr/>
          <p:nvPr/>
        </p:nvSpPr>
        <p:spPr>
          <a:xfrm>
            <a:off x="7182899" y="10306418"/>
            <a:ext cx="753557" cy="672171"/>
          </a:xfrm>
          <a:custGeom>
            <a:avLst/>
            <a:gdLst>
              <a:gd name="connsiteX0" fmla="*/ 4022 w 753557"/>
              <a:gd name="connsiteY0" fmla="*/ 1962 h 672171"/>
              <a:gd name="connsiteX1" fmla="*/ 586212 w 753557"/>
              <a:gd name="connsiteY1" fmla="*/ 446005 h 672171"/>
              <a:gd name="connsiteX2" fmla="*/ 750672 w 753557"/>
              <a:gd name="connsiteY2" fmla="*/ 669671 h 672171"/>
              <a:gd name="connsiteX3" fmla="*/ 642128 w 753557"/>
              <a:gd name="connsiteY3" fmla="*/ 541392 h 672171"/>
              <a:gd name="connsiteX4" fmla="*/ 89541 w 753557"/>
              <a:gd name="connsiteY4" fmla="*/ 176290 h 672171"/>
              <a:gd name="connsiteX5" fmla="*/ 316497 w 753557"/>
              <a:gd name="connsiteY5" fmla="*/ 278255 h 672171"/>
              <a:gd name="connsiteX6" fmla="*/ 4022 w 753557"/>
              <a:gd name="connsiteY6" fmla="*/ 1962 h 67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557" h="672171">
                <a:moveTo>
                  <a:pt x="4022" y="1962"/>
                </a:moveTo>
                <a:cubicBezTo>
                  <a:pt x="48975" y="29920"/>
                  <a:pt x="461770" y="334720"/>
                  <a:pt x="586212" y="446005"/>
                </a:cubicBezTo>
                <a:cubicBezTo>
                  <a:pt x="710654" y="557290"/>
                  <a:pt x="741353" y="653773"/>
                  <a:pt x="750672" y="669671"/>
                </a:cubicBezTo>
                <a:cubicBezTo>
                  <a:pt x="759991" y="685569"/>
                  <a:pt x="752316" y="623622"/>
                  <a:pt x="642128" y="541392"/>
                </a:cubicBezTo>
                <a:cubicBezTo>
                  <a:pt x="531940" y="459162"/>
                  <a:pt x="143813" y="220146"/>
                  <a:pt x="89541" y="176290"/>
                </a:cubicBezTo>
                <a:cubicBezTo>
                  <a:pt x="35269" y="132434"/>
                  <a:pt x="327461" y="302924"/>
                  <a:pt x="316497" y="278255"/>
                </a:cubicBezTo>
                <a:cubicBezTo>
                  <a:pt x="305533" y="253586"/>
                  <a:pt x="-40931" y="-25996"/>
                  <a:pt x="4022" y="19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0DF9687D-F02D-E2F5-B333-95645CC351A7}"/>
              </a:ext>
            </a:extLst>
          </p:cNvPr>
          <p:cNvSpPr/>
          <p:nvPr/>
        </p:nvSpPr>
        <p:spPr>
          <a:xfrm>
            <a:off x="7305119" y="10406761"/>
            <a:ext cx="435172" cy="897429"/>
          </a:xfrm>
          <a:custGeom>
            <a:avLst/>
            <a:gdLst>
              <a:gd name="connsiteX0" fmla="*/ 434389 w 435172"/>
              <a:gd name="connsiteY0" fmla="*/ 20030 h 897429"/>
              <a:gd name="connsiteX1" fmla="*/ 246904 w 435172"/>
              <a:gd name="connsiteY1" fmla="*/ 345662 h 897429"/>
              <a:gd name="connsiteX2" fmla="*/ 167963 w 435172"/>
              <a:gd name="connsiteY2" fmla="*/ 523279 h 897429"/>
              <a:gd name="connsiteX3" fmla="*/ 200855 w 435172"/>
              <a:gd name="connsiteY3" fmla="*/ 434471 h 897429"/>
              <a:gd name="connsiteX4" fmla="*/ 13370 w 435172"/>
              <a:gd name="connsiteY4" fmla="*/ 464074 h 897429"/>
              <a:gd name="connsiteX5" fmla="*/ 29816 w 435172"/>
              <a:gd name="connsiteY5" fmla="*/ 888381 h 897429"/>
              <a:gd name="connsiteX6" fmla="*/ 213 w 435172"/>
              <a:gd name="connsiteY6" fmla="*/ 733789 h 897429"/>
              <a:gd name="connsiteX7" fmla="*/ 16659 w 435172"/>
              <a:gd name="connsiteY7" fmla="*/ 493676 h 897429"/>
              <a:gd name="connsiteX8" fmla="*/ 19949 w 435172"/>
              <a:gd name="connsiteY8" fmla="*/ 295 h 897429"/>
              <a:gd name="connsiteX9" fmla="*/ 26527 w 435172"/>
              <a:gd name="connsiteY9" fmla="*/ 421314 h 897429"/>
              <a:gd name="connsiteX10" fmla="*/ 167963 w 435172"/>
              <a:gd name="connsiteY10" fmla="*/ 434471 h 897429"/>
              <a:gd name="connsiteX11" fmla="*/ 434389 w 435172"/>
              <a:gd name="connsiteY11" fmla="*/ 20030 h 8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172" h="897429">
                <a:moveTo>
                  <a:pt x="434389" y="20030"/>
                </a:moveTo>
                <a:cubicBezTo>
                  <a:pt x="447546" y="5229"/>
                  <a:pt x="291308" y="261787"/>
                  <a:pt x="246904" y="345662"/>
                </a:cubicBezTo>
                <a:cubicBezTo>
                  <a:pt x="202500" y="429537"/>
                  <a:pt x="175638" y="508478"/>
                  <a:pt x="167963" y="523279"/>
                </a:cubicBezTo>
                <a:cubicBezTo>
                  <a:pt x="160288" y="538081"/>
                  <a:pt x="226620" y="444338"/>
                  <a:pt x="200855" y="434471"/>
                </a:cubicBezTo>
                <a:cubicBezTo>
                  <a:pt x="175090" y="424604"/>
                  <a:pt x="41876" y="388422"/>
                  <a:pt x="13370" y="464074"/>
                </a:cubicBezTo>
                <a:cubicBezTo>
                  <a:pt x="-15136" y="539726"/>
                  <a:pt x="32009" y="843429"/>
                  <a:pt x="29816" y="888381"/>
                </a:cubicBezTo>
                <a:cubicBezTo>
                  <a:pt x="27623" y="933333"/>
                  <a:pt x="2406" y="799573"/>
                  <a:pt x="213" y="733789"/>
                </a:cubicBezTo>
                <a:cubicBezTo>
                  <a:pt x="-1980" y="668005"/>
                  <a:pt x="13370" y="615925"/>
                  <a:pt x="16659" y="493676"/>
                </a:cubicBezTo>
                <a:cubicBezTo>
                  <a:pt x="19948" y="371427"/>
                  <a:pt x="18304" y="12355"/>
                  <a:pt x="19949" y="295"/>
                </a:cubicBezTo>
                <a:cubicBezTo>
                  <a:pt x="21594" y="-11765"/>
                  <a:pt x="1858" y="348951"/>
                  <a:pt x="26527" y="421314"/>
                </a:cubicBezTo>
                <a:cubicBezTo>
                  <a:pt x="51196" y="493677"/>
                  <a:pt x="96697" y="501900"/>
                  <a:pt x="167963" y="434471"/>
                </a:cubicBezTo>
                <a:cubicBezTo>
                  <a:pt x="239229" y="367042"/>
                  <a:pt x="421232" y="34831"/>
                  <a:pt x="434389" y="200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003CC4C-921F-EE3E-EDD2-5630B01CB660}"/>
              </a:ext>
            </a:extLst>
          </p:cNvPr>
          <p:cNvSpPr/>
          <p:nvPr/>
        </p:nvSpPr>
        <p:spPr>
          <a:xfrm>
            <a:off x="7252286" y="10690412"/>
            <a:ext cx="50358" cy="648615"/>
          </a:xfrm>
          <a:custGeom>
            <a:avLst/>
            <a:gdLst>
              <a:gd name="connsiteX0" fmla="*/ 419 w 50358"/>
              <a:gd name="connsiteY0" fmla="*/ 2805 h 648615"/>
              <a:gd name="connsiteX1" fmla="*/ 49757 w 50358"/>
              <a:gd name="connsiteY1" fmla="*/ 634333 h 648615"/>
              <a:gd name="connsiteX2" fmla="*/ 26733 w 50358"/>
              <a:gd name="connsiteY2" fmla="*/ 410667 h 648615"/>
              <a:gd name="connsiteX3" fmla="*/ 419 w 50358"/>
              <a:gd name="connsiteY3" fmla="*/ 2805 h 6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58" h="648615">
                <a:moveTo>
                  <a:pt x="419" y="2805"/>
                </a:moveTo>
                <a:cubicBezTo>
                  <a:pt x="4256" y="40083"/>
                  <a:pt x="45371" y="566356"/>
                  <a:pt x="49757" y="634333"/>
                </a:cubicBezTo>
                <a:cubicBezTo>
                  <a:pt x="54143" y="702310"/>
                  <a:pt x="33311" y="510988"/>
                  <a:pt x="26733" y="410667"/>
                </a:cubicBezTo>
                <a:cubicBezTo>
                  <a:pt x="20155" y="310346"/>
                  <a:pt x="-3418" y="-34473"/>
                  <a:pt x="419" y="28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D35A6A3-802C-6362-D765-5E6F1D4A5262}"/>
              </a:ext>
            </a:extLst>
          </p:cNvPr>
          <p:cNvSpPr/>
          <p:nvPr/>
        </p:nvSpPr>
        <p:spPr>
          <a:xfrm>
            <a:off x="7129242" y="11203044"/>
            <a:ext cx="215790" cy="575857"/>
          </a:xfrm>
          <a:custGeom>
            <a:avLst/>
            <a:gdLst>
              <a:gd name="connsiteX0" fmla="*/ 215561 w 215790"/>
              <a:gd name="connsiteY0" fmla="*/ 1 h 575857"/>
              <a:gd name="connsiteX1" fmla="*/ 44522 w 215790"/>
              <a:gd name="connsiteY1" fmla="*/ 190775 h 575857"/>
              <a:gd name="connsiteX2" fmla="*/ 113595 w 215790"/>
              <a:gd name="connsiteY2" fmla="*/ 411152 h 575857"/>
              <a:gd name="connsiteX3" fmla="*/ 110306 w 215790"/>
              <a:gd name="connsiteY3" fmla="*/ 575612 h 575857"/>
              <a:gd name="connsiteX4" fmla="*/ 107017 w 215790"/>
              <a:gd name="connsiteY4" fmla="*/ 374970 h 575857"/>
              <a:gd name="connsiteX5" fmla="*/ 1762 w 215790"/>
              <a:gd name="connsiteY5" fmla="*/ 194064 h 575857"/>
              <a:gd name="connsiteX6" fmla="*/ 215561 w 215790"/>
              <a:gd name="connsiteY6" fmla="*/ 1 h 5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790" h="575857">
                <a:moveTo>
                  <a:pt x="215561" y="1"/>
                </a:moveTo>
                <a:cubicBezTo>
                  <a:pt x="222688" y="-547"/>
                  <a:pt x="61516" y="122250"/>
                  <a:pt x="44522" y="190775"/>
                </a:cubicBezTo>
                <a:cubicBezTo>
                  <a:pt x="27528" y="259300"/>
                  <a:pt x="102631" y="347013"/>
                  <a:pt x="113595" y="411152"/>
                </a:cubicBezTo>
                <a:cubicBezTo>
                  <a:pt x="124559" y="475291"/>
                  <a:pt x="111402" y="581642"/>
                  <a:pt x="110306" y="575612"/>
                </a:cubicBezTo>
                <a:cubicBezTo>
                  <a:pt x="109210" y="569582"/>
                  <a:pt x="125108" y="438561"/>
                  <a:pt x="107017" y="374970"/>
                </a:cubicBezTo>
                <a:cubicBezTo>
                  <a:pt x="88926" y="311379"/>
                  <a:pt x="-14684" y="251625"/>
                  <a:pt x="1762" y="194064"/>
                </a:cubicBezTo>
                <a:cubicBezTo>
                  <a:pt x="18208" y="136503"/>
                  <a:pt x="208434" y="549"/>
                  <a:pt x="215561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7EA9BBD-9176-A217-AD64-958ED17FA933}"/>
              </a:ext>
            </a:extLst>
          </p:cNvPr>
          <p:cNvSpPr/>
          <p:nvPr/>
        </p:nvSpPr>
        <p:spPr>
          <a:xfrm>
            <a:off x="7213159" y="10995804"/>
            <a:ext cx="224604" cy="807666"/>
          </a:xfrm>
          <a:custGeom>
            <a:avLst/>
            <a:gdLst>
              <a:gd name="connsiteX0" fmla="*/ 76 w 224604"/>
              <a:gd name="connsiteY0" fmla="*/ 20 h 807666"/>
              <a:gd name="connsiteX1" fmla="*/ 29678 w 224604"/>
              <a:gd name="connsiteY1" fmla="*/ 394725 h 807666"/>
              <a:gd name="connsiteX2" fmla="*/ 36257 w 224604"/>
              <a:gd name="connsiteY2" fmla="*/ 743382 h 807666"/>
              <a:gd name="connsiteX3" fmla="*/ 223742 w 224604"/>
              <a:gd name="connsiteY3" fmla="*/ 805877 h 807666"/>
              <a:gd name="connsiteX4" fmla="*/ 102041 w 224604"/>
              <a:gd name="connsiteY4" fmla="*/ 779563 h 807666"/>
              <a:gd name="connsiteX5" fmla="*/ 6654 w 224604"/>
              <a:gd name="connsiteY5" fmla="*/ 667730 h 807666"/>
              <a:gd name="connsiteX6" fmla="*/ 39546 w 224604"/>
              <a:gd name="connsiteY6" fmla="*/ 411172 h 807666"/>
              <a:gd name="connsiteX7" fmla="*/ 76 w 224604"/>
              <a:gd name="connsiteY7" fmla="*/ 20 h 8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04" h="807666">
                <a:moveTo>
                  <a:pt x="76" y="20"/>
                </a:moveTo>
                <a:cubicBezTo>
                  <a:pt x="-1569" y="-2721"/>
                  <a:pt x="23648" y="270831"/>
                  <a:pt x="29678" y="394725"/>
                </a:cubicBezTo>
                <a:cubicBezTo>
                  <a:pt x="35708" y="518619"/>
                  <a:pt x="3913" y="674857"/>
                  <a:pt x="36257" y="743382"/>
                </a:cubicBezTo>
                <a:cubicBezTo>
                  <a:pt x="68601" y="811907"/>
                  <a:pt x="212778" y="799847"/>
                  <a:pt x="223742" y="805877"/>
                </a:cubicBezTo>
                <a:cubicBezTo>
                  <a:pt x="234706" y="811907"/>
                  <a:pt x="138222" y="802588"/>
                  <a:pt x="102041" y="779563"/>
                </a:cubicBezTo>
                <a:cubicBezTo>
                  <a:pt x="65860" y="756538"/>
                  <a:pt x="17070" y="729128"/>
                  <a:pt x="6654" y="667730"/>
                </a:cubicBezTo>
                <a:cubicBezTo>
                  <a:pt x="-3762" y="606332"/>
                  <a:pt x="41739" y="523553"/>
                  <a:pt x="39546" y="411172"/>
                </a:cubicBezTo>
                <a:cubicBezTo>
                  <a:pt x="37353" y="298791"/>
                  <a:pt x="1721" y="2761"/>
                  <a:pt x="76" y="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830451A-3775-EF76-D536-A2745C22A7F7}"/>
              </a:ext>
            </a:extLst>
          </p:cNvPr>
          <p:cNvSpPr/>
          <p:nvPr/>
        </p:nvSpPr>
        <p:spPr>
          <a:xfrm>
            <a:off x="7226308" y="10800145"/>
            <a:ext cx="57745" cy="900422"/>
          </a:xfrm>
          <a:custGeom>
            <a:avLst/>
            <a:gdLst>
              <a:gd name="connsiteX0" fmla="*/ 83 w 57745"/>
              <a:gd name="connsiteY0" fmla="*/ 11484 h 900422"/>
              <a:gd name="connsiteX1" fmla="*/ 42843 w 57745"/>
              <a:gd name="connsiteY1" fmla="*/ 643012 h 900422"/>
              <a:gd name="connsiteX2" fmla="*/ 19819 w 57745"/>
              <a:gd name="connsiteY2" fmla="*/ 899570 h 900422"/>
              <a:gd name="connsiteX3" fmla="*/ 42843 w 57745"/>
              <a:gd name="connsiteY3" fmla="*/ 708796 h 900422"/>
              <a:gd name="connsiteX4" fmla="*/ 56000 w 57745"/>
              <a:gd name="connsiteY4" fmla="*/ 268042 h 900422"/>
              <a:gd name="connsiteX5" fmla="*/ 83 w 57745"/>
              <a:gd name="connsiteY5" fmla="*/ 11484 h 90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45" h="900422">
                <a:moveTo>
                  <a:pt x="83" y="11484"/>
                </a:moveTo>
                <a:cubicBezTo>
                  <a:pt x="-2110" y="73979"/>
                  <a:pt x="39554" y="494998"/>
                  <a:pt x="42843" y="643012"/>
                </a:cubicBezTo>
                <a:cubicBezTo>
                  <a:pt x="46132" y="791026"/>
                  <a:pt x="19819" y="888606"/>
                  <a:pt x="19819" y="899570"/>
                </a:cubicBezTo>
                <a:cubicBezTo>
                  <a:pt x="19819" y="910534"/>
                  <a:pt x="36813" y="814051"/>
                  <a:pt x="42843" y="708796"/>
                </a:cubicBezTo>
                <a:cubicBezTo>
                  <a:pt x="48873" y="603541"/>
                  <a:pt x="62578" y="379327"/>
                  <a:pt x="56000" y="268042"/>
                </a:cubicBezTo>
                <a:cubicBezTo>
                  <a:pt x="49422" y="156757"/>
                  <a:pt x="2276" y="-51011"/>
                  <a:pt x="83" y="114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987C361A-400C-24DE-18DE-07D371C25BC9}"/>
              </a:ext>
            </a:extLst>
          </p:cNvPr>
          <p:cNvSpPr/>
          <p:nvPr/>
        </p:nvSpPr>
        <p:spPr>
          <a:xfrm>
            <a:off x="6675997" y="11266026"/>
            <a:ext cx="764274" cy="588577"/>
          </a:xfrm>
          <a:custGeom>
            <a:avLst/>
            <a:gdLst>
              <a:gd name="connsiteX0" fmla="*/ 7675 w 764274"/>
              <a:gd name="connsiteY0" fmla="*/ 351459 h 588577"/>
              <a:gd name="connsiteX1" fmla="*/ 326728 w 764274"/>
              <a:gd name="connsiteY1" fmla="*/ 453424 h 588577"/>
              <a:gd name="connsiteX2" fmla="*/ 478032 w 764274"/>
              <a:gd name="connsiteY2" fmla="*/ 552101 h 588577"/>
              <a:gd name="connsiteX3" fmla="*/ 300415 w 764274"/>
              <a:gd name="connsiteY3" fmla="*/ 522498 h 588577"/>
              <a:gd name="connsiteX4" fmla="*/ 652360 w 764274"/>
              <a:gd name="connsiteY4" fmla="*/ 588282 h 588577"/>
              <a:gd name="connsiteX5" fmla="*/ 764193 w 764274"/>
              <a:gd name="connsiteY5" fmla="*/ 545522 h 588577"/>
              <a:gd name="connsiteX6" fmla="*/ 668806 w 764274"/>
              <a:gd name="connsiteY6" fmla="*/ 515919 h 588577"/>
              <a:gd name="connsiteX7" fmla="*/ 579997 w 764274"/>
              <a:gd name="connsiteY7" fmla="*/ 463292 h 588577"/>
              <a:gd name="connsiteX8" fmla="*/ 688541 w 764274"/>
              <a:gd name="connsiteY8" fmla="*/ 545522 h 588577"/>
              <a:gd name="connsiteX9" fmla="*/ 533948 w 764274"/>
              <a:gd name="connsiteY9" fmla="*/ 575125 h 588577"/>
              <a:gd name="connsiteX10" fmla="*/ 701698 w 764274"/>
              <a:gd name="connsiteY10" fmla="*/ 542233 h 588577"/>
              <a:gd name="connsiteX11" fmla="*/ 448429 w 764274"/>
              <a:gd name="connsiteY11" fmla="*/ 522498 h 588577"/>
              <a:gd name="connsiteX12" fmla="*/ 237920 w 764274"/>
              <a:gd name="connsiteY12" fmla="*/ 469870 h 588577"/>
              <a:gd name="connsiteX13" fmla="*/ 353042 w 764274"/>
              <a:gd name="connsiteY13" fmla="*/ 460003 h 588577"/>
              <a:gd name="connsiteX14" fmla="*/ 175425 w 764274"/>
              <a:gd name="connsiteY14" fmla="*/ 374483 h 588577"/>
              <a:gd name="connsiteX15" fmla="*/ 70170 w 764274"/>
              <a:gd name="connsiteY15" fmla="*/ 354748 h 588577"/>
              <a:gd name="connsiteX16" fmla="*/ 211606 w 764274"/>
              <a:gd name="connsiteY16" fmla="*/ 318567 h 588577"/>
              <a:gd name="connsiteX17" fmla="*/ 313571 w 764274"/>
              <a:gd name="connsiteY17" fmla="*/ 58719 h 588577"/>
              <a:gd name="connsiteX18" fmla="*/ 336596 w 764274"/>
              <a:gd name="connsiteY18" fmla="*/ 22538 h 588577"/>
              <a:gd name="connsiteX19" fmla="*/ 116219 w 764274"/>
              <a:gd name="connsiteY19" fmla="*/ 341591 h 588577"/>
              <a:gd name="connsiteX20" fmla="*/ 7675 w 764274"/>
              <a:gd name="connsiteY20" fmla="*/ 351459 h 5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274" h="588577">
                <a:moveTo>
                  <a:pt x="7675" y="351459"/>
                </a:moveTo>
                <a:cubicBezTo>
                  <a:pt x="42760" y="370098"/>
                  <a:pt x="248335" y="419984"/>
                  <a:pt x="326728" y="453424"/>
                </a:cubicBezTo>
                <a:cubicBezTo>
                  <a:pt x="405121" y="486864"/>
                  <a:pt x="482418" y="540589"/>
                  <a:pt x="478032" y="552101"/>
                </a:cubicBezTo>
                <a:cubicBezTo>
                  <a:pt x="473646" y="563613"/>
                  <a:pt x="271360" y="516468"/>
                  <a:pt x="300415" y="522498"/>
                </a:cubicBezTo>
                <a:cubicBezTo>
                  <a:pt x="329470" y="528528"/>
                  <a:pt x="575064" y="584445"/>
                  <a:pt x="652360" y="588282"/>
                </a:cubicBezTo>
                <a:cubicBezTo>
                  <a:pt x="729656" y="592119"/>
                  <a:pt x="761452" y="557583"/>
                  <a:pt x="764193" y="545522"/>
                </a:cubicBezTo>
                <a:cubicBezTo>
                  <a:pt x="766934" y="533461"/>
                  <a:pt x="699505" y="529624"/>
                  <a:pt x="668806" y="515919"/>
                </a:cubicBezTo>
                <a:cubicBezTo>
                  <a:pt x="638107" y="502214"/>
                  <a:pt x="576708" y="458358"/>
                  <a:pt x="579997" y="463292"/>
                </a:cubicBezTo>
                <a:cubicBezTo>
                  <a:pt x="583286" y="468226"/>
                  <a:pt x="696216" y="526883"/>
                  <a:pt x="688541" y="545522"/>
                </a:cubicBezTo>
                <a:cubicBezTo>
                  <a:pt x="680866" y="564161"/>
                  <a:pt x="531755" y="575673"/>
                  <a:pt x="533948" y="575125"/>
                </a:cubicBezTo>
                <a:cubicBezTo>
                  <a:pt x="536141" y="574577"/>
                  <a:pt x="715951" y="551004"/>
                  <a:pt x="701698" y="542233"/>
                </a:cubicBezTo>
                <a:cubicBezTo>
                  <a:pt x="687445" y="533462"/>
                  <a:pt x="525725" y="534558"/>
                  <a:pt x="448429" y="522498"/>
                </a:cubicBezTo>
                <a:cubicBezTo>
                  <a:pt x="371133" y="510438"/>
                  <a:pt x="253818" y="480286"/>
                  <a:pt x="237920" y="469870"/>
                </a:cubicBezTo>
                <a:cubicBezTo>
                  <a:pt x="222022" y="459454"/>
                  <a:pt x="363458" y="475901"/>
                  <a:pt x="353042" y="460003"/>
                </a:cubicBezTo>
                <a:cubicBezTo>
                  <a:pt x="342626" y="444105"/>
                  <a:pt x="222570" y="392026"/>
                  <a:pt x="175425" y="374483"/>
                </a:cubicBezTo>
                <a:cubicBezTo>
                  <a:pt x="128280" y="356941"/>
                  <a:pt x="64140" y="364067"/>
                  <a:pt x="70170" y="354748"/>
                </a:cubicBezTo>
                <a:cubicBezTo>
                  <a:pt x="76200" y="345429"/>
                  <a:pt x="171039" y="367905"/>
                  <a:pt x="211606" y="318567"/>
                </a:cubicBezTo>
                <a:cubicBezTo>
                  <a:pt x="252173" y="269229"/>
                  <a:pt x="292739" y="108057"/>
                  <a:pt x="313571" y="58719"/>
                </a:cubicBezTo>
                <a:cubicBezTo>
                  <a:pt x="334403" y="9381"/>
                  <a:pt x="369488" y="-24607"/>
                  <a:pt x="336596" y="22538"/>
                </a:cubicBezTo>
                <a:cubicBezTo>
                  <a:pt x="303704" y="69683"/>
                  <a:pt x="166105" y="287319"/>
                  <a:pt x="116219" y="341591"/>
                </a:cubicBezTo>
                <a:cubicBezTo>
                  <a:pt x="66333" y="395863"/>
                  <a:pt x="-27410" y="332820"/>
                  <a:pt x="7675" y="3514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1BBE07D3-3601-1361-434D-7F941E27298B}"/>
              </a:ext>
            </a:extLst>
          </p:cNvPr>
          <p:cNvSpPr/>
          <p:nvPr/>
        </p:nvSpPr>
        <p:spPr>
          <a:xfrm>
            <a:off x="1236912" y="9596794"/>
            <a:ext cx="1760484" cy="1253021"/>
          </a:xfrm>
          <a:custGeom>
            <a:avLst/>
            <a:gdLst>
              <a:gd name="connsiteX0" fmla="*/ 1760288 w 1760484"/>
              <a:gd name="connsiteY0" fmla="*/ 1231 h 1253021"/>
              <a:gd name="connsiteX1" fmla="*/ 1071313 w 1760484"/>
              <a:gd name="connsiteY1" fmla="*/ 369531 h 1253021"/>
              <a:gd name="connsiteX2" fmla="*/ 718888 w 1760484"/>
              <a:gd name="connsiteY2" fmla="*/ 610831 h 1253021"/>
              <a:gd name="connsiteX3" fmla="*/ 763338 w 1760484"/>
              <a:gd name="connsiteY3" fmla="*/ 594956 h 1253021"/>
              <a:gd name="connsiteX4" fmla="*/ 14038 w 1760484"/>
              <a:gd name="connsiteY4" fmla="*/ 1239481 h 1253021"/>
              <a:gd name="connsiteX5" fmla="*/ 255338 w 1760484"/>
              <a:gd name="connsiteY5" fmla="*/ 1048981 h 1253021"/>
              <a:gd name="connsiteX6" fmla="*/ 871288 w 1760484"/>
              <a:gd name="connsiteY6" fmla="*/ 553681 h 1253021"/>
              <a:gd name="connsiteX7" fmla="*/ 626813 w 1760484"/>
              <a:gd name="connsiteY7" fmla="*/ 664806 h 1253021"/>
              <a:gd name="connsiteX8" fmla="*/ 1331663 w 1760484"/>
              <a:gd name="connsiteY8" fmla="*/ 204431 h 1253021"/>
              <a:gd name="connsiteX9" fmla="*/ 1144338 w 1760484"/>
              <a:gd name="connsiteY9" fmla="*/ 248881 h 1253021"/>
              <a:gd name="connsiteX10" fmla="*/ 1760288 w 1760484"/>
              <a:gd name="connsiteY10" fmla="*/ 1231 h 125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484" h="1253021">
                <a:moveTo>
                  <a:pt x="1760288" y="1231"/>
                </a:moveTo>
                <a:cubicBezTo>
                  <a:pt x="1748117" y="21339"/>
                  <a:pt x="1244880" y="267931"/>
                  <a:pt x="1071313" y="369531"/>
                </a:cubicBezTo>
                <a:cubicBezTo>
                  <a:pt x="897746" y="471131"/>
                  <a:pt x="770217" y="573260"/>
                  <a:pt x="718888" y="610831"/>
                </a:cubicBezTo>
                <a:cubicBezTo>
                  <a:pt x="667559" y="648402"/>
                  <a:pt x="880813" y="490181"/>
                  <a:pt x="763338" y="594956"/>
                </a:cubicBezTo>
                <a:cubicBezTo>
                  <a:pt x="645863" y="699731"/>
                  <a:pt x="98705" y="1163810"/>
                  <a:pt x="14038" y="1239481"/>
                </a:cubicBezTo>
                <a:cubicBezTo>
                  <a:pt x="-70629" y="1315152"/>
                  <a:pt x="255338" y="1048981"/>
                  <a:pt x="255338" y="1048981"/>
                </a:cubicBezTo>
                <a:cubicBezTo>
                  <a:pt x="398213" y="934681"/>
                  <a:pt x="809376" y="617710"/>
                  <a:pt x="871288" y="553681"/>
                </a:cubicBezTo>
                <a:cubicBezTo>
                  <a:pt x="933200" y="489652"/>
                  <a:pt x="550084" y="723014"/>
                  <a:pt x="626813" y="664806"/>
                </a:cubicBezTo>
                <a:cubicBezTo>
                  <a:pt x="703542" y="606598"/>
                  <a:pt x="1245409" y="273752"/>
                  <a:pt x="1331663" y="204431"/>
                </a:cubicBezTo>
                <a:cubicBezTo>
                  <a:pt x="1417917" y="135110"/>
                  <a:pt x="1072901" y="284335"/>
                  <a:pt x="1144338" y="248881"/>
                </a:cubicBezTo>
                <a:cubicBezTo>
                  <a:pt x="1215775" y="213427"/>
                  <a:pt x="1772459" y="-18877"/>
                  <a:pt x="1760288" y="12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EF646B88-4C17-8AA6-FF29-B8DFC5F2CC85}"/>
              </a:ext>
            </a:extLst>
          </p:cNvPr>
          <p:cNvSpPr/>
          <p:nvPr/>
        </p:nvSpPr>
        <p:spPr>
          <a:xfrm>
            <a:off x="3472619" y="9734105"/>
            <a:ext cx="131019" cy="433125"/>
          </a:xfrm>
          <a:custGeom>
            <a:avLst/>
            <a:gdLst>
              <a:gd name="connsiteX0" fmla="*/ 131006 w 131019"/>
              <a:gd name="connsiteY0" fmla="*/ 445 h 433125"/>
              <a:gd name="connsiteX1" fmla="*/ 48456 w 131019"/>
              <a:gd name="connsiteY1" fmla="*/ 140145 h 433125"/>
              <a:gd name="connsiteX2" fmla="*/ 831 w 131019"/>
              <a:gd name="connsiteY2" fmla="*/ 429070 h 433125"/>
              <a:gd name="connsiteX3" fmla="*/ 19881 w 131019"/>
              <a:gd name="connsiteY3" fmla="*/ 295720 h 433125"/>
              <a:gd name="connsiteX4" fmla="*/ 42106 w 131019"/>
              <a:gd name="connsiteY4" fmla="*/ 102045 h 433125"/>
              <a:gd name="connsiteX5" fmla="*/ 131006 w 131019"/>
              <a:gd name="connsiteY5" fmla="*/ 445 h 4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19" h="433125">
                <a:moveTo>
                  <a:pt x="131006" y="445"/>
                </a:moveTo>
                <a:cubicBezTo>
                  <a:pt x="132064" y="6795"/>
                  <a:pt x="70152" y="68708"/>
                  <a:pt x="48456" y="140145"/>
                </a:cubicBezTo>
                <a:cubicBezTo>
                  <a:pt x="26760" y="211582"/>
                  <a:pt x="5593" y="403141"/>
                  <a:pt x="831" y="429070"/>
                </a:cubicBezTo>
                <a:cubicBezTo>
                  <a:pt x="-3931" y="454999"/>
                  <a:pt x="13002" y="350224"/>
                  <a:pt x="19881" y="295720"/>
                </a:cubicBezTo>
                <a:cubicBezTo>
                  <a:pt x="26760" y="241216"/>
                  <a:pt x="25173" y="147024"/>
                  <a:pt x="42106" y="102045"/>
                </a:cubicBezTo>
                <a:cubicBezTo>
                  <a:pt x="59039" y="57066"/>
                  <a:pt x="129948" y="-5905"/>
                  <a:pt x="131006" y="4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94E17A84-F449-CC56-1215-CDD86E4FA19A}"/>
              </a:ext>
            </a:extLst>
          </p:cNvPr>
          <p:cNvSpPr/>
          <p:nvPr/>
        </p:nvSpPr>
        <p:spPr>
          <a:xfrm>
            <a:off x="3047477" y="9664654"/>
            <a:ext cx="163486" cy="324318"/>
          </a:xfrm>
          <a:custGeom>
            <a:avLst/>
            <a:gdLst>
              <a:gd name="connsiteX0" fmla="*/ 19573 w 163486"/>
              <a:gd name="connsiteY0" fmla="*/ 46 h 324318"/>
              <a:gd name="connsiteX1" fmla="*/ 162448 w 163486"/>
              <a:gd name="connsiteY1" fmla="*/ 76246 h 324318"/>
              <a:gd name="connsiteX2" fmla="*/ 79898 w 163486"/>
              <a:gd name="connsiteY2" fmla="*/ 117521 h 324318"/>
              <a:gd name="connsiteX3" fmla="*/ 523 w 163486"/>
              <a:gd name="connsiteY3" fmla="*/ 323896 h 324318"/>
              <a:gd name="connsiteX4" fmla="*/ 51323 w 163486"/>
              <a:gd name="connsiteY4" fmla="*/ 168321 h 324318"/>
              <a:gd name="connsiteX5" fmla="*/ 162448 w 163486"/>
              <a:gd name="connsiteY5" fmla="*/ 66721 h 324318"/>
              <a:gd name="connsiteX6" fmla="*/ 19573 w 163486"/>
              <a:gd name="connsiteY6" fmla="*/ 46 h 32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6" h="324318">
                <a:moveTo>
                  <a:pt x="19573" y="46"/>
                </a:moveTo>
                <a:cubicBezTo>
                  <a:pt x="19573" y="1633"/>
                  <a:pt x="152394" y="56667"/>
                  <a:pt x="162448" y="76246"/>
                </a:cubicBezTo>
                <a:cubicBezTo>
                  <a:pt x="172502" y="95825"/>
                  <a:pt x="106885" y="76246"/>
                  <a:pt x="79898" y="117521"/>
                </a:cubicBezTo>
                <a:cubicBezTo>
                  <a:pt x="52911" y="158796"/>
                  <a:pt x="5286" y="315429"/>
                  <a:pt x="523" y="323896"/>
                </a:cubicBezTo>
                <a:cubicBezTo>
                  <a:pt x="-4240" y="332363"/>
                  <a:pt x="24336" y="211183"/>
                  <a:pt x="51323" y="168321"/>
                </a:cubicBezTo>
                <a:cubicBezTo>
                  <a:pt x="78310" y="125459"/>
                  <a:pt x="161919" y="95825"/>
                  <a:pt x="162448" y="66721"/>
                </a:cubicBezTo>
                <a:cubicBezTo>
                  <a:pt x="162977" y="37617"/>
                  <a:pt x="19573" y="-1541"/>
                  <a:pt x="19573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E392A49F-E81E-7B2C-BA2E-75CAC77A05A3}"/>
              </a:ext>
            </a:extLst>
          </p:cNvPr>
          <p:cNvSpPr/>
          <p:nvPr/>
        </p:nvSpPr>
        <p:spPr>
          <a:xfrm>
            <a:off x="1218531" y="10465140"/>
            <a:ext cx="666537" cy="598634"/>
          </a:xfrm>
          <a:custGeom>
            <a:avLst/>
            <a:gdLst>
              <a:gd name="connsiteX0" fmla="*/ 664244 w 666537"/>
              <a:gd name="connsiteY0" fmla="*/ 2835 h 598634"/>
              <a:gd name="connsiteX1" fmla="*/ 207044 w 666537"/>
              <a:gd name="connsiteY1" fmla="*/ 342560 h 598634"/>
              <a:gd name="connsiteX2" fmla="*/ 3844 w 666537"/>
              <a:gd name="connsiteY2" fmla="*/ 596560 h 598634"/>
              <a:gd name="connsiteX3" fmla="*/ 368969 w 666537"/>
              <a:gd name="connsiteY3" fmla="*/ 202860 h 598634"/>
              <a:gd name="connsiteX4" fmla="*/ 664244 w 666537"/>
              <a:gd name="connsiteY4" fmla="*/ 2835 h 5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37" h="598634">
                <a:moveTo>
                  <a:pt x="664244" y="2835"/>
                </a:moveTo>
                <a:cubicBezTo>
                  <a:pt x="637256" y="26118"/>
                  <a:pt x="317111" y="243606"/>
                  <a:pt x="207044" y="342560"/>
                </a:cubicBezTo>
                <a:cubicBezTo>
                  <a:pt x="96977" y="441514"/>
                  <a:pt x="-23144" y="619843"/>
                  <a:pt x="3844" y="596560"/>
                </a:cubicBezTo>
                <a:cubicBezTo>
                  <a:pt x="30831" y="573277"/>
                  <a:pt x="264723" y="301285"/>
                  <a:pt x="368969" y="202860"/>
                </a:cubicBezTo>
                <a:cubicBezTo>
                  <a:pt x="473215" y="104435"/>
                  <a:pt x="691232" y="-20448"/>
                  <a:pt x="664244" y="2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D0B9BBC-0965-1539-47C5-DCF438212BC6}"/>
              </a:ext>
            </a:extLst>
          </p:cNvPr>
          <p:cNvSpPr/>
          <p:nvPr/>
        </p:nvSpPr>
        <p:spPr>
          <a:xfrm>
            <a:off x="1192132" y="10724459"/>
            <a:ext cx="274728" cy="371804"/>
          </a:xfrm>
          <a:custGeom>
            <a:avLst/>
            <a:gdLst>
              <a:gd name="connsiteX0" fmla="*/ 274718 w 274728"/>
              <a:gd name="connsiteY0" fmla="*/ 691 h 371804"/>
              <a:gd name="connsiteX1" fmla="*/ 49293 w 274728"/>
              <a:gd name="connsiteY1" fmla="*/ 184841 h 371804"/>
              <a:gd name="connsiteX2" fmla="*/ 4843 w 274728"/>
              <a:gd name="connsiteY2" fmla="*/ 365816 h 371804"/>
              <a:gd name="connsiteX3" fmla="*/ 11193 w 274728"/>
              <a:gd name="connsiteY3" fmla="*/ 299141 h 371804"/>
              <a:gd name="connsiteX4" fmla="*/ 93743 w 274728"/>
              <a:gd name="connsiteY4" fmla="*/ 16566 h 371804"/>
              <a:gd name="connsiteX5" fmla="*/ 58818 w 274728"/>
              <a:gd name="connsiteY5" fmla="*/ 118166 h 371804"/>
              <a:gd name="connsiteX6" fmla="*/ 274718 w 274728"/>
              <a:gd name="connsiteY6" fmla="*/ 691 h 3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28" h="371804">
                <a:moveTo>
                  <a:pt x="274718" y="691"/>
                </a:moveTo>
                <a:cubicBezTo>
                  <a:pt x="273131" y="11803"/>
                  <a:pt x="94272" y="123987"/>
                  <a:pt x="49293" y="184841"/>
                </a:cubicBezTo>
                <a:cubicBezTo>
                  <a:pt x="4314" y="245695"/>
                  <a:pt x="11193" y="346766"/>
                  <a:pt x="4843" y="365816"/>
                </a:cubicBezTo>
                <a:cubicBezTo>
                  <a:pt x="-1507" y="384866"/>
                  <a:pt x="-3624" y="357349"/>
                  <a:pt x="11193" y="299141"/>
                </a:cubicBezTo>
                <a:cubicBezTo>
                  <a:pt x="26010" y="240933"/>
                  <a:pt x="85805" y="46729"/>
                  <a:pt x="93743" y="16566"/>
                </a:cubicBezTo>
                <a:cubicBezTo>
                  <a:pt x="101681" y="-13597"/>
                  <a:pt x="21247" y="120283"/>
                  <a:pt x="58818" y="118166"/>
                </a:cubicBezTo>
                <a:cubicBezTo>
                  <a:pt x="96389" y="116049"/>
                  <a:pt x="276305" y="-10421"/>
                  <a:pt x="274718" y="6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A88B01D-2FEA-DE0F-59CE-001EBB159FBD}"/>
              </a:ext>
            </a:extLst>
          </p:cNvPr>
          <p:cNvSpPr/>
          <p:nvPr/>
        </p:nvSpPr>
        <p:spPr>
          <a:xfrm>
            <a:off x="2373827" y="9804233"/>
            <a:ext cx="562689" cy="390694"/>
          </a:xfrm>
          <a:custGeom>
            <a:avLst/>
            <a:gdLst>
              <a:gd name="connsiteX0" fmla="*/ 1073 w 562689"/>
              <a:gd name="connsiteY0" fmla="*/ 390692 h 390694"/>
              <a:gd name="connsiteX1" fmla="*/ 480498 w 562689"/>
              <a:gd name="connsiteY1" fmla="*/ 254167 h 390694"/>
              <a:gd name="connsiteX2" fmla="*/ 372548 w 562689"/>
              <a:gd name="connsiteY2" fmla="*/ 273217 h 390694"/>
              <a:gd name="connsiteX3" fmla="*/ 559873 w 562689"/>
              <a:gd name="connsiteY3" fmla="*/ 162092 h 390694"/>
              <a:gd name="connsiteX4" fmla="*/ 490023 w 562689"/>
              <a:gd name="connsiteY4" fmla="*/ 167 h 390694"/>
              <a:gd name="connsiteX5" fmla="*/ 556698 w 562689"/>
              <a:gd name="connsiteY5" fmla="*/ 193842 h 390694"/>
              <a:gd name="connsiteX6" fmla="*/ 356673 w 562689"/>
              <a:gd name="connsiteY6" fmla="*/ 257342 h 390694"/>
              <a:gd name="connsiteX7" fmla="*/ 1073 w 562689"/>
              <a:gd name="connsiteY7" fmla="*/ 390692 h 39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689" h="390694">
                <a:moveTo>
                  <a:pt x="1073" y="390692"/>
                </a:moveTo>
                <a:cubicBezTo>
                  <a:pt x="21710" y="390163"/>
                  <a:pt x="418586" y="273746"/>
                  <a:pt x="480498" y="254167"/>
                </a:cubicBezTo>
                <a:cubicBezTo>
                  <a:pt x="542410" y="234588"/>
                  <a:pt x="359319" y="288563"/>
                  <a:pt x="372548" y="273217"/>
                </a:cubicBezTo>
                <a:cubicBezTo>
                  <a:pt x="385777" y="257871"/>
                  <a:pt x="540294" y="207600"/>
                  <a:pt x="559873" y="162092"/>
                </a:cubicBezTo>
                <a:cubicBezTo>
                  <a:pt x="579452" y="116584"/>
                  <a:pt x="490552" y="-5125"/>
                  <a:pt x="490023" y="167"/>
                </a:cubicBezTo>
                <a:cubicBezTo>
                  <a:pt x="489494" y="5459"/>
                  <a:pt x="578923" y="150980"/>
                  <a:pt x="556698" y="193842"/>
                </a:cubicBezTo>
                <a:cubicBezTo>
                  <a:pt x="534473" y="236704"/>
                  <a:pt x="450335" y="225063"/>
                  <a:pt x="356673" y="257342"/>
                </a:cubicBezTo>
                <a:cubicBezTo>
                  <a:pt x="263011" y="289621"/>
                  <a:pt x="-19564" y="391221"/>
                  <a:pt x="1073" y="3906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6BDFC247-E396-BA09-67D0-BFFC44775E9A}"/>
              </a:ext>
            </a:extLst>
          </p:cNvPr>
          <p:cNvSpPr/>
          <p:nvPr/>
        </p:nvSpPr>
        <p:spPr>
          <a:xfrm>
            <a:off x="3165466" y="9982199"/>
            <a:ext cx="165114" cy="247692"/>
          </a:xfrm>
          <a:custGeom>
            <a:avLst/>
            <a:gdLst>
              <a:gd name="connsiteX0" fmla="*/ 117484 w 165114"/>
              <a:gd name="connsiteY0" fmla="*/ 1 h 247692"/>
              <a:gd name="connsiteX1" fmla="*/ 120659 w 165114"/>
              <a:gd name="connsiteY1" fmla="*/ 139701 h 247692"/>
              <a:gd name="connsiteX2" fmla="*/ 9 w 165114"/>
              <a:gd name="connsiteY2" fmla="*/ 247651 h 247692"/>
              <a:gd name="connsiteX3" fmla="*/ 114309 w 165114"/>
              <a:gd name="connsiteY3" fmla="*/ 152401 h 247692"/>
              <a:gd name="connsiteX4" fmla="*/ 165109 w 165114"/>
              <a:gd name="connsiteY4" fmla="*/ 136526 h 247692"/>
              <a:gd name="connsiteX5" fmla="*/ 117484 w 165114"/>
              <a:gd name="connsiteY5" fmla="*/ 1 h 2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14" h="247692">
                <a:moveTo>
                  <a:pt x="117484" y="1"/>
                </a:moveTo>
                <a:cubicBezTo>
                  <a:pt x="110076" y="530"/>
                  <a:pt x="140238" y="98426"/>
                  <a:pt x="120659" y="139701"/>
                </a:cubicBezTo>
                <a:cubicBezTo>
                  <a:pt x="101080" y="180976"/>
                  <a:pt x="1067" y="245534"/>
                  <a:pt x="9" y="247651"/>
                </a:cubicBezTo>
                <a:cubicBezTo>
                  <a:pt x="-1049" y="249768"/>
                  <a:pt x="86792" y="170922"/>
                  <a:pt x="114309" y="152401"/>
                </a:cubicBezTo>
                <a:cubicBezTo>
                  <a:pt x="141826" y="133880"/>
                  <a:pt x="164580" y="155047"/>
                  <a:pt x="165109" y="136526"/>
                </a:cubicBezTo>
                <a:cubicBezTo>
                  <a:pt x="165638" y="118005"/>
                  <a:pt x="124892" y="-528"/>
                  <a:pt x="117484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B3DC99A-3C99-E1E3-9986-A7BF4835B712}"/>
              </a:ext>
            </a:extLst>
          </p:cNvPr>
          <p:cNvSpPr/>
          <p:nvPr/>
        </p:nvSpPr>
        <p:spPr>
          <a:xfrm>
            <a:off x="1806575" y="10238311"/>
            <a:ext cx="1186039" cy="439279"/>
          </a:xfrm>
          <a:custGeom>
            <a:avLst/>
            <a:gdLst>
              <a:gd name="connsiteX0" fmla="*/ 0 w 1186039"/>
              <a:gd name="connsiteY0" fmla="*/ 439214 h 439279"/>
              <a:gd name="connsiteX1" fmla="*/ 371475 w 1186039"/>
              <a:gd name="connsiteY1" fmla="*/ 232839 h 439279"/>
              <a:gd name="connsiteX2" fmla="*/ 882650 w 1186039"/>
              <a:gd name="connsiteY2" fmla="*/ 109014 h 439279"/>
              <a:gd name="connsiteX3" fmla="*/ 825500 w 1186039"/>
              <a:gd name="connsiteY3" fmla="*/ 55039 h 439279"/>
              <a:gd name="connsiteX4" fmla="*/ 1181100 w 1186039"/>
              <a:gd name="connsiteY4" fmla="*/ 7414 h 439279"/>
              <a:gd name="connsiteX5" fmla="*/ 520700 w 1186039"/>
              <a:gd name="connsiteY5" fmla="*/ 1064 h 439279"/>
              <a:gd name="connsiteX6" fmla="*/ 990600 w 1186039"/>
              <a:gd name="connsiteY6" fmla="*/ 16939 h 439279"/>
              <a:gd name="connsiteX7" fmla="*/ 473075 w 1186039"/>
              <a:gd name="connsiteY7" fmla="*/ 140764 h 439279"/>
              <a:gd name="connsiteX8" fmla="*/ 831850 w 1186039"/>
              <a:gd name="connsiteY8" fmla="*/ 140764 h 439279"/>
              <a:gd name="connsiteX9" fmla="*/ 873125 w 1186039"/>
              <a:gd name="connsiteY9" fmla="*/ 115364 h 439279"/>
              <a:gd name="connsiteX10" fmla="*/ 615950 w 1186039"/>
              <a:gd name="connsiteY10" fmla="*/ 159814 h 439279"/>
              <a:gd name="connsiteX11" fmla="*/ 374650 w 1186039"/>
              <a:gd name="connsiteY11" fmla="*/ 210614 h 439279"/>
              <a:gd name="connsiteX12" fmla="*/ 0 w 1186039"/>
              <a:gd name="connsiteY12" fmla="*/ 439214 h 43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039" h="439279">
                <a:moveTo>
                  <a:pt x="0" y="439214"/>
                </a:moveTo>
                <a:cubicBezTo>
                  <a:pt x="-529" y="442918"/>
                  <a:pt x="224367" y="287872"/>
                  <a:pt x="371475" y="232839"/>
                </a:cubicBezTo>
                <a:cubicBezTo>
                  <a:pt x="518583" y="177806"/>
                  <a:pt x="806979" y="138647"/>
                  <a:pt x="882650" y="109014"/>
                </a:cubicBezTo>
                <a:cubicBezTo>
                  <a:pt x="958321" y="79381"/>
                  <a:pt x="775758" y="71972"/>
                  <a:pt x="825500" y="55039"/>
                </a:cubicBezTo>
                <a:cubicBezTo>
                  <a:pt x="875242" y="38106"/>
                  <a:pt x="1231900" y="16410"/>
                  <a:pt x="1181100" y="7414"/>
                </a:cubicBezTo>
                <a:cubicBezTo>
                  <a:pt x="1130300" y="-1582"/>
                  <a:pt x="552450" y="-524"/>
                  <a:pt x="520700" y="1064"/>
                </a:cubicBezTo>
                <a:cubicBezTo>
                  <a:pt x="488950" y="2652"/>
                  <a:pt x="998538" y="-6344"/>
                  <a:pt x="990600" y="16939"/>
                </a:cubicBezTo>
                <a:cubicBezTo>
                  <a:pt x="982663" y="40222"/>
                  <a:pt x="499533" y="120126"/>
                  <a:pt x="473075" y="140764"/>
                </a:cubicBezTo>
                <a:cubicBezTo>
                  <a:pt x="446617" y="161402"/>
                  <a:pt x="765175" y="144997"/>
                  <a:pt x="831850" y="140764"/>
                </a:cubicBezTo>
                <a:cubicBezTo>
                  <a:pt x="898525" y="136531"/>
                  <a:pt x="909108" y="112189"/>
                  <a:pt x="873125" y="115364"/>
                </a:cubicBezTo>
                <a:cubicBezTo>
                  <a:pt x="837142" y="118539"/>
                  <a:pt x="699029" y="143939"/>
                  <a:pt x="615950" y="159814"/>
                </a:cubicBezTo>
                <a:cubicBezTo>
                  <a:pt x="532871" y="175689"/>
                  <a:pt x="473075" y="167751"/>
                  <a:pt x="374650" y="210614"/>
                </a:cubicBezTo>
                <a:cubicBezTo>
                  <a:pt x="276225" y="253477"/>
                  <a:pt x="529" y="435510"/>
                  <a:pt x="0" y="4392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0F71C4E7-B665-413D-6A4D-56911AB6E77B}"/>
              </a:ext>
            </a:extLst>
          </p:cNvPr>
          <p:cNvSpPr/>
          <p:nvPr/>
        </p:nvSpPr>
        <p:spPr>
          <a:xfrm>
            <a:off x="1208921" y="11045697"/>
            <a:ext cx="112112" cy="523491"/>
          </a:xfrm>
          <a:custGeom>
            <a:avLst/>
            <a:gdLst>
              <a:gd name="connsiteX0" fmla="*/ 111879 w 112112"/>
              <a:gd name="connsiteY0" fmla="*/ 128 h 523491"/>
              <a:gd name="connsiteX1" fmla="*/ 51554 w 112112"/>
              <a:gd name="connsiteY1" fmla="*/ 209678 h 523491"/>
              <a:gd name="connsiteX2" fmla="*/ 51554 w 112112"/>
              <a:gd name="connsiteY2" fmla="*/ 514478 h 523491"/>
              <a:gd name="connsiteX3" fmla="*/ 51554 w 112112"/>
              <a:gd name="connsiteY3" fmla="*/ 409703 h 523491"/>
              <a:gd name="connsiteX4" fmla="*/ 754 w 112112"/>
              <a:gd name="connsiteY4" fmla="*/ 73153 h 523491"/>
              <a:gd name="connsiteX5" fmla="*/ 26154 w 112112"/>
              <a:gd name="connsiteY5" fmla="*/ 238253 h 523491"/>
              <a:gd name="connsiteX6" fmla="*/ 111879 w 112112"/>
              <a:gd name="connsiteY6" fmla="*/ 128 h 52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12" h="523491">
                <a:moveTo>
                  <a:pt x="111879" y="128"/>
                </a:moveTo>
                <a:cubicBezTo>
                  <a:pt x="116112" y="-4634"/>
                  <a:pt x="61608" y="123953"/>
                  <a:pt x="51554" y="209678"/>
                </a:cubicBezTo>
                <a:cubicBezTo>
                  <a:pt x="41500" y="295403"/>
                  <a:pt x="51554" y="514478"/>
                  <a:pt x="51554" y="514478"/>
                </a:cubicBezTo>
                <a:cubicBezTo>
                  <a:pt x="51554" y="547815"/>
                  <a:pt x="60021" y="483257"/>
                  <a:pt x="51554" y="409703"/>
                </a:cubicBezTo>
                <a:cubicBezTo>
                  <a:pt x="43087" y="336149"/>
                  <a:pt x="4987" y="101728"/>
                  <a:pt x="754" y="73153"/>
                </a:cubicBezTo>
                <a:cubicBezTo>
                  <a:pt x="-3479" y="44578"/>
                  <a:pt x="10808" y="245661"/>
                  <a:pt x="26154" y="238253"/>
                </a:cubicBezTo>
                <a:cubicBezTo>
                  <a:pt x="41500" y="230845"/>
                  <a:pt x="107646" y="4890"/>
                  <a:pt x="111879" y="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93836AB9-0708-9951-03F0-A4C986BBFA35}"/>
              </a:ext>
            </a:extLst>
          </p:cNvPr>
          <p:cNvSpPr/>
          <p:nvPr/>
        </p:nvSpPr>
        <p:spPr>
          <a:xfrm>
            <a:off x="1181048" y="10918936"/>
            <a:ext cx="82605" cy="613737"/>
          </a:xfrm>
          <a:custGeom>
            <a:avLst/>
            <a:gdLst>
              <a:gd name="connsiteX0" fmla="*/ 82602 w 82605"/>
              <a:gd name="connsiteY0" fmla="*/ 98314 h 613737"/>
              <a:gd name="connsiteX1" fmla="*/ 9577 w 82605"/>
              <a:gd name="connsiteY1" fmla="*/ 368189 h 613737"/>
              <a:gd name="connsiteX2" fmla="*/ 15927 w 82605"/>
              <a:gd name="connsiteY2" fmla="*/ 612664 h 613737"/>
              <a:gd name="connsiteX3" fmla="*/ 52 w 82605"/>
              <a:gd name="connsiteY3" fmla="*/ 438039 h 613737"/>
              <a:gd name="connsiteX4" fmla="*/ 22277 w 82605"/>
              <a:gd name="connsiteY4" fmla="*/ 3064 h 613737"/>
              <a:gd name="connsiteX5" fmla="*/ 12752 w 82605"/>
              <a:gd name="connsiteY5" fmla="*/ 238014 h 613737"/>
              <a:gd name="connsiteX6" fmla="*/ 82602 w 82605"/>
              <a:gd name="connsiteY6" fmla="*/ 98314 h 6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5" h="613737">
                <a:moveTo>
                  <a:pt x="82602" y="98314"/>
                </a:moveTo>
                <a:cubicBezTo>
                  <a:pt x="82073" y="120010"/>
                  <a:pt x="20689" y="282464"/>
                  <a:pt x="9577" y="368189"/>
                </a:cubicBezTo>
                <a:cubicBezTo>
                  <a:pt x="-1535" y="453914"/>
                  <a:pt x="17514" y="601022"/>
                  <a:pt x="15927" y="612664"/>
                </a:cubicBezTo>
                <a:cubicBezTo>
                  <a:pt x="14340" y="624306"/>
                  <a:pt x="-1006" y="539639"/>
                  <a:pt x="52" y="438039"/>
                </a:cubicBezTo>
                <a:cubicBezTo>
                  <a:pt x="1110" y="336439"/>
                  <a:pt x="20160" y="36401"/>
                  <a:pt x="22277" y="3064"/>
                </a:cubicBezTo>
                <a:cubicBezTo>
                  <a:pt x="24394" y="-30273"/>
                  <a:pt x="6402" y="218964"/>
                  <a:pt x="12752" y="238014"/>
                </a:cubicBezTo>
                <a:cubicBezTo>
                  <a:pt x="19102" y="257064"/>
                  <a:pt x="83131" y="76618"/>
                  <a:pt x="82602" y="983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605F5CB-9461-1DD2-019A-78514196F1CA}"/>
              </a:ext>
            </a:extLst>
          </p:cNvPr>
          <p:cNvSpPr/>
          <p:nvPr/>
        </p:nvSpPr>
        <p:spPr>
          <a:xfrm>
            <a:off x="1971297" y="10305969"/>
            <a:ext cx="553070" cy="101707"/>
          </a:xfrm>
          <a:custGeom>
            <a:avLst/>
            <a:gdLst>
              <a:gd name="connsiteX0" fmla="*/ 378 w 553070"/>
              <a:gd name="connsiteY0" fmla="*/ 101681 h 101707"/>
              <a:gd name="connsiteX1" fmla="*/ 298828 w 553070"/>
              <a:gd name="connsiteY1" fmla="*/ 15956 h 101707"/>
              <a:gd name="connsiteX2" fmla="*/ 552828 w 553070"/>
              <a:gd name="connsiteY2" fmla="*/ 81 h 101707"/>
              <a:gd name="connsiteX3" fmla="*/ 343278 w 553070"/>
              <a:gd name="connsiteY3" fmla="*/ 9606 h 101707"/>
              <a:gd name="connsiteX4" fmla="*/ 238503 w 553070"/>
              <a:gd name="connsiteY4" fmla="*/ 6431 h 101707"/>
              <a:gd name="connsiteX5" fmla="*/ 378 w 553070"/>
              <a:gd name="connsiteY5" fmla="*/ 101681 h 1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70" h="101707">
                <a:moveTo>
                  <a:pt x="378" y="101681"/>
                </a:moveTo>
                <a:cubicBezTo>
                  <a:pt x="10432" y="103268"/>
                  <a:pt x="206753" y="32889"/>
                  <a:pt x="298828" y="15956"/>
                </a:cubicBezTo>
                <a:cubicBezTo>
                  <a:pt x="390903" y="-977"/>
                  <a:pt x="545420" y="1139"/>
                  <a:pt x="552828" y="81"/>
                </a:cubicBezTo>
                <a:cubicBezTo>
                  <a:pt x="560236" y="-977"/>
                  <a:pt x="395665" y="8548"/>
                  <a:pt x="343278" y="9606"/>
                </a:cubicBezTo>
                <a:cubicBezTo>
                  <a:pt x="290891" y="10664"/>
                  <a:pt x="293536" y="-3623"/>
                  <a:pt x="238503" y="6431"/>
                </a:cubicBezTo>
                <a:cubicBezTo>
                  <a:pt x="183470" y="16485"/>
                  <a:pt x="-9676" y="100094"/>
                  <a:pt x="378" y="10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A8A096A-638A-D339-A1FF-56967658A743}"/>
              </a:ext>
            </a:extLst>
          </p:cNvPr>
          <p:cNvSpPr/>
          <p:nvPr/>
        </p:nvSpPr>
        <p:spPr>
          <a:xfrm>
            <a:off x="1277616" y="11155905"/>
            <a:ext cx="109953" cy="658551"/>
          </a:xfrm>
          <a:custGeom>
            <a:avLst/>
            <a:gdLst>
              <a:gd name="connsiteX0" fmla="*/ 87634 w 109953"/>
              <a:gd name="connsiteY0" fmla="*/ 1045 h 658551"/>
              <a:gd name="connsiteX1" fmla="*/ 40009 w 109953"/>
              <a:gd name="connsiteY1" fmla="*/ 232820 h 658551"/>
              <a:gd name="connsiteX2" fmla="*/ 74934 w 109953"/>
              <a:gd name="connsiteY2" fmla="*/ 540795 h 658551"/>
              <a:gd name="connsiteX3" fmla="*/ 52709 w 109953"/>
              <a:gd name="connsiteY3" fmla="*/ 470945 h 658551"/>
              <a:gd name="connsiteX4" fmla="*/ 109859 w 109953"/>
              <a:gd name="connsiteY4" fmla="*/ 658270 h 658551"/>
              <a:gd name="connsiteX5" fmla="*/ 36834 w 109953"/>
              <a:gd name="connsiteY5" fmla="*/ 505870 h 658551"/>
              <a:gd name="connsiteX6" fmla="*/ 1909 w 109953"/>
              <a:gd name="connsiteY6" fmla="*/ 223295 h 658551"/>
              <a:gd name="connsiteX7" fmla="*/ 11434 w 109953"/>
              <a:gd name="connsiteY7" fmla="*/ 324895 h 658551"/>
              <a:gd name="connsiteX8" fmla="*/ 87634 w 109953"/>
              <a:gd name="connsiteY8" fmla="*/ 1045 h 6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53" h="658551">
                <a:moveTo>
                  <a:pt x="87634" y="1045"/>
                </a:moveTo>
                <a:cubicBezTo>
                  <a:pt x="92397" y="-14301"/>
                  <a:pt x="42126" y="142862"/>
                  <a:pt x="40009" y="232820"/>
                </a:cubicBezTo>
                <a:cubicBezTo>
                  <a:pt x="37892" y="322778"/>
                  <a:pt x="72817" y="501108"/>
                  <a:pt x="74934" y="540795"/>
                </a:cubicBezTo>
                <a:cubicBezTo>
                  <a:pt x="77051" y="580482"/>
                  <a:pt x="46888" y="451366"/>
                  <a:pt x="52709" y="470945"/>
                </a:cubicBezTo>
                <a:cubicBezTo>
                  <a:pt x="58530" y="490524"/>
                  <a:pt x="112505" y="652449"/>
                  <a:pt x="109859" y="658270"/>
                </a:cubicBezTo>
                <a:cubicBezTo>
                  <a:pt x="107213" y="664091"/>
                  <a:pt x="54826" y="578366"/>
                  <a:pt x="36834" y="505870"/>
                </a:cubicBezTo>
                <a:cubicBezTo>
                  <a:pt x="18842" y="433374"/>
                  <a:pt x="6142" y="253457"/>
                  <a:pt x="1909" y="223295"/>
                </a:cubicBezTo>
                <a:cubicBezTo>
                  <a:pt x="-2324" y="193133"/>
                  <a:pt x="321" y="357703"/>
                  <a:pt x="11434" y="324895"/>
                </a:cubicBezTo>
                <a:cubicBezTo>
                  <a:pt x="22546" y="292087"/>
                  <a:pt x="82871" y="16391"/>
                  <a:pt x="87634" y="10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FC6E23EF-5778-242C-AA6C-77DD5F546BDF}"/>
              </a:ext>
            </a:extLst>
          </p:cNvPr>
          <p:cNvSpPr/>
          <p:nvPr/>
        </p:nvSpPr>
        <p:spPr>
          <a:xfrm>
            <a:off x="1148858" y="11096597"/>
            <a:ext cx="203981" cy="736821"/>
          </a:xfrm>
          <a:custGeom>
            <a:avLst/>
            <a:gdLst>
              <a:gd name="connsiteX0" fmla="*/ 492 w 203981"/>
              <a:gd name="connsiteY0" fmla="*/ 28 h 736821"/>
              <a:gd name="connsiteX1" fmla="*/ 137017 w 203981"/>
              <a:gd name="connsiteY1" fmla="*/ 549303 h 736821"/>
              <a:gd name="connsiteX2" fmla="*/ 98917 w 203981"/>
              <a:gd name="connsiteY2" fmla="*/ 504853 h 736821"/>
              <a:gd name="connsiteX3" fmla="*/ 203692 w 203981"/>
              <a:gd name="connsiteY3" fmla="*/ 736628 h 736821"/>
              <a:gd name="connsiteX4" fmla="*/ 60817 w 203981"/>
              <a:gd name="connsiteY4" fmla="*/ 460403 h 736821"/>
              <a:gd name="connsiteX5" fmla="*/ 35417 w 203981"/>
              <a:gd name="connsiteY5" fmla="*/ 374678 h 736821"/>
              <a:gd name="connsiteX6" fmla="*/ 89392 w 203981"/>
              <a:gd name="connsiteY6" fmla="*/ 523903 h 736821"/>
              <a:gd name="connsiteX7" fmla="*/ 492 w 203981"/>
              <a:gd name="connsiteY7" fmla="*/ 28 h 7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81" h="736821">
                <a:moveTo>
                  <a:pt x="492" y="28"/>
                </a:moveTo>
                <a:cubicBezTo>
                  <a:pt x="8429" y="4261"/>
                  <a:pt x="120613" y="465166"/>
                  <a:pt x="137017" y="549303"/>
                </a:cubicBezTo>
                <a:cubicBezTo>
                  <a:pt x="153421" y="633440"/>
                  <a:pt x="87805" y="473632"/>
                  <a:pt x="98917" y="504853"/>
                </a:cubicBezTo>
                <a:cubicBezTo>
                  <a:pt x="110029" y="536074"/>
                  <a:pt x="210042" y="744036"/>
                  <a:pt x="203692" y="736628"/>
                </a:cubicBezTo>
                <a:cubicBezTo>
                  <a:pt x="197342" y="729220"/>
                  <a:pt x="88863" y="520728"/>
                  <a:pt x="60817" y="460403"/>
                </a:cubicBezTo>
                <a:cubicBezTo>
                  <a:pt x="32771" y="400078"/>
                  <a:pt x="30655" y="364095"/>
                  <a:pt x="35417" y="374678"/>
                </a:cubicBezTo>
                <a:cubicBezTo>
                  <a:pt x="40180" y="385261"/>
                  <a:pt x="95742" y="581053"/>
                  <a:pt x="89392" y="523903"/>
                </a:cubicBezTo>
                <a:cubicBezTo>
                  <a:pt x="83042" y="466753"/>
                  <a:pt x="-7445" y="-4205"/>
                  <a:pt x="492" y="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505A5A6-F616-CD7E-FBA4-0537468D3402}"/>
              </a:ext>
            </a:extLst>
          </p:cNvPr>
          <p:cNvSpPr/>
          <p:nvPr/>
        </p:nvSpPr>
        <p:spPr>
          <a:xfrm>
            <a:off x="1375903" y="10949350"/>
            <a:ext cx="198911" cy="808438"/>
          </a:xfrm>
          <a:custGeom>
            <a:avLst/>
            <a:gdLst>
              <a:gd name="connsiteX0" fmla="*/ 151272 w 198911"/>
              <a:gd name="connsiteY0" fmla="*/ 23450 h 808438"/>
              <a:gd name="connsiteX1" fmla="*/ 75072 w 198911"/>
              <a:gd name="connsiteY1" fmla="*/ 286975 h 808438"/>
              <a:gd name="connsiteX2" fmla="*/ 183022 w 198911"/>
              <a:gd name="connsiteY2" fmla="*/ 664800 h 808438"/>
              <a:gd name="connsiteX3" fmla="*/ 138572 w 198911"/>
              <a:gd name="connsiteY3" fmla="*/ 518750 h 808438"/>
              <a:gd name="connsiteX4" fmla="*/ 198897 w 198911"/>
              <a:gd name="connsiteY4" fmla="*/ 807675 h 808438"/>
              <a:gd name="connsiteX5" fmla="*/ 132222 w 198911"/>
              <a:gd name="connsiteY5" fmla="*/ 591775 h 808438"/>
              <a:gd name="connsiteX6" fmla="*/ 5222 w 198911"/>
              <a:gd name="connsiteY6" fmla="*/ 255225 h 808438"/>
              <a:gd name="connsiteX7" fmla="*/ 27447 w 198911"/>
              <a:gd name="connsiteY7" fmla="*/ 344125 h 808438"/>
              <a:gd name="connsiteX8" fmla="*/ 56022 w 198911"/>
              <a:gd name="connsiteY8" fmla="*/ 1225 h 808438"/>
              <a:gd name="connsiteX9" fmla="*/ 33797 w 198911"/>
              <a:gd name="connsiteY9" fmla="*/ 223475 h 808438"/>
              <a:gd name="connsiteX10" fmla="*/ 151272 w 198911"/>
              <a:gd name="connsiteY10" fmla="*/ 23450 h 8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911" h="808438">
                <a:moveTo>
                  <a:pt x="151272" y="23450"/>
                </a:moveTo>
                <a:cubicBezTo>
                  <a:pt x="158151" y="34033"/>
                  <a:pt x="69780" y="180083"/>
                  <a:pt x="75072" y="286975"/>
                </a:cubicBezTo>
                <a:cubicBezTo>
                  <a:pt x="80364" y="393867"/>
                  <a:pt x="172439" y="626171"/>
                  <a:pt x="183022" y="664800"/>
                </a:cubicBezTo>
                <a:cubicBezTo>
                  <a:pt x="193605" y="703429"/>
                  <a:pt x="135926" y="494938"/>
                  <a:pt x="138572" y="518750"/>
                </a:cubicBezTo>
                <a:cubicBezTo>
                  <a:pt x="141218" y="542562"/>
                  <a:pt x="199955" y="795504"/>
                  <a:pt x="198897" y="807675"/>
                </a:cubicBezTo>
                <a:cubicBezTo>
                  <a:pt x="197839" y="819846"/>
                  <a:pt x="164501" y="683850"/>
                  <a:pt x="132222" y="591775"/>
                </a:cubicBezTo>
                <a:cubicBezTo>
                  <a:pt x="99943" y="499700"/>
                  <a:pt x="22684" y="296500"/>
                  <a:pt x="5222" y="255225"/>
                </a:cubicBezTo>
                <a:cubicBezTo>
                  <a:pt x="-12241" y="213950"/>
                  <a:pt x="18980" y="386458"/>
                  <a:pt x="27447" y="344125"/>
                </a:cubicBezTo>
                <a:cubicBezTo>
                  <a:pt x="35914" y="301792"/>
                  <a:pt x="54964" y="21333"/>
                  <a:pt x="56022" y="1225"/>
                </a:cubicBezTo>
                <a:cubicBezTo>
                  <a:pt x="57080" y="-18883"/>
                  <a:pt x="17922" y="215008"/>
                  <a:pt x="33797" y="223475"/>
                </a:cubicBezTo>
                <a:cubicBezTo>
                  <a:pt x="49672" y="231942"/>
                  <a:pt x="144393" y="12867"/>
                  <a:pt x="151272" y="23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1262778B-5218-9C2E-04BA-EB1461A94BDC}"/>
              </a:ext>
            </a:extLst>
          </p:cNvPr>
          <p:cNvSpPr/>
          <p:nvPr/>
        </p:nvSpPr>
        <p:spPr>
          <a:xfrm>
            <a:off x="1343057" y="11674503"/>
            <a:ext cx="1122372" cy="180162"/>
          </a:xfrm>
          <a:custGeom>
            <a:avLst/>
            <a:gdLst>
              <a:gd name="connsiteX0" fmla="*/ 101568 w 1122372"/>
              <a:gd name="connsiteY0" fmla="*/ 9497 h 180162"/>
              <a:gd name="connsiteX1" fmla="*/ 666718 w 1122372"/>
              <a:gd name="connsiteY1" fmla="*/ 174597 h 180162"/>
              <a:gd name="connsiteX2" fmla="*/ 660368 w 1122372"/>
              <a:gd name="connsiteY2" fmla="*/ 139672 h 180162"/>
              <a:gd name="connsiteX3" fmla="*/ 1120743 w 1122372"/>
              <a:gd name="connsiteY3" fmla="*/ 123797 h 180162"/>
              <a:gd name="connsiteX4" fmla="*/ 806418 w 1122372"/>
              <a:gd name="connsiteY4" fmla="*/ 126972 h 180162"/>
              <a:gd name="connsiteX5" fmla="*/ 619093 w 1122372"/>
              <a:gd name="connsiteY5" fmla="*/ 117447 h 180162"/>
              <a:gd name="connsiteX6" fmla="*/ 631793 w 1122372"/>
              <a:gd name="connsiteY6" fmla="*/ 47597 h 180162"/>
              <a:gd name="connsiteX7" fmla="*/ 692118 w 1122372"/>
              <a:gd name="connsiteY7" fmla="*/ 155547 h 180162"/>
              <a:gd name="connsiteX8" fmla="*/ 447643 w 1122372"/>
              <a:gd name="connsiteY8" fmla="*/ 88872 h 180162"/>
              <a:gd name="connsiteX9" fmla="*/ 28543 w 1122372"/>
              <a:gd name="connsiteY9" fmla="*/ 25372 h 180162"/>
              <a:gd name="connsiteX10" fmla="*/ 101568 w 1122372"/>
              <a:gd name="connsiteY10" fmla="*/ 9497 h 1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372" h="180162">
                <a:moveTo>
                  <a:pt x="101568" y="9497"/>
                </a:moveTo>
                <a:cubicBezTo>
                  <a:pt x="207930" y="34368"/>
                  <a:pt x="573585" y="152901"/>
                  <a:pt x="666718" y="174597"/>
                </a:cubicBezTo>
                <a:cubicBezTo>
                  <a:pt x="759851" y="196293"/>
                  <a:pt x="584697" y="148139"/>
                  <a:pt x="660368" y="139672"/>
                </a:cubicBezTo>
                <a:cubicBezTo>
                  <a:pt x="736039" y="131205"/>
                  <a:pt x="1096401" y="125914"/>
                  <a:pt x="1120743" y="123797"/>
                </a:cubicBezTo>
                <a:cubicBezTo>
                  <a:pt x="1145085" y="121680"/>
                  <a:pt x="890026" y="128030"/>
                  <a:pt x="806418" y="126972"/>
                </a:cubicBezTo>
                <a:cubicBezTo>
                  <a:pt x="722810" y="125914"/>
                  <a:pt x="648197" y="130676"/>
                  <a:pt x="619093" y="117447"/>
                </a:cubicBezTo>
                <a:cubicBezTo>
                  <a:pt x="589989" y="104218"/>
                  <a:pt x="619622" y="41247"/>
                  <a:pt x="631793" y="47597"/>
                </a:cubicBezTo>
                <a:cubicBezTo>
                  <a:pt x="643964" y="53947"/>
                  <a:pt x="722810" y="148668"/>
                  <a:pt x="692118" y="155547"/>
                </a:cubicBezTo>
                <a:cubicBezTo>
                  <a:pt x="661426" y="162426"/>
                  <a:pt x="558239" y="110568"/>
                  <a:pt x="447643" y="88872"/>
                </a:cubicBezTo>
                <a:cubicBezTo>
                  <a:pt x="337047" y="67176"/>
                  <a:pt x="81989" y="35426"/>
                  <a:pt x="28543" y="25372"/>
                </a:cubicBezTo>
                <a:cubicBezTo>
                  <a:pt x="-24903" y="15318"/>
                  <a:pt x="-4794" y="-15374"/>
                  <a:pt x="101568" y="94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8312116A-DA86-A2D8-D14F-FFA5A7AB4CF3}"/>
              </a:ext>
            </a:extLst>
          </p:cNvPr>
          <p:cNvSpPr/>
          <p:nvPr/>
        </p:nvSpPr>
        <p:spPr>
          <a:xfrm>
            <a:off x="2217767" y="11403823"/>
            <a:ext cx="1263378" cy="420436"/>
          </a:xfrm>
          <a:custGeom>
            <a:avLst/>
            <a:gdLst>
              <a:gd name="connsiteX0" fmla="*/ 1558 w 1263378"/>
              <a:gd name="connsiteY0" fmla="*/ 419877 h 420436"/>
              <a:gd name="connsiteX1" fmla="*/ 630208 w 1263378"/>
              <a:gd name="connsiteY1" fmla="*/ 162702 h 420436"/>
              <a:gd name="connsiteX2" fmla="*/ 1262033 w 1263378"/>
              <a:gd name="connsiteY2" fmla="*/ 777 h 420436"/>
              <a:gd name="connsiteX3" fmla="*/ 785783 w 1263378"/>
              <a:gd name="connsiteY3" fmla="*/ 105552 h 420436"/>
              <a:gd name="connsiteX4" fmla="*/ 382558 w 1263378"/>
              <a:gd name="connsiteY4" fmla="*/ 203977 h 420436"/>
              <a:gd name="connsiteX5" fmla="*/ 277783 w 1263378"/>
              <a:gd name="connsiteY5" fmla="*/ 248427 h 420436"/>
              <a:gd name="connsiteX6" fmla="*/ 446058 w 1263378"/>
              <a:gd name="connsiteY6" fmla="*/ 232552 h 420436"/>
              <a:gd name="connsiteX7" fmla="*/ 1558 w 1263378"/>
              <a:gd name="connsiteY7" fmla="*/ 419877 h 4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378" h="420436">
                <a:moveTo>
                  <a:pt x="1558" y="419877"/>
                </a:moveTo>
                <a:cubicBezTo>
                  <a:pt x="32250" y="408235"/>
                  <a:pt x="420129" y="232552"/>
                  <a:pt x="630208" y="162702"/>
                </a:cubicBezTo>
                <a:cubicBezTo>
                  <a:pt x="840287" y="92852"/>
                  <a:pt x="1236104" y="10302"/>
                  <a:pt x="1262033" y="777"/>
                </a:cubicBezTo>
                <a:cubicBezTo>
                  <a:pt x="1287962" y="-8748"/>
                  <a:pt x="932362" y="71685"/>
                  <a:pt x="785783" y="105552"/>
                </a:cubicBezTo>
                <a:cubicBezTo>
                  <a:pt x="639204" y="139419"/>
                  <a:pt x="467225" y="180165"/>
                  <a:pt x="382558" y="203977"/>
                </a:cubicBezTo>
                <a:cubicBezTo>
                  <a:pt x="297891" y="227789"/>
                  <a:pt x="267200" y="243664"/>
                  <a:pt x="277783" y="248427"/>
                </a:cubicBezTo>
                <a:cubicBezTo>
                  <a:pt x="288366" y="253189"/>
                  <a:pt x="488920" y="207152"/>
                  <a:pt x="446058" y="232552"/>
                </a:cubicBezTo>
                <a:cubicBezTo>
                  <a:pt x="403196" y="257952"/>
                  <a:pt x="-29134" y="431519"/>
                  <a:pt x="1558" y="4198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229234B-36D3-D6D1-D704-9CA1303A16D4}"/>
              </a:ext>
            </a:extLst>
          </p:cNvPr>
          <p:cNvSpPr/>
          <p:nvPr/>
        </p:nvSpPr>
        <p:spPr>
          <a:xfrm>
            <a:off x="3307491" y="10921387"/>
            <a:ext cx="1488525" cy="524704"/>
          </a:xfrm>
          <a:custGeom>
            <a:avLst/>
            <a:gdLst>
              <a:gd name="connsiteX0" fmla="*/ 1432784 w 1488525"/>
              <a:gd name="connsiteY0" fmla="*/ 13313 h 524704"/>
              <a:gd name="connsiteX1" fmla="*/ 1331184 w 1488525"/>
              <a:gd name="connsiteY1" fmla="*/ 64113 h 524704"/>
              <a:gd name="connsiteX2" fmla="*/ 607284 w 1488525"/>
              <a:gd name="connsiteY2" fmla="*/ 314938 h 524704"/>
              <a:gd name="connsiteX3" fmla="*/ 712059 w 1488525"/>
              <a:gd name="connsiteY3" fmla="*/ 289538 h 524704"/>
              <a:gd name="connsiteX4" fmla="*/ 419959 w 1488525"/>
              <a:gd name="connsiteY4" fmla="*/ 397488 h 524704"/>
              <a:gd name="connsiteX5" fmla="*/ 859 w 1488525"/>
              <a:gd name="connsiteY5" fmla="*/ 524488 h 524704"/>
              <a:gd name="connsiteX6" fmla="*/ 537434 w 1488525"/>
              <a:gd name="connsiteY6" fmla="*/ 365738 h 524704"/>
              <a:gd name="connsiteX7" fmla="*/ 1045434 w 1488525"/>
              <a:gd name="connsiteY7" fmla="*/ 168888 h 524704"/>
              <a:gd name="connsiteX8" fmla="*/ 635859 w 1488525"/>
              <a:gd name="connsiteY8" fmla="*/ 264138 h 524704"/>
              <a:gd name="connsiteX9" fmla="*/ 1432784 w 1488525"/>
              <a:gd name="connsiteY9" fmla="*/ 13313 h 5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525" h="524704">
                <a:moveTo>
                  <a:pt x="1432784" y="13313"/>
                </a:moveTo>
                <a:cubicBezTo>
                  <a:pt x="1548671" y="-20024"/>
                  <a:pt x="1468767" y="13842"/>
                  <a:pt x="1331184" y="64113"/>
                </a:cubicBezTo>
                <a:cubicBezTo>
                  <a:pt x="1193601" y="114384"/>
                  <a:pt x="710471" y="277367"/>
                  <a:pt x="607284" y="314938"/>
                </a:cubicBezTo>
                <a:cubicBezTo>
                  <a:pt x="504096" y="352509"/>
                  <a:pt x="743280" y="275780"/>
                  <a:pt x="712059" y="289538"/>
                </a:cubicBezTo>
                <a:cubicBezTo>
                  <a:pt x="680838" y="303296"/>
                  <a:pt x="538492" y="358330"/>
                  <a:pt x="419959" y="397488"/>
                </a:cubicBezTo>
                <a:cubicBezTo>
                  <a:pt x="301426" y="436646"/>
                  <a:pt x="-18720" y="529780"/>
                  <a:pt x="859" y="524488"/>
                </a:cubicBezTo>
                <a:cubicBezTo>
                  <a:pt x="20438" y="519196"/>
                  <a:pt x="363338" y="425005"/>
                  <a:pt x="537434" y="365738"/>
                </a:cubicBezTo>
                <a:cubicBezTo>
                  <a:pt x="711530" y="306471"/>
                  <a:pt x="1029030" y="185821"/>
                  <a:pt x="1045434" y="168888"/>
                </a:cubicBezTo>
                <a:cubicBezTo>
                  <a:pt x="1061838" y="151955"/>
                  <a:pt x="575534" y="290067"/>
                  <a:pt x="635859" y="264138"/>
                </a:cubicBezTo>
                <a:cubicBezTo>
                  <a:pt x="696184" y="238209"/>
                  <a:pt x="1316897" y="46650"/>
                  <a:pt x="1432784" y="133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70432BD6-CC74-8DFF-1CE6-54F4A24D364B}"/>
              </a:ext>
            </a:extLst>
          </p:cNvPr>
          <p:cNvSpPr/>
          <p:nvPr/>
        </p:nvSpPr>
        <p:spPr>
          <a:xfrm>
            <a:off x="2927540" y="11268933"/>
            <a:ext cx="1077062" cy="315352"/>
          </a:xfrm>
          <a:custGeom>
            <a:avLst/>
            <a:gdLst>
              <a:gd name="connsiteX0" fmla="*/ 9335 w 1077062"/>
              <a:gd name="connsiteY0" fmla="*/ 310292 h 315352"/>
              <a:gd name="connsiteX1" fmla="*/ 95060 w 1077062"/>
              <a:gd name="connsiteY1" fmla="*/ 294417 h 315352"/>
              <a:gd name="connsiteX2" fmla="*/ 1060260 w 1077062"/>
              <a:gd name="connsiteY2" fmla="*/ 5492 h 315352"/>
              <a:gd name="connsiteX3" fmla="*/ 733235 w 1077062"/>
              <a:gd name="connsiteY3" fmla="*/ 97567 h 315352"/>
              <a:gd name="connsiteX4" fmla="*/ 9335 w 1077062"/>
              <a:gd name="connsiteY4" fmla="*/ 310292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062" h="315352">
                <a:moveTo>
                  <a:pt x="9335" y="310292"/>
                </a:moveTo>
                <a:cubicBezTo>
                  <a:pt x="-35380" y="327754"/>
                  <a:pt x="95060" y="294417"/>
                  <a:pt x="95060" y="294417"/>
                </a:cubicBezTo>
                <a:lnTo>
                  <a:pt x="1060260" y="5492"/>
                </a:lnTo>
                <a:cubicBezTo>
                  <a:pt x="1166623" y="-27316"/>
                  <a:pt x="733235" y="97567"/>
                  <a:pt x="733235" y="97567"/>
                </a:cubicBezTo>
                <a:lnTo>
                  <a:pt x="9335" y="31029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3D71750-8992-F2D8-F47A-6035BA277934}"/>
              </a:ext>
            </a:extLst>
          </p:cNvPr>
          <p:cNvSpPr/>
          <p:nvPr/>
        </p:nvSpPr>
        <p:spPr>
          <a:xfrm>
            <a:off x="4702175" y="10728315"/>
            <a:ext cx="1178354" cy="250981"/>
          </a:xfrm>
          <a:custGeom>
            <a:avLst/>
            <a:gdLst>
              <a:gd name="connsiteX0" fmla="*/ 0 w 1178354"/>
              <a:gd name="connsiteY0" fmla="*/ 190510 h 250981"/>
              <a:gd name="connsiteX1" fmla="*/ 95250 w 1178354"/>
              <a:gd name="connsiteY1" fmla="*/ 187335 h 250981"/>
              <a:gd name="connsiteX2" fmla="*/ 581025 w 1178354"/>
              <a:gd name="connsiteY2" fmla="*/ 155585 h 250981"/>
              <a:gd name="connsiteX3" fmla="*/ 463550 w 1178354"/>
              <a:gd name="connsiteY3" fmla="*/ 158760 h 250981"/>
              <a:gd name="connsiteX4" fmla="*/ 917575 w 1178354"/>
              <a:gd name="connsiteY4" fmla="*/ 114310 h 250981"/>
              <a:gd name="connsiteX5" fmla="*/ 1177925 w 1178354"/>
              <a:gd name="connsiteY5" fmla="*/ 10 h 250981"/>
              <a:gd name="connsiteX6" fmla="*/ 860425 w 1178354"/>
              <a:gd name="connsiteY6" fmla="*/ 107960 h 250981"/>
              <a:gd name="connsiteX7" fmla="*/ 527050 w 1178354"/>
              <a:gd name="connsiteY7" fmla="*/ 180985 h 250981"/>
              <a:gd name="connsiteX8" fmla="*/ 69850 w 1178354"/>
              <a:gd name="connsiteY8" fmla="*/ 250835 h 250981"/>
              <a:gd name="connsiteX9" fmla="*/ 714375 w 1178354"/>
              <a:gd name="connsiteY9" fmla="*/ 161935 h 250981"/>
              <a:gd name="connsiteX10" fmla="*/ 234950 w 1178354"/>
              <a:gd name="connsiteY10" fmla="*/ 212735 h 250981"/>
              <a:gd name="connsiteX11" fmla="*/ 0 w 1178354"/>
              <a:gd name="connsiteY11" fmla="*/ 190510 h 2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8354" h="250981">
                <a:moveTo>
                  <a:pt x="0" y="190510"/>
                </a:moveTo>
                <a:lnTo>
                  <a:pt x="95250" y="187335"/>
                </a:lnTo>
                <a:lnTo>
                  <a:pt x="581025" y="155585"/>
                </a:lnTo>
                <a:cubicBezTo>
                  <a:pt x="642408" y="150823"/>
                  <a:pt x="407458" y="165639"/>
                  <a:pt x="463550" y="158760"/>
                </a:cubicBezTo>
                <a:cubicBezTo>
                  <a:pt x="519642" y="151881"/>
                  <a:pt x="798513" y="140768"/>
                  <a:pt x="917575" y="114310"/>
                </a:cubicBezTo>
                <a:cubicBezTo>
                  <a:pt x="1036638" y="87852"/>
                  <a:pt x="1187450" y="1068"/>
                  <a:pt x="1177925" y="10"/>
                </a:cubicBezTo>
                <a:cubicBezTo>
                  <a:pt x="1168400" y="-1048"/>
                  <a:pt x="968904" y="77798"/>
                  <a:pt x="860425" y="107960"/>
                </a:cubicBezTo>
                <a:cubicBezTo>
                  <a:pt x="751946" y="138122"/>
                  <a:pt x="658812" y="157173"/>
                  <a:pt x="527050" y="180985"/>
                </a:cubicBezTo>
                <a:cubicBezTo>
                  <a:pt x="395288" y="204797"/>
                  <a:pt x="38629" y="254010"/>
                  <a:pt x="69850" y="250835"/>
                </a:cubicBezTo>
                <a:cubicBezTo>
                  <a:pt x="101071" y="247660"/>
                  <a:pt x="686858" y="168285"/>
                  <a:pt x="714375" y="161935"/>
                </a:cubicBezTo>
                <a:cubicBezTo>
                  <a:pt x="741892" y="155585"/>
                  <a:pt x="355071" y="205856"/>
                  <a:pt x="234950" y="212735"/>
                </a:cubicBezTo>
                <a:cubicBezTo>
                  <a:pt x="114829" y="219614"/>
                  <a:pt x="54239" y="211412"/>
                  <a:pt x="0" y="1905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745C962-F57D-C1E3-F010-73DF9BDB4844}"/>
              </a:ext>
            </a:extLst>
          </p:cNvPr>
          <p:cNvSpPr/>
          <p:nvPr/>
        </p:nvSpPr>
        <p:spPr>
          <a:xfrm>
            <a:off x="1513873" y="10692507"/>
            <a:ext cx="219697" cy="302572"/>
          </a:xfrm>
          <a:custGeom>
            <a:avLst/>
            <a:gdLst>
              <a:gd name="connsiteX0" fmla="*/ 219677 w 219697"/>
              <a:gd name="connsiteY0" fmla="*/ 893 h 302572"/>
              <a:gd name="connsiteX1" fmla="*/ 22827 w 219697"/>
              <a:gd name="connsiteY1" fmla="*/ 194568 h 302572"/>
              <a:gd name="connsiteX2" fmla="*/ 3777 w 219697"/>
              <a:gd name="connsiteY2" fmla="*/ 302518 h 302572"/>
              <a:gd name="connsiteX3" fmla="*/ 19652 w 219697"/>
              <a:gd name="connsiteY3" fmla="*/ 181868 h 302572"/>
              <a:gd name="connsiteX4" fmla="*/ 133952 w 219697"/>
              <a:gd name="connsiteY4" fmla="*/ 83443 h 302572"/>
              <a:gd name="connsiteX5" fmla="*/ 35527 w 219697"/>
              <a:gd name="connsiteY5" fmla="*/ 121543 h 302572"/>
              <a:gd name="connsiteX6" fmla="*/ 219677 w 219697"/>
              <a:gd name="connsiteY6" fmla="*/ 893 h 30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97" h="302572">
                <a:moveTo>
                  <a:pt x="219677" y="893"/>
                </a:moveTo>
                <a:cubicBezTo>
                  <a:pt x="217560" y="13064"/>
                  <a:pt x="58810" y="144297"/>
                  <a:pt x="22827" y="194568"/>
                </a:cubicBezTo>
                <a:cubicBezTo>
                  <a:pt x="-13156" y="244839"/>
                  <a:pt x="4306" y="304635"/>
                  <a:pt x="3777" y="302518"/>
                </a:cubicBezTo>
                <a:cubicBezTo>
                  <a:pt x="3248" y="300401"/>
                  <a:pt x="-2044" y="218380"/>
                  <a:pt x="19652" y="181868"/>
                </a:cubicBezTo>
                <a:cubicBezTo>
                  <a:pt x="41348" y="145356"/>
                  <a:pt x="131306" y="93497"/>
                  <a:pt x="133952" y="83443"/>
                </a:cubicBezTo>
                <a:cubicBezTo>
                  <a:pt x="136598" y="73389"/>
                  <a:pt x="14360" y="138476"/>
                  <a:pt x="35527" y="121543"/>
                </a:cubicBezTo>
                <a:cubicBezTo>
                  <a:pt x="56694" y="104610"/>
                  <a:pt x="221794" y="-11278"/>
                  <a:pt x="219677" y="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62601E-C36B-3DB2-2870-90244846EDEF}"/>
              </a:ext>
            </a:extLst>
          </p:cNvPr>
          <p:cNvSpPr/>
          <p:nvPr/>
        </p:nvSpPr>
        <p:spPr>
          <a:xfrm>
            <a:off x="1546118" y="11286618"/>
            <a:ext cx="76803" cy="331441"/>
          </a:xfrm>
          <a:custGeom>
            <a:avLst/>
            <a:gdLst>
              <a:gd name="connsiteX0" fmla="*/ 107 w 76803"/>
              <a:gd name="connsiteY0" fmla="*/ 507 h 331441"/>
              <a:gd name="connsiteX1" fmla="*/ 54082 w 76803"/>
              <a:gd name="connsiteY1" fmla="*/ 146557 h 331441"/>
              <a:gd name="connsiteX2" fmla="*/ 57257 w 76803"/>
              <a:gd name="connsiteY2" fmla="*/ 330707 h 331441"/>
              <a:gd name="connsiteX3" fmla="*/ 69957 w 76803"/>
              <a:gd name="connsiteY3" fmla="*/ 206882 h 331441"/>
              <a:gd name="connsiteX4" fmla="*/ 69957 w 76803"/>
              <a:gd name="connsiteY4" fmla="*/ 102107 h 331441"/>
              <a:gd name="connsiteX5" fmla="*/ 107 w 76803"/>
              <a:gd name="connsiteY5" fmla="*/ 507 h 3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3" h="331441">
                <a:moveTo>
                  <a:pt x="107" y="507"/>
                </a:moveTo>
                <a:cubicBezTo>
                  <a:pt x="-2539" y="7915"/>
                  <a:pt x="44557" y="91524"/>
                  <a:pt x="54082" y="146557"/>
                </a:cubicBezTo>
                <a:cubicBezTo>
                  <a:pt x="63607" y="201590"/>
                  <a:pt x="54611" y="320653"/>
                  <a:pt x="57257" y="330707"/>
                </a:cubicBezTo>
                <a:cubicBezTo>
                  <a:pt x="59903" y="340761"/>
                  <a:pt x="67840" y="244982"/>
                  <a:pt x="69957" y="206882"/>
                </a:cubicBezTo>
                <a:cubicBezTo>
                  <a:pt x="72074" y="168782"/>
                  <a:pt x="84244" y="135444"/>
                  <a:pt x="69957" y="102107"/>
                </a:cubicBezTo>
                <a:cubicBezTo>
                  <a:pt x="55670" y="68770"/>
                  <a:pt x="2753" y="-6901"/>
                  <a:pt x="107" y="5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1AF4A8E-D950-CA7C-F06D-540E45D1E1A0}"/>
              </a:ext>
            </a:extLst>
          </p:cNvPr>
          <p:cNvSpPr/>
          <p:nvPr/>
        </p:nvSpPr>
        <p:spPr>
          <a:xfrm>
            <a:off x="1529473" y="10870794"/>
            <a:ext cx="266081" cy="303820"/>
          </a:xfrm>
          <a:custGeom>
            <a:avLst/>
            <a:gdLst>
              <a:gd name="connsiteX0" fmla="*/ 261227 w 266081"/>
              <a:gd name="connsiteY0" fmla="*/ 6756 h 303820"/>
              <a:gd name="connsiteX1" fmla="*/ 45327 w 266081"/>
              <a:gd name="connsiteY1" fmla="*/ 209956 h 303820"/>
              <a:gd name="connsiteX2" fmla="*/ 10402 w 266081"/>
              <a:gd name="connsiteY2" fmla="*/ 298856 h 303820"/>
              <a:gd name="connsiteX3" fmla="*/ 181852 w 266081"/>
              <a:gd name="connsiteY3" fmla="*/ 70256 h 303820"/>
              <a:gd name="connsiteX4" fmla="*/ 261227 w 266081"/>
              <a:gd name="connsiteY4" fmla="*/ 6756 h 30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" h="303820">
                <a:moveTo>
                  <a:pt x="261227" y="6756"/>
                </a:moveTo>
                <a:cubicBezTo>
                  <a:pt x="238473" y="30039"/>
                  <a:pt x="87131" y="161273"/>
                  <a:pt x="45327" y="209956"/>
                </a:cubicBezTo>
                <a:cubicBezTo>
                  <a:pt x="3523" y="258639"/>
                  <a:pt x="-12352" y="322139"/>
                  <a:pt x="10402" y="298856"/>
                </a:cubicBezTo>
                <a:cubicBezTo>
                  <a:pt x="33156" y="275573"/>
                  <a:pt x="142165" y="116293"/>
                  <a:pt x="181852" y="70256"/>
                </a:cubicBezTo>
                <a:cubicBezTo>
                  <a:pt x="221539" y="24219"/>
                  <a:pt x="283981" y="-16527"/>
                  <a:pt x="261227" y="67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A3E0CEA-92B6-2775-5982-C688999F28E4}"/>
              </a:ext>
            </a:extLst>
          </p:cNvPr>
          <p:cNvSpPr/>
          <p:nvPr/>
        </p:nvSpPr>
        <p:spPr>
          <a:xfrm>
            <a:off x="2457054" y="10664708"/>
            <a:ext cx="921868" cy="583647"/>
          </a:xfrm>
          <a:custGeom>
            <a:avLst/>
            <a:gdLst>
              <a:gd name="connsiteX0" fmla="*/ 911621 w 921868"/>
              <a:gd name="connsiteY0" fmla="*/ 15992 h 583647"/>
              <a:gd name="connsiteX1" fmla="*/ 457596 w 921868"/>
              <a:gd name="connsiteY1" fmla="*/ 266817 h 583647"/>
              <a:gd name="connsiteX2" fmla="*/ 3571 w 921868"/>
              <a:gd name="connsiteY2" fmla="*/ 581142 h 583647"/>
              <a:gd name="connsiteX3" fmla="*/ 711596 w 921868"/>
              <a:gd name="connsiteY3" fmla="*/ 85842 h 583647"/>
              <a:gd name="connsiteX4" fmla="*/ 911621 w 921868"/>
              <a:gd name="connsiteY4" fmla="*/ 15992 h 58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68" h="583647">
                <a:moveTo>
                  <a:pt x="911621" y="15992"/>
                </a:moveTo>
                <a:cubicBezTo>
                  <a:pt x="869288" y="46154"/>
                  <a:pt x="608938" y="172625"/>
                  <a:pt x="457596" y="266817"/>
                </a:cubicBezTo>
                <a:cubicBezTo>
                  <a:pt x="306254" y="361009"/>
                  <a:pt x="-38762" y="611304"/>
                  <a:pt x="3571" y="581142"/>
                </a:cubicBezTo>
                <a:cubicBezTo>
                  <a:pt x="45904" y="550980"/>
                  <a:pt x="562371" y="178975"/>
                  <a:pt x="711596" y="85842"/>
                </a:cubicBezTo>
                <a:cubicBezTo>
                  <a:pt x="860821" y="-7291"/>
                  <a:pt x="953954" y="-14170"/>
                  <a:pt x="911621" y="15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8B01B07-7A7D-D3BA-119C-A4EEE45D2209}"/>
              </a:ext>
            </a:extLst>
          </p:cNvPr>
          <p:cNvSpPr/>
          <p:nvPr/>
        </p:nvSpPr>
        <p:spPr>
          <a:xfrm>
            <a:off x="1752760" y="10314802"/>
            <a:ext cx="1441719" cy="531504"/>
          </a:xfrm>
          <a:custGeom>
            <a:avLst/>
            <a:gdLst>
              <a:gd name="connsiteX0" fmla="*/ 3015 w 1441719"/>
              <a:gd name="connsiteY0" fmla="*/ 530998 h 531504"/>
              <a:gd name="connsiteX1" fmla="*/ 901540 w 1441719"/>
              <a:gd name="connsiteY1" fmla="*/ 127773 h 531504"/>
              <a:gd name="connsiteX2" fmla="*/ 1438115 w 1441719"/>
              <a:gd name="connsiteY2" fmla="*/ 773 h 531504"/>
              <a:gd name="connsiteX3" fmla="*/ 647540 w 1441719"/>
              <a:gd name="connsiteY3" fmla="*/ 172223 h 531504"/>
              <a:gd name="connsiteX4" fmla="*/ 158590 w 1441719"/>
              <a:gd name="connsiteY4" fmla="*/ 283348 h 531504"/>
              <a:gd name="connsiteX5" fmla="*/ 593565 w 1441719"/>
              <a:gd name="connsiteY5" fmla="*/ 213498 h 531504"/>
              <a:gd name="connsiteX6" fmla="*/ 3015 w 1441719"/>
              <a:gd name="connsiteY6" fmla="*/ 530998 h 5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19" h="531504">
                <a:moveTo>
                  <a:pt x="3015" y="530998"/>
                </a:moveTo>
                <a:cubicBezTo>
                  <a:pt x="54344" y="516710"/>
                  <a:pt x="662357" y="216144"/>
                  <a:pt x="901540" y="127773"/>
                </a:cubicBezTo>
                <a:cubicBezTo>
                  <a:pt x="1140723" y="39402"/>
                  <a:pt x="1480448" y="-6635"/>
                  <a:pt x="1438115" y="773"/>
                </a:cubicBezTo>
                <a:cubicBezTo>
                  <a:pt x="1395782" y="8181"/>
                  <a:pt x="647540" y="172223"/>
                  <a:pt x="647540" y="172223"/>
                </a:cubicBezTo>
                <a:cubicBezTo>
                  <a:pt x="434286" y="219319"/>
                  <a:pt x="167586" y="276469"/>
                  <a:pt x="158590" y="283348"/>
                </a:cubicBezTo>
                <a:cubicBezTo>
                  <a:pt x="149594" y="290227"/>
                  <a:pt x="614732" y="174340"/>
                  <a:pt x="593565" y="213498"/>
                </a:cubicBezTo>
                <a:cubicBezTo>
                  <a:pt x="572398" y="252656"/>
                  <a:pt x="-48314" y="545286"/>
                  <a:pt x="3015" y="5309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4DBEA70-DC8A-65E4-69FE-DBBCE50E5A0B}"/>
              </a:ext>
            </a:extLst>
          </p:cNvPr>
          <p:cNvSpPr/>
          <p:nvPr/>
        </p:nvSpPr>
        <p:spPr>
          <a:xfrm>
            <a:off x="1916990" y="10416065"/>
            <a:ext cx="1320202" cy="423828"/>
          </a:xfrm>
          <a:custGeom>
            <a:avLst/>
            <a:gdLst>
              <a:gd name="connsiteX0" fmla="*/ 710 w 1320202"/>
              <a:gd name="connsiteY0" fmla="*/ 423385 h 423828"/>
              <a:gd name="connsiteX1" fmla="*/ 918285 w 1320202"/>
              <a:gd name="connsiteY1" fmla="*/ 74135 h 423828"/>
              <a:gd name="connsiteX2" fmla="*/ 1305635 w 1320202"/>
              <a:gd name="connsiteY2" fmla="*/ 7460 h 423828"/>
              <a:gd name="connsiteX3" fmla="*/ 1200860 w 1320202"/>
              <a:gd name="connsiteY3" fmla="*/ 58260 h 423828"/>
              <a:gd name="connsiteX4" fmla="*/ 848435 w 1320202"/>
              <a:gd name="connsiteY4" fmla="*/ 359885 h 423828"/>
              <a:gd name="connsiteX5" fmla="*/ 1264360 w 1320202"/>
              <a:gd name="connsiteY5" fmla="*/ 7460 h 423828"/>
              <a:gd name="connsiteX6" fmla="*/ 775410 w 1320202"/>
              <a:gd name="connsiteY6" fmla="*/ 143985 h 423828"/>
              <a:gd name="connsiteX7" fmla="*/ 710 w 1320202"/>
              <a:gd name="connsiteY7" fmla="*/ 423385 h 4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202" h="423828">
                <a:moveTo>
                  <a:pt x="710" y="423385"/>
                </a:moveTo>
                <a:cubicBezTo>
                  <a:pt x="24523" y="411743"/>
                  <a:pt x="700798" y="143456"/>
                  <a:pt x="918285" y="74135"/>
                </a:cubicBezTo>
                <a:cubicBezTo>
                  <a:pt x="1135772" y="4814"/>
                  <a:pt x="1258539" y="10106"/>
                  <a:pt x="1305635" y="7460"/>
                </a:cubicBezTo>
                <a:cubicBezTo>
                  <a:pt x="1352731" y="4814"/>
                  <a:pt x="1277060" y="-477"/>
                  <a:pt x="1200860" y="58260"/>
                </a:cubicBezTo>
                <a:cubicBezTo>
                  <a:pt x="1124660" y="116997"/>
                  <a:pt x="837852" y="368352"/>
                  <a:pt x="848435" y="359885"/>
                </a:cubicBezTo>
                <a:cubicBezTo>
                  <a:pt x="859018" y="351418"/>
                  <a:pt x="1276531" y="43443"/>
                  <a:pt x="1264360" y="7460"/>
                </a:cubicBezTo>
                <a:cubicBezTo>
                  <a:pt x="1252189" y="-28523"/>
                  <a:pt x="992897" y="73606"/>
                  <a:pt x="775410" y="143985"/>
                </a:cubicBezTo>
                <a:cubicBezTo>
                  <a:pt x="557923" y="214364"/>
                  <a:pt x="-23103" y="435027"/>
                  <a:pt x="710" y="423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3DC8BF2-F1DC-BB07-66E8-354DCF8BEA15}"/>
              </a:ext>
            </a:extLst>
          </p:cNvPr>
          <p:cNvSpPr/>
          <p:nvPr/>
        </p:nvSpPr>
        <p:spPr>
          <a:xfrm>
            <a:off x="1577870" y="11248624"/>
            <a:ext cx="209554" cy="529693"/>
          </a:xfrm>
          <a:custGeom>
            <a:avLst/>
            <a:gdLst>
              <a:gd name="connsiteX0" fmla="*/ 63605 w 209554"/>
              <a:gd name="connsiteY0" fmla="*/ 401 h 529693"/>
              <a:gd name="connsiteX1" fmla="*/ 123930 w 209554"/>
              <a:gd name="connsiteY1" fmla="*/ 155976 h 529693"/>
              <a:gd name="connsiteX2" fmla="*/ 101705 w 209554"/>
              <a:gd name="connsiteY2" fmla="*/ 311551 h 529693"/>
              <a:gd name="connsiteX3" fmla="*/ 206480 w 209554"/>
              <a:gd name="connsiteY3" fmla="*/ 521101 h 529693"/>
              <a:gd name="connsiteX4" fmla="*/ 165205 w 209554"/>
              <a:gd name="connsiteY4" fmla="*/ 473476 h 529693"/>
              <a:gd name="connsiteX5" fmla="*/ 105 w 209554"/>
              <a:gd name="connsiteY5" fmla="*/ 327426 h 529693"/>
              <a:gd name="connsiteX6" fmla="*/ 139805 w 209554"/>
              <a:gd name="connsiteY6" fmla="*/ 429026 h 529693"/>
              <a:gd name="connsiteX7" fmla="*/ 117580 w 209554"/>
              <a:gd name="connsiteY7" fmla="*/ 203601 h 529693"/>
              <a:gd name="connsiteX8" fmla="*/ 63605 w 209554"/>
              <a:gd name="connsiteY8" fmla="*/ 401 h 5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4" h="529693">
                <a:moveTo>
                  <a:pt x="63605" y="401"/>
                </a:moveTo>
                <a:cubicBezTo>
                  <a:pt x="64663" y="-7536"/>
                  <a:pt x="117580" y="104118"/>
                  <a:pt x="123930" y="155976"/>
                </a:cubicBezTo>
                <a:cubicBezTo>
                  <a:pt x="130280" y="207834"/>
                  <a:pt x="87947" y="250697"/>
                  <a:pt x="101705" y="311551"/>
                </a:cubicBezTo>
                <a:cubicBezTo>
                  <a:pt x="115463" y="372405"/>
                  <a:pt x="195897" y="494114"/>
                  <a:pt x="206480" y="521101"/>
                </a:cubicBezTo>
                <a:cubicBezTo>
                  <a:pt x="217063" y="548088"/>
                  <a:pt x="199601" y="505755"/>
                  <a:pt x="165205" y="473476"/>
                </a:cubicBezTo>
                <a:cubicBezTo>
                  <a:pt x="130809" y="441197"/>
                  <a:pt x="4338" y="334834"/>
                  <a:pt x="105" y="327426"/>
                </a:cubicBezTo>
                <a:cubicBezTo>
                  <a:pt x="-4128" y="320018"/>
                  <a:pt x="120226" y="449663"/>
                  <a:pt x="139805" y="429026"/>
                </a:cubicBezTo>
                <a:cubicBezTo>
                  <a:pt x="159384" y="408389"/>
                  <a:pt x="129222" y="270805"/>
                  <a:pt x="117580" y="203601"/>
                </a:cubicBezTo>
                <a:cubicBezTo>
                  <a:pt x="105938" y="136397"/>
                  <a:pt x="62547" y="8338"/>
                  <a:pt x="63605" y="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849A9D1-3ECE-3202-FA75-1D13D45AC7D9}"/>
              </a:ext>
            </a:extLst>
          </p:cNvPr>
          <p:cNvSpPr/>
          <p:nvPr/>
        </p:nvSpPr>
        <p:spPr>
          <a:xfrm>
            <a:off x="1565168" y="10801280"/>
            <a:ext cx="397295" cy="918451"/>
          </a:xfrm>
          <a:custGeom>
            <a:avLst/>
            <a:gdLst>
              <a:gd name="connsiteX0" fmla="*/ 107 w 397295"/>
              <a:gd name="connsiteY0" fmla="*/ 70 h 918451"/>
              <a:gd name="connsiteX1" fmla="*/ 158857 w 397295"/>
              <a:gd name="connsiteY1" fmla="*/ 269945 h 918451"/>
              <a:gd name="connsiteX2" fmla="*/ 149332 w 397295"/>
              <a:gd name="connsiteY2" fmla="*/ 396945 h 918451"/>
              <a:gd name="connsiteX3" fmla="*/ 235057 w 397295"/>
              <a:gd name="connsiteY3" fmla="*/ 622370 h 918451"/>
              <a:gd name="connsiteX4" fmla="*/ 247757 w 397295"/>
              <a:gd name="connsiteY4" fmla="*/ 587445 h 918451"/>
              <a:gd name="connsiteX5" fmla="*/ 396982 w 397295"/>
              <a:gd name="connsiteY5" fmla="*/ 917645 h 918451"/>
              <a:gd name="connsiteX6" fmla="*/ 282682 w 397295"/>
              <a:gd name="connsiteY6" fmla="*/ 666820 h 918451"/>
              <a:gd name="connsiteX7" fmla="*/ 136632 w 397295"/>
              <a:gd name="connsiteY7" fmla="*/ 247720 h 918451"/>
              <a:gd name="connsiteX8" fmla="*/ 107 w 397295"/>
              <a:gd name="connsiteY8" fmla="*/ 70 h 9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295" h="918451">
                <a:moveTo>
                  <a:pt x="107" y="70"/>
                </a:moveTo>
                <a:cubicBezTo>
                  <a:pt x="3811" y="3774"/>
                  <a:pt x="133986" y="203799"/>
                  <a:pt x="158857" y="269945"/>
                </a:cubicBezTo>
                <a:cubicBezTo>
                  <a:pt x="183728" y="336091"/>
                  <a:pt x="136632" y="338208"/>
                  <a:pt x="149332" y="396945"/>
                </a:cubicBezTo>
                <a:cubicBezTo>
                  <a:pt x="162032" y="455683"/>
                  <a:pt x="218653" y="590620"/>
                  <a:pt x="235057" y="622370"/>
                </a:cubicBezTo>
                <a:cubicBezTo>
                  <a:pt x="251461" y="654120"/>
                  <a:pt x="220770" y="538233"/>
                  <a:pt x="247757" y="587445"/>
                </a:cubicBezTo>
                <a:cubicBezTo>
                  <a:pt x="274744" y="636657"/>
                  <a:pt x="391161" y="904416"/>
                  <a:pt x="396982" y="917645"/>
                </a:cubicBezTo>
                <a:cubicBezTo>
                  <a:pt x="402803" y="930874"/>
                  <a:pt x="326074" y="778474"/>
                  <a:pt x="282682" y="666820"/>
                </a:cubicBezTo>
                <a:cubicBezTo>
                  <a:pt x="239290" y="555166"/>
                  <a:pt x="183728" y="356199"/>
                  <a:pt x="136632" y="247720"/>
                </a:cubicBezTo>
                <a:cubicBezTo>
                  <a:pt x="89536" y="139241"/>
                  <a:pt x="-3597" y="-3634"/>
                  <a:pt x="107" y="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771A199F-B6BB-7E90-5D68-735B740DB89A}"/>
              </a:ext>
            </a:extLst>
          </p:cNvPr>
          <p:cNvSpPr/>
          <p:nvPr/>
        </p:nvSpPr>
        <p:spPr>
          <a:xfrm>
            <a:off x="1790473" y="10848057"/>
            <a:ext cx="152809" cy="890039"/>
          </a:xfrm>
          <a:custGeom>
            <a:avLst/>
            <a:gdLst>
              <a:gd name="connsiteX0" fmla="*/ 227 w 152809"/>
              <a:gd name="connsiteY0" fmla="*/ 181893 h 890039"/>
              <a:gd name="connsiteX1" fmla="*/ 63727 w 152809"/>
              <a:gd name="connsiteY1" fmla="*/ 362868 h 890039"/>
              <a:gd name="connsiteX2" fmla="*/ 70077 w 152809"/>
              <a:gd name="connsiteY2" fmla="*/ 464468 h 890039"/>
              <a:gd name="connsiteX3" fmla="*/ 82777 w 152809"/>
              <a:gd name="connsiteY3" fmla="*/ 407318 h 890039"/>
              <a:gd name="connsiteX4" fmla="*/ 133577 w 152809"/>
              <a:gd name="connsiteY4" fmla="*/ 610518 h 890039"/>
              <a:gd name="connsiteX5" fmla="*/ 152627 w 152809"/>
              <a:gd name="connsiteY5" fmla="*/ 889918 h 890039"/>
              <a:gd name="connsiteX6" fmla="*/ 124052 w 152809"/>
              <a:gd name="connsiteY6" fmla="*/ 575593 h 890039"/>
              <a:gd name="connsiteX7" fmla="*/ 73252 w 152809"/>
              <a:gd name="connsiteY7" fmla="*/ 918 h 890039"/>
              <a:gd name="connsiteX8" fmla="*/ 89127 w 152809"/>
              <a:gd name="connsiteY8" fmla="*/ 435893 h 890039"/>
              <a:gd name="connsiteX9" fmla="*/ 227 w 152809"/>
              <a:gd name="connsiteY9" fmla="*/ 181893 h 8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09" h="890039">
                <a:moveTo>
                  <a:pt x="227" y="181893"/>
                </a:moveTo>
                <a:cubicBezTo>
                  <a:pt x="-4006" y="169722"/>
                  <a:pt x="52085" y="315772"/>
                  <a:pt x="63727" y="362868"/>
                </a:cubicBezTo>
                <a:cubicBezTo>
                  <a:pt x="75369" y="409964"/>
                  <a:pt x="66902" y="457060"/>
                  <a:pt x="70077" y="464468"/>
                </a:cubicBezTo>
                <a:cubicBezTo>
                  <a:pt x="73252" y="471876"/>
                  <a:pt x="72194" y="382976"/>
                  <a:pt x="82777" y="407318"/>
                </a:cubicBezTo>
                <a:cubicBezTo>
                  <a:pt x="93360" y="431660"/>
                  <a:pt x="121935" y="530085"/>
                  <a:pt x="133577" y="610518"/>
                </a:cubicBezTo>
                <a:cubicBezTo>
                  <a:pt x="145219" y="690951"/>
                  <a:pt x="154215" y="895739"/>
                  <a:pt x="152627" y="889918"/>
                </a:cubicBezTo>
                <a:cubicBezTo>
                  <a:pt x="151040" y="884097"/>
                  <a:pt x="137281" y="723760"/>
                  <a:pt x="124052" y="575593"/>
                </a:cubicBezTo>
                <a:cubicBezTo>
                  <a:pt x="110823" y="427426"/>
                  <a:pt x="79073" y="24201"/>
                  <a:pt x="73252" y="918"/>
                </a:cubicBezTo>
                <a:cubicBezTo>
                  <a:pt x="67431" y="-22365"/>
                  <a:pt x="101298" y="404672"/>
                  <a:pt x="89127" y="435893"/>
                </a:cubicBezTo>
                <a:cubicBezTo>
                  <a:pt x="76956" y="467114"/>
                  <a:pt x="4460" y="194064"/>
                  <a:pt x="227" y="181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0DA7F62-E26D-53E5-42FE-67970A8CE0F0}"/>
              </a:ext>
            </a:extLst>
          </p:cNvPr>
          <p:cNvSpPr/>
          <p:nvPr/>
        </p:nvSpPr>
        <p:spPr>
          <a:xfrm>
            <a:off x="1879593" y="10864584"/>
            <a:ext cx="295301" cy="498926"/>
          </a:xfrm>
          <a:custGeom>
            <a:avLst/>
            <a:gdLst>
              <a:gd name="connsiteX0" fmla="*/ 295282 w 295301"/>
              <a:gd name="connsiteY0" fmla="*/ 16141 h 498926"/>
              <a:gd name="connsiteX1" fmla="*/ 161932 w 295301"/>
              <a:gd name="connsiteY1" fmla="*/ 222516 h 498926"/>
              <a:gd name="connsiteX2" fmla="*/ 57157 w 295301"/>
              <a:gd name="connsiteY2" fmla="*/ 498741 h 498926"/>
              <a:gd name="connsiteX3" fmla="*/ 155582 w 295301"/>
              <a:gd name="connsiteY3" fmla="*/ 263791 h 498926"/>
              <a:gd name="connsiteX4" fmla="*/ 158757 w 295301"/>
              <a:gd name="connsiteY4" fmla="*/ 165366 h 498926"/>
              <a:gd name="connsiteX5" fmla="*/ 7 w 295301"/>
              <a:gd name="connsiteY5" fmla="*/ 266 h 498926"/>
              <a:gd name="connsiteX6" fmla="*/ 152407 w 295301"/>
              <a:gd name="connsiteY6" fmla="*/ 206641 h 498926"/>
              <a:gd name="connsiteX7" fmla="*/ 295282 w 295301"/>
              <a:gd name="connsiteY7" fmla="*/ 16141 h 4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01" h="498926">
                <a:moveTo>
                  <a:pt x="295282" y="16141"/>
                </a:moveTo>
                <a:cubicBezTo>
                  <a:pt x="296870" y="18787"/>
                  <a:pt x="201619" y="142083"/>
                  <a:pt x="161932" y="222516"/>
                </a:cubicBezTo>
                <a:cubicBezTo>
                  <a:pt x="122245" y="302949"/>
                  <a:pt x="58215" y="491862"/>
                  <a:pt x="57157" y="498741"/>
                </a:cubicBezTo>
                <a:cubicBezTo>
                  <a:pt x="56099" y="505620"/>
                  <a:pt x="138649" y="319354"/>
                  <a:pt x="155582" y="263791"/>
                </a:cubicBezTo>
                <a:cubicBezTo>
                  <a:pt x="172515" y="208229"/>
                  <a:pt x="184686" y="209287"/>
                  <a:pt x="158757" y="165366"/>
                </a:cubicBezTo>
                <a:cubicBezTo>
                  <a:pt x="132828" y="121445"/>
                  <a:pt x="1065" y="-6613"/>
                  <a:pt x="7" y="266"/>
                </a:cubicBezTo>
                <a:cubicBezTo>
                  <a:pt x="-1051" y="7145"/>
                  <a:pt x="104253" y="207170"/>
                  <a:pt x="152407" y="206641"/>
                </a:cubicBezTo>
                <a:cubicBezTo>
                  <a:pt x="200561" y="206112"/>
                  <a:pt x="293694" y="13495"/>
                  <a:pt x="295282" y="161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2B0BFBD-6F6E-5786-366D-935DAE506432}"/>
              </a:ext>
            </a:extLst>
          </p:cNvPr>
          <p:cNvSpPr/>
          <p:nvPr/>
        </p:nvSpPr>
        <p:spPr>
          <a:xfrm>
            <a:off x="2046275" y="10734675"/>
            <a:ext cx="1370025" cy="780054"/>
          </a:xfrm>
          <a:custGeom>
            <a:avLst/>
            <a:gdLst>
              <a:gd name="connsiteX0" fmla="*/ 1370025 w 1370025"/>
              <a:gd name="connsiteY0" fmla="*/ 0 h 780054"/>
              <a:gd name="connsiteX1" fmla="*/ 52400 w 1370025"/>
              <a:gd name="connsiteY1" fmla="*/ 752475 h 780054"/>
              <a:gd name="connsiteX2" fmla="*/ 246075 w 1370025"/>
              <a:gd name="connsiteY2" fmla="*/ 625475 h 780054"/>
              <a:gd name="connsiteX3" fmla="*/ 90500 w 1370025"/>
              <a:gd name="connsiteY3" fmla="*/ 711200 h 780054"/>
              <a:gd name="connsiteX4" fmla="*/ 1370025 w 1370025"/>
              <a:gd name="connsiteY4" fmla="*/ 0 h 7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025" h="780054">
                <a:moveTo>
                  <a:pt x="1370025" y="0"/>
                </a:moveTo>
                <a:lnTo>
                  <a:pt x="52400" y="752475"/>
                </a:lnTo>
                <a:cubicBezTo>
                  <a:pt x="-134925" y="856721"/>
                  <a:pt x="239725" y="632354"/>
                  <a:pt x="246075" y="625475"/>
                </a:cubicBezTo>
                <a:cubicBezTo>
                  <a:pt x="252425" y="618596"/>
                  <a:pt x="90500" y="711200"/>
                  <a:pt x="90500" y="711200"/>
                </a:cubicBezTo>
                <a:lnTo>
                  <a:pt x="1370025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DD987172-CA85-44EB-4077-E6FC6C99419A}"/>
              </a:ext>
            </a:extLst>
          </p:cNvPr>
          <p:cNvSpPr/>
          <p:nvPr/>
        </p:nvSpPr>
        <p:spPr>
          <a:xfrm>
            <a:off x="1978975" y="10610824"/>
            <a:ext cx="821621" cy="783691"/>
          </a:xfrm>
          <a:custGeom>
            <a:avLst/>
            <a:gdLst>
              <a:gd name="connsiteX0" fmla="*/ 821375 w 821621"/>
              <a:gd name="connsiteY0" fmla="*/ 26 h 783691"/>
              <a:gd name="connsiteX1" fmla="*/ 256225 w 821621"/>
              <a:gd name="connsiteY1" fmla="*/ 409601 h 783691"/>
              <a:gd name="connsiteX2" fmla="*/ 11750 w 821621"/>
              <a:gd name="connsiteY2" fmla="*/ 781076 h 783691"/>
              <a:gd name="connsiteX3" fmla="*/ 126050 w 821621"/>
              <a:gd name="connsiteY3" fmla="*/ 584226 h 783691"/>
              <a:gd name="connsiteX4" fmla="*/ 5400 w 821621"/>
              <a:gd name="connsiteY4" fmla="*/ 765201 h 783691"/>
              <a:gd name="connsiteX5" fmla="*/ 341950 w 821621"/>
              <a:gd name="connsiteY5" fmla="*/ 149251 h 783691"/>
              <a:gd name="connsiteX6" fmla="*/ 183200 w 821621"/>
              <a:gd name="connsiteY6" fmla="*/ 428651 h 783691"/>
              <a:gd name="connsiteX7" fmla="*/ 821375 w 821621"/>
              <a:gd name="connsiteY7" fmla="*/ 26 h 7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621" h="783691">
                <a:moveTo>
                  <a:pt x="821375" y="26"/>
                </a:moveTo>
                <a:cubicBezTo>
                  <a:pt x="833546" y="-3149"/>
                  <a:pt x="391162" y="279426"/>
                  <a:pt x="256225" y="409601"/>
                </a:cubicBezTo>
                <a:cubicBezTo>
                  <a:pt x="121288" y="539776"/>
                  <a:pt x="33446" y="751972"/>
                  <a:pt x="11750" y="781076"/>
                </a:cubicBezTo>
                <a:cubicBezTo>
                  <a:pt x="-9946" y="810180"/>
                  <a:pt x="127108" y="586872"/>
                  <a:pt x="126050" y="584226"/>
                </a:cubicBezTo>
                <a:cubicBezTo>
                  <a:pt x="124992" y="581580"/>
                  <a:pt x="-30583" y="837697"/>
                  <a:pt x="5400" y="765201"/>
                </a:cubicBezTo>
                <a:cubicBezTo>
                  <a:pt x="41383" y="692705"/>
                  <a:pt x="312317" y="205343"/>
                  <a:pt x="341950" y="149251"/>
                </a:cubicBezTo>
                <a:cubicBezTo>
                  <a:pt x="371583" y="93159"/>
                  <a:pt x="109117" y="448759"/>
                  <a:pt x="183200" y="428651"/>
                </a:cubicBezTo>
                <a:cubicBezTo>
                  <a:pt x="257283" y="408543"/>
                  <a:pt x="809204" y="3201"/>
                  <a:pt x="821375" y="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E9BC3BA4-6D7F-243D-C8C1-23479DA63624}"/>
              </a:ext>
            </a:extLst>
          </p:cNvPr>
          <p:cNvSpPr/>
          <p:nvPr/>
        </p:nvSpPr>
        <p:spPr>
          <a:xfrm>
            <a:off x="1482509" y="11608283"/>
            <a:ext cx="1280203" cy="261173"/>
          </a:xfrm>
          <a:custGeom>
            <a:avLst/>
            <a:gdLst>
              <a:gd name="connsiteX0" fmla="*/ 216 w 1280203"/>
              <a:gd name="connsiteY0" fmla="*/ 145567 h 261173"/>
              <a:gd name="connsiteX1" fmla="*/ 412966 w 1280203"/>
              <a:gd name="connsiteY1" fmla="*/ 256692 h 261173"/>
              <a:gd name="connsiteX2" fmla="*/ 660616 w 1280203"/>
              <a:gd name="connsiteY2" fmla="*/ 221767 h 261173"/>
              <a:gd name="connsiteX3" fmla="*/ 625691 w 1280203"/>
              <a:gd name="connsiteY3" fmla="*/ 243992 h 261173"/>
              <a:gd name="connsiteX4" fmla="*/ 1111466 w 1280203"/>
              <a:gd name="connsiteY4" fmla="*/ 88417 h 261173"/>
              <a:gd name="connsiteX5" fmla="*/ 1254341 w 1280203"/>
              <a:gd name="connsiteY5" fmla="*/ 5867 h 261173"/>
              <a:gd name="connsiteX6" fmla="*/ 638391 w 1280203"/>
              <a:gd name="connsiteY6" fmla="*/ 247167 h 261173"/>
              <a:gd name="connsiteX7" fmla="*/ 378041 w 1280203"/>
              <a:gd name="connsiteY7" fmla="*/ 218592 h 261173"/>
              <a:gd name="connsiteX8" fmla="*/ 139916 w 1280203"/>
              <a:gd name="connsiteY8" fmla="*/ 104292 h 261173"/>
              <a:gd name="connsiteX9" fmla="*/ 352641 w 1280203"/>
              <a:gd name="connsiteY9" fmla="*/ 221767 h 261173"/>
              <a:gd name="connsiteX10" fmla="*/ 216 w 1280203"/>
              <a:gd name="connsiteY10" fmla="*/ 145567 h 26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203" h="261173">
                <a:moveTo>
                  <a:pt x="216" y="145567"/>
                </a:moveTo>
                <a:cubicBezTo>
                  <a:pt x="10270" y="151388"/>
                  <a:pt x="302899" y="243992"/>
                  <a:pt x="412966" y="256692"/>
                </a:cubicBezTo>
                <a:cubicBezTo>
                  <a:pt x="523033" y="269392"/>
                  <a:pt x="625162" y="223884"/>
                  <a:pt x="660616" y="221767"/>
                </a:cubicBezTo>
                <a:cubicBezTo>
                  <a:pt x="696070" y="219650"/>
                  <a:pt x="550549" y="266217"/>
                  <a:pt x="625691" y="243992"/>
                </a:cubicBezTo>
                <a:cubicBezTo>
                  <a:pt x="700833" y="221767"/>
                  <a:pt x="1006691" y="128104"/>
                  <a:pt x="1111466" y="88417"/>
                </a:cubicBezTo>
                <a:cubicBezTo>
                  <a:pt x="1216241" y="48730"/>
                  <a:pt x="1333187" y="-20591"/>
                  <a:pt x="1254341" y="5867"/>
                </a:cubicBezTo>
                <a:cubicBezTo>
                  <a:pt x="1175495" y="32325"/>
                  <a:pt x="784441" y="211713"/>
                  <a:pt x="638391" y="247167"/>
                </a:cubicBezTo>
                <a:cubicBezTo>
                  <a:pt x="492341" y="282621"/>
                  <a:pt x="461120" y="242405"/>
                  <a:pt x="378041" y="218592"/>
                </a:cubicBezTo>
                <a:cubicBezTo>
                  <a:pt x="294962" y="194780"/>
                  <a:pt x="144149" y="103763"/>
                  <a:pt x="139916" y="104292"/>
                </a:cubicBezTo>
                <a:cubicBezTo>
                  <a:pt x="135683" y="104821"/>
                  <a:pt x="371162" y="211713"/>
                  <a:pt x="352641" y="221767"/>
                </a:cubicBezTo>
                <a:cubicBezTo>
                  <a:pt x="334120" y="231821"/>
                  <a:pt x="-9838" y="139746"/>
                  <a:pt x="216" y="145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A25CECA1-8F4F-304C-3F59-02DD469E8F3B}"/>
              </a:ext>
            </a:extLst>
          </p:cNvPr>
          <p:cNvSpPr/>
          <p:nvPr/>
        </p:nvSpPr>
        <p:spPr>
          <a:xfrm>
            <a:off x="1428629" y="11809629"/>
            <a:ext cx="1649537" cy="147482"/>
          </a:xfrm>
          <a:custGeom>
            <a:avLst/>
            <a:gdLst>
              <a:gd name="connsiteX0" fmla="*/ 121 w 1649537"/>
              <a:gd name="connsiteY0" fmla="*/ 1371 h 147482"/>
              <a:gd name="connsiteX1" fmla="*/ 63621 w 1649537"/>
              <a:gd name="connsiteY1" fmla="*/ 17246 h 147482"/>
              <a:gd name="connsiteX2" fmla="*/ 276346 w 1649537"/>
              <a:gd name="connsiteY2" fmla="*/ 102971 h 147482"/>
              <a:gd name="connsiteX3" fmla="*/ 492246 w 1649537"/>
              <a:gd name="connsiteY3" fmla="*/ 99796 h 147482"/>
              <a:gd name="connsiteX4" fmla="*/ 762121 w 1649537"/>
              <a:gd name="connsiteY4" fmla="*/ 99796 h 147482"/>
              <a:gd name="connsiteX5" fmla="*/ 997071 w 1649537"/>
              <a:gd name="connsiteY5" fmla="*/ 118846 h 147482"/>
              <a:gd name="connsiteX6" fmla="*/ 974846 w 1649537"/>
              <a:gd name="connsiteY6" fmla="*/ 115671 h 147482"/>
              <a:gd name="connsiteX7" fmla="*/ 1581271 w 1649537"/>
              <a:gd name="connsiteY7" fmla="*/ 99796 h 147482"/>
              <a:gd name="connsiteX8" fmla="*/ 1635246 w 1649537"/>
              <a:gd name="connsiteY8" fmla="*/ 96621 h 147482"/>
              <a:gd name="connsiteX9" fmla="*/ 1193921 w 1649537"/>
              <a:gd name="connsiteY9" fmla="*/ 134721 h 147482"/>
              <a:gd name="connsiteX10" fmla="*/ 717671 w 1649537"/>
              <a:gd name="connsiteY10" fmla="*/ 99796 h 147482"/>
              <a:gd name="connsiteX11" fmla="*/ 454146 w 1649537"/>
              <a:gd name="connsiteY11" fmla="*/ 87096 h 147482"/>
              <a:gd name="connsiteX12" fmla="*/ 352546 w 1649537"/>
              <a:gd name="connsiteY12" fmla="*/ 147421 h 147482"/>
              <a:gd name="connsiteX13" fmla="*/ 174746 w 1649537"/>
              <a:gd name="connsiteY13" fmla="*/ 96621 h 147482"/>
              <a:gd name="connsiteX14" fmla="*/ 50921 w 1649537"/>
              <a:gd name="connsiteY14" fmla="*/ 10896 h 147482"/>
              <a:gd name="connsiteX15" fmla="*/ 121 w 1649537"/>
              <a:gd name="connsiteY15" fmla="*/ 1371 h 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9537" h="147482">
                <a:moveTo>
                  <a:pt x="121" y="1371"/>
                </a:moveTo>
                <a:cubicBezTo>
                  <a:pt x="2238" y="2429"/>
                  <a:pt x="17584" y="313"/>
                  <a:pt x="63621" y="17246"/>
                </a:cubicBezTo>
                <a:cubicBezTo>
                  <a:pt x="109658" y="34179"/>
                  <a:pt x="204909" y="89213"/>
                  <a:pt x="276346" y="102971"/>
                </a:cubicBezTo>
                <a:cubicBezTo>
                  <a:pt x="347783" y="116729"/>
                  <a:pt x="492246" y="99796"/>
                  <a:pt x="492246" y="99796"/>
                </a:cubicBezTo>
                <a:cubicBezTo>
                  <a:pt x="573208" y="99267"/>
                  <a:pt x="677984" y="96621"/>
                  <a:pt x="762121" y="99796"/>
                </a:cubicBezTo>
                <a:cubicBezTo>
                  <a:pt x="846258" y="102971"/>
                  <a:pt x="961617" y="116200"/>
                  <a:pt x="997071" y="118846"/>
                </a:cubicBezTo>
                <a:cubicBezTo>
                  <a:pt x="1032525" y="121492"/>
                  <a:pt x="974846" y="115671"/>
                  <a:pt x="974846" y="115671"/>
                </a:cubicBezTo>
                <a:lnTo>
                  <a:pt x="1581271" y="99796"/>
                </a:lnTo>
                <a:cubicBezTo>
                  <a:pt x="1691338" y="96621"/>
                  <a:pt x="1635246" y="96621"/>
                  <a:pt x="1635246" y="96621"/>
                </a:cubicBezTo>
                <a:cubicBezTo>
                  <a:pt x="1570688" y="102442"/>
                  <a:pt x="1346850" y="134192"/>
                  <a:pt x="1193921" y="134721"/>
                </a:cubicBezTo>
                <a:cubicBezTo>
                  <a:pt x="1040992" y="135250"/>
                  <a:pt x="840967" y="107734"/>
                  <a:pt x="717671" y="99796"/>
                </a:cubicBezTo>
                <a:cubicBezTo>
                  <a:pt x="594375" y="91859"/>
                  <a:pt x="515000" y="79158"/>
                  <a:pt x="454146" y="87096"/>
                </a:cubicBezTo>
                <a:cubicBezTo>
                  <a:pt x="393292" y="95034"/>
                  <a:pt x="399113" y="145834"/>
                  <a:pt x="352546" y="147421"/>
                </a:cubicBezTo>
                <a:cubicBezTo>
                  <a:pt x="305979" y="149009"/>
                  <a:pt x="225017" y="119375"/>
                  <a:pt x="174746" y="96621"/>
                </a:cubicBezTo>
                <a:cubicBezTo>
                  <a:pt x="124475" y="73867"/>
                  <a:pt x="77909" y="25713"/>
                  <a:pt x="50921" y="10896"/>
                </a:cubicBezTo>
                <a:cubicBezTo>
                  <a:pt x="23933" y="-3921"/>
                  <a:pt x="-1996" y="313"/>
                  <a:pt x="121" y="13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FE7566F-9814-06F2-B488-C0577B05AEF2}"/>
              </a:ext>
            </a:extLst>
          </p:cNvPr>
          <p:cNvSpPr/>
          <p:nvPr/>
        </p:nvSpPr>
        <p:spPr>
          <a:xfrm>
            <a:off x="2986930" y="11385415"/>
            <a:ext cx="1554667" cy="527530"/>
          </a:xfrm>
          <a:custGeom>
            <a:avLst/>
            <a:gdLst>
              <a:gd name="connsiteX0" fmla="*/ 745 w 1554667"/>
              <a:gd name="connsiteY0" fmla="*/ 527185 h 527530"/>
              <a:gd name="connsiteX1" fmla="*/ 607170 w 1554667"/>
              <a:gd name="connsiteY1" fmla="*/ 257310 h 527530"/>
              <a:gd name="connsiteX2" fmla="*/ 492870 w 1554667"/>
              <a:gd name="connsiteY2" fmla="*/ 327160 h 527530"/>
              <a:gd name="connsiteX3" fmla="*/ 1023095 w 1554667"/>
              <a:gd name="connsiteY3" fmla="*/ 158885 h 527530"/>
              <a:gd name="connsiteX4" fmla="*/ 1553320 w 1554667"/>
              <a:gd name="connsiteY4" fmla="*/ 135 h 527530"/>
              <a:gd name="connsiteX5" fmla="*/ 1159620 w 1554667"/>
              <a:gd name="connsiteY5" fmla="*/ 133485 h 527530"/>
              <a:gd name="connsiteX6" fmla="*/ 680195 w 1554667"/>
              <a:gd name="connsiteY6" fmla="*/ 247785 h 527530"/>
              <a:gd name="connsiteX7" fmla="*/ 365870 w 1554667"/>
              <a:gd name="connsiteY7" fmla="*/ 393835 h 527530"/>
              <a:gd name="connsiteX8" fmla="*/ 254745 w 1554667"/>
              <a:gd name="connsiteY8" fmla="*/ 466860 h 527530"/>
              <a:gd name="connsiteX9" fmla="*/ 476995 w 1554667"/>
              <a:gd name="connsiteY9" fmla="*/ 317635 h 527530"/>
              <a:gd name="connsiteX10" fmla="*/ 745 w 1554667"/>
              <a:gd name="connsiteY10" fmla="*/ 527185 h 5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667" h="527530">
                <a:moveTo>
                  <a:pt x="745" y="527185"/>
                </a:moveTo>
                <a:cubicBezTo>
                  <a:pt x="22441" y="517131"/>
                  <a:pt x="525149" y="290647"/>
                  <a:pt x="607170" y="257310"/>
                </a:cubicBezTo>
                <a:cubicBezTo>
                  <a:pt x="689191" y="223972"/>
                  <a:pt x="423549" y="343564"/>
                  <a:pt x="492870" y="327160"/>
                </a:cubicBezTo>
                <a:cubicBezTo>
                  <a:pt x="562191" y="310756"/>
                  <a:pt x="1023095" y="158885"/>
                  <a:pt x="1023095" y="158885"/>
                </a:cubicBezTo>
                <a:lnTo>
                  <a:pt x="1553320" y="135"/>
                </a:lnTo>
                <a:cubicBezTo>
                  <a:pt x="1576074" y="-4098"/>
                  <a:pt x="1305141" y="92210"/>
                  <a:pt x="1159620" y="133485"/>
                </a:cubicBezTo>
                <a:cubicBezTo>
                  <a:pt x="1014099" y="174760"/>
                  <a:pt x="812487" y="204393"/>
                  <a:pt x="680195" y="247785"/>
                </a:cubicBezTo>
                <a:cubicBezTo>
                  <a:pt x="547903" y="291177"/>
                  <a:pt x="436778" y="357323"/>
                  <a:pt x="365870" y="393835"/>
                </a:cubicBezTo>
                <a:cubicBezTo>
                  <a:pt x="294962" y="430347"/>
                  <a:pt x="236224" y="479560"/>
                  <a:pt x="254745" y="466860"/>
                </a:cubicBezTo>
                <a:cubicBezTo>
                  <a:pt x="273266" y="454160"/>
                  <a:pt x="516153" y="310756"/>
                  <a:pt x="476995" y="317635"/>
                </a:cubicBezTo>
                <a:cubicBezTo>
                  <a:pt x="437837" y="324514"/>
                  <a:pt x="-20951" y="537239"/>
                  <a:pt x="745" y="52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F0C53F4-ADE3-643C-181D-4FD531D20DDB}"/>
              </a:ext>
            </a:extLst>
          </p:cNvPr>
          <p:cNvSpPr/>
          <p:nvPr/>
        </p:nvSpPr>
        <p:spPr>
          <a:xfrm>
            <a:off x="2953274" y="11514820"/>
            <a:ext cx="901802" cy="417383"/>
          </a:xfrm>
          <a:custGeom>
            <a:avLst/>
            <a:gdLst>
              <a:gd name="connsiteX0" fmla="*/ 2651 w 901802"/>
              <a:gd name="connsiteY0" fmla="*/ 416830 h 417383"/>
              <a:gd name="connsiteX1" fmla="*/ 663051 w 901802"/>
              <a:gd name="connsiteY1" fmla="*/ 188230 h 417383"/>
              <a:gd name="connsiteX2" fmla="*/ 577326 w 901802"/>
              <a:gd name="connsiteY2" fmla="*/ 216805 h 417383"/>
              <a:gd name="connsiteX3" fmla="*/ 901176 w 901802"/>
              <a:gd name="connsiteY3" fmla="*/ 905 h 417383"/>
              <a:gd name="connsiteX4" fmla="*/ 653526 w 901802"/>
              <a:gd name="connsiteY4" fmla="*/ 143780 h 417383"/>
              <a:gd name="connsiteX5" fmla="*/ 440801 w 901802"/>
              <a:gd name="connsiteY5" fmla="*/ 248555 h 417383"/>
              <a:gd name="connsiteX6" fmla="*/ 2651 w 901802"/>
              <a:gd name="connsiteY6" fmla="*/ 416830 h 4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802" h="417383">
                <a:moveTo>
                  <a:pt x="2651" y="416830"/>
                </a:moveTo>
                <a:cubicBezTo>
                  <a:pt x="39693" y="406776"/>
                  <a:pt x="567272" y="221567"/>
                  <a:pt x="663051" y="188230"/>
                </a:cubicBezTo>
                <a:cubicBezTo>
                  <a:pt x="758830" y="154893"/>
                  <a:pt x="537639" y="248026"/>
                  <a:pt x="577326" y="216805"/>
                </a:cubicBezTo>
                <a:cubicBezTo>
                  <a:pt x="617013" y="185584"/>
                  <a:pt x="888476" y="13076"/>
                  <a:pt x="901176" y="905"/>
                </a:cubicBezTo>
                <a:cubicBezTo>
                  <a:pt x="913876" y="-11266"/>
                  <a:pt x="730255" y="102505"/>
                  <a:pt x="653526" y="143780"/>
                </a:cubicBezTo>
                <a:cubicBezTo>
                  <a:pt x="576797" y="185055"/>
                  <a:pt x="554572" y="199872"/>
                  <a:pt x="440801" y="248555"/>
                </a:cubicBezTo>
                <a:cubicBezTo>
                  <a:pt x="327030" y="297238"/>
                  <a:pt x="-34391" y="426884"/>
                  <a:pt x="2651" y="4168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130BC2E-98C9-628E-1445-7C601E9D5F76}"/>
              </a:ext>
            </a:extLst>
          </p:cNvPr>
          <p:cNvSpPr/>
          <p:nvPr/>
        </p:nvSpPr>
        <p:spPr>
          <a:xfrm>
            <a:off x="3762375" y="11423648"/>
            <a:ext cx="838151" cy="139914"/>
          </a:xfrm>
          <a:custGeom>
            <a:avLst/>
            <a:gdLst>
              <a:gd name="connsiteX0" fmla="*/ 0 w 838151"/>
              <a:gd name="connsiteY0" fmla="*/ 127002 h 139914"/>
              <a:gd name="connsiteX1" fmla="*/ 57150 w 838151"/>
              <a:gd name="connsiteY1" fmla="*/ 133352 h 139914"/>
              <a:gd name="connsiteX2" fmla="*/ 746125 w 838151"/>
              <a:gd name="connsiteY2" fmla="*/ 136527 h 139914"/>
              <a:gd name="connsiteX3" fmla="*/ 825500 w 838151"/>
              <a:gd name="connsiteY3" fmla="*/ 139702 h 139914"/>
              <a:gd name="connsiteX4" fmla="*/ 695325 w 838151"/>
              <a:gd name="connsiteY4" fmla="*/ 130177 h 139914"/>
              <a:gd name="connsiteX5" fmla="*/ 511175 w 838151"/>
              <a:gd name="connsiteY5" fmla="*/ 117477 h 139914"/>
              <a:gd name="connsiteX6" fmla="*/ 835025 w 838151"/>
              <a:gd name="connsiteY6" fmla="*/ 2 h 139914"/>
              <a:gd name="connsiteX7" fmla="*/ 454025 w 838151"/>
              <a:gd name="connsiteY7" fmla="*/ 120652 h 139914"/>
              <a:gd name="connsiteX8" fmla="*/ 0 w 838151"/>
              <a:gd name="connsiteY8" fmla="*/ 127002 h 1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151" h="139914">
                <a:moveTo>
                  <a:pt x="0" y="127002"/>
                </a:moveTo>
                <a:lnTo>
                  <a:pt x="57150" y="133352"/>
                </a:lnTo>
                <a:lnTo>
                  <a:pt x="746125" y="136527"/>
                </a:lnTo>
                <a:cubicBezTo>
                  <a:pt x="874183" y="137585"/>
                  <a:pt x="833967" y="140760"/>
                  <a:pt x="825500" y="139702"/>
                </a:cubicBezTo>
                <a:cubicBezTo>
                  <a:pt x="817033" y="138644"/>
                  <a:pt x="695325" y="130177"/>
                  <a:pt x="695325" y="130177"/>
                </a:cubicBezTo>
                <a:cubicBezTo>
                  <a:pt x="642938" y="126473"/>
                  <a:pt x="487892" y="139173"/>
                  <a:pt x="511175" y="117477"/>
                </a:cubicBezTo>
                <a:cubicBezTo>
                  <a:pt x="534458" y="95781"/>
                  <a:pt x="844550" y="-527"/>
                  <a:pt x="835025" y="2"/>
                </a:cubicBezTo>
                <a:cubicBezTo>
                  <a:pt x="825500" y="531"/>
                  <a:pt x="592667" y="98956"/>
                  <a:pt x="454025" y="120652"/>
                </a:cubicBezTo>
                <a:cubicBezTo>
                  <a:pt x="315383" y="142348"/>
                  <a:pt x="159279" y="136262"/>
                  <a:pt x="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184ED7E-9C5D-A8A2-FCDD-875E292A96C3}"/>
              </a:ext>
            </a:extLst>
          </p:cNvPr>
          <p:cNvSpPr/>
          <p:nvPr/>
        </p:nvSpPr>
        <p:spPr>
          <a:xfrm>
            <a:off x="3799561" y="11565504"/>
            <a:ext cx="795533" cy="23407"/>
          </a:xfrm>
          <a:custGeom>
            <a:avLst/>
            <a:gdLst>
              <a:gd name="connsiteX0" fmla="*/ 914 w 795533"/>
              <a:gd name="connsiteY0" fmla="*/ 10546 h 23407"/>
              <a:gd name="connsiteX1" fmla="*/ 759739 w 795533"/>
              <a:gd name="connsiteY1" fmla="*/ 23246 h 23407"/>
              <a:gd name="connsiteX2" fmla="*/ 607339 w 795533"/>
              <a:gd name="connsiteY2" fmla="*/ 1021 h 23407"/>
              <a:gd name="connsiteX3" fmla="*/ 914 w 795533"/>
              <a:gd name="connsiteY3" fmla="*/ 10546 h 2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33" h="23407">
                <a:moveTo>
                  <a:pt x="914" y="10546"/>
                </a:moveTo>
                <a:cubicBezTo>
                  <a:pt x="26314" y="14250"/>
                  <a:pt x="658668" y="24834"/>
                  <a:pt x="759739" y="23246"/>
                </a:cubicBezTo>
                <a:cubicBezTo>
                  <a:pt x="860810" y="21659"/>
                  <a:pt x="727989" y="5254"/>
                  <a:pt x="607339" y="1021"/>
                </a:cubicBezTo>
                <a:cubicBezTo>
                  <a:pt x="486689" y="-3212"/>
                  <a:pt x="-24486" y="6842"/>
                  <a:pt x="914" y="105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7412950F-E729-66F6-14EB-BA718C074CF1}"/>
              </a:ext>
            </a:extLst>
          </p:cNvPr>
          <p:cNvSpPr/>
          <p:nvPr/>
        </p:nvSpPr>
        <p:spPr>
          <a:xfrm>
            <a:off x="4606817" y="10969239"/>
            <a:ext cx="182159" cy="292698"/>
          </a:xfrm>
          <a:custGeom>
            <a:avLst/>
            <a:gdLst>
              <a:gd name="connsiteX0" fmla="*/ 108 w 182159"/>
              <a:gd name="connsiteY0" fmla="*/ 386 h 292698"/>
              <a:gd name="connsiteX1" fmla="*/ 120758 w 182159"/>
              <a:gd name="connsiteY1" fmla="*/ 162311 h 292698"/>
              <a:gd name="connsiteX2" fmla="*/ 177908 w 182159"/>
              <a:gd name="connsiteY2" fmla="*/ 289311 h 292698"/>
              <a:gd name="connsiteX3" fmla="*/ 168383 w 182159"/>
              <a:gd name="connsiteY3" fmla="*/ 238511 h 292698"/>
              <a:gd name="connsiteX4" fmla="*/ 92183 w 182159"/>
              <a:gd name="connsiteY4" fmla="*/ 54361 h 292698"/>
              <a:gd name="connsiteX5" fmla="*/ 98533 w 182159"/>
              <a:gd name="connsiteY5" fmla="*/ 114686 h 292698"/>
              <a:gd name="connsiteX6" fmla="*/ 108 w 182159"/>
              <a:gd name="connsiteY6" fmla="*/ 386 h 29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59" h="292698">
                <a:moveTo>
                  <a:pt x="108" y="386"/>
                </a:moveTo>
                <a:cubicBezTo>
                  <a:pt x="3812" y="8323"/>
                  <a:pt x="91125" y="114157"/>
                  <a:pt x="120758" y="162311"/>
                </a:cubicBezTo>
                <a:cubicBezTo>
                  <a:pt x="150391" y="210465"/>
                  <a:pt x="169971" y="276611"/>
                  <a:pt x="177908" y="289311"/>
                </a:cubicBezTo>
                <a:cubicBezTo>
                  <a:pt x="185845" y="302011"/>
                  <a:pt x="182670" y="277669"/>
                  <a:pt x="168383" y="238511"/>
                </a:cubicBezTo>
                <a:cubicBezTo>
                  <a:pt x="154096" y="199353"/>
                  <a:pt x="103825" y="74998"/>
                  <a:pt x="92183" y="54361"/>
                </a:cubicBezTo>
                <a:cubicBezTo>
                  <a:pt x="80541" y="33724"/>
                  <a:pt x="108058" y="119978"/>
                  <a:pt x="98533" y="114686"/>
                </a:cubicBezTo>
                <a:cubicBezTo>
                  <a:pt x="89008" y="109394"/>
                  <a:pt x="-3596" y="-7551"/>
                  <a:pt x="108" y="38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666B193-48B7-2953-7EA7-5592D40FB45E}"/>
              </a:ext>
            </a:extLst>
          </p:cNvPr>
          <p:cNvSpPr/>
          <p:nvPr/>
        </p:nvSpPr>
        <p:spPr>
          <a:xfrm>
            <a:off x="4575001" y="11254324"/>
            <a:ext cx="225651" cy="361725"/>
          </a:xfrm>
          <a:custGeom>
            <a:avLst/>
            <a:gdLst>
              <a:gd name="connsiteX0" fmla="*/ 225599 w 225651"/>
              <a:gd name="connsiteY0" fmla="*/ 1051 h 361725"/>
              <a:gd name="connsiteX1" fmla="*/ 149399 w 225651"/>
              <a:gd name="connsiteY1" fmla="*/ 182026 h 361725"/>
              <a:gd name="connsiteX2" fmla="*/ 92249 w 225651"/>
              <a:gd name="connsiteY2" fmla="*/ 328076 h 361725"/>
              <a:gd name="connsiteX3" fmla="*/ 127174 w 225651"/>
              <a:gd name="connsiteY3" fmla="*/ 236001 h 361725"/>
              <a:gd name="connsiteX4" fmla="*/ 174 w 225651"/>
              <a:gd name="connsiteY4" fmla="*/ 359826 h 361725"/>
              <a:gd name="connsiteX5" fmla="*/ 158924 w 225651"/>
              <a:gd name="connsiteY5" fmla="*/ 118526 h 361725"/>
              <a:gd name="connsiteX6" fmla="*/ 225599 w 225651"/>
              <a:gd name="connsiteY6" fmla="*/ 1051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51" h="361725">
                <a:moveTo>
                  <a:pt x="225599" y="1051"/>
                </a:moveTo>
                <a:cubicBezTo>
                  <a:pt x="224011" y="11634"/>
                  <a:pt x="171624" y="127522"/>
                  <a:pt x="149399" y="182026"/>
                </a:cubicBezTo>
                <a:cubicBezTo>
                  <a:pt x="127174" y="236530"/>
                  <a:pt x="95953" y="319080"/>
                  <a:pt x="92249" y="328076"/>
                </a:cubicBezTo>
                <a:cubicBezTo>
                  <a:pt x="88545" y="337072"/>
                  <a:pt x="142520" y="230709"/>
                  <a:pt x="127174" y="236001"/>
                </a:cubicBezTo>
                <a:cubicBezTo>
                  <a:pt x="111828" y="241293"/>
                  <a:pt x="-5118" y="379405"/>
                  <a:pt x="174" y="359826"/>
                </a:cubicBezTo>
                <a:cubicBezTo>
                  <a:pt x="5466" y="340247"/>
                  <a:pt x="125586" y="175147"/>
                  <a:pt x="158924" y="118526"/>
                </a:cubicBezTo>
                <a:cubicBezTo>
                  <a:pt x="192262" y="61905"/>
                  <a:pt x="227187" y="-9532"/>
                  <a:pt x="225599" y="10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A334E5BA-1977-6000-6E3E-AAC134DCA306}"/>
              </a:ext>
            </a:extLst>
          </p:cNvPr>
          <p:cNvSpPr/>
          <p:nvPr/>
        </p:nvSpPr>
        <p:spPr>
          <a:xfrm>
            <a:off x="4092574" y="11515723"/>
            <a:ext cx="530087" cy="181467"/>
          </a:xfrm>
          <a:custGeom>
            <a:avLst/>
            <a:gdLst>
              <a:gd name="connsiteX0" fmla="*/ 1 w 530087"/>
              <a:gd name="connsiteY0" fmla="*/ 2 h 181467"/>
              <a:gd name="connsiteX1" fmla="*/ 15876 w 530087"/>
              <a:gd name="connsiteY1" fmla="*/ 101602 h 181467"/>
              <a:gd name="connsiteX2" fmla="*/ 66676 w 530087"/>
              <a:gd name="connsiteY2" fmla="*/ 158752 h 181467"/>
              <a:gd name="connsiteX3" fmla="*/ 47626 w 530087"/>
              <a:gd name="connsiteY3" fmla="*/ 136527 h 181467"/>
              <a:gd name="connsiteX4" fmla="*/ 177801 w 530087"/>
              <a:gd name="connsiteY4" fmla="*/ 168277 h 181467"/>
              <a:gd name="connsiteX5" fmla="*/ 136526 w 530087"/>
              <a:gd name="connsiteY5" fmla="*/ 174627 h 181467"/>
              <a:gd name="connsiteX6" fmla="*/ 523876 w 530087"/>
              <a:gd name="connsiteY6" fmla="*/ 73027 h 181467"/>
              <a:gd name="connsiteX7" fmla="*/ 355601 w 530087"/>
              <a:gd name="connsiteY7" fmla="*/ 152402 h 181467"/>
              <a:gd name="connsiteX8" fmla="*/ 95251 w 530087"/>
              <a:gd name="connsiteY8" fmla="*/ 168277 h 181467"/>
              <a:gd name="connsiteX9" fmla="*/ 15876 w 530087"/>
              <a:gd name="connsiteY9" fmla="*/ 98427 h 181467"/>
              <a:gd name="connsiteX10" fmla="*/ 1 w 530087"/>
              <a:gd name="connsiteY10" fmla="*/ 2 h 1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087" h="181467">
                <a:moveTo>
                  <a:pt x="1" y="2"/>
                </a:moveTo>
                <a:cubicBezTo>
                  <a:pt x="1" y="531"/>
                  <a:pt x="4764" y="75144"/>
                  <a:pt x="15876" y="101602"/>
                </a:cubicBezTo>
                <a:cubicBezTo>
                  <a:pt x="26989" y="128060"/>
                  <a:pt x="61384" y="152931"/>
                  <a:pt x="66676" y="158752"/>
                </a:cubicBezTo>
                <a:cubicBezTo>
                  <a:pt x="71968" y="164573"/>
                  <a:pt x="29105" y="134940"/>
                  <a:pt x="47626" y="136527"/>
                </a:cubicBezTo>
                <a:cubicBezTo>
                  <a:pt x="66147" y="138114"/>
                  <a:pt x="162984" y="161927"/>
                  <a:pt x="177801" y="168277"/>
                </a:cubicBezTo>
                <a:cubicBezTo>
                  <a:pt x="192618" y="174627"/>
                  <a:pt x="78847" y="190502"/>
                  <a:pt x="136526" y="174627"/>
                </a:cubicBezTo>
                <a:cubicBezTo>
                  <a:pt x="194205" y="158752"/>
                  <a:pt x="487364" y="76731"/>
                  <a:pt x="523876" y="73027"/>
                </a:cubicBezTo>
                <a:cubicBezTo>
                  <a:pt x="560388" y="69323"/>
                  <a:pt x="427038" y="136527"/>
                  <a:pt x="355601" y="152402"/>
                </a:cubicBezTo>
                <a:cubicBezTo>
                  <a:pt x="284164" y="168277"/>
                  <a:pt x="151872" y="177273"/>
                  <a:pt x="95251" y="168277"/>
                </a:cubicBezTo>
                <a:cubicBezTo>
                  <a:pt x="38630" y="159281"/>
                  <a:pt x="32280" y="121181"/>
                  <a:pt x="15876" y="98427"/>
                </a:cubicBezTo>
                <a:cubicBezTo>
                  <a:pt x="-528" y="75673"/>
                  <a:pt x="1" y="-527"/>
                  <a:pt x="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DB66A3E-21A2-7326-D2B0-22C207C21428}"/>
              </a:ext>
            </a:extLst>
          </p:cNvPr>
          <p:cNvSpPr/>
          <p:nvPr/>
        </p:nvSpPr>
        <p:spPr>
          <a:xfrm>
            <a:off x="4068846" y="11503025"/>
            <a:ext cx="166909" cy="210164"/>
          </a:xfrm>
          <a:custGeom>
            <a:avLst/>
            <a:gdLst>
              <a:gd name="connsiteX0" fmla="*/ 17379 w 166909"/>
              <a:gd name="connsiteY0" fmla="*/ 0 h 210164"/>
              <a:gd name="connsiteX1" fmla="*/ 20554 w 166909"/>
              <a:gd name="connsiteY1" fmla="*/ 114300 h 210164"/>
              <a:gd name="connsiteX2" fmla="*/ 77704 w 166909"/>
              <a:gd name="connsiteY2" fmla="*/ 174625 h 210164"/>
              <a:gd name="connsiteX3" fmla="*/ 166604 w 166909"/>
              <a:gd name="connsiteY3" fmla="*/ 209550 h 210164"/>
              <a:gd name="connsiteX4" fmla="*/ 103104 w 166909"/>
              <a:gd name="connsiteY4" fmla="*/ 190500 h 210164"/>
              <a:gd name="connsiteX5" fmla="*/ 4679 w 166909"/>
              <a:gd name="connsiteY5" fmla="*/ 114300 h 210164"/>
              <a:gd name="connsiteX6" fmla="*/ 17379 w 166909"/>
              <a:gd name="connsiteY6" fmla="*/ 0 h 2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9" h="210164">
                <a:moveTo>
                  <a:pt x="17379" y="0"/>
                </a:moveTo>
                <a:cubicBezTo>
                  <a:pt x="20025" y="0"/>
                  <a:pt x="10500" y="85196"/>
                  <a:pt x="20554" y="114300"/>
                </a:cubicBezTo>
                <a:cubicBezTo>
                  <a:pt x="30608" y="143404"/>
                  <a:pt x="53362" y="158750"/>
                  <a:pt x="77704" y="174625"/>
                </a:cubicBezTo>
                <a:cubicBezTo>
                  <a:pt x="102046" y="190500"/>
                  <a:pt x="162371" y="206904"/>
                  <a:pt x="166604" y="209550"/>
                </a:cubicBezTo>
                <a:cubicBezTo>
                  <a:pt x="170837" y="212196"/>
                  <a:pt x="130092" y="206375"/>
                  <a:pt x="103104" y="190500"/>
                </a:cubicBezTo>
                <a:cubicBezTo>
                  <a:pt x="76117" y="174625"/>
                  <a:pt x="19496" y="139700"/>
                  <a:pt x="4679" y="114300"/>
                </a:cubicBezTo>
                <a:cubicBezTo>
                  <a:pt x="-10138" y="88900"/>
                  <a:pt x="14733" y="0"/>
                  <a:pt x="17379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4FCD0BB7-C7B4-D75F-5361-E09CC8C112DF}"/>
              </a:ext>
            </a:extLst>
          </p:cNvPr>
          <p:cNvSpPr/>
          <p:nvPr/>
        </p:nvSpPr>
        <p:spPr>
          <a:xfrm>
            <a:off x="4663917" y="10940903"/>
            <a:ext cx="160235" cy="289937"/>
          </a:xfrm>
          <a:custGeom>
            <a:avLst/>
            <a:gdLst>
              <a:gd name="connsiteX0" fmla="*/ 158 w 160235"/>
              <a:gd name="connsiteY0" fmla="*/ 147 h 289937"/>
              <a:gd name="connsiteX1" fmla="*/ 152558 w 160235"/>
              <a:gd name="connsiteY1" fmla="*/ 273197 h 289937"/>
              <a:gd name="connsiteX2" fmla="*/ 123983 w 160235"/>
              <a:gd name="connsiteY2" fmla="*/ 235097 h 289937"/>
              <a:gd name="connsiteX3" fmla="*/ 158 w 160235"/>
              <a:gd name="connsiteY3" fmla="*/ 147 h 28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35" h="289937">
                <a:moveTo>
                  <a:pt x="158" y="147"/>
                </a:moveTo>
                <a:cubicBezTo>
                  <a:pt x="4920" y="6497"/>
                  <a:pt x="131921" y="234039"/>
                  <a:pt x="152558" y="273197"/>
                </a:cubicBezTo>
                <a:cubicBezTo>
                  <a:pt x="173195" y="312355"/>
                  <a:pt x="148325" y="275843"/>
                  <a:pt x="123983" y="235097"/>
                </a:cubicBezTo>
                <a:cubicBezTo>
                  <a:pt x="99641" y="194351"/>
                  <a:pt x="-4604" y="-6203"/>
                  <a:pt x="158" y="1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59312AF-6D99-E294-676F-AB980800C302}"/>
              </a:ext>
            </a:extLst>
          </p:cNvPr>
          <p:cNvSpPr/>
          <p:nvPr/>
        </p:nvSpPr>
        <p:spPr>
          <a:xfrm>
            <a:off x="4670391" y="10908985"/>
            <a:ext cx="143703" cy="290933"/>
          </a:xfrm>
          <a:custGeom>
            <a:avLst/>
            <a:gdLst>
              <a:gd name="connsiteX0" fmla="*/ 34 w 143703"/>
              <a:gd name="connsiteY0" fmla="*/ 315 h 290933"/>
              <a:gd name="connsiteX1" fmla="*/ 117509 w 143703"/>
              <a:gd name="connsiteY1" fmla="*/ 184465 h 290933"/>
              <a:gd name="connsiteX2" fmla="*/ 139734 w 143703"/>
              <a:gd name="connsiteY2" fmla="*/ 289240 h 290933"/>
              <a:gd name="connsiteX3" fmla="*/ 130209 w 143703"/>
              <a:gd name="connsiteY3" fmla="*/ 232090 h 290933"/>
              <a:gd name="connsiteX4" fmla="*/ 34 w 143703"/>
              <a:gd name="connsiteY4" fmla="*/ 315 h 2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03" h="290933">
                <a:moveTo>
                  <a:pt x="34" y="315"/>
                </a:moveTo>
                <a:cubicBezTo>
                  <a:pt x="-2083" y="-7622"/>
                  <a:pt x="94226" y="136311"/>
                  <a:pt x="117509" y="184465"/>
                </a:cubicBezTo>
                <a:cubicBezTo>
                  <a:pt x="140792" y="232619"/>
                  <a:pt x="137617" y="281303"/>
                  <a:pt x="139734" y="289240"/>
                </a:cubicBezTo>
                <a:cubicBezTo>
                  <a:pt x="141851" y="297177"/>
                  <a:pt x="151376" y="277069"/>
                  <a:pt x="130209" y="232090"/>
                </a:cubicBezTo>
                <a:cubicBezTo>
                  <a:pt x="109042" y="187111"/>
                  <a:pt x="2151" y="8252"/>
                  <a:pt x="34" y="3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A286EF-FAD1-83E0-0ED7-ACC617942A75}"/>
              </a:ext>
            </a:extLst>
          </p:cNvPr>
          <p:cNvSpPr/>
          <p:nvPr/>
        </p:nvSpPr>
        <p:spPr>
          <a:xfrm>
            <a:off x="4738691" y="10970689"/>
            <a:ext cx="90892" cy="173704"/>
          </a:xfrm>
          <a:custGeom>
            <a:avLst/>
            <a:gdLst>
              <a:gd name="connsiteX0" fmla="*/ 1584 w 90892"/>
              <a:gd name="connsiteY0" fmla="*/ 2111 h 173704"/>
              <a:gd name="connsiteX1" fmla="*/ 77784 w 90892"/>
              <a:gd name="connsiteY1" fmla="*/ 113236 h 173704"/>
              <a:gd name="connsiteX2" fmla="*/ 84134 w 90892"/>
              <a:gd name="connsiteY2" fmla="*/ 173561 h 173704"/>
              <a:gd name="connsiteX3" fmla="*/ 87309 w 90892"/>
              <a:gd name="connsiteY3" fmla="*/ 97361 h 173704"/>
              <a:gd name="connsiteX4" fmla="*/ 30159 w 90892"/>
              <a:gd name="connsiteY4" fmla="*/ 43386 h 173704"/>
              <a:gd name="connsiteX5" fmla="*/ 1584 w 90892"/>
              <a:gd name="connsiteY5" fmla="*/ 2111 h 17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2" h="173704">
                <a:moveTo>
                  <a:pt x="1584" y="2111"/>
                </a:moveTo>
                <a:cubicBezTo>
                  <a:pt x="9522" y="13753"/>
                  <a:pt x="64026" y="84661"/>
                  <a:pt x="77784" y="113236"/>
                </a:cubicBezTo>
                <a:cubicBezTo>
                  <a:pt x="91542" y="141811"/>
                  <a:pt x="82547" y="176207"/>
                  <a:pt x="84134" y="173561"/>
                </a:cubicBezTo>
                <a:cubicBezTo>
                  <a:pt x="85722" y="170915"/>
                  <a:pt x="96305" y="119057"/>
                  <a:pt x="87309" y="97361"/>
                </a:cubicBezTo>
                <a:cubicBezTo>
                  <a:pt x="78313" y="75665"/>
                  <a:pt x="42859" y="56615"/>
                  <a:pt x="30159" y="43386"/>
                </a:cubicBezTo>
                <a:cubicBezTo>
                  <a:pt x="17459" y="30157"/>
                  <a:pt x="-6354" y="-9531"/>
                  <a:pt x="1584" y="21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28508806-78E0-6594-8F5D-E442D213442B}"/>
              </a:ext>
            </a:extLst>
          </p:cNvPr>
          <p:cNvSpPr/>
          <p:nvPr/>
        </p:nvSpPr>
        <p:spPr>
          <a:xfrm>
            <a:off x="4540013" y="11246703"/>
            <a:ext cx="326287" cy="501168"/>
          </a:xfrm>
          <a:custGeom>
            <a:avLst/>
            <a:gdLst>
              <a:gd name="connsiteX0" fmla="*/ 324087 w 326287"/>
              <a:gd name="connsiteY0" fmla="*/ 2322 h 501168"/>
              <a:gd name="connsiteX1" fmla="*/ 251062 w 326287"/>
              <a:gd name="connsiteY1" fmla="*/ 192822 h 501168"/>
              <a:gd name="connsiteX2" fmla="*/ 101837 w 326287"/>
              <a:gd name="connsiteY2" fmla="*/ 421422 h 501168"/>
              <a:gd name="connsiteX3" fmla="*/ 133587 w 326287"/>
              <a:gd name="connsiteY3" fmla="*/ 373797 h 501168"/>
              <a:gd name="connsiteX4" fmla="*/ 237 w 326287"/>
              <a:gd name="connsiteY4" fmla="*/ 500797 h 501168"/>
              <a:gd name="connsiteX5" fmla="*/ 171687 w 326287"/>
              <a:gd name="connsiteY5" fmla="*/ 326172 h 501168"/>
              <a:gd name="connsiteX6" fmla="*/ 324087 w 326287"/>
              <a:gd name="connsiteY6" fmla="*/ 2322 h 5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87" h="501168">
                <a:moveTo>
                  <a:pt x="324087" y="2322"/>
                </a:moveTo>
                <a:cubicBezTo>
                  <a:pt x="337316" y="-19903"/>
                  <a:pt x="288104" y="122972"/>
                  <a:pt x="251062" y="192822"/>
                </a:cubicBezTo>
                <a:cubicBezTo>
                  <a:pt x="214020" y="262672"/>
                  <a:pt x="121416" y="391260"/>
                  <a:pt x="101837" y="421422"/>
                </a:cubicBezTo>
                <a:cubicBezTo>
                  <a:pt x="82258" y="451585"/>
                  <a:pt x="150520" y="360568"/>
                  <a:pt x="133587" y="373797"/>
                </a:cubicBezTo>
                <a:cubicBezTo>
                  <a:pt x="116654" y="387026"/>
                  <a:pt x="-6113" y="508734"/>
                  <a:pt x="237" y="500797"/>
                </a:cubicBezTo>
                <a:cubicBezTo>
                  <a:pt x="6587" y="492860"/>
                  <a:pt x="117183" y="407134"/>
                  <a:pt x="171687" y="326172"/>
                </a:cubicBezTo>
                <a:cubicBezTo>
                  <a:pt x="226191" y="245210"/>
                  <a:pt x="310858" y="24547"/>
                  <a:pt x="324087" y="23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D4AA2C3F-C155-23DC-C9CF-5CE2112E7442}"/>
              </a:ext>
            </a:extLst>
          </p:cNvPr>
          <p:cNvSpPr/>
          <p:nvPr/>
        </p:nvSpPr>
        <p:spPr>
          <a:xfrm>
            <a:off x="4725457" y="11200820"/>
            <a:ext cx="123262" cy="379573"/>
          </a:xfrm>
          <a:custGeom>
            <a:avLst/>
            <a:gdLst>
              <a:gd name="connsiteX0" fmla="*/ 122768 w 123262"/>
              <a:gd name="connsiteY0" fmla="*/ 580 h 379573"/>
              <a:gd name="connsiteX1" fmla="*/ 62443 w 123262"/>
              <a:gd name="connsiteY1" fmla="*/ 156155 h 379573"/>
              <a:gd name="connsiteX2" fmla="*/ 78318 w 123262"/>
              <a:gd name="connsiteY2" fmla="*/ 140280 h 379573"/>
              <a:gd name="connsiteX3" fmla="*/ 5293 w 123262"/>
              <a:gd name="connsiteY3" fmla="*/ 368880 h 379573"/>
              <a:gd name="connsiteX4" fmla="*/ 11643 w 123262"/>
              <a:gd name="connsiteY4" fmla="*/ 314905 h 379573"/>
              <a:gd name="connsiteX5" fmla="*/ 59268 w 123262"/>
              <a:gd name="connsiteY5" fmla="*/ 76780 h 379573"/>
              <a:gd name="connsiteX6" fmla="*/ 21168 w 123262"/>
              <a:gd name="connsiteY6" fmla="*/ 226005 h 379573"/>
              <a:gd name="connsiteX7" fmla="*/ 122768 w 123262"/>
              <a:gd name="connsiteY7" fmla="*/ 580 h 3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62" h="379573">
                <a:moveTo>
                  <a:pt x="122768" y="580"/>
                </a:moveTo>
                <a:cubicBezTo>
                  <a:pt x="129647" y="-11062"/>
                  <a:pt x="62443" y="156155"/>
                  <a:pt x="62443" y="156155"/>
                </a:cubicBezTo>
                <a:cubicBezTo>
                  <a:pt x="55035" y="179438"/>
                  <a:pt x="87843" y="104826"/>
                  <a:pt x="78318" y="140280"/>
                </a:cubicBezTo>
                <a:cubicBezTo>
                  <a:pt x="68793" y="175734"/>
                  <a:pt x="16405" y="339776"/>
                  <a:pt x="5293" y="368880"/>
                </a:cubicBezTo>
                <a:cubicBezTo>
                  <a:pt x="-5820" y="397984"/>
                  <a:pt x="2647" y="363588"/>
                  <a:pt x="11643" y="314905"/>
                </a:cubicBezTo>
                <a:cubicBezTo>
                  <a:pt x="20639" y="266222"/>
                  <a:pt x="57681" y="91597"/>
                  <a:pt x="59268" y="76780"/>
                </a:cubicBezTo>
                <a:cubicBezTo>
                  <a:pt x="60855" y="61963"/>
                  <a:pt x="11114" y="232884"/>
                  <a:pt x="21168" y="226005"/>
                </a:cubicBezTo>
                <a:cubicBezTo>
                  <a:pt x="31222" y="219126"/>
                  <a:pt x="115889" y="12222"/>
                  <a:pt x="122768" y="5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7BE07109-F835-678E-7F58-C05F16486203}"/>
              </a:ext>
            </a:extLst>
          </p:cNvPr>
          <p:cNvSpPr/>
          <p:nvPr/>
        </p:nvSpPr>
        <p:spPr>
          <a:xfrm>
            <a:off x="4498932" y="11252126"/>
            <a:ext cx="342944" cy="492217"/>
          </a:xfrm>
          <a:custGeom>
            <a:avLst/>
            <a:gdLst>
              <a:gd name="connsiteX0" fmla="*/ 342943 w 342944"/>
              <a:gd name="connsiteY0" fmla="*/ 74 h 492217"/>
              <a:gd name="connsiteX1" fmla="*/ 168318 w 342944"/>
              <a:gd name="connsiteY1" fmla="*/ 336624 h 492217"/>
              <a:gd name="connsiteX2" fmla="*/ 43 w 342944"/>
              <a:gd name="connsiteY2" fmla="*/ 492199 h 492217"/>
              <a:gd name="connsiteX3" fmla="*/ 152443 w 342944"/>
              <a:gd name="connsiteY3" fmla="*/ 346149 h 492217"/>
              <a:gd name="connsiteX4" fmla="*/ 222293 w 342944"/>
              <a:gd name="connsiteY4" fmla="*/ 222324 h 492217"/>
              <a:gd name="connsiteX5" fmla="*/ 165143 w 342944"/>
              <a:gd name="connsiteY5" fmla="*/ 304874 h 492217"/>
              <a:gd name="connsiteX6" fmla="*/ 342943 w 342944"/>
              <a:gd name="connsiteY6" fmla="*/ 74 h 49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44" h="492217">
                <a:moveTo>
                  <a:pt x="342943" y="74"/>
                </a:moveTo>
                <a:cubicBezTo>
                  <a:pt x="343472" y="5366"/>
                  <a:pt x="225468" y="254603"/>
                  <a:pt x="168318" y="336624"/>
                </a:cubicBezTo>
                <a:cubicBezTo>
                  <a:pt x="111168" y="418645"/>
                  <a:pt x="2689" y="490612"/>
                  <a:pt x="43" y="492199"/>
                </a:cubicBezTo>
                <a:cubicBezTo>
                  <a:pt x="-2603" y="493787"/>
                  <a:pt x="115401" y="391128"/>
                  <a:pt x="152443" y="346149"/>
                </a:cubicBezTo>
                <a:cubicBezTo>
                  <a:pt x="189485" y="301170"/>
                  <a:pt x="220176" y="229203"/>
                  <a:pt x="222293" y="222324"/>
                </a:cubicBezTo>
                <a:cubicBezTo>
                  <a:pt x="224410" y="215445"/>
                  <a:pt x="145035" y="335566"/>
                  <a:pt x="165143" y="304874"/>
                </a:cubicBezTo>
                <a:cubicBezTo>
                  <a:pt x="185251" y="274182"/>
                  <a:pt x="342414" y="-5218"/>
                  <a:pt x="342943" y="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FE65285-B942-A3F3-4C08-CA51CA2CF22A}"/>
              </a:ext>
            </a:extLst>
          </p:cNvPr>
          <p:cNvSpPr/>
          <p:nvPr/>
        </p:nvSpPr>
        <p:spPr>
          <a:xfrm>
            <a:off x="4428770" y="11522027"/>
            <a:ext cx="280230" cy="273243"/>
          </a:xfrm>
          <a:custGeom>
            <a:avLst/>
            <a:gdLst>
              <a:gd name="connsiteX0" fmla="*/ 279755 w 280230"/>
              <a:gd name="connsiteY0" fmla="*/ 48 h 273243"/>
              <a:gd name="connsiteX1" fmla="*/ 79730 w 280230"/>
              <a:gd name="connsiteY1" fmla="*/ 130223 h 273243"/>
              <a:gd name="connsiteX2" fmla="*/ 32105 w 280230"/>
              <a:gd name="connsiteY2" fmla="*/ 165148 h 273243"/>
              <a:gd name="connsiteX3" fmla="*/ 9880 w 280230"/>
              <a:gd name="connsiteY3" fmla="*/ 273098 h 273243"/>
              <a:gd name="connsiteX4" fmla="*/ 16230 w 280230"/>
              <a:gd name="connsiteY4" fmla="*/ 187373 h 273243"/>
              <a:gd name="connsiteX5" fmla="*/ 16230 w 280230"/>
              <a:gd name="connsiteY5" fmla="*/ 146098 h 273243"/>
              <a:gd name="connsiteX6" fmla="*/ 279755 w 280230"/>
              <a:gd name="connsiteY6" fmla="*/ 48 h 2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30" h="273243">
                <a:moveTo>
                  <a:pt x="279755" y="48"/>
                </a:moveTo>
                <a:cubicBezTo>
                  <a:pt x="290338" y="-2598"/>
                  <a:pt x="121005" y="102706"/>
                  <a:pt x="79730" y="130223"/>
                </a:cubicBezTo>
                <a:cubicBezTo>
                  <a:pt x="38455" y="157740"/>
                  <a:pt x="43747" y="141335"/>
                  <a:pt x="32105" y="165148"/>
                </a:cubicBezTo>
                <a:cubicBezTo>
                  <a:pt x="20463" y="188961"/>
                  <a:pt x="12526" y="269394"/>
                  <a:pt x="9880" y="273098"/>
                </a:cubicBezTo>
                <a:cubicBezTo>
                  <a:pt x="7234" y="276802"/>
                  <a:pt x="15172" y="208540"/>
                  <a:pt x="16230" y="187373"/>
                </a:cubicBezTo>
                <a:cubicBezTo>
                  <a:pt x="17288" y="166206"/>
                  <a:pt x="-20812" y="175202"/>
                  <a:pt x="16230" y="146098"/>
                </a:cubicBezTo>
                <a:cubicBezTo>
                  <a:pt x="53272" y="116994"/>
                  <a:pt x="269172" y="2694"/>
                  <a:pt x="279755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C0B20F3E-937A-7381-EDB7-418E1FF6096E}"/>
              </a:ext>
            </a:extLst>
          </p:cNvPr>
          <p:cNvSpPr/>
          <p:nvPr/>
        </p:nvSpPr>
        <p:spPr>
          <a:xfrm>
            <a:off x="4442463" y="11512528"/>
            <a:ext cx="320059" cy="258790"/>
          </a:xfrm>
          <a:custGeom>
            <a:avLst/>
            <a:gdLst>
              <a:gd name="connsiteX0" fmla="*/ 320037 w 320059"/>
              <a:gd name="connsiteY0" fmla="*/ 22 h 258790"/>
              <a:gd name="connsiteX1" fmla="*/ 123187 w 320059"/>
              <a:gd name="connsiteY1" fmla="*/ 120672 h 258790"/>
              <a:gd name="connsiteX2" fmla="*/ 31112 w 320059"/>
              <a:gd name="connsiteY2" fmla="*/ 231797 h 258790"/>
              <a:gd name="connsiteX3" fmla="*/ 100962 w 320059"/>
              <a:gd name="connsiteY3" fmla="*/ 142897 h 258790"/>
              <a:gd name="connsiteX4" fmla="*/ 2537 w 320059"/>
              <a:gd name="connsiteY4" fmla="*/ 257197 h 258790"/>
              <a:gd name="connsiteX5" fmla="*/ 27937 w 320059"/>
              <a:gd name="connsiteY5" fmla="*/ 206397 h 258790"/>
              <a:gd name="connsiteX6" fmla="*/ 15237 w 320059"/>
              <a:gd name="connsiteY6" fmla="*/ 158772 h 258790"/>
              <a:gd name="connsiteX7" fmla="*/ 27937 w 320059"/>
              <a:gd name="connsiteY7" fmla="*/ 241322 h 258790"/>
              <a:gd name="connsiteX8" fmla="*/ 40637 w 320059"/>
              <a:gd name="connsiteY8" fmla="*/ 177822 h 258790"/>
              <a:gd name="connsiteX9" fmla="*/ 110487 w 320059"/>
              <a:gd name="connsiteY9" fmla="*/ 130197 h 258790"/>
              <a:gd name="connsiteX10" fmla="*/ 320037 w 320059"/>
              <a:gd name="connsiteY10" fmla="*/ 22 h 2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059" h="258790">
                <a:moveTo>
                  <a:pt x="320037" y="22"/>
                </a:moveTo>
                <a:cubicBezTo>
                  <a:pt x="322154" y="-1566"/>
                  <a:pt x="171341" y="82043"/>
                  <a:pt x="123187" y="120672"/>
                </a:cubicBezTo>
                <a:cubicBezTo>
                  <a:pt x="75033" y="159301"/>
                  <a:pt x="34816" y="228093"/>
                  <a:pt x="31112" y="231797"/>
                </a:cubicBezTo>
                <a:cubicBezTo>
                  <a:pt x="27408" y="235501"/>
                  <a:pt x="105724" y="138664"/>
                  <a:pt x="100962" y="142897"/>
                </a:cubicBezTo>
                <a:cubicBezTo>
                  <a:pt x="96200" y="147130"/>
                  <a:pt x="14708" y="246614"/>
                  <a:pt x="2537" y="257197"/>
                </a:cubicBezTo>
                <a:cubicBezTo>
                  <a:pt x="-9634" y="267780"/>
                  <a:pt x="25820" y="222801"/>
                  <a:pt x="27937" y="206397"/>
                </a:cubicBezTo>
                <a:cubicBezTo>
                  <a:pt x="30054" y="189993"/>
                  <a:pt x="15237" y="152951"/>
                  <a:pt x="15237" y="158772"/>
                </a:cubicBezTo>
                <a:cubicBezTo>
                  <a:pt x="15237" y="164593"/>
                  <a:pt x="23704" y="238147"/>
                  <a:pt x="27937" y="241322"/>
                </a:cubicBezTo>
                <a:cubicBezTo>
                  <a:pt x="32170" y="244497"/>
                  <a:pt x="26879" y="196343"/>
                  <a:pt x="40637" y="177822"/>
                </a:cubicBezTo>
                <a:cubicBezTo>
                  <a:pt x="54395" y="159301"/>
                  <a:pt x="62333" y="159301"/>
                  <a:pt x="110487" y="130197"/>
                </a:cubicBezTo>
                <a:cubicBezTo>
                  <a:pt x="158641" y="101093"/>
                  <a:pt x="317920" y="1610"/>
                  <a:pt x="320037" y="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83D435A-4AEF-21FB-AD6D-678AB6FC57D6}"/>
              </a:ext>
            </a:extLst>
          </p:cNvPr>
          <p:cNvSpPr/>
          <p:nvPr/>
        </p:nvSpPr>
        <p:spPr>
          <a:xfrm>
            <a:off x="4351794" y="11556457"/>
            <a:ext cx="1682579" cy="286378"/>
          </a:xfrm>
          <a:custGeom>
            <a:avLst/>
            <a:gdLst>
              <a:gd name="connsiteX0" fmla="*/ 1131 w 1682579"/>
              <a:gd name="connsiteY0" fmla="*/ 171993 h 286378"/>
              <a:gd name="connsiteX1" fmla="*/ 394831 w 1682579"/>
              <a:gd name="connsiteY1" fmla="*/ 254543 h 286378"/>
              <a:gd name="connsiteX2" fmla="*/ 321806 w 1682579"/>
              <a:gd name="connsiteY2" fmla="*/ 178343 h 286378"/>
              <a:gd name="connsiteX3" fmla="*/ 775831 w 1682579"/>
              <a:gd name="connsiteY3" fmla="*/ 245018 h 286378"/>
              <a:gd name="connsiteX4" fmla="*/ 1204456 w 1682579"/>
              <a:gd name="connsiteY4" fmla="*/ 254543 h 286378"/>
              <a:gd name="connsiteX5" fmla="*/ 1007606 w 1682579"/>
              <a:gd name="connsiteY5" fmla="*/ 267243 h 286378"/>
              <a:gd name="connsiteX6" fmla="*/ 1477506 w 1682579"/>
              <a:gd name="connsiteY6" fmla="*/ 238668 h 286378"/>
              <a:gd name="connsiteX7" fmla="*/ 1347331 w 1682579"/>
              <a:gd name="connsiteY7" fmla="*/ 248193 h 286378"/>
              <a:gd name="connsiteX8" fmla="*/ 1579106 w 1682579"/>
              <a:gd name="connsiteY8" fmla="*/ 114843 h 286378"/>
              <a:gd name="connsiteX9" fmla="*/ 1680706 w 1682579"/>
              <a:gd name="connsiteY9" fmla="*/ 543 h 286378"/>
              <a:gd name="connsiteX10" fmla="*/ 1499731 w 1682579"/>
              <a:gd name="connsiteY10" fmla="*/ 162468 h 286378"/>
              <a:gd name="connsiteX11" fmla="*/ 1210806 w 1682579"/>
              <a:gd name="connsiteY11" fmla="*/ 286293 h 286378"/>
              <a:gd name="connsiteX12" fmla="*/ 680581 w 1682579"/>
              <a:gd name="connsiteY12" fmla="*/ 181518 h 286378"/>
              <a:gd name="connsiteX13" fmla="*/ 248781 w 1682579"/>
              <a:gd name="connsiteY13" fmla="*/ 156118 h 286378"/>
              <a:gd name="connsiteX14" fmla="*/ 274181 w 1682579"/>
              <a:gd name="connsiteY14" fmla="*/ 203743 h 286378"/>
              <a:gd name="connsiteX15" fmla="*/ 1131 w 1682579"/>
              <a:gd name="connsiteY15" fmla="*/ 171993 h 28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2579" h="286378">
                <a:moveTo>
                  <a:pt x="1131" y="171993"/>
                </a:moveTo>
                <a:cubicBezTo>
                  <a:pt x="21239" y="180460"/>
                  <a:pt x="341385" y="253485"/>
                  <a:pt x="394831" y="254543"/>
                </a:cubicBezTo>
                <a:cubicBezTo>
                  <a:pt x="448277" y="255601"/>
                  <a:pt x="258306" y="179930"/>
                  <a:pt x="321806" y="178343"/>
                </a:cubicBezTo>
                <a:cubicBezTo>
                  <a:pt x="385306" y="176756"/>
                  <a:pt x="628723" y="232318"/>
                  <a:pt x="775831" y="245018"/>
                </a:cubicBezTo>
                <a:cubicBezTo>
                  <a:pt x="922939" y="257718"/>
                  <a:pt x="1165827" y="250839"/>
                  <a:pt x="1204456" y="254543"/>
                </a:cubicBezTo>
                <a:cubicBezTo>
                  <a:pt x="1243085" y="258247"/>
                  <a:pt x="1007606" y="267243"/>
                  <a:pt x="1007606" y="267243"/>
                </a:cubicBezTo>
                <a:lnTo>
                  <a:pt x="1477506" y="238668"/>
                </a:lnTo>
                <a:cubicBezTo>
                  <a:pt x="1534127" y="235493"/>
                  <a:pt x="1330398" y="268831"/>
                  <a:pt x="1347331" y="248193"/>
                </a:cubicBezTo>
                <a:cubicBezTo>
                  <a:pt x="1364264" y="227556"/>
                  <a:pt x="1523544" y="156118"/>
                  <a:pt x="1579106" y="114843"/>
                </a:cubicBezTo>
                <a:cubicBezTo>
                  <a:pt x="1634669" y="73568"/>
                  <a:pt x="1693935" y="-7394"/>
                  <a:pt x="1680706" y="543"/>
                </a:cubicBezTo>
                <a:cubicBezTo>
                  <a:pt x="1667477" y="8480"/>
                  <a:pt x="1578048" y="114843"/>
                  <a:pt x="1499731" y="162468"/>
                </a:cubicBezTo>
                <a:cubicBezTo>
                  <a:pt x="1421414" y="210093"/>
                  <a:pt x="1347331" y="283118"/>
                  <a:pt x="1210806" y="286293"/>
                </a:cubicBezTo>
                <a:cubicBezTo>
                  <a:pt x="1074281" y="289468"/>
                  <a:pt x="840918" y="203214"/>
                  <a:pt x="680581" y="181518"/>
                </a:cubicBezTo>
                <a:cubicBezTo>
                  <a:pt x="520244" y="159822"/>
                  <a:pt x="316514" y="152414"/>
                  <a:pt x="248781" y="156118"/>
                </a:cubicBezTo>
                <a:cubicBezTo>
                  <a:pt x="181048" y="159822"/>
                  <a:pt x="313339" y="197922"/>
                  <a:pt x="274181" y="203743"/>
                </a:cubicBezTo>
                <a:cubicBezTo>
                  <a:pt x="235023" y="209564"/>
                  <a:pt x="-18977" y="163526"/>
                  <a:pt x="1131" y="1719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0FEAD6B-8FE1-DC06-A08E-1D18CD62C6EC}"/>
              </a:ext>
            </a:extLst>
          </p:cNvPr>
          <p:cNvSpPr/>
          <p:nvPr/>
        </p:nvSpPr>
        <p:spPr>
          <a:xfrm>
            <a:off x="4878833" y="10817196"/>
            <a:ext cx="1003636" cy="203229"/>
          </a:xfrm>
          <a:custGeom>
            <a:avLst/>
            <a:gdLst>
              <a:gd name="connsiteX0" fmla="*/ 13842 w 1003636"/>
              <a:gd name="connsiteY0" fmla="*/ 101629 h 203229"/>
              <a:gd name="connsiteX1" fmla="*/ 331342 w 1003636"/>
              <a:gd name="connsiteY1" fmla="*/ 155604 h 203229"/>
              <a:gd name="connsiteX2" fmla="*/ 652017 w 1003636"/>
              <a:gd name="connsiteY2" fmla="*/ 50829 h 203229"/>
              <a:gd name="connsiteX3" fmla="*/ 436117 w 1003636"/>
              <a:gd name="connsiteY3" fmla="*/ 120679 h 203229"/>
              <a:gd name="connsiteX4" fmla="*/ 826642 w 1003636"/>
              <a:gd name="connsiteY4" fmla="*/ 29 h 203229"/>
              <a:gd name="connsiteX5" fmla="*/ 1001267 w 1003636"/>
              <a:gd name="connsiteY5" fmla="*/ 133379 h 203229"/>
              <a:gd name="connsiteX6" fmla="*/ 912367 w 1003636"/>
              <a:gd name="connsiteY6" fmla="*/ 34954 h 203229"/>
              <a:gd name="connsiteX7" fmla="*/ 699642 w 1003636"/>
              <a:gd name="connsiteY7" fmla="*/ 98454 h 203229"/>
              <a:gd name="connsiteX8" fmla="*/ 331342 w 1003636"/>
              <a:gd name="connsiteY8" fmla="*/ 203229 h 203229"/>
              <a:gd name="connsiteX9" fmla="*/ 667892 w 1003636"/>
              <a:gd name="connsiteY9" fmla="*/ 92104 h 203229"/>
              <a:gd name="connsiteX10" fmla="*/ 328167 w 1003636"/>
              <a:gd name="connsiteY10" fmla="*/ 158779 h 203229"/>
              <a:gd name="connsiteX11" fmla="*/ 83692 w 1003636"/>
              <a:gd name="connsiteY11" fmla="*/ 101629 h 203229"/>
              <a:gd name="connsiteX12" fmla="*/ 13842 w 1003636"/>
              <a:gd name="connsiteY12" fmla="*/ 101629 h 20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3636" h="203229">
                <a:moveTo>
                  <a:pt x="13842" y="101629"/>
                </a:moveTo>
                <a:cubicBezTo>
                  <a:pt x="55117" y="110625"/>
                  <a:pt x="224980" y="164071"/>
                  <a:pt x="331342" y="155604"/>
                </a:cubicBezTo>
                <a:cubicBezTo>
                  <a:pt x="437704" y="147137"/>
                  <a:pt x="652017" y="50829"/>
                  <a:pt x="652017" y="50829"/>
                </a:cubicBezTo>
                <a:lnTo>
                  <a:pt x="436117" y="120679"/>
                </a:lnTo>
                <a:cubicBezTo>
                  <a:pt x="465221" y="112212"/>
                  <a:pt x="732450" y="-2088"/>
                  <a:pt x="826642" y="29"/>
                </a:cubicBezTo>
                <a:cubicBezTo>
                  <a:pt x="920834" y="2146"/>
                  <a:pt x="986980" y="127558"/>
                  <a:pt x="1001267" y="133379"/>
                </a:cubicBezTo>
                <a:cubicBezTo>
                  <a:pt x="1015554" y="139200"/>
                  <a:pt x="962638" y="40775"/>
                  <a:pt x="912367" y="34954"/>
                </a:cubicBezTo>
                <a:cubicBezTo>
                  <a:pt x="862096" y="29133"/>
                  <a:pt x="699642" y="98454"/>
                  <a:pt x="699642" y="98454"/>
                </a:cubicBezTo>
                <a:lnTo>
                  <a:pt x="331342" y="203229"/>
                </a:lnTo>
                <a:cubicBezTo>
                  <a:pt x="326051" y="202171"/>
                  <a:pt x="668421" y="99512"/>
                  <a:pt x="667892" y="92104"/>
                </a:cubicBezTo>
                <a:cubicBezTo>
                  <a:pt x="667363" y="84696"/>
                  <a:pt x="425534" y="157192"/>
                  <a:pt x="328167" y="158779"/>
                </a:cubicBezTo>
                <a:cubicBezTo>
                  <a:pt x="230800" y="160366"/>
                  <a:pt x="135550" y="109566"/>
                  <a:pt x="83692" y="101629"/>
                </a:cubicBezTo>
                <a:cubicBezTo>
                  <a:pt x="31834" y="93692"/>
                  <a:pt x="-27433" y="92633"/>
                  <a:pt x="13842" y="10162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AC72C39E-9C2E-26EA-2D46-B5E08E10538D}"/>
              </a:ext>
            </a:extLst>
          </p:cNvPr>
          <p:cNvSpPr/>
          <p:nvPr/>
        </p:nvSpPr>
        <p:spPr>
          <a:xfrm>
            <a:off x="4754775" y="10879884"/>
            <a:ext cx="1092640" cy="200888"/>
          </a:xfrm>
          <a:custGeom>
            <a:avLst/>
            <a:gdLst>
              <a:gd name="connsiteX0" fmla="*/ 1375 w 1092640"/>
              <a:gd name="connsiteY0" fmla="*/ 73866 h 200888"/>
              <a:gd name="connsiteX1" fmla="*/ 706225 w 1092640"/>
              <a:gd name="connsiteY1" fmla="*/ 108791 h 200888"/>
              <a:gd name="connsiteX2" fmla="*/ 623675 w 1092640"/>
              <a:gd name="connsiteY2" fmla="*/ 115141 h 200888"/>
              <a:gd name="connsiteX3" fmla="*/ 1077700 w 1092640"/>
              <a:gd name="connsiteY3" fmla="*/ 7191 h 200888"/>
              <a:gd name="connsiteX4" fmla="*/ 991975 w 1092640"/>
              <a:gd name="connsiteY4" fmla="*/ 16716 h 200888"/>
              <a:gd name="connsiteX5" fmla="*/ 1080875 w 1092640"/>
              <a:gd name="connsiteY5" fmla="*/ 70691 h 200888"/>
              <a:gd name="connsiteX6" fmla="*/ 1071350 w 1092640"/>
              <a:gd name="connsiteY6" fmla="*/ 150066 h 200888"/>
              <a:gd name="connsiteX7" fmla="*/ 998325 w 1092640"/>
              <a:gd name="connsiteY7" fmla="*/ 16716 h 200888"/>
              <a:gd name="connsiteX8" fmla="*/ 687175 w 1092640"/>
              <a:gd name="connsiteY8" fmla="*/ 86566 h 200888"/>
              <a:gd name="connsiteX9" fmla="*/ 315700 w 1092640"/>
              <a:gd name="connsiteY9" fmla="*/ 200866 h 200888"/>
              <a:gd name="connsiteX10" fmla="*/ 522075 w 1092640"/>
              <a:gd name="connsiteY10" fmla="*/ 96091 h 200888"/>
              <a:gd name="connsiteX11" fmla="*/ 1375 w 1092640"/>
              <a:gd name="connsiteY11" fmla="*/ 73866 h 20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2640" h="200888">
                <a:moveTo>
                  <a:pt x="1375" y="73866"/>
                </a:moveTo>
                <a:cubicBezTo>
                  <a:pt x="32067" y="75983"/>
                  <a:pt x="602508" y="101912"/>
                  <a:pt x="706225" y="108791"/>
                </a:cubicBezTo>
                <a:cubicBezTo>
                  <a:pt x="809942" y="115670"/>
                  <a:pt x="561763" y="132074"/>
                  <a:pt x="623675" y="115141"/>
                </a:cubicBezTo>
                <a:cubicBezTo>
                  <a:pt x="685587" y="98208"/>
                  <a:pt x="1016317" y="23595"/>
                  <a:pt x="1077700" y="7191"/>
                </a:cubicBezTo>
                <a:cubicBezTo>
                  <a:pt x="1139083" y="-9213"/>
                  <a:pt x="991446" y="6133"/>
                  <a:pt x="991975" y="16716"/>
                </a:cubicBezTo>
                <a:cubicBezTo>
                  <a:pt x="992504" y="27299"/>
                  <a:pt x="1067646" y="48466"/>
                  <a:pt x="1080875" y="70691"/>
                </a:cubicBezTo>
                <a:cubicBezTo>
                  <a:pt x="1094104" y="92916"/>
                  <a:pt x="1085108" y="159062"/>
                  <a:pt x="1071350" y="150066"/>
                </a:cubicBezTo>
                <a:cubicBezTo>
                  <a:pt x="1057592" y="141070"/>
                  <a:pt x="1062354" y="27299"/>
                  <a:pt x="998325" y="16716"/>
                </a:cubicBezTo>
                <a:cubicBezTo>
                  <a:pt x="934296" y="6133"/>
                  <a:pt x="800946" y="55874"/>
                  <a:pt x="687175" y="86566"/>
                </a:cubicBezTo>
                <a:cubicBezTo>
                  <a:pt x="573404" y="117258"/>
                  <a:pt x="343217" y="199279"/>
                  <a:pt x="315700" y="200866"/>
                </a:cubicBezTo>
                <a:cubicBezTo>
                  <a:pt x="288183" y="202453"/>
                  <a:pt x="580812" y="120962"/>
                  <a:pt x="522075" y="96091"/>
                </a:cubicBezTo>
                <a:cubicBezTo>
                  <a:pt x="463338" y="71220"/>
                  <a:pt x="-29317" y="71749"/>
                  <a:pt x="1375" y="738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F2A20C8-949A-A36C-3887-259C2E9FDB14}"/>
              </a:ext>
            </a:extLst>
          </p:cNvPr>
          <p:cNvSpPr/>
          <p:nvPr/>
        </p:nvSpPr>
        <p:spPr>
          <a:xfrm>
            <a:off x="4797239" y="11001306"/>
            <a:ext cx="680007" cy="151052"/>
          </a:xfrm>
          <a:custGeom>
            <a:avLst/>
            <a:gdLst>
              <a:gd name="connsiteX0" fmla="*/ 3361 w 680007"/>
              <a:gd name="connsiteY0" fmla="*/ 69 h 151052"/>
              <a:gd name="connsiteX1" fmla="*/ 101786 w 680007"/>
              <a:gd name="connsiteY1" fmla="*/ 63569 h 151052"/>
              <a:gd name="connsiteX2" fmla="*/ 76386 w 680007"/>
              <a:gd name="connsiteY2" fmla="*/ 114369 h 151052"/>
              <a:gd name="connsiteX3" fmla="*/ 38286 w 680007"/>
              <a:gd name="connsiteY3" fmla="*/ 146119 h 151052"/>
              <a:gd name="connsiteX4" fmla="*/ 679636 w 680007"/>
              <a:gd name="connsiteY4" fmla="*/ 6419 h 151052"/>
              <a:gd name="connsiteX5" fmla="*/ 130361 w 680007"/>
              <a:gd name="connsiteY5" fmla="*/ 120719 h 151052"/>
              <a:gd name="connsiteX6" fmla="*/ 79561 w 680007"/>
              <a:gd name="connsiteY6" fmla="*/ 117544 h 151052"/>
              <a:gd name="connsiteX7" fmla="*/ 89086 w 680007"/>
              <a:gd name="connsiteY7" fmla="*/ 76269 h 151052"/>
              <a:gd name="connsiteX8" fmla="*/ 3361 w 680007"/>
              <a:gd name="connsiteY8" fmla="*/ 69 h 1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007" h="151052">
                <a:moveTo>
                  <a:pt x="3361" y="69"/>
                </a:moveTo>
                <a:cubicBezTo>
                  <a:pt x="5478" y="-2048"/>
                  <a:pt x="89615" y="44519"/>
                  <a:pt x="101786" y="63569"/>
                </a:cubicBezTo>
                <a:cubicBezTo>
                  <a:pt x="113957" y="82619"/>
                  <a:pt x="86969" y="100611"/>
                  <a:pt x="76386" y="114369"/>
                </a:cubicBezTo>
                <a:cubicBezTo>
                  <a:pt x="65803" y="128127"/>
                  <a:pt x="-62256" y="164111"/>
                  <a:pt x="38286" y="146119"/>
                </a:cubicBezTo>
                <a:cubicBezTo>
                  <a:pt x="138828" y="128127"/>
                  <a:pt x="664290" y="10652"/>
                  <a:pt x="679636" y="6419"/>
                </a:cubicBezTo>
                <a:cubicBezTo>
                  <a:pt x="694982" y="2186"/>
                  <a:pt x="230373" y="102198"/>
                  <a:pt x="130361" y="120719"/>
                </a:cubicBezTo>
                <a:cubicBezTo>
                  <a:pt x="30349" y="139240"/>
                  <a:pt x="86440" y="124952"/>
                  <a:pt x="79561" y="117544"/>
                </a:cubicBezTo>
                <a:cubicBezTo>
                  <a:pt x="72682" y="110136"/>
                  <a:pt x="101786" y="94790"/>
                  <a:pt x="89086" y="76269"/>
                </a:cubicBezTo>
                <a:cubicBezTo>
                  <a:pt x="76386" y="57748"/>
                  <a:pt x="1244" y="2186"/>
                  <a:pt x="3361" y="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3753A380-9597-462A-7BAA-099AF7F68B45}"/>
              </a:ext>
            </a:extLst>
          </p:cNvPr>
          <p:cNvSpPr/>
          <p:nvPr/>
        </p:nvSpPr>
        <p:spPr>
          <a:xfrm>
            <a:off x="4781550" y="11020425"/>
            <a:ext cx="1060450" cy="158750"/>
          </a:xfrm>
          <a:custGeom>
            <a:avLst/>
            <a:gdLst>
              <a:gd name="connsiteX0" fmla="*/ 0 w 1060450"/>
              <a:gd name="connsiteY0" fmla="*/ 158750 h 158750"/>
              <a:gd name="connsiteX1" fmla="*/ 1060450 w 1060450"/>
              <a:gd name="connsiteY1" fmla="*/ 0 h 158750"/>
              <a:gd name="connsiteX2" fmla="*/ 869950 w 1060450"/>
              <a:gd name="connsiteY2" fmla="*/ 28575 h 158750"/>
              <a:gd name="connsiteX3" fmla="*/ 409575 w 1060450"/>
              <a:gd name="connsiteY3" fmla="*/ 95250 h 158750"/>
              <a:gd name="connsiteX4" fmla="*/ 0 w 106045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450" h="158750">
                <a:moveTo>
                  <a:pt x="0" y="158750"/>
                </a:moveTo>
                <a:lnTo>
                  <a:pt x="1060450" y="0"/>
                </a:lnTo>
                <a:lnTo>
                  <a:pt x="869950" y="28575"/>
                </a:lnTo>
                <a:lnTo>
                  <a:pt x="409575" y="95250"/>
                </a:lnTo>
                <a:lnTo>
                  <a:pt x="0" y="1587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346B066-BBEB-27A7-92B2-905CAD937632}"/>
              </a:ext>
            </a:extLst>
          </p:cNvPr>
          <p:cNvSpPr/>
          <p:nvPr/>
        </p:nvSpPr>
        <p:spPr>
          <a:xfrm>
            <a:off x="4764822" y="11035196"/>
            <a:ext cx="1145213" cy="162461"/>
          </a:xfrm>
          <a:custGeom>
            <a:avLst/>
            <a:gdLst>
              <a:gd name="connsiteX0" fmla="*/ 32603 w 1145213"/>
              <a:gd name="connsiteY0" fmla="*/ 153504 h 162461"/>
              <a:gd name="connsiteX1" fmla="*/ 1102578 w 1145213"/>
              <a:gd name="connsiteY1" fmla="*/ 4279 h 162461"/>
              <a:gd name="connsiteX2" fmla="*/ 873978 w 1145213"/>
              <a:gd name="connsiteY2" fmla="*/ 48729 h 162461"/>
              <a:gd name="connsiteX3" fmla="*/ 327878 w 1145213"/>
              <a:gd name="connsiteY3" fmla="*/ 134454 h 162461"/>
              <a:gd name="connsiteX4" fmla="*/ 32603 w 1145213"/>
              <a:gd name="connsiteY4" fmla="*/ 153504 h 16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213" h="162461">
                <a:moveTo>
                  <a:pt x="32603" y="153504"/>
                </a:moveTo>
                <a:cubicBezTo>
                  <a:pt x="161720" y="131808"/>
                  <a:pt x="962349" y="21741"/>
                  <a:pt x="1102578" y="4279"/>
                </a:cubicBezTo>
                <a:cubicBezTo>
                  <a:pt x="1242807" y="-13183"/>
                  <a:pt x="1003095" y="27033"/>
                  <a:pt x="873978" y="48729"/>
                </a:cubicBezTo>
                <a:cubicBezTo>
                  <a:pt x="744861" y="70425"/>
                  <a:pt x="465461" y="115933"/>
                  <a:pt x="327878" y="134454"/>
                </a:cubicBezTo>
                <a:cubicBezTo>
                  <a:pt x="190295" y="152975"/>
                  <a:pt x="-96514" y="175200"/>
                  <a:pt x="32603" y="1535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E69BEE91-DB2D-7D5E-E8F0-802DE810FA12}"/>
              </a:ext>
            </a:extLst>
          </p:cNvPr>
          <p:cNvSpPr/>
          <p:nvPr/>
        </p:nvSpPr>
        <p:spPr>
          <a:xfrm>
            <a:off x="5797363" y="11039470"/>
            <a:ext cx="95586" cy="328757"/>
          </a:xfrm>
          <a:custGeom>
            <a:avLst/>
            <a:gdLst>
              <a:gd name="connsiteX0" fmla="*/ 95437 w 95586"/>
              <a:gd name="connsiteY0" fmla="*/ 5 h 328757"/>
              <a:gd name="connsiteX1" fmla="*/ 63687 w 95586"/>
              <a:gd name="connsiteY1" fmla="*/ 165105 h 328757"/>
              <a:gd name="connsiteX2" fmla="*/ 89087 w 95586"/>
              <a:gd name="connsiteY2" fmla="*/ 327030 h 328757"/>
              <a:gd name="connsiteX3" fmla="*/ 66862 w 95586"/>
              <a:gd name="connsiteY3" fmla="*/ 238130 h 328757"/>
              <a:gd name="connsiteX4" fmla="*/ 187 w 95586"/>
              <a:gd name="connsiteY4" fmla="*/ 47630 h 328757"/>
              <a:gd name="connsiteX5" fmla="*/ 47812 w 95586"/>
              <a:gd name="connsiteY5" fmla="*/ 158755 h 328757"/>
              <a:gd name="connsiteX6" fmla="*/ 95437 w 95586"/>
              <a:gd name="connsiteY6" fmla="*/ 5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86" h="328757">
                <a:moveTo>
                  <a:pt x="95437" y="5"/>
                </a:moveTo>
                <a:cubicBezTo>
                  <a:pt x="98083" y="1063"/>
                  <a:pt x="64745" y="110601"/>
                  <a:pt x="63687" y="165105"/>
                </a:cubicBezTo>
                <a:cubicBezTo>
                  <a:pt x="62629" y="219609"/>
                  <a:pt x="88558" y="314859"/>
                  <a:pt x="89087" y="327030"/>
                </a:cubicBezTo>
                <a:cubicBezTo>
                  <a:pt x="89616" y="339201"/>
                  <a:pt x="81679" y="284697"/>
                  <a:pt x="66862" y="238130"/>
                </a:cubicBezTo>
                <a:cubicBezTo>
                  <a:pt x="52045" y="191563"/>
                  <a:pt x="3362" y="60859"/>
                  <a:pt x="187" y="47630"/>
                </a:cubicBezTo>
                <a:cubicBezTo>
                  <a:pt x="-2988" y="34401"/>
                  <a:pt x="35112" y="164047"/>
                  <a:pt x="47812" y="158755"/>
                </a:cubicBezTo>
                <a:cubicBezTo>
                  <a:pt x="60512" y="153463"/>
                  <a:pt x="92791" y="-1053"/>
                  <a:pt x="9543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8834F71-7A35-C4DE-2498-B4358E3551F1}"/>
              </a:ext>
            </a:extLst>
          </p:cNvPr>
          <p:cNvSpPr/>
          <p:nvPr/>
        </p:nvSpPr>
        <p:spPr>
          <a:xfrm>
            <a:off x="4611650" y="11266076"/>
            <a:ext cx="349280" cy="477469"/>
          </a:xfrm>
          <a:custGeom>
            <a:avLst/>
            <a:gdLst>
              <a:gd name="connsiteX0" fmla="*/ 344525 w 349280"/>
              <a:gd name="connsiteY0" fmla="*/ 11524 h 477469"/>
              <a:gd name="connsiteX1" fmla="*/ 4800 w 349280"/>
              <a:gd name="connsiteY1" fmla="*/ 465549 h 477469"/>
              <a:gd name="connsiteX2" fmla="*/ 154025 w 349280"/>
              <a:gd name="connsiteY2" fmla="*/ 316324 h 477469"/>
              <a:gd name="connsiteX3" fmla="*/ 284200 w 349280"/>
              <a:gd name="connsiteY3" fmla="*/ 5174 h 477469"/>
              <a:gd name="connsiteX4" fmla="*/ 208000 w 349280"/>
              <a:gd name="connsiteY4" fmla="*/ 125824 h 477469"/>
              <a:gd name="connsiteX5" fmla="*/ 344525 w 349280"/>
              <a:gd name="connsiteY5" fmla="*/ 11524 h 47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80" h="477469">
                <a:moveTo>
                  <a:pt x="344525" y="11524"/>
                </a:moveTo>
                <a:cubicBezTo>
                  <a:pt x="310658" y="68145"/>
                  <a:pt x="36550" y="414749"/>
                  <a:pt x="4800" y="465549"/>
                </a:cubicBezTo>
                <a:cubicBezTo>
                  <a:pt x="-26950" y="516349"/>
                  <a:pt x="107458" y="393053"/>
                  <a:pt x="154025" y="316324"/>
                </a:cubicBezTo>
                <a:cubicBezTo>
                  <a:pt x="200592" y="239595"/>
                  <a:pt x="275204" y="36924"/>
                  <a:pt x="284200" y="5174"/>
                </a:cubicBezTo>
                <a:cubicBezTo>
                  <a:pt x="293196" y="-26576"/>
                  <a:pt x="195300" y="126353"/>
                  <a:pt x="208000" y="125824"/>
                </a:cubicBezTo>
                <a:cubicBezTo>
                  <a:pt x="220700" y="125295"/>
                  <a:pt x="378392" y="-45097"/>
                  <a:pt x="344525" y="115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E79188B9-1764-34EA-56D8-DCC6F712FF68}"/>
              </a:ext>
            </a:extLst>
          </p:cNvPr>
          <p:cNvSpPr/>
          <p:nvPr/>
        </p:nvSpPr>
        <p:spPr>
          <a:xfrm>
            <a:off x="4800569" y="11097344"/>
            <a:ext cx="1110944" cy="177111"/>
          </a:xfrm>
          <a:custGeom>
            <a:avLst/>
            <a:gdLst>
              <a:gd name="connsiteX0" fmla="*/ 82581 w 1110944"/>
              <a:gd name="connsiteY0" fmla="*/ 151681 h 177111"/>
              <a:gd name="connsiteX1" fmla="*/ 1060481 w 1110944"/>
              <a:gd name="connsiteY1" fmla="*/ 8806 h 177111"/>
              <a:gd name="connsiteX2" fmla="*/ 974756 w 1110944"/>
              <a:gd name="connsiteY2" fmla="*/ 24681 h 177111"/>
              <a:gd name="connsiteX3" fmla="*/ 1012856 w 1110944"/>
              <a:gd name="connsiteY3" fmla="*/ 100881 h 177111"/>
              <a:gd name="connsiteX4" fmla="*/ 1066831 w 1110944"/>
              <a:gd name="connsiteY4" fmla="*/ 177081 h 177111"/>
              <a:gd name="connsiteX5" fmla="*/ 987456 w 1110944"/>
              <a:gd name="connsiteY5" fmla="*/ 110406 h 177111"/>
              <a:gd name="connsiteX6" fmla="*/ 584231 w 1110944"/>
              <a:gd name="connsiteY6" fmla="*/ 129456 h 177111"/>
              <a:gd name="connsiteX7" fmla="*/ 1038256 w 1110944"/>
              <a:gd name="connsiteY7" fmla="*/ 81831 h 177111"/>
              <a:gd name="connsiteX8" fmla="*/ 958881 w 1110944"/>
              <a:gd name="connsiteY8" fmla="*/ 11981 h 177111"/>
              <a:gd name="connsiteX9" fmla="*/ 31 w 1110944"/>
              <a:gd name="connsiteY9" fmla="*/ 123106 h 177111"/>
              <a:gd name="connsiteX10" fmla="*/ 993806 w 1110944"/>
              <a:gd name="connsiteY10" fmla="*/ 24681 h 177111"/>
              <a:gd name="connsiteX11" fmla="*/ 82581 w 1110944"/>
              <a:gd name="connsiteY11" fmla="*/ 151681 h 1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944" h="177111">
                <a:moveTo>
                  <a:pt x="82581" y="151681"/>
                </a:moveTo>
                <a:cubicBezTo>
                  <a:pt x="93694" y="149035"/>
                  <a:pt x="911785" y="29973"/>
                  <a:pt x="1060481" y="8806"/>
                </a:cubicBezTo>
                <a:cubicBezTo>
                  <a:pt x="1209177" y="-12361"/>
                  <a:pt x="982693" y="9335"/>
                  <a:pt x="974756" y="24681"/>
                </a:cubicBezTo>
                <a:cubicBezTo>
                  <a:pt x="966819" y="40027"/>
                  <a:pt x="997510" y="75481"/>
                  <a:pt x="1012856" y="100881"/>
                </a:cubicBezTo>
                <a:cubicBezTo>
                  <a:pt x="1028202" y="126281"/>
                  <a:pt x="1071064" y="175494"/>
                  <a:pt x="1066831" y="177081"/>
                </a:cubicBezTo>
                <a:cubicBezTo>
                  <a:pt x="1062598" y="178668"/>
                  <a:pt x="1067889" y="118343"/>
                  <a:pt x="987456" y="110406"/>
                </a:cubicBezTo>
                <a:cubicBezTo>
                  <a:pt x="907023" y="102469"/>
                  <a:pt x="575764" y="134219"/>
                  <a:pt x="584231" y="129456"/>
                </a:cubicBezTo>
                <a:cubicBezTo>
                  <a:pt x="592698" y="124693"/>
                  <a:pt x="975814" y="101410"/>
                  <a:pt x="1038256" y="81831"/>
                </a:cubicBezTo>
                <a:cubicBezTo>
                  <a:pt x="1100698" y="62252"/>
                  <a:pt x="1131919" y="5102"/>
                  <a:pt x="958881" y="11981"/>
                </a:cubicBezTo>
                <a:cubicBezTo>
                  <a:pt x="785843" y="18860"/>
                  <a:pt x="-5790" y="120989"/>
                  <a:pt x="31" y="123106"/>
                </a:cubicBezTo>
                <a:cubicBezTo>
                  <a:pt x="5852" y="125223"/>
                  <a:pt x="985869" y="15685"/>
                  <a:pt x="993806" y="24681"/>
                </a:cubicBezTo>
                <a:cubicBezTo>
                  <a:pt x="1001744" y="33677"/>
                  <a:pt x="71468" y="154327"/>
                  <a:pt x="82581" y="15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62EC812-A2AE-37DC-3BDC-9F6514A7664E}"/>
              </a:ext>
            </a:extLst>
          </p:cNvPr>
          <p:cNvSpPr/>
          <p:nvPr/>
        </p:nvSpPr>
        <p:spPr>
          <a:xfrm>
            <a:off x="4766858" y="11297551"/>
            <a:ext cx="344929" cy="402835"/>
          </a:xfrm>
          <a:custGeom>
            <a:avLst/>
            <a:gdLst>
              <a:gd name="connsiteX0" fmla="*/ 344892 w 344929"/>
              <a:gd name="connsiteY0" fmla="*/ 21324 h 402835"/>
              <a:gd name="connsiteX1" fmla="*/ 94067 w 344929"/>
              <a:gd name="connsiteY1" fmla="*/ 246749 h 402835"/>
              <a:gd name="connsiteX2" fmla="*/ 11517 w 344929"/>
              <a:gd name="connsiteY2" fmla="*/ 395974 h 402835"/>
              <a:gd name="connsiteX3" fmla="*/ 27392 w 344929"/>
              <a:gd name="connsiteY3" fmla="*/ 338824 h 402835"/>
              <a:gd name="connsiteX4" fmla="*/ 255992 w 344929"/>
              <a:gd name="connsiteY4" fmla="*/ 2274 h 402835"/>
              <a:gd name="connsiteX5" fmla="*/ 90892 w 344929"/>
              <a:gd name="connsiteY5" fmla="*/ 183249 h 402835"/>
              <a:gd name="connsiteX6" fmla="*/ 294092 w 344929"/>
              <a:gd name="connsiteY6" fmla="*/ 18149 h 402835"/>
              <a:gd name="connsiteX7" fmla="*/ 75017 w 344929"/>
              <a:gd name="connsiteY7" fmla="*/ 192774 h 402835"/>
              <a:gd name="connsiteX8" fmla="*/ 344892 w 344929"/>
              <a:gd name="connsiteY8" fmla="*/ 21324 h 4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29" h="402835">
                <a:moveTo>
                  <a:pt x="344892" y="21324"/>
                </a:moveTo>
                <a:cubicBezTo>
                  <a:pt x="348067" y="30320"/>
                  <a:pt x="149630" y="184307"/>
                  <a:pt x="94067" y="246749"/>
                </a:cubicBezTo>
                <a:cubicBezTo>
                  <a:pt x="38504" y="309191"/>
                  <a:pt x="22629" y="380628"/>
                  <a:pt x="11517" y="395974"/>
                </a:cubicBezTo>
                <a:cubicBezTo>
                  <a:pt x="405" y="411320"/>
                  <a:pt x="-13354" y="404441"/>
                  <a:pt x="27392" y="338824"/>
                </a:cubicBezTo>
                <a:cubicBezTo>
                  <a:pt x="68138" y="273207"/>
                  <a:pt x="245409" y="28203"/>
                  <a:pt x="255992" y="2274"/>
                </a:cubicBezTo>
                <a:cubicBezTo>
                  <a:pt x="266575" y="-23655"/>
                  <a:pt x="84542" y="180603"/>
                  <a:pt x="90892" y="183249"/>
                </a:cubicBezTo>
                <a:cubicBezTo>
                  <a:pt x="97242" y="185895"/>
                  <a:pt x="296738" y="16561"/>
                  <a:pt x="294092" y="18149"/>
                </a:cubicBezTo>
                <a:cubicBezTo>
                  <a:pt x="291446" y="19736"/>
                  <a:pt x="68667" y="190657"/>
                  <a:pt x="75017" y="192774"/>
                </a:cubicBezTo>
                <a:cubicBezTo>
                  <a:pt x="81367" y="194891"/>
                  <a:pt x="341717" y="12328"/>
                  <a:pt x="344892" y="213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E950171C-ABD2-31E0-D110-FC88D0CBE37F}"/>
              </a:ext>
            </a:extLst>
          </p:cNvPr>
          <p:cNvSpPr/>
          <p:nvPr/>
        </p:nvSpPr>
        <p:spPr>
          <a:xfrm>
            <a:off x="5112478" y="11145090"/>
            <a:ext cx="807082" cy="152536"/>
          </a:xfrm>
          <a:custGeom>
            <a:avLst/>
            <a:gdLst>
              <a:gd name="connsiteX0" fmla="*/ 2447 w 807082"/>
              <a:gd name="connsiteY0" fmla="*/ 148385 h 152536"/>
              <a:gd name="connsiteX1" fmla="*/ 427897 w 807082"/>
              <a:gd name="connsiteY1" fmla="*/ 103935 h 152536"/>
              <a:gd name="connsiteX2" fmla="*/ 799372 w 807082"/>
              <a:gd name="connsiteY2" fmla="*/ 151560 h 152536"/>
              <a:gd name="connsiteX3" fmla="*/ 675547 w 807082"/>
              <a:gd name="connsiteY3" fmla="*/ 49960 h 152536"/>
              <a:gd name="connsiteX4" fmla="*/ 627922 w 807082"/>
              <a:gd name="connsiteY4" fmla="*/ 2335 h 152536"/>
              <a:gd name="connsiteX5" fmla="*/ 754922 w 807082"/>
              <a:gd name="connsiteY5" fmla="*/ 119810 h 152536"/>
              <a:gd name="connsiteX6" fmla="*/ 631097 w 807082"/>
              <a:gd name="connsiteY6" fmla="*/ 100760 h 152536"/>
              <a:gd name="connsiteX7" fmla="*/ 2447 w 807082"/>
              <a:gd name="connsiteY7" fmla="*/ 148385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082" h="152536">
                <a:moveTo>
                  <a:pt x="2447" y="148385"/>
                </a:moveTo>
                <a:cubicBezTo>
                  <a:pt x="-31420" y="148914"/>
                  <a:pt x="295076" y="103406"/>
                  <a:pt x="427897" y="103935"/>
                </a:cubicBezTo>
                <a:cubicBezTo>
                  <a:pt x="560718" y="104464"/>
                  <a:pt x="758097" y="160556"/>
                  <a:pt x="799372" y="151560"/>
                </a:cubicBezTo>
                <a:cubicBezTo>
                  <a:pt x="840647" y="142564"/>
                  <a:pt x="704122" y="74831"/>
                  <a:pt x="675547" y="49960"/>
                </a:cubicBezTo>
                <a:cubicBezTo>
                  <a:pt x="646972" y="25089"/>
                  <a:pt x="614693" y="-9307"/>
                  <a:pt x="627922" y="2335"/>
                </a:cubicBezTo>
                <a:cubicBezTo>
                  <a:pt x="641151" y="13977"/>
                  <a:pt x="754393" y="103406"/>
                  <a:pt x="754922" y="119810"/>
                </a:cubicBezTo>
                <a:cubicBezTo>
                  <a:pt x="755451" y="136214"/>
                  <a:pt x="759155" y="95998"/>
                  <a:pt x="631097" y="100760"/>
                </a:cubicBezTo>
                <a:cubicBezTo>
                  <a:pt x="503039" y="105522"/>
                  <a:pt x="36314" y="147856"/>
                  <a:pt x="2447" y="148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3BD9071-716F-54DB-EDCF-11D4C2EF5378}"/>
              </a:ext>
            </a:extLst>
          </p:cNvPr>
          <p:cNvSpPr/>
          <p:nvPr/>
        </p:nvSpPr>
        <p:spPr>
          <a:xfrm>
            <a:off x="4835406" y="11307273"/>
            <a:ext cx="978019" cy="373589"/>
          </a:xfrm>
          <a:custGeom>
            <a:avLst/>
            <a:gdLst>
              <a:gd name="connsiteX0" fmla="*/ 119 w 978019"/>
              <a:gd name="connsiteY0" fmla="*/ 373552 h 373589"/>
              <a:gd name="connsiteX1" fmla="*/ 317619 w 978019"/>
              <a:gd name="connsiteY1" fmla="*/ 52877 h 373589"/>
              <a:gd name="connsiteX2" fmla="*/ 911344 w 978019"/>
              <a:gd name="connsiteY2" fmla="*/ 37002 h 373589"/>
              <a:gd name="connsiteX3" fmla="*/ 844669 w 978019"/>
              <a:gd name="connsiteY3" fmla="*/ 11602 h 373589"/>
              <a:gd name="connsiteX4" fmla="*/ 978019 w 978019"/>
              <a:gd name="connsiteY4" fmla="*/ 11602 h 373589"/>
              <a:gd name="connsiteX5" fmla="*/ 447794 w 978019"/>
              <a:gd name="connsiteY5" fmla="*/ 8427 h 373589"/>
              <a:gd name="connsiteX6" fmla="*/ 349369 w 978019"/>
              <a:gd name="connsiteY6" fmla="*/ 30652 h 373589"/>
              <a:gd name="connsiteX7" fmla="*/ 119 w 978019"/>
              <a:gd name="connsiteY7" fmla="*/ 373552 h 37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019" h="373589">
                <a:moveTo>
                  <a:pt x="119" y="373552"/>
                </a:moveTo>
                <a:cubicBezTo>
                  <a:pt x="-5173" y="377256"/>
                  <a:pt x="165748" y="108969"/>
                  <a:pt x="317619" y="52877"/>
                </a:cubicBezTo>
                <a:cubicBezTo>
                  <a:pt x="469490" y="-3215"/>
                  <a:pt x="823502" y="43881"/>
                  <a:pt x="911344" y="37002"/>
                </a:cubicBezTo>
                <a:cubicBezTo>
                  <a:pt x="999186" y="30123"/>
                  <a:pt x="833557" y="15835"/>
                  <a:pt x="844669" y="11602"/>
                </a:cubicBezTo>
                <a:cubicBezTo>
                  <a:pt x="855782" y="7369"/>
                  <a:pt x="978019" y="11602"/>
                  <a:pt x="978019" y="11602"/>
                </a:cubicBezTo>
                <a:lnTo>
                  <a:pt x="447794" y="8427"/>
                </a:lnTo>
                <a:cubicBezTo>
                  <a:pt x="343019" y="11602"/>
                  <a:pt x="422923" y="-23852"/>
                  <a:pt x="349369" y="30652"/>
                </a:cubicBezTo>
                <a:cubicBezTo>
                  <a:pt x="275815" y="85156"/>
                  <a:pt x="5411" y="369848"/>
                  <a:pt x="119" y="3735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F2901CD4-AB4E-37AA-AA22-69362A16F45B}"/>
              </a:ext>
            </a:extLst>
          </p:cNvPr>
          <p:cNvSpPr/>
          <p:nvPr/>
        </p:nvSpPr>
        <p:spPr>
          <a:xfrm>
            <a:off x="5358835" y="11363204"/>
            <a:ext cx="549949" cy="171770"/>
          </a:xfrm>
          <a:custGeom>
            <a:avLst/>
            <a:gdLst>
              <a:gd name="connsiteX0" fmla="*/ 549840 w 549949"/>
              <a:gd name="connsiteY0" fmla="*/ 47746 h 171770"/>
              <a:gd name="connsiteX1" fmla="*/ 448240 w 549949"/>
              <a:gd name="connsiteY1" fmla="*/ 120771 h 171770"/>
              <a:gd name="connsiteX2" fmla="*/ 321240 w 549949"/>
              <a:gd name="connsiteY2" fmla="*/ 123946 h 171770"/>
              <a:gd name="connsiteX3" fmla="*/ 565 w 549949"/>
              <a:gd name="connsiteY3" fmla="*/ 121 h 171770"/>
              <a:gd name="connsiteX4" fmla="*/ 406965 w 549949"/>
              <a:gd name="connsiteY4" fmla="*/ 149346 h 171770"/>
              <a:gd name="connsiteX5" fmla="*/ 429190 w 549949"/>
              <a:gd name="connsiteY5" fmla="*/ 162046 h 171770"/>
              <a:gd name="connsiteX6" fmla="*/ 549840 w 549949"/>
              <a:gd name="connsiteY6" fmla="*/ 47746 h 1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49" h="171770">
                <a:moveTo>
                  <a:pt x="549840" y="47746"/>
                </a:moveTo>
                <a:cubicBezTo>
                  <a:pt x="553015" y="40867"/>
                  <a:pt x="486340" y="108071"/>
                  <a:pt x="448240" y="120771"/>
                </a:cubicBezTo>
                <a:cubicBezTo>
                  <a:pt x="410140" y="133471"/>
                  <a:pt x="395853" y="144054"/>
                  <a:pt x="321240" y="123946"/>
                </a:cubicBezTo>
                <a:cubicBezTo>
                  <a:pt x="246627" y="103838"/>
                  <a:pt x="-13722" y="-4112"/>
                  <a:pt x="565" y="121"/>
                </a:cubicBezTo>
                <a:cubicBezTo>
                  <a:pt x="14852" y="4354"/>
                  <a:pt x="335528" y="122359"/>
                  <a:pt x="406965" y="149346"/>
                </a:cubicBezTo>
                <a:cubicBezTo>
                  <a:pt x="478402" y="176333"/>
                  <a:pt x="408023" y="176863"/>
                  <a:pt x="429190" y="162046"/>
                </a:cubicBezTo>
                <a:cubicBezTo>
                  <a:pt x="450357" y="147229"/>
                  <a:pt x="546665" y="54625"/>
                  <a:pt x="549840" y="477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5B32D13-8C2B-D102-40B2-AAB5F3FC5F3B}"/>
              </a:ext>
            </a:extLst>
          </p:cNvPr>
          <p:cNvSpPr/>
          <p:nvPr/>
        </p:nvSpPr>
        <p:spPr>
          <a:xfrm>
            <a:off x="4984740" y="11422924"/>
            <a:ext cx="920813" cy="236362"/>
          </a:xfrm>
          <a:custGeom>
            <a:avLst/>
            <a:gdLst>
              <a:gd name="connsiteX0" fmla="*/ 10 w 920813"/>
              <a:gd name="connsiteY0" fmla="*/ 235676 h 236362"/>
              <a:gd name="connsiteX1" fmla="*/ 298460 w 920813"/>
              <a:gd name="connsiteY1" fmla="*/ 73751 h 236362"/>
              <a:gd name="connsiteX2" fmla="*/ 590560 w 920813"/>
              <a:gd name="connsiteY2" fmla="*/ 111851 h 236362"/>
              <a:gd name="connsiteX3" fmla="*/ 542935 w 920813"/>
              <a:gd name="connsiteY3" fmla="*/ 92801 h 236362"/>
              <a:gd name="connsiteX4" fmla="*/ 720735 w 920813"/>
              <a:gd name="connsiteY4" fmla="*/ 178526 h 236362"/>
              <a:gd name="connsiteX5" fmla="*/ 920760 w 920813"/>
              <a:gd name="connsiteY5" fmla="*/ 156301 h 236362"/>
              <a:gd name="connsiteX6" fmla="*/ 701685 w 920813"/>
              <a:gd name="connsiteY6" fmla="*/ 146776 h 236362"/>
              <a:gd name="connsiteX7" fmla="*/ 288935 w 920813"/>
              <a:gd name="connsiteY7" fmla="*/ 726 h 236362"/>
              <a:gd name="connsiteX8" fmla="*/ 10 w 920813"/>
              <a:gd name="connsiteY8" fmla="*/ 235676 h 23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13" h="236362">
                <a:moveTo>
                  <a:pt x="10" y="235676"/>
                </a:moveTo>
                <a:cubicBezTo>
                  <a:pt x="1597" y="247847"/>
                  <a:pt x="200035" y="94388"/>
                  <a:pt x="298460" y="73751"/>
                </a:cubicBezTo>
                <a:cubicBezTo>
                  <a:pt x="396885" y="53114"/>
                  <a:pt x="549814" y="108676"/>
                  <a:pt x="590560" y="111851"/>
                </a:cubicBezTo>
                <a:cubicBezTo>
                  <a:pt x="631306" y="115026"/>
                  <a:pt x="521239" y="81689"/>
                  <a:pt x="542935" y="92801"/>
                </a:cubicBezTo>
                <a:cubicBezTo>
                  <a:pt x="564631" y="103913"/>
                  <a:pt x="657764" y="167943"/>
                  <a:pt x="720735" y="178526"/>
                </a:cubicBezTo>
                <a:cubicBezTo>
                  <a:pt x="783706" y="189109"/>
                  <a:pt x="923935" y="161593"/>
                  <a:pt x="920760" y="156301"/>
                </a:cubicBezTo>
                <a:cubicBezTo>
                  <a:pt x="917585" y="151009"/>
                  <a:pt x="806989" y="172705"/>
                  <a:pt x="701685" y="146776"/>
                </a:cubicBezTo>
                <a:cubicBezTo>
                  <a:pt x="596381" y="120847"/>
                  <a:pt x="402706" y="-10916"/>
                  <a:pt x="288935" y="726"/>
                </a:cubicBezTo>
                <a:cubicBezTo>
                  <a:pt x="175164" y="12368"/>
                  <a:pt x="-1577" y="223505"/>
                  <a:pt x="10" y="2356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EBDD422-CFFB-6B5F-D690-6573307967C9}"/>
              </a:ext>
            </a:extLst>
          </p:cNvPr>
          <p:cNvSpPr/>
          <p:nvPr/>
        </p:nvSpPr>
        <p:spPr>
          <a:xfrm>
            <a:off x="5170569" y="11522032"/>
            <a:ext cx="849809" cy="248091"/>
          </a:xfrm>
          <a:custGeom>
            <a:avLst/>
            <a:gdLst>
              <a:gd name="connsiteX0" fmla="*/ 4681 w 849809"/>
              <a:gd name="connsiteY0" fmla="*/ 168318 h 248091"/>
              <a:gd name="connsiteX1" fmla="*/ 96756 w 849809"/>
              <a:gd name="connsiteY1" fmla="*/ 196893 h 248091"/>
              <a:gd name="connsiteX2" fmla="*/ 426956 w 849809"/>
              <a:gd name="connsiteY2" fmla="*/ 231818 h 248091"/>
              <a:gd name="connsiteX3" fmla="*/ 573006 w 849809"/>
              <a:gd name="connsiteY3" fmla="*/ 203243 h 248091"/>
              <a:gd name="connsiteX4" fmla="*/ 849231 w 849809"/>
              <a:gd name="connsiteY4" fmla="*/ 22268 h 248091"/>
              <a:gd name="connsiteX5" fmla="*/ 642856 w 849809"/>
              <a:gd name="connsiteY5" fmla="*/ 146093 h 248091"/>
              <a:gd name="connsiteX6" fmla="*/ 544431 w 849809"/>
              <a:gd name="connsiteY6" fmla="*/ 234993 h 248091"/>
              <a:gd name="connsiteX7" fmla="*/ 385681 w 849809"/>
              <a:gd name="connsiteY7" fmla="*/ 222293 h 248091"/>
              <a:gd name="connsiteX8" fmla="*/ 26906 w 849809"/>
              <a:gd name="connsiteY8" fmla="*/ 43 h 248091"/>
              <a:gd name="connsiteX9" fmla="*/ 344406 w 849809"/>
              <a:gd name="connsiteY9" fmla="*/ 203243 h 248091"/>
              <a:gd name="connsiteX10" fmla="*/ 211056 w 849809"/>
              <a:gd name="connsiteY10" fmla="*/ 206418 h 248091"/>
              <a:gd name="connsiteX11" fmla="*/ 4681 w 849809"/>
              <a:gd name="connsiteY11" fmla="*/ 168318 h 2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809" h="248091">
                <a:moveTo>
                  <a:pt x="4681" y="168318"/>
                </a:moveTo>
                <a:cubicBezTo>
                  <a:pt x="-14369" y="166731"/>
                  <a:pt x="26377" y="186310"/>
                  <a:pt x="96756" y="196893"/>
                </a:cubicBezTo>
                <a:cubicBezTo>
                  <a:pt x="167135" y="207476"/>
                  <a:pt x="347581" y="230760"/>
                  <a:pt x="426956" y="231818"/>
                </a:cubicBezTo>
                <a:cubicBezTo>
                  <a:pt x="506331" y="232876"/>
                  <a:pt x="502627" y="238168"/>
                  <a:pt x="573006" y="203243"/>
                </a:cubicBezTo>
                <a:cubicBezTo>
                  <a:pt x="643385" y="168318"/>
                  <a:pt x="837589" y="31793"/>
                  <a:pt x="849231" y="22268"/>
                </a:cubicBezTo>
                <a:cubicBezTo>
                  <a:pt x="860873" y="12743"/>
                  <a:pt x="693656" y="110639"/>
                  <a:pt x="642856" y="146093"/>
                </a:cubicBezTo>
                <a:cubicBezTo>
                  <a:pt x="592056" y="181547"/>
                  <a:pt x="587294" y="222293"/>
                  <a:pt x="544431" y="234993"/>
                </a:cubicBezTo>
                <a:cubicBezTo>
                  <a:pt x="501569" y="247693"/>
                  <a:pt x="471935" y="261451"/>
                  <a:pt x="385681" y="222293"/>
                </a:cubicBezTo>
                <a:cubicBezTo>
                  <a:pt x="299427" y="183135"/>
                  <a:pt x="33785" y="3218"/>
                  <a:pt x="26906" y="43"/>
                </a:cubicBezTo>
                <a:cubicBezTo>
                  <a:pt x="20027" y="-3132"/>
                  <a:pt x="313714" y="168847"/>
                  <a:pt x="344406" y="203243"/>
                </a:cubicBezTo>
                <a:cubicBezTo>
                  <a:pt x="375098" y="237639"/>
                  <a:pt x="269264" y="206947"/>
                  <a:pt x="211056" y="206418"/>
                </a:cubicBezTo>
                <a:cubicBezTo>
                  <a:pt x="152848" y="205889"/>
                  <a:pt x="23731" y="169905"/>
                  <a:pt x="4681" y="1683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E8EEB12-51BE-F593-46A3-A79B99BCBE7B}"/>
              </a:ext>
            </a:extLst>
          </p:cNvPr>
          <p:cNvSpPr/>
          <p:nvPr/>
        </p:nvSpPr>
        <p:spPr>
          <a:xfrm>
            <a:off x="1863689" y="11229748"/>
            <a:ext cx="289211" cy="564223"/>
          </a:xfrm>
          <a:custGeom>
            <a:avLst/>
            <a:gdLst>
              <a:gd name="connsiteX0" fmla="*/ 196886 w 289211"/>
              <a:gd name="connsiteY0" fmla="*/ 200252 h 564223"/>
              <a:gd name="connsiteX1" fmla="*/ 174661 w 289211"/>
              <a:gd name="connsiteY1" fmla="*/ 384402 h 564223"/>
              <a:gd name="connsiteX2" fmla="*/ 288961 w 289211"/>
              <a:gd name="connsiteY2" fmla="*/ 562202 h 564223"/>
              <a:gd name="connsiteX3" fmla="*/ 203236 w 289211"/>
              <a:gd name="connsiteY3" fmla="*/ 473302 h 564223"/>
              <a:gd name="connsiteX4" fmla="*/ 133386 w 289211"/>
              <a:gd name="connsiteY4" fmla="*/ 362177 h 564223"/>
              <a:gd name="connsiteX5" fmla="*/ 36 w 289211"/>
              <a:gd name="connsiteY5" fmla="*/ 227 h 564223"/>
              <a:gd name="connsiteX6" fmla="*/ 120686 w 289211"/>
              <a:gd name="connsiteY6" fmla="*/ 419327 h 564223"/>
              <a:gd name="connsiteX7" fmla="*/ 196886 w 289211"/>
              <a:gd name="connsiteY7" fmla="*/ 200252 h 56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211" h="564223">
                <a:moveTo>
                  <a:pt x="196886" y="200252"/>
                </a:moveTo>
                <a:cubicBezTo>
                  <a:pt x="205882" y="194431"/>
                  <a:pt x="159315" y="324077"/>
                  <a:pt x="174661" y="384402"/>
                </a:cubicBezTo>
                <a:cubicBezTo>
                  <a:pt x="190007" y="444727"/>
                  <a:pt x="284198" y="547385"/>
                  <a:pt x="288961" y="562202"/>
                </a:cubicBezTo>
                <a:cubicBezTo>
                  <a:pt x="293724" y="577019"/>
                  <a:pt x="229165" y="506639"/>
                  <a:pt x="203236" y="473302"/>
                </a:cubicBezTo>
                <a:cubicBezTo>
                  <a:pt x="177307" y="439965"/>
                  <a:pt x="167253" y="441023"/>
                  <a:pt x="133386" y="362177"/>
                </a:cubicBezTo>
                <a:cubicBezTo>
                  <a:pt x="99519" y="283331"/>
                  <a:pt x="2153" y="-9298"/>
                  <a:pt x="36" y="227"/>
                </a:cubicBezTo>
                <a:cubicBezTo>
                  <a:pt x="-2081" y="9752"/>
                  <a:pt x="89465" y="383873"/>
                  <a:pt x="120686" y="419327"/>
                </a:cubicBezTo>
                <a:cubicBezTo>
                  <a:pt x="151907" y="454781"/>
                  <a:pt x="187890" y="206073"/>
                  <a:pt x="196886" y="2002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C7E5C626-A7DB-081C-CFEB-869520DD9245}"/>
              </a:ext>
            </a:extLst>
          </p:cNvPr>
          <p:cNvSpPr/>
          <p:nvPr/>
        </p:nvSpPr>
        <p:spPr>
          <a:xfrm>
            <a:off x="2307322" y="10813969"/>
            <a:ext cx="1166224" cy="901850"/>
          </a:xfrm>
          <a:custGeom>
            <a:avLst/>
            <a:gdLst>
              <a:gd name="connsiteX0" fmla="*/ 1166128 w 1166224"/>
              <a:gd name="connsiteY0" fmla="*/ 81 h 901850"/>
              <a:gd name="connsiteX1" fmla="*/ 432703 w 1166224"/>
              <a:gd name="connsiteY1" fmla="*/ 396956 h 901850"/>
              <a:gd name="connsiteX2" fmla="*/ 4078 w 1166224"/>
              <a:gd name="connsiteY2" fmla="*/ 581106 h 901850"/>
              <a:gd name="connsiteX3" fmla="*/ 210453 w 1166224"/>
              <a:gd name="connsiteY3" fmla="*/ 533481 h 901850"/>
              <a:gd name="connsiteX4" fmla="*/ 102503 w 1166224"/>
              <a:gd name="connsiteY4" fmla="*/ 593806 h 901850"/>
              <a:gd name="connsiteX5" fmla="*/ 115203 w 1166224"/>
              <a:gd name="connsiteY5" fmla="*/ 708106 h 901850"/>
              <a:gd name="connsiteX6" fmla="*/ 39003 w 1166224"/>
              <a:gd name="connsiteY6" fmla="*/ 901781 h 901850"/>
              <a:gd name="connsiteX7" fmla="*/ 83453 w 1166224"/>
              <a:gd name="connsiteY7" fmla="*/ 685881 h 901850"/>
              <a:gd name="connsiteX8" fmla="*/ 381903 w 1166224"/>
              <a:gd name="connsiteY8" fmla="*/ 431881 h 901850"/>
              <a:gd name="connsiteX9" fmla="*/ 1166128 w 1166224"/>
              <a:gd name="connsiteY9" fmla="*/ 81 h 9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224" h="901850">
                <a:moveTo>
                  <a:pt x="1166128" y="81"/>
                </a:moveTo>
                <a:cubicBezTo>
                  <a:pt x="1174595" y="-5740"/>
                  <a:pt x="626378" y="300119"/>
                  <a:pt x="432703" y="396956"/>
                </a:cubicBezTo>
                <a:cubicBezTo>
                  <a:pt x="239028" y="493794"/>
                  <a:pt x="41120" y="558352"/>
                  <a:pt x="4078" y="581106"/>
                </a:cubicBezTo>
                <a:cubicBezTo>
                  <a:pt x="-32964" y="603860"/>
                  <a:pt x="194049" y="531364"/>
                  <a:pt x="210453" y="533481"/>
                </a:cubicBezTo>
                <a:cubicBezTo>
                  <a:pt x="226857" y="535598"/>
                  <a:pt x="118378" y="564702"/>
                  <a:pt x="102503" y="593806"/>
                </a:cubicBezTo>
                <a:cubicBezTo>
                  <a:pt x="86628" y="622910"/>
                  <a:pt x="125786" y="656777"/>
                  <a:pt x="115203" y="708106"/>
                </a:cubicBezTo>
                <a:cubicBezTo>
                  <a:pt x="104620" y="759435"/>
                  <a:pt x="44295" y="905485"/>
                  <a:pt x="39003" y="901781"/>
                </a:cubicBezTo>
                <a:cubicBezTo>
                  <a:pt x="33711" y="898077"/>
                  <a:pt x="26303" y="764198"/>
                  <a:pt x="83453" y="685881"/>
                </a:cubicBezTo>
                <a:cubicBezTo>
                  <a:pt x="140603" y="607564"/>
                  <a:pt x="199341" y="544064"/>
                  <a:pt x="381903" y="431881"/>
                </a:cubicBezTo>
                <a:cubicBezTo>
                  <a:pt x="564465" y="319698"/>
                  <a:pt x="1157661" y="5902"/>
                  <a:pt x="1166128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6776434E-42BB-6DC5-9423-BDE53A6E93CC}"/>
              </a:ext>
            </a:extLst>
          </p:cNvPr>
          <p:cNvSpPr/>
          <p:nvPr/>
        </p:nvSpPr>
        <p:spPr>
          <a:xfrm>
            <a:off x="2624171" y="10899552"/>
            <a:ext cx="888243" cy="448381"/>
          </a:xfrm>
          <a:custGeom>
            <a:avLst/>
            <a:gdLst>
              <a:gd name="connsiteX0" fmla="*/ 801654 w 888243"/>
              <a:gd name="connsiteY0" fmla="*/ 47848 h 448381"/>
              <a:gd name="connsiteX1" fmla="*/ 1554 w 888243"/>
              <a:gd name="connsiteY1" fmla="*/ 447898 h 448381"/>
              <a:gd name="connsiteX2" fmla="*/ 604804 w 888243"/>
              <a:gd name="connsiteY2" fmla="*/ 127223 h 448381"/>
              <a:gd name="connsiteX3" fmla="*/ 842929 w 888243"/>
              <a:gd name="connsiteY3" fmla="*/ 16098 h 448381"/>
              <a:gd name="connsiteX4" fmla="*/ 801654 w 888243"/>
              <a:gd name="connsiteY4" fmla="*/ 47848 h 4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43" h="448381">
                <a:moveTo>
                  <a:pt x="801654" y="47848"/>
                </a:moveTo>
                <a:cubicBezTo>
                  <a:pt x="661425" y="119815"/>
                  <a:pt x="34362" y="434669"/>
                  <a:pt x="1554" y="447898"/>
                </a:cubicBezTo>
                <a:cubicBezTo>
                  <a:pt x="-31254" y="461127"/>
                  <a:pt x="464575" y="199190"/>
                  <a:pt x="604804" y="127223"/>
                </a:cubicBezTo>
                <a:cubicBezTo>
                  <a:pt x="745033" y="55256"/>
                  <a:pt x="808004" y="29327"/>
                  <a:pt x="842929" y="16098"/>
                </a:cubicBezTo>
                <a:cubicBezTo>
                  <a:pt x="877854" y="2869"/>
                  <a:pt x="941883" y="-24119"/>
                  <a:pt x="801654" y="47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C1795036-79F4-D259-F809-FC5C52FDF3E5}"/>
              </a:ext>
            </a:extLst>
          </p:cNvPr>
          <p:cNvSpPr/>
          <p:nvPr/>
        </p:nvSpPr>
        <p:spPr>
          <a:xfrm>
            <a:off x="2655242" y="11023430"/>
            <a:ext cx="1599542" cy="387560"/>
          </a:xfrm>
          <a:custGeom>
            <a:avLst/>
            <a:gdLst>
              <a:gd name="connsiteX0" fmla="*/ 5408 w 1599542"/>
              <a:gd name="connsiteY0" fmla="*/ 387520 h 387560"/>
              <a:gd name="connsiteX1" fmla="*/ 656283 w 1599542"/>
              <a:gd name="connsiteY1" fmla="*/ 336720 h 387560"/>
              <a:gd name="connsiteX2" fmla="*/ 516583 w 1599542"/>
              <a:gd name="connsiteY2" fmla="*/ 349420 h 387560"/>
              <a:gd name="connsiteX3" fmla="*/ 1157933 w 1599542"/>
              <a:gd name="connsiteY3" fmla="*/ 143045 h 387560"/>
              <a:gd name="connsiteX4" fmla="*/ 922983 w 1599542"/>
              <a:gd name="connsiteY4" fmla="*/ 181145 h 387560"/>
              <a:gd name="connsiteX5" fmla="*/ 1599258 w 1599542"/>
              <a:gd name="connsiteY5" fmla="*/ 170 h 387560"/>
              <a:gd name="connsiteX6" fmla="*/ 999183 w 1599542"/>
              <a:gd name="connsiteY6" fmla="*/ 149395 h 387560"/>
              <a:gd name="connsiteX7" fmla="*/ 421333 w 1599542"/>
              <a:gd name="connsiteY7" fmla="*/ 209720 h 387560"/>
              <a:gd name="connsiteX8" fmla="*/ 853133 w 1599542"/>
              <a:gd name="connsiteY8" fmla="*/ 209720 h 387560"/>
              <a:gd name="connsiteX9" fmla="*/ 373708 w 1599542"/>
              <a:gd name="connsiteY9" fmla="*/ 327195 h 387560"/>
              <a:gd name="connsiteX10" fmla="*/ 5408 w 1599542"/>
              <a:gd name="connsiteY10" fmla="*/ 387520 h 3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9542" h="387560">
                <a:moveTo>
                  <a:pt x="5408" y="387520"/>
                </a:moveTo>
                <a:cubicBezTo>
                  <a:pt x="52504" y="389107"/>
                  <a:pt x="571087" y="343070"/>
                  <a:pt x="656283" y="336720"/>
                </a:cubicBezTo>
                <a:cubicBezTo>
                  <a:pt x="741479" y="330370"/>
                  <a:pt x="432975" y="381699"/>
                  <a:pt x="516583" y="349420"/>
                </a:cubicBezTo>
                <a:cubicBezTo>
                  <a:pt x="600191" y="317141"/>
                  <a:pt x="1090200" y="171091"/>
                  <a:pt x="1157933" y="143045"/>
                </a:cubicBezTo>
                <a:cubicBezTo>
                  <a:pt x="1225666" y="114999"/>
                  <a:pt x="849429" y="204957"/>
                  <a:pt x="922983" y="181145"/>
                </a:cubicBezTo>
                <a:cubicBezTo>
                  <a:pt x="996537" y="157333"/>
                  <a:pt x="1586558" y="5462"/>
                  <a:pt x="1599258" y="170"/>
                </a:cubicBezTo>
                <a:cubicBezTo>
                  <a:pt x="1611958" y="-5122"/>
                  <a:pt x="1195504" y="114470"/>
                  <a:pt x="999183" y="149395"/>
                </a:cubicBezTo>
                <a:cubicBezTo>
                  <a:pt x="802862" y="184320"/>
                  <a:pt x="445675" y="199666"/>
                  <a:pt x="421333" y="209720"/>
                </a:cubicBezTo>
                <a:cubicBezTo>
                  <a:pt x="396991" y="219774"/>
                  <a:pt x="861071" y="190141"/>
                  <a:pt x="853133" y="209720"/>
                </a:cubicBezTo>
                <a:cubicBezTo>
                  <a:pt x="845195" y="229299"/>
                  <a:pt x="517112" y="299678"/>
                  <a:pt x="373708" y="327195"/>
                </a:cubicBezTo>
                <a:cubicBezTo>
                  <a:pt x="230304" y="354712"/>
                  <a:pt x="-41688" y="385933"/>
                  <a:pt x="5408" y="387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F05B8581-D0DD-06F2-6C9B-4EF950817FE6}"/>
              </a:ext>
            </a:extLst>
          </p:cNvPr>
          <p:cNvSpPr/>
          <p:nvPr/>
        </p:nvSpPr>
        <p:spPr>
          <a:xfrm>
            <a:off x="2219325" y="11594956"/>
            <a:ext cx="1060456" cy="290201"/>
          </a:xfrm>
          <a:custGeom>
            <a:avLst/>
            <a:gdLst>
              <a:gd name="connsiteX0" fmla="*/ 0 w 1060456"/>
              <a:gd name="connsiteY0" fmla="*/ 289069 h 290201"/>
              <a:gd name="connsiteX1" fmla="*/ 581025 w 1060456"/>
              <a:gd name="connsiteY1" fmla="*/ 276369 h 290201"/>
              <a:gd name="connsiteX2" fmla="*/ 793750 w 1060456"/>
              <a:gd name="connsiteY2" fmla="*/ 289069 h 290201"/>
              <a:gd name="connsiteX3" fmla="*/ 746125 w 1060456"/>
              <a:gd name="connsiteY3" fmla="*/ 241444 h 290201"/>
              <a:gd name="connsiteX4" fmla="*/ 1060450 w 1060456"/>
              <a:gd name="connsiteY4" fmla="*/ 144 h 290201"/>
              <a:gd name="connsiteX5" fmla="*/ 736600 w 1060456"/>
              <a:gd name="connsiteY5" fmla="*/ 206519 h 290201"/>
              <a:gd name="connsiteX6" fmla="*/ 441325 w 1060456"/>
              <a:gd name="connsiteY6" fmla="*/ 241444 h 290201"/>
              <a:gd name="connsiteX7" fmla="*/ 0 w 1060456"/>
              <a:gd name="connsiteY7" fmla="*/ 289069 h 29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56" h="290201">
                <a:moveTo>
                  <a:pt x="0" y="289069"/>
                </a:moveTo>
                <a:lnTo>
                  <a:pt x="581025" y="276369"/>
                </a:lnTo>
                <a:cubicBezTo>
                  <a:pt x="713317" y="276369"/>
                  <a:pt x="766233" y="294890"/>
                  <a:pt x="793750" y="289069"/>
                </a:cubicBezTo>
                <a:cubicBezTo>
                  <a:pt x="821267" y="283248"/>
                  <a:pt x="701675" y="289598"/>
                  <a:pt x="746125" y="241444"/>
                </a:cubicBezTo>
                <a:cubicBezTo>
                  <a:pt x="790575" y="193290"/>
                  <a:pt x="1062038" y="5965"/>
                  <a:pt x="1060450" y="144"/>
                </a:cubicBezTo>
                <a:cubicBezTo>
                  <a:pt x="1058863" y="-5677"/>
                  <a:pt x="839787" y="166302"/>
                  <a:pt x="736600" y="206519"/>
                </a:cubicBezTo>
                <a:cubicBezTo>
                  <a:pt x="633413" y="246736"/>
                  <a:pt x="441325" y="241444"/>
                  <a:pt x="441325" y="241444"/>
                </a:cubicBezTo>
                <a:lnTo>
                  <a:pt x="0" y="289069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90FB59C-9BD1-7960-ABD7-E967D265F4BA}"/>
              </a:ext>
            </a:extLst>
          </p:cNvPr>
          <p:cNvSpPr/>
          <p:nvPr/>
        </p:nvSpPr>
        <p:spPr>
          <a:xfrm>
            <a:off x="3309397" y="11138967"/>
            <a:ext cx="1437279" cy="447024"/>
          </a:xfrm>
          <a:custGeom>
            <a:avLst/>
            <a:gdLst>
              <a:gd name="connsiteX0" fmla="*/ 2128 w 1437279"/>
              <a:gd name="connsiteY0" fmla="*/ 446608 h 447024"/>
              <a:gd name="connsiteX1" fmla="*/ 1240378 w 1437279"/>
              <a:gd name="connsiteY1" fmla="*/ 37033 h 447024"/>
              <a:gd name="connsiteX2" fmla="*/ 1281653 w 1437279"/>
              <a:gd name="connsiteY2" fmla="*/ 27508 h 447024"/>
              <a:gd name="connsiteX3" fmla="*/ 1437228 w 1437279"/>
              <a:gd name="connsiteY3" fmla="*/ 110058 h 447024"/>
              <a:gd name="connsiteX4" fmla="*/ 1294353 w 1437279"/>
              <a:gd name="connsiteY4" fmla="*/ 30683 h 447024"/>
              <a:gd name="connsiteX5" fmla="*/ 951453 w 1437279"/>
              <a:gd name="connsiteY5" fmla="*/ 113233 h 447024"/>
              <a:gd name="connsiteX6" fmla="*/ 2128 w 1437279"/>
              <a:gd name="connsiteY6" fmla="*/ 446608 h 4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79" h="447024">
                <a:moveTo>
                  <a:pt x="2128" y="446608"/>
                </a:moveTo>
                <a:cubicBezTo>
                  <a:pt x="50282" y="433908"/>
                  <a:pt x="1027124" y="106883"/>
                  <a:pt x="1240378" y="37033"/>
                </a:cubicBezTo>
                <a:cubicBezTo>
                  <a:pt x="1453632" y="-32817"/>
                  <a:pt x="1248845" y="15337"/>
                  <a:pt x="1281653" y="27508"/>
                </a:cubicBezTo>
                <a:cubicBezTo>
                  <a:pt x="1314461" y="39679"/>
                  <a:pt x="1435111" y="109529"/>
                  <a:pt x="1437228" y="110058"/>
                </a:cubicBezTo>
                <a:cubicBezTo>
                  <a:pt x="1439345" y="110587"/>
                  <a:pt x="1375315" y="30154"/>
                  <a:pt x="1294353" y="30683"/>
                </a:cubicBezTo>
                <a:cubicBezTo>
                  <a:pt x="1213391" y="31212"/>
                  <a:pt x="1166295" y="48675"/>
                  <a:pt x="951453" y="113233"/>
                </a:cubicBezTo>
                <a:cubicBezTo>
                  <a:pt x="736611" y="177791"/>
                  <a:pt x="-46026" y="459308"/>
                  <a:pt x="2128" y="4466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25DD0B42-CCF2-C854-EAA2-F954EF742D04}"/>
              </a:ext>
            </a:extLst>
          </p:cNvPr>
          <p:cNvSpPr/>
          <p:nvPr/>
        </p:nvSpPr>
        <p:spPr>
          <a:xfrm>
            <a:off x="4757240" y="10099641"/>
            <a:ext cx="802850" cy="824106"/>
          </a:xfrm>
          <a:custGeom>
            <a:avLst/>
            <a:gdLst>
              <a:gd name="connsiteX0" fmla="*/ 446585 w 802850"/>
              <a:gd name="connsiteY0" fmla="*/ 34 h 824106"/>
              <a:gd name="connsiteX1" fmla="*/ 125910 w 802850"/>
              <a:gd name="connsiteY1" fmla="*/ 631859 h 824106"/>
              <a:gd name="connsiteX2" fmla="*/ 8435 w 802850"/>
              <a:gd name="connsiteY2" fmla="*/ 819184 h 824106"/>
              <a:gd name="connsiteX3" fmla="*/ 49710 w 802850"/>
              <a:gd name="connsiteY3" fmla="*/ 765209 h 824106"/>
              <a:gd name="connsiteX4" fmla="*/ 370385 w 802850"/>
              <a:gd name="connsiteY4" fmla="*/ 717584 h 824106"/>
              <a:gd name="connsiteX5" fmla="*/ 802185 w 802850"/>
              <a:gd name="connsiteY5" fmla="*/ 711234 h 824106"/>
              <a:gd name="connsiteX6" fmla="*/ 462460 w 802850"/>
              <a:gd name="connsiteY6" fmla="*/ 698534 h 824106"/>
              <a:gd name="connsiteX7" fmla="*/ 195760 w 802850"/>
              <a:gd name="connsiteY7" fmla="*/ 581059 h 824106"/>
              <a:gd name="connsiteX8" fmla="*/ 452935 w 802850"/>
              <a:gd name="connsiteY8" fmla="*/ 698534 h 824106"/>
              <a:gd name="connsiteX9" fmla="*/ 103685 w 802850"/>
              <a:gd name="connsiteY9" fmla="*/ 720759 h 824106"/>
              <a:gd name="connsiteX10" fmla="*/ 157660 w 802850"/>
              <a:gd name="connsiteY10" fmla="*/ 603284 h 824106"/>
              <a:gd name="connsiteX11" fmla="*/ 446585 w 802850"/>
              <a:gd name="connsiteY11" fmla="*/ 34 h 8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50" h="824106">
                <a:moveTo>
                  <a:pt x="446585" y="34"/>
                </a:moveTo>
                <a:cubicBezTo>
                  <a:pt x="441293" y="4797"/>
                  <a:pt x="198935" y="495334"/>
                  <a:pt x="125910" y="631859"/>
                </a:cubicBezTo>
                <a:cubicBezTo>
                  <a:pt x="52885" y="768384"/>
                  <a:pt x="21135" y="796959"/>
                  <a:pt x="8435" y="819184"/>
                </a:cubicBezTo>
                <a:cubicBezTo>
                  <a:pt x="-4265" y="841409"/>
                  <a:pt x="-10615" y="782142"/>
                  <a:pt x="49710" y="765209"/>
                </a:cubicBezTo>
                <a:cubicBezTo>
                  <a:pt x="110035" y="748276"/>
                  <a:pt x="244972" y="726580"/>
                  <a:pt x="370385" y="717584"/>
                </a:cubicBezTo>
                <a:cubicBezTo>
                  <a:pt x="495798" y="708588"/>
                  <a:pt x="786839" y="714409"/>
                  <a:pt x="802185" y="711234"/>
                </a:cubicBezTo>
                <a:cubicBezTo>
                  <a:pt x="817531" y="708059"/>
                  <a:pt x="563531" y="720230"/>
                  <a:pt x="462460" y="698534"/>
                </a:cubicBezTo>
                <a:cubicBezTo>
                  <a:pt x="361389" y="676838"/>
                  <a:pt x="197347" y="581059"/>
                  <a:pt x="195760" y="581059"/>
                </a:cubicBezTo>
                <a:cubicBezTo>
                  <a:pt x="194173" y="581059"/>
                  <a:pt x="468281" y="675251"/>
                  <a:pt x="452935" y="698534"/>
                </a:cubicBezTo>
                <a:cubicBezTo>
                  <a:pt x="437589" y="721817"/>
                  <a:pt x="152897" y="736634"/>
                  <a:pt x="103685" y="720759"/>
                </a:cubicBezTo>
                <a:cubicBezTo>
                  <a:pt x="54473" y="704884"/>
                  <a:pt x="95218" y="723405"/>
                  <a:pt x="157660" y="603284"/>
                </a:cubicBezTo>
                <a:cubicBezTo>
                  <a:pt x="220102" y="483163"/>
                  <a:pt x="451877" y="-4729"/>
                  <a:pt x="446585" y="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CB02EEAA-55D0-A5D4-41E6-3956E9891A26}"/>
              </a:ext>
            </a:extLst>
          </p:cNvPr>
          <p:cNvSpPr/>
          <p:nvPr/>
        </p:nvSpPr>
        <p:spPr>
          <a:xfrm>
            <a:off x="5246536" y="10440281"/>
            <a:ext cx="577570" cy="333608"/>
          </a:xfrm>
          <a:custGeom>
            <a:avLst/>
            <a:gdLst>
              <a:gd name="connsiteX0" fmla="*/ 1739 w 577570"/>
              <a:gd name="connsiteY0" fmla="*/ 2294 h 333608"/>
              <a:gd name="connsiteX1" fmla="*/ 373214 w 577570"/>
              <a:gd name="connsiteY1" fmla="*/ 65794 h 333608"/>
              <a:gd name="connsiteX2" fmla="*/ 490689 w 577570"/>
              <a:gd name="connsiteY2" fmla="*/ 72144 h 333608"/>
              <a:gd name="connsiteX3" fmla="*/ 379564 w 577570"/>
              <a:gd name="connsiteY3" fmla="*/ 103894 h 333608"/>
              <a:gd name="connsiteX4" fmla="*/ 541489 w 577570"/>
              <a:gd name="connsiteY4" fmla="*/ 116594 h 333608"/>
              <a:gd name="connsiteX5" fmla="*/ 538314 w 577570"/>
              <a:gd name="connsiteY5" fmla="*/ 192794 h 333608"/>
              <a:gd name="connsiteX6" fmla="*/ 522439 w 577570"/>
              <a:gd name="connsiteY6" fmla="*/ 332494 h 333608"/>
              <a:gd name="connsiteX7" fmla="*/ 563714 w 577570"/>
              <a:gd name="connsiteY7" fmla="*/ 110244 h 333608"/>
              <a:gd name="connsiteX8" fmla="*/ 246214 w 577570"/>
              <a:gd name="connsiteY8" fmla="*/ 21344 h 333608"/>
              <a:gd name="connsiteX9" fmla="*/ 1739 w 577570"/>
              <a:gd name="connsiteY9" fmla="*/ 2294 h 3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570" h="333608">
                <a:moveTo>
                  <a:pt x="1739" y="2294"/>
                </a:moveTo>
                <a:cubicBezTo>
                  <a:pt x="22906" y="9702"/>
                  <a:pt x="291722" y="54152"/>
                  <a:pt x="373214" y="65794"/>
                </a:cubicBezTo>
                <a:cubicBezTo>
                  <a:pt x="454706" y="77436"/>
                  <a:pt x="489631" y="65794"/>
                  <a:pt x="490689" y="72144"/>
                </a:cubicBezTo>
                <a:cubicBezTo>
                  <a:pt x="491747" y="78494"/>
                  <a:pt x="371097" y="96486"/>
                  <a:pt x="379564" y="103894"/>
                </a:cubicBezTo>
                <a:cubicBezTo>
                  <a:pt x="388031" y="111302"/>
                  <a:pt x="515031" y="101777"/>
                  <a:pt x="541489" y="116594"/>
                </a:cubicBezTo>
                <a:cubicBezTo>
                  <a:pt x="567947" y="131411"/>
                  <a:pt x="541489" y="156811"/>
                  <a:pt x="538314" y="192794"/>
                </a:cubicBezTo>
                <a:cubicBezTo>
                  <a:pt x="535139" y="228777"/>
                  <a:pt x="518206" y="346252"/>
                  <a:pt x="522439" y="332494"/>
                </a:cubicBezTo>
                <a:cubicBezTo>
                  <a:pt x="526672" y="318736"/>
                  <a:pt x="609752" y="162102"/>
                  <a:pt x="563714" y="110244"/>
                </a:cubicBezTo>
                <a:cubicBezTo>
                  <a:pt x="517677" y="58386"/>
                  <a:pt x="334585" y="36161"/>
                  <a:pt x="246214" y="21344"/>
                </a:cubicBezTo>
                <a:cubicBezTo>
                  <a:pt x="157843" y="6527"/>
                  <a:pt x="-19428" y="-5114"/>
                  <a:pt x="1739" y="22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BF703B5-4FD4-3EFC-6349-01F7F31125F5}"/>
              </a:ext>
            </a:extLst>
          </p:cNvPr>
          <p:cNvSpPr/>
          <p:nvPr/>
        </p:nvSpPr>
        <p:spPr>
          <a:xfrm>
            <a:off x="5253008" y="10597913"/>
            <a:ext cx="536289" cy="224047"/>
          </a:xfrm>
          <a:custGeom>
            <a:avLst/>
            <a:gdLst>
              <a:gd name="connsiteX0" fmla="*/ 1617 w 536289"/>
              <a:gd name="connsiteY0" fmla="*/ 237 h 224047"/>
              <a:gd name="connsiteX1" fmla="*/ 373092 w 536289"/>
              <a:gd name="connsiteY1" fmla="*/ 76437 h 224047"/>
              <a:gd name="connsiteX2" fmla="*/ 481042 w 536289"/>
              <a:gd name="connsiteY2" fmla="*/ 76437 h 224047"/>
              <a:gd name="connsiteX3" fmla="*/ 350867 w 536289"/>
              <a:gd name="connsiteY3" fmla="*/ 111362 h 224047"/>
              <a:gd name="connsiteX4" fmla="*/ 388967 w 536289"/>
              <a:gd name="connsiteY4" fmla="*/ 168512 h 224047"/>
              <a:gd name="connsiteX5" fmla="*/ 173067 w 536289"/>
              <a:gd name="connsiteY5" fmla="*/ 222487 h 224047"/>
              <a:gd name="connsiteX6" fmla="*/ 535017 w 536289"/>
              <a:gd name="connsiteY6" fmla="*/ 105012 h 224047"/>
              <a:gd name="connsiteX7" fmla="*/ 1617 w 536289"/>
              <a:gd name="connsiteY7" fmla="*/ 237 h 22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89" h="224047">
                <a:moveTo>
                  <a:pt x="1617" y="237"/>
                </a:moveTo>
                <a:cubicBezTo>
                  <a:pt x="-25370" y="-4525"/>
                  <a:pt x="293188" y="63737"/>
                  <a:pt x="373092" y="76437"/>
                </a:cubicBezTo>
                <a:cubicBezTo>
                  <a:pt x="452996" y="89137"/>
                  <a:pt x="484746" y="70616"/>
                  <a:pt x="481042" y="76437"/>
                </a:cubicBezTo>
                <a:cubicBezTo>
                  <a:pt x="477338" y="82258"/>
                  <a:pt x="366213" y="96016"/>
                  <a:pt x="350867" y="111362"/>
                </a:cubicBezTo>
                <a:cubicBezTo>
                  <a:pt x="335521" y="126708"/>
                  <a:pt x="418600" y="149991"/>
                  <a:pt x="388967" y="168512"/>
                </a:cubicBezTo>
                <a:cubicBezTo>
                  <a:pt x="359334" y="187033"/>
                  <a:pt x="148725" y="233070"/>
                  <a:pt x="173067" y="222487"/>
                </a:cubicBezTo>
                <a:cubicBezTo>
                  <a:pt x="197409" y="211904"/>
                  <a:pt x="560417" y="143641"/>
                  <a:pt x="535017" y="105012"/>
                </a:cubicBezTo>
                <a:cubicBezTo>
                  <a:pt x="509617" y="66383"/>
                  <a:pt x="28604" y="4999"/>
                  <a:pt x="1617" y="2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82B09E5E-A27D-5383-9F55-7ACEE5A2BD67}"/>
              </a:ext>
            </a:extLst>
          </p:cNvPr>
          <p:cNvSpPr/>
          <p:nvPr/>
        </p:nvSpPr>
        <p:spPr>
          <a:xfrm>
            <a:off x="5053117" y="10163174"/>
            <a:ext cx="204979" cy="535055"/>
          </a:xfrm>
          <a:custGeom>
            <a:avLst/>
            <a:gdLst>
              <a:gd name="connsiteX0" fmla="*/ 204683 w 204979"/>
              <a:gd name="connsiteY0" fmla="*/ 1 h 535055"/>
              <a:gd name="connsiteX1" fmla="*/ 93558 w 204979"/>
              <a:gd name="connsiteY1" fmla="*/ 228601 h 535055"/>
              <a:gd name="connsiteX2" fmla="*/ 84033 w 204979"/>
              <a:gd name="connsiteY2" fmla="*/ 482601 h 535055"/>
              <a:gd name="connsiteX3" fmla="*/ 112608 w 204979"/>
              <a:gd name="connsiteY3" fmla="*/ 520701 h 535055"/>
              <a:gd name="connsiteX4" fmla="*/ 1483 w 204979"/>
              <a:gd name="connsiteY4" fmla="*/ 301626 h 535055"/>
              <a:gd name="connsiteX5" fmla="*/ 49108 w 204979"/>
              <a:gd name="connsiteY5" fmla="*/ 352426 h 535055"/>
              <a:gd name="connsiteX6" fmla="*/ 55458 w 204979"/>
              <a:gd name="connsiteY6" fmla="*/ 225426 h 535055"/>
              <a:gd name="connsiteX7" fmla="*/ 204683 w 204979"/>
              <a:gd name="connsiteY7" fmla="*/ 1 h 5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79" h="535055">
                <a:moveTo>
                  <a:pt x="204683" y="1"/>
                </a:moveTo>
                <a:cubicBezTo>
                  <a:pt x="211033" y="530"/>
                  <a:pt x="113666" y="148168"/>
                  <a:pt x="93558" y="228601"/>
                </a:cubicBezTo>
                <a:cubicBezTo>
                  <a:pt x="73450" y="309034"/>
                  <a:pt x="80858" y="433918"/>
                  <a:pt x="84033" y="482601"/>
                </a:cubicBezTo>
                <a:cubicBezTo>
                  <a:pt x="87208" y="531284"/>
                  <a:pt x="126366" y="550863"/>
                  <a:pt x="112608" y="520701"/>
                </a:cubicBezTo>
                <a:cubicBezTo>
                  <a:pt x="98850" y="490539"/>
                  <a:pt x="12066" y="329672"/>
                  <a:pt x="1483" y="301626"/>
                </a:cubicBezTo>
                <a:cubicBezTo>
                  <a:pt x="-9100" y="273580"/>
                  <a:pt x="40112" y="365126"/>
                  <a:pt x="49108" y="352426"/>
                </a:cubicBezTo>
                <a:cubicBezTo>
                  <a:pt x="58104" y="339726"/>
                  <a:pt x="30058" y="279930"/>
                  <a:pt x="55458" y="225426"/>
                </a:cubicBezTo>
                <a:cubicBezTo>
                  <a:pt x="80858" y="170922"/>
                  <a:pt x="198333" y="-528"/>
                  <a:pt x="204683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2E64E0A-04D5-8A18-A46D-64E145A27293}"/>
              </a:ext>
            </a:extLst>
          </p:cNvPr>
          <p:cNvSpPr/>
          <p:nvPr/>
        </p:nvSpPr>
        <p:spPr>
          <a:xfrm>
            <a:off x="4975214" y="7270358"/>
            <a:ext cx="151065" cy="769392"/>
          </a:xfrm>
          <a:custGeom>
            <a:avLst/>
            <a:gdLst>
              <a:gd name="connsiteX0" fmla="*/ 9536 w 151065"/>
              <a:gd name="connsiteY0" fmla="*/ 3567 h 769392"/>
              <a:gd name="connsiteX1" fmla="*/ 66686 w 151065"/>
              <a:gd name="connsiteY1" fmla="*/ 400442 h 769392"/>
              <a:gd name="connsiteX2" fmla="*/ 149236 w 151065"/>
              <a:gd name="connsiteY2" fmla="*/ 768742 h 769392"/>
              <a:gd name="connsiteX3" fmla="*/ 114311 w 151065"/>
              <a:gd name="connsiteY3" fmla="*/ 482992 h 769392"/>
              <a:gd name="connsiteX4" fmla="*/ 6361 w 151065"/>
              <a:gd name="connsiteY4" fmla="*/ 219467 h 769392"/>
              <a:gd name="connsiteX5" fmla="*/ 9536 w 151065"/>
              <a:gd name="connsiteY5" fmla="*/ 3567 h 7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65" h="769392">
                <a:moveTo>
                  <a:pt x="9536" y="3567"/>
                </a:moveTo>
                <a:cubicBezTo>
                  <a:pt x="19590" y="33729"/>
                  <a:pt x="43403" y="272913"/>
                  <a:pt x="66686" y="400442"/>
                </a:cubicBezTo>
                <a:cubicBezTo>
                  <a:pt x="89969" y="527971"/>
                  <a:pt x="141299" y="754984"/>
                  <a:pt x="149236" y="768742"/>
                </a:cubicBezTo>
                <a:cubicBezTo>
                  <a:pt x="157174" y="782500"/>
                  <a:pt x="138124" y="574538"/>
                  <a:pt x="114311" y="482992"/>
                </a:cubicBezTo>
                <a:cubicBezTo>
                  <a:pt x="90499" y="391446"/>
                  <a:pt x="16944" y="296725"/>
                  <a:pt x="6361" y="219467"/>
                </a:cubicBezTo>
                <a:cubicBezTo>
                  <a:pt x="-4222" y="142209"/>
                  <a:pt x="-518" y="-26595"/>
                  <a:pt x="9536" y="3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20CAACA8-2804-B934-2B3B-BDF1A9E05CBF}"/>
              </a:ext>
            </a:extLst>
          </p:cNvPr>
          <p:cNvSpPr/>
          <p:nvPr/>
        </p:nvSpPr>
        <p:spPr>
          <a:xfrm>
            <a:off x="5076804" y="8010511"/>
            <a:ext cx="235929" cy="971630"/>
          </a:xfrm>
          <a:custGeom>
            <a:avLst/>
            <a:gdLst>
              <a:gd name="connsiteX0" fmla="*/ 21 w 235929"/>
              <a:gd name="connsiteY0" fmla="*/ 14 h 971630"/>
              <a:gd name="connsiteX1" fmla="*/ 200046 w 235929"/>
              <a:gd name="connsiteY1" fmla="*/ 701689 h 971630"/>
              <a:gd name="connsiteX2" fmla="*/ 234971 w 235929"/>
              <a:gd name="connsiteY2" fmla="*/ 971564 h 971630"/>
              <a:gd name="connsiteX3" fmla="*/ 187346 w 235929"/>
              <a:gd name="connsiteY3" fmla="*/ 682639 h 971630"/>
              <a:gd name="connsiteX4" fmla="*/ 21 w 235929"/>
              <a:gd name="connsiteY4" fmla="*/ 14 h 9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9" h="971630">
                <a:moveTo>
                  <a:pt x="21" y="14"/>
                </a:moveTo>
                <a:cubicBezTo>
                  <a:pt x="2138" y="3189"/>
                  <a:pt x="160888" y="539764"/>
                  <a:pt x="200046" y="701689"/>
                </a:cubicBezTo>
                <a:cubicBezTo>
                  <a:pt x="239204" y="863614"/>
                  <a:pt x="237088" y="974739"/>
                  <a:pt x="234971" y="971564"/>
                </a:cubicBezTo>
                <a:cubicBezTo>
                  <a:pt x="232854" y="968389"/>
                  <a:pt x="220683" y="842447"/>
                  <a:pt x="187346" y="682639"/>
                </a:cubicBezTo>
                <a:cubicBezTo>
                  <a:pt x="154009" y="522831"/>
                  <a:pt x="-2096" y="-3161"/>
                  <a:pt x="21" y="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8D33E22-E363-AD1C-26CE-F27DF1A25398}"/>
              </a:ext>
            </a:extLst>
          </p:cNvPr>
          <p:cNvSpPr/>
          <p:nvPr/>
        </p:nvSpPr>
        <p:spPr>
          <a:xfrm>
            <a:off x="5283863" y="9003392"/>
            <a:ext cx="458781" cy="996905"/>
          </a:xfrm>
          <a:custGeom>
            <a:avLst/>
            <a:gdLst>
              <a:gd name="connsiteX0" fmla="*/ 85062 w 458781"/>
              <a:gd name="connsiteY0" fmla="*/ 45358 h 996905"/>
              <a:gd name="connsiteX1" fmla="*/ 142212 w 458781"/>
              <a:gd name="connsiteY1" fmla="*/ 108858 h 996905"/>
              <a:gd name="connsiteX2" fmla="*/ 447012 w 458781"/>
              <a:gd name="connsiteY2" fmla="*/ 962933 h 996905"/>
              <a:gd name="connsiteX3" fmla="*/ 358112 w 458781"/>
              <a:gd name="connsiteY3" fmla="*/ 762908 h 996905"/>
              <a:gd name="connsiteX4" fmla="*/ 5687 w 458781"/>
              <a:gd name="connsiteY4" fmla="*/ 169183 h 996905"/>
              <a:gd name="connsiteX5" fmla="*/ 135862 w 458781"/>
              <a:gd name="connsiteY5" fmla="*/ 420008 h 996905"/>
              <a:gd name="connsiteX6" fmla="*/ 85062 w 458781"/>
              <a:gd name="connsiteY6" fmla="*/ 45358 h 9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81" h="996905">
                <a:moveTo>
                  <a:pt x="85062" y="45358"/>
                </a:moveTo>
                <a:cubicBezTo>
                  <a:pt x="86120" y="-6500"/>
                  <a:pt x="81887" y="-44071"/>
                  <a:pt x="142212" y="108858"/>
                </a:cubicBezTo>
                <a:cubicBezTo>
                  <a:pt x="202537" y="261787"/>
                  <a:pt x="411029" y="853925"/>
                  <a:pt x="447012" y="962933"/>
                </a:cubicBezTo>
                <a:cubicBezTo>
                  <a:pt x="482995" y="1071941"/>
                  <a:pt x="431666" y="895200"/>
                  <a:pt x="358112" y="762908"/>
                </a:cubicBezTo>
                <a:cubicBezTo>
                  <a:pt x="284558" y="630616"/>
                  <a:pt x="42729" y="226333"/>
                  <a:pt x="5687" y="169183"/>
                </a:cubicBezTo>
                <a:cubicBezTo>
                  <a:pt x="-31355" y="112033"/>
                  <a:pt x="124220" y="442233"/>
                  <a:pt x="135862" y="420008"/>
                </a:cubicBezTo>
                <a:cubicBezTo>
                  <a:pt x="147504" y="397783"/>
                  <a:pt x="84004" y="97216"/>
                  <a:pt x="85062" y="453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BEEF200F-332C-6736-A909-81EA41C51B6E}"/>
              </a:ext>
            </a:extLst>
          </p:cNvPr>
          <p:cNvSpPr/>
          <p:nvPr/>
        </p:nvSpPr>
        <p:spPr>
          <a:xfrm>
            <a:off x="4917890" y="6644170"/>
            <a:ext cx="213400" cy="1444736"/>
          </a:xfrm>
          <a:custGeom>
            <a:avLst/>
            <a:gdLst>
              <a:gd name="connsiteX0" fmla="*/ 139885 w 213400"/>
              <a:gd name="connsiteY0" fmla="*/ 4280 h 1444736"/>
              <a:gd name="connsiteX1" fmla="*/ 3360 w 213400"/>
              <a:gd name="connsiteY1" fmla="*/ 328130 h 1444736"/>
              <a:gd name="connsiteX2" fmla="*/ 41460 w 213400"/>
              <a:gd name="connsiteY2" fmla="*/ 718655 h 1444736"/>
              <a:gd name="connsiteX3" fmla="*/ 38285 w 213400"/>
              <a:gd name="connsiteY3" fmla="*/ 747230 h 1444736"/>
              <a:gd name="connsiteX4" fmla="*/ 79560 w 213400"/>
              <a:gd name="connsiteY4" fmla="*/ 1017105 h 1444736"/>
              <a:gd name="connsiteX5" fmla="*/ 212910 w 213400"/>
              <a:gd name="connsiteY5" fmla="*/ 1439380 h 1444736"/>
              <a:gd name="connsiteX6" fmla="*/ 120835 w 213400"/>
              <a:gd name="connsiteY6" fmla="*/ 1198080 h 1444736"/>
              <a:gd name="connsiteX7" fmla="*/ 22410 w 213400"/>
              <a:gd name="connsiteY7" fmla="*/ 407505 h 1444736"/>
              <a:gd name="connsiteX8" fmla="*/ 70035 w 213400"/>
              <a:gd name="connsiteY8" fmla="*/ 159855 h 1444736"/>
              <a:gd name="connsiteX9" fmla="*/ 139885 w 213400"/>
              <a:gd name="connsiteY9" fmla="*/ 4280 h 14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400" h="1444736">
                <a:moveTo>
                  <a:pt x="139885" y="4280"/>
                </a:moveTo>
                <a:cubicBezTo>
                  <a:pt x="128772" y="32326"/>
                  <a:pt x="19764" y="209068"/>
                  <a:pt x="3360" y="328130"/>
                </a:cubicBezTo>
                <a:cubicBezTo>
                  <a:pt x="-13044" y="447193"/>
                  <a:pt x="35639" y="648805"/>
                  <a:pt x="41460" y="718655"/>
                </a:cubicBezTo>
                <a:cubicBezTo>
                  <a:pt x="47281" y="788505"/>
                  <a:pt x="31935" y="697488"/>
                  <a:pt x="38285" y="747230"/>
                </a:cubicBezTo>
                <a:cubicBezTo>
                  <a:pt x="44635" y="796972"/>
                  <a:pt x="50456" y="901747"/>
                  <a:pt x="79560" y="1017105"/>
                </a:cubicBezTo>
                <a:cubicBezTo>
                  <a:pt x="108664" y="1132463"/>
                  <a:pt x="206031" y="1409218"/>
                  <a:pt x="212910" y="1439380"/>
                </a:cubicBezTo>
                <a:cubicBezTo>
                  <a:pt x="219789" y="1469542"/>
                  <a:pt x="152585" y="1370059"/>
                  <a:pt x="120835" y="1198080"/>
                </a:cubicBezTo>
                <a:cubicBezTo>
                  <a:pt x="89085" y="1026101"/>
                  <a:pt x="30877" y="580542"/>
                  <a:pt x="22410" y="407505"/>
                </a:cubicBezTo>
                <a:cubicBezTo>
                  <a:pt x="13943" y="234468"/>
                  <a:pt x="44635" y="227059"/>
                  <a:pt x="70035" y="159855"/>
                </a:cubicBezTo>
                <a:cubicBezTo>
                  <a:pt x="95435" y="92651"/>
                  <a:pt x="150998" y="-23766"/>
                  <a:pt x="139885" y="42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4591CA6-FCB9-9D8D-9DE9-FEE87696263D}"/>
              </a:ext>
            </a:extLst>
          </p:cNvPr>
          <p:cNvSpPr/>
          <p:nvPr/>
        </p:nvSpPr>
        <p:spPr>
          <a:xfrm>
            <a:off x="4946383" y="6533552"/>
            <a:ext cx="287203" cy="409347"/>
          </a:xfrm>
          <a:custGeom>
            <a:avLst/>
            <a:gdLst>
              <a:gd name="connsiteX0" fmla="*/ 279667 w 287203"/>
              <a:gd name="connsiteY0" fmla="*/ 6948 h 409347"/>
              <a:gd name="connsiteX1" fmla="*/ 124092 w 287203"/>
              <a:gd name="connsiteY1" fmla="*/ 159348 h 409347"/>
              <a:gd name="connsiteX2" fmla="*/ 267 w 287203"/>
              <a:gd name="connsiteY2" fmla="*/ 406998 h 409347"/>
              <a:gd name="connsiteX3" fmla="*/ 95517 w 287203"/>
              <a:gd name="connsiteY3" fmla="*/ 270473 h 409347"/>
              <a:gd name="connsiteX4" fmla="*/ 241567 w 287203"/>
              <a:gd name="connsiteY4" fmla="*/ 48223 h 409347"/>
              <a:gd name="connsiteX5" fmla="*/ 279667 w 287203"/>
              <a:gd name="connsiteY5" fmla="*/ 6948 h 4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03" h="409347">
                <a:moveTo>
                  <a:pt x="279667" y="6948"/>
                </a:moveTo>
                <a:cubicBezTo>
                  <a:pt x="260088" y="25469"/>
                  <a:pt x="170659" y="92673"/>
                  <a:pt x="124092" y="159348"/>
                </a:cubicBezTo>
                <a:cubicBezTo>
                  <a:pt x="77525" y="226023"/>
                  <a:pt x="5030" y="388477"/>
                  <a:pt x="267" y="406998"/>
                </a:cubicBezTo>
                <a:cubicBezTo>
                  <a:pt x="-4496" y="425519"/>
                  <a:pt x="55300" y="330269"/>
                  <a:pt x="95517" y="270473"/>
                </a:cubicBezTo>
                <a:cubicBezTo>
                  <a:pt x="135734" y="210677"/>
                  <a:pt x="204525" y="87911"/>
                  <a:pt x="241567" y="48223"/>
                </a:cubicBezTo>
                <a:cubicBezTo>
                  <a:pt x="278609" y="8536"/>
                  <a:pt x="299246" y="-11573"/>
                  <a:pt x="279667" y="69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DA5C0EB-BFDD-DFAA-B56C-C68137108B92}"/>
              </a:ext>
            </a:extLst>
          </p:cNvPr>
          <p:cNvSpPr/>
          <p:nvPr/>
        </p:nvSpPr>
        <p:spPr>
          <a:xfrm>
            <a:off x="4989409" y="6393305"/>
            <a:ext cx="707133" cy="371629"/>
          </a:xfrm>
          <a:custGeom>
            <a:avLst/>
            <a:gdLst>
              <a:gd name="connsiteX0" fmla="*/ 604941 w 707133"/>
              <a:gd name="connsiteY0" fmla="*/ 4320 h 371629"/>
              <a:gd name="connsiteX1" fmla="*/ 223941 w 707133"/>
              <a:gd name="connsiteY1" fmla="*/ 118620 h 371629"/>
              <a:gd name="connsiteX2" fmla="*/ 1691 w 707133"/>
              <a:gd name="connsiteY2" fmla="*/ 369445 h 371629"/>
              <a:gd name="connsiteX3" fmla="*/ 128691 w 707133"/>
              <a:gd name="connsiteY3" fmla="*/ 232920 h 371629"/>
              <a:gd name="connsiteX4" fmla="*/ 258866 w 707133"/>
              <a:gd name="connsiteY4" fmla="*/ 99570 h 371629"/>
              <a:gd name="connsiteX5" fmla="*/ 681141 w 707133"/>
              <a:gd name="connsiteY5" fmla="*/ 29720 h 371629"/>
              <a:gd name="connsiteX6" fmla="*/ 604941 w 707133"/>
              <a:gd name="connsiteY6" fmla="*/ 4320 h 37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133" h="371629">
                <a:moveTo>
                  <a:pt x="604941" y="4320"/>
                </a:moveTo>
                <a:cubicBezTo>
                  <a:pt x="528741" y="19137"/>
                  <a:pt x="324483" y="57766"/>
                  <a:pt x="223941" y="118620"/>
                </a:cubicBezTo>
                <a:cubicBezTo>
                  <a:pt x="123399" y="179474"/>
                  <a:pt x="17566" y="350395"/>
                  <a:pt x="1691" y="369445"/>
                </a:cubicBezTo>
                <a:cubicBezTo>
                  <a:pt x="-14184" y="388495"/>
                  <a:pt x="85828" y="277899"/>
                  <a:pt x="128691" y="232920"/>
                </a:cubicBezTo>
                <a:cubicBezTo>
                  <a:pt x="171553" y="187941"/>
                  <a:pt x="166791" y="133437"/>
                  <a:pt x="258866" y="99570"/>
                </a:cubicBezTo>
                <a:cubicBezTo>
                  <a:pt x="350941" y="65703"/>
                  <a:pt x="617641" y="42949"/>
                  <a:pt x="681141" y="29720"/>
                </a:cubicBezTo>
                <a:cubicBezTo>
                  <a:pt x="744641" y="16491"/>
                  <a:pt x="681141" y="-10497"/>
                  <a:pt x="604941" y="43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C5A63C35-B68B-CD55-CEB7-C4878098415C}"/>
              </a:ext>
            </a:extLst>
          </p:cNvPr>
          <p:cNvSpPr/>
          <p:nvPr/>
        </p:nvSpPr>
        <p:spPr>
          <a:xfrm>
            <a:off x="5590954" y="6340256"/>
            <a:ext cx="554682" cy="264971"/>
          </a:xfrm>
          <a:custGeom>
            <a:avLst/>
            <a:gdLst>
              <a:gd name="connsiteX0" fmla="*/ 101821 w 554682"/>
              <a:gd name="connsiteY0" fmla="*/ 219 h 264971"/>
              <a:gd name="connsiteX1" fmla="*/ 212946 w 554682"/>
              <a:gd name="connsiteY1" fmla="*/ 35144 h 264971"/>
              <a:gd name="connsiteX2" fmla="*/ 543146 w 554682"/>
              <a:gd name="connsiteY2" fmla="*/ 260569 h 264971"/>
              <a:gd name="connsiteX3" fmla="*/ 460596 w 554682"/>
              <a:gd name="connsiteY3" fmla="*/ 181194 h 264971"/>
              <a:gd name="connsiteX4" fmla="*/ 276446 w 554682"/>
              <a:gd name="connsiteY4" fmla="*/ 139919 h 264971"/>
              <a:gd name="connsiteX5" fmla="*/ 221 w 554682"/>
              <a:gd name="connsiteY5" fmla="*/ 76419 h 264971"/>
              <a:gd name="connsiteX6" fmla="*/ 324071 w 554682"/>
              <a:gd name="connsiteY6" fmla="*/ 108169 h 264971"/>
              <a:gd name="connsiteX7" fmla="*/ 171671 w 554682"/>
              <a:gd name="connsiteY7" fmla="*/ 25619 h 264971"/>
              <a:gd name="connsiteX8" fmla="*/ 101821 w 554682"/>
              <a:gd name="connsiteY8" fmla="*/ 219 h 2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682" h="264971">
                <a:moveTo>
                  <a:pt x="101821" y="219"/>
                </a:moveTo>
                <a:cubicBezTo>
                  <a:pt x="108700" y="1806"/>
                  <a:pt x="139392" y="-8248"/>
                  <a:pt x="212946" y="35144"/>
                </a:cubicBezTo>
                <a:cubicBezTo>
                  <a:pt x="286500" y="78536"/>
                  <a:pt x="501871" y="236227"/>
                  <a:pt x="543146" y="260569"/>
                </a:cubicBezTo>
                <a:cubicBezTo>
                  <a:pt x="584421" y="284911"/>
                  <a:pt x="505046" y="201302"/>
                  <a:pt x="460596" y="181194"/>
                </a:cubicBezTo>
                <a:cubicBezTo>
                  <a:pt x="416146" y="161086"/>
                  <a:pt x="276446" y="139919"/>
                  <a:pt x="276446" y="139919"/>
                </a:cubicBezTo>
                <a:cubicBezTo>
                  <a:pt x="199717" y="122457"/>
                  <a:pt x="-7716" y="81711"/>
                  <a:pt x="221" y="76419"/>
                </a:cubicBezTo>
                <a:cubicBezTo>
                  <a:pt x="8158" y="71127"/>
                  <a:pt x="295496" y="116636"/>
                  <a:pt x="324071" y="108169"/>
                </a:cubicBezTo>
                <a:cubicBezTo>
                  <a:pt x="352646" y="99702"/>
                  <a:pt x="203950" y="45727"/>
                  <a:pt x="171671" y="25619"/>
                </a:cubicBezTo>
                <a:cubicBezTo>
                  <a:pt x="139392" y="5511"/>
                  <a:pt x="94942" y="-1368"/>
                  <a:pt x="101821" y="2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8D3E1B0-D676-6D33-4099-BFBF0A80DDBF}"/>
              </a:ext>
            </a:extLst>
          </p:cNvPr>
          <p:cNvSpPr/>
          <p:nvPr/>
        </p:nvSpPr>
        <p:spPr>
          <a:xfrm>
            <a:off x="6146278" y="6691081"/>
            <a:ext cx="607860" cy="934539"/>
          </a:xfrm>
          <a:custGeom>
            <a:avLst/>
            <a:gdLst>
              <a:gd name="connsiteX0" fmla="*/ 64022 w 607860"/>
              <a:gd name="connsiteY0" fmla="*/ 4994 h 934539"/>
              <a:gd name="connsiteX1" fmla="*/ 406922 w 607860"/>
              <a:gd name="connsiteY1" fmla="*/ 420919 h 934539"/>
              <a:gd name="connsiteX2" fmla="*/ 600597 w 607860"/>
              <a:gd name="connsiteY2" fmla="*/ 922569 h 934539"/>
              <a:gd name="connsiteX3" fmla="*/ 537097 w 607860"/>
              <a:gd name="connsiteY3" fmla="*/ 732069 h 934539"/>
              <a:gd name="connsiteX4" fmla="*/ 260872 w 607860"/>
              <a:gd name="connsiteY4" fmla="*/ 227244 h 934539"/>
              <a:gd name="connsiteX5" fmla="*/ 522 w 607860"/>
              <a:gd name="connsiteY5" fmla="*/ 11344 h 934539"/>
              <a:gd name="connsiteX6" fmla="*/ 191022 w 607860"/>
              <a:gd name="connsiteY6" fmla="*/ 179619 h 934539"/>
              <a:gd name="connsiteX7" fmla="*/ 64022 w 607860"/>
              <a:gd name="connsiteY7" fmla="*/ 4994 h 93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860" h="934539">
                <a:moveTo>
                  <a:pt x="64022" y="4994"/>
                </a:moveTo>
                <a:cubicBezTo>
                  <a:pt x="100005" y="45211"/>
                  <a:pt x="317493" y="267990"/>
                  <a:pt x="406922" y="420919"/>
                </a:cubicBezTo>
                <a:cubicBezTo>
                  <a:pt x="496351" y="573848"/>
                  <a:pt x="578901" y="870711"/>
                  <a:pt x="600597" y="922569"/>
                </a:cubicBezTo>
                <a:cubicBezTo>
                  <a:pt x="622293" y="974427"/>
                  <a:pt x="593718" y="847957"/>
                  <a:pt x="537097" y="732069"/>
                </a:cubicBezTo>
                <a:cubicBezTo>
                  <a:pt x="480476" y="616182"/>
                  <a:pt x="350301" y="347365"/>
                  <a:pt x="260872" y="227244"/>
                </a:cubicBezTo>
                <a:cubicBezTo>
                  <a:pt x="171443" y="107123"/>
                  <a:pt x="12164" y="19282"/>
                  <a:pt x="522" y="11344"/>
                </a:cubicBezTo>
                <a:cubicBezTo>
                  <a:pt x="-11120" y="3406"/>
                  <a:pt x="175676" y="178561"/>
                  <a:pt x="191022" y="179619"/>
                </a:cubicBezTo>
                <a:cubicBezTo>
                  <a:pt x="206368" y="180677"/>
                  <a:pt x="28039" y="-35223"/>
                  <a:pt x="64022" y="49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FF1AF361-D1AD-24CA-A146-74F2D5B8C939}"/>
              </a:ext>
            </a:extLst>
          </p:cNvPr>
          <p:cNvSpPr/>
          <p:nvPr/>
        </p:nvSpPr>
        <p:spPr>
          <a:xfrm>
            <a:off x="6134100" y="6559550"/>
            <a:ext cx="453080" cy="530393"/>
          </a:xfrm>
          <a:custGeom>
            <a:avLst/>
            <a:gdLst>
              <a:gd name="connsiteX0" fmla="*/ 0 w 453080"/>
              <a:gd name="connsiteY0" fmla="*/ 0 h 530393"/>
              <a:gd name="connsiteX1" fmla="*/ 368300 w 453080"/>
              <a:gd name="connsiteY1" fmla="*/ 403225 h 530393"/>
              <a:gd name="connsiteX2" fmla="*/ 450850 w 453080"/>
              <a:gd name="connsiteY2" fmla="*/ 530225 h 530393"/>
              <a:gd name="connsiteX3" fmla="*/ 314325 w 453080"/>
              <a:gd name="connsiteY3" fmla="*/ 384175 h 530393"/>
              <a:gd name="connsiteX4" fmla="*/ 0 w 453080"/>
              <a:gd name="connsiteY4" fmla="*/ 0 h 5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80" h="530393">
                <a:moveTo>
                  <a:pt x="0" y="0"/>
                </a:moveTo>
                <a:cubicBezTo>
                  <a:pt x="146579" y="157427"/>
                  <a:pt x="293158" y="314854"/>
                  <a:pt x="368300" y="403225"/>
                </a:cubicBezTo>
                <a:cubicBezTo>
                  <a:pt x="443442" y="491596"/>
                  <a:pt x="459846" y="533400"/>
                  <a:pt x="450850" y="530225"/>
                </a:cubicBezTo>
                <a:cubicBezTo>
                  <a:pt x="441854" y="527050"/>
                  <a:pt x="314325" y="384175"/>
                  <a:pt x="314325" y="384175"/>
                </a:cubicBezTo>
                <a:lnTo>
                  <a:pt x="0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1AE32FA-F9CD-C0E5-4BBC-1E849B053A21}"/>
              </a:ext>
            </a:extLst>
          </p:cNvPr>
          <p:cNvSpPr/>
          <p:nvPr/>
        </p:nvSpPr>
        <p:spPr>
          <a:xfrm>
            <a:off x="6638175" y="7199610"/>
            <a:ext cx="127909" cy="720682"/>
          </a:xfrm>
          <a:custGeom>
            <a:avLst/>
            <a:gdLst>
              <a:gd name="connsiteX0" fmla="*/ 750 w 127909"/>
              <a:gd name="connsiteY0" fmla="*/ 1290 h 720682"/>
              <a:gd name="connsiteX1" fmla="*/ 124575 w 127909"/>
              <a:gd name="connsiteY1" fmla="*/ 350540 h 720682"/>
              <a:gd name="connsiteX2" fmla="*/ 92825 w 127909"/>
              <a:gd name="connsiteY2" fmla="*/ 702965 h 720682"/>
              <a:gd name="connsiteX3" fmla="*/ 96000 w 127909"/>
              <a:gd name="connsiteY3" fmla="*/ 645815 h 720682"/>
              <a:gd name="connsiteX4" fmla="*/ 83300 w 127909"/>
              <a:gd name="connsiteY4" fmla="*/ 452140 h 720682"/>
              <a:gd name="connsiteX5" fmla="*/ 42025 w 127909"/>
              <a:gd name="connsiteY5" fmla="*/ 214015 h 720682"/>
              <a:gd name="connsiteX6" fmla="*/ 89650 w 127909"/>
              <a:gd name="connsiteY6" fmla="*/ 433090 h 720682"/>
              <a:gd name="connsiteX7" fmla="*/ 73775 w 127909"/>
              <a:gd name="connsiteY7" fmla="*/ 239415 h 720682"/>
              <a:gd name="connsiteX8" fmla="*/ 750 w 127909"/>
              <a:gd name="connsiteY8" fmla="*/ 1290 h 72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9" h="720682">
                <a:moveTo>
                  <a:pt x="750" y="1290"/>
                </a:moveTo>
                <a:cubicBezTo>
                  <a:pt x="9217" y="19811"/>
                  <a:pt x="109229" y="233594"/>
                  <a:pt x="124575" y="350540"/>
                </a:cubicBezTo>
                <a:cubicBezTo>
                  <a:pt x="139921" y="467486"/>
                  <a:pt x="97588" y="653753"/>
                  <a:pt x="92825" y="702965"/>
                </a:cubicBezTo>
                <a:cubicBezTo>
                  <a:pt x="88063" y="752178"/>
                  <a:pt x="97587" y="687619"/>
                  <a:pt x="96000" y="645815"/>
                </a:cubicBezTo>
                <a:cubicBezTo>
                  <a:pt x="94413" y="604011"/>
                  <a:pt x="92296" y="524107"/>
                  <a:pt x="83300" y="452140"/>
                </a:cubicBezTo>
                <a:cubicBezTo>
                  <a:pt x="74304" y="380173"/>
                  <a:pt x="40967" y="217190"/>
                  <a:pt x="42025" y="214015"/>
                </a:cubicBezTo>
                <a:cubicBezTo>
                  <a:pt x="43083" y="210840"/>
                  <a:pt x="84358" y="428857"/>
                  <a:pt x="89650" y="433090"/>
                </a:cubicBezTo>
                <a:cubicBezTo>
                  <a:pt x="94942" y="437323"/>
                  <a:pt x="89650" y="310323"/>
                  <a:pt x="73775" y="239415"/>
                </a:cubicBezTo>
                <a:cubicBezTo>
                  <a:pt x="57900" y="168507"/>
                  <a:pt x="-7717" y="-17231"/>
                  <a:pt x="750" y="12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6DF3CC14-EDC3-2004-E5AA-FA909C0BA3CA}"/>
              </a:ext>
            </a:extLst>
          </p:cNvPr>
          <p:cNvSpPr/>
          <p:nvPr/>
        </p:nvSpPr>
        <p:spPr>
          <a:xfrm>
            <a:off x="6353076" y="7083413"/>
            <a:ext cx="395680" cy="705779"/>
          </a:xfrm>
          <a:custGeom>
            <a:avLst/>
            <a:gdLst>
              <a:gd name="connsiteX0" fmla="*/ 99 w 395680"/>
              <a:gd name="connsiteY0" fmla="*/ 12 h 705779"/>
              <a:gd name="connsiteX1" fmla="*/ 295374 w 395680"/>
              <a:gd name="connsiteY1" fmla="*/ 374662 h 705779"/>
              <a:gd name="connsiteX2" fmla="*/ 387449 w 395680"/>
              <a:gd name="connsiteY2" fmla="*/ 698512 h 705779"/>
              <a:gd name="connsiteX3" fmla="*/ 358874 w 395680"/>
              <a:gd name="connsiteY3" fmla="*/ 568337 h 705779"/>
              <a:gd name="connsiteX4" fmla="*/ 101699 w 395680"/>
              <a:gd name="connsiteY4" fmla="*/ 209562 h 705779"/>
              <a:gd name="connsiteX5" fmla="*/ 260449 w 395680"/>
              <a:gd name="connsiteY5" fmla="*/ 387362 h 705779"/>
              <a:gd name="connsiteX6" fmla="*/ 99 w 395680"/>
              <a:gd name="connsiteY6" fmla="*/ 12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680" h="705779">
                <a:moveTo>
                  <a:pt x="99" y="12"/>
                </a:moveTo>
                <a:cubicBezTo>
                  <a:pt x="5920" y="-2105"/>
                  <a:pt x="230816" y="258245"/>
                  <a:pt x="295374" y="374662"/>
                </a:cubicBezTo>
                <a:cubicBezTo>
                  <a:pt x="359932" y="491079"/>
                  <a:pt x="376866" y="666233"/>
                  <a:pt x="387449" y="698512"/>
                </a:cubicBezTo>
                <a:cubicBezTo>
                  <a:pt x="398032" y="730791"/>
                  <a:pt x="406499" y="649829"/>
                  <a:pt x="358874" y="568337"/>
                </a:cubicBezTo>
                <a:cubicBezTo>
                  <a:pt x="311249" y="486845"/>
                  <a:pt x="118103" y="239724"/>
                  <a:pt x="101699" y="209562"/>
                </a:cubicBezTo>
                <a:cubicBezTo>
                  <a:pt x="85295" y="179400"/>
                  <a:pt x="275266" y="419112"/>
                  <a:pt x="260449" y="387362"/>
                </a:cubicBezTo>
                <a:cubicBezTo>
                  <a:pt x="245632" y="355612"/>
                  <a:pt x="-5722" y="2129"/>
                  <a:pt x="99" y="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5CEAC987-6D8B-EFDA-DC3F-ACB8DEF7E42D}"/>
              </a:ext>
            </a:extLst>
          </p:cNvPr>
          <p:cNvSpPr/>
          <p:nvPr/>
        </p:nvSpPr>
        <p:spPr>
          <a:xfrm>
            <a:off x="5386956" y="6647547"/>
            <a:ext cx="451870" cy="213883"/>
          </a:xfrm>
          <a:custGeom>
            <a:avLst/>
            <a:gdLst>
              <a:gd name="connsiteX0" fmla="*/ 16894 w 451870"/>
              <a:gd name="connsiteY0" fmla="*/ 903 h 213883"/>
              <a:gd name="connsiteX1" fmla="*/ 4194 w 451870"/>
              <a:gd name="connsiteY1" fmla="*/ 89803 h 213883"/>
              <a:gd name="connsiteX2" fmla="*/ 86744 w 451870"/>
              <a:gd name="connsiteY2" fmla="*/ 181878 h 213883"/>
              <a:gd name="connsiteX3" fmla="*/ 35944 w 451870"/>
              <a:gd name="connsiteY3" fmla="*/ 210453 h 213883"/>
              <a:gd name="connsiteX4" fmla="*/ 223269 w 451870"/>
              <a:gd name="connsiteY4" fmla="*/ 112028 h 213883"/>
              <a:gd name="connsiteX5" fmla="*/ 451869 w 451870"/>
              <a:gd name="connsiteY5" fmla="*/ 121553 h 213883"/>
              <a:gd name="connsiteX6" fmla="*/ 226444 w 451870"/>
              <a:gd name="connsiteY6" fmla="*/ 102503 h 213883"/>
              <a:gd name="connsiteX7" fmla="*/ 153419 w 451870"/>
              <a:gd name="connsiteY7" fmla="*/ 89803 h 213883"/>
              <a:gd name="connsiteX8" fmla="*/ 124844 w 451870"/>
              <a:gd name="connsiteY8" fmla="*/ 7253 h 213883"/>
              <a:gd name="connsiteX9" fmla="*/ 150244 w 451870"/>
              <a:gd name="connsiteY9" fmla="*/ 140603 h 213883"/>
              <a:gd name="connsiteX10" fmla="*/ 58169 w 451870"/>
              <a:gd name="connsiteY10" fmla="*/ 146953 h 213883"/>
              <a:gd name="connsiteX11" fmla="*/ 16894 w 451870"/>
              <a:gd name="connsiteY11" fmla="*/ 903 h 2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70" h="213883">
                <a:moveTo>
                  <a:pt x="16894" y="903"/>
                </a:moveTo>
                <a:cubicBezTo>
                  <a:pt x="7898" y="-8622"/>
                  <a:pt x="-7448" y="59641"/>
                  <a:pt x="4194" y="89803"/>
                </a:cubicBezTo>
                <a:cubicBezTo>
                  <a:pt x="15836" y="119965"/>
                  <a:pt x="81452" y="161770"/>
                  <a:pt x="86744" y="181878"/>
                </a:cubicBezTo>
                <a:cubicBezTo>
                  <a:pt x="92036" y="201986"/>
                  <a:pt x="13190" y="222095"/>
                  <a:pt x="35944" y="210453"/>
                </a:cubicBezTo>
                <a:cubicBezTo>
                  <a:pt x="58698" y="198811"/>
                  <a:pt x="153948" y="126845"/>
                  <a:pt x="223269" y="112028"/>
                </a:cubicBezTo>
                <a:cubicBezTo>
                  <a:pt x="292590" y="97211"/>
                  <a:pt x="451340" y="123140"/>
                  <a:pt x="451869" y="121553"/>
                </a:cubicBezTo>
                <a:cubicBezTo>
                  <a:pt x="452398" y="119966"/>
                  <a:pt x="276186" y="107795"/>
                  <a:pt x="226444" y="102503"/>
                </a:cubicBezTo>
                <a:cubicBezTo>
                  <a:pt x="176702" y="97211"/>
                  <a:pt x="170352" y="105678"/>
                  <a:pt x="153419" y="89803"/>
                </a:cubicBezTo>
                <a:cubicBezTo>
                  <a:pt x="136486" y="73928"/>
                  <a:pt x="125373" y="-1214"/>
                  <a:pt x="124844" y="7253"/>
                </a:cubicBezTo>
                <a:cubicBezTo>
                  <a:pt x="124315" y="15720"/>
                  <a:pt x="161356" y="117320"/>
                  <a:pt x="150244" y="140603"/>
                </a:cubicBezTo>
                <a:cubicBezTo>
                  <a:pt x="139132" y="163886"/>
                  <a:pt x="80394" y="166003"/>
                  <a:pt x="58169" y="146953"/>
                </a:cubicBezTo>
                <a:cubicBezTo>
                  <a:pt x="35944" y="127903"/>
                  <a:pt x="25890" y="10428"/>
                  <a:pt x="16894" y="9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E6F45809-9419-EAA0-2A6F-BAA6FDBFE2BD}"/>
              </a:ext>
            </a:extLst>
          </p:cNvPr>
          <p:cNvSpPr/>
          <p:nvPr/>
        </p:nvSpPr>
        <p:spPr>
          <a:xfrm>
            <a:off x="5146342" y="6704880"/>
            <a:ext cx="135482" cy="429628"/>
          </a:xfrm>
          <a:custGeom>
            <a:avLst/>
            <a:gdLst>
              <a:gd name="connsiteX0" fmla="*/ 108283 w 135482"/>
              <a:gd name="connsiteY0" fmla="*/ 720 h 429628"/>
              <a:gd name="connsiteX1" fmla="*/ 89233 w 135482"/>
              <a:gd name="connsiteY1" fmla="*/ 137245 h 429628"/>
              <a:gd name="connsiteX2" fmla="*/ 114633 w 135482"/>
              <a:gd name="connsiteY2" fmla="*/ 162645 h 429628"/>
              <a:gd name="connsiteX3" fmla="*/ 60658 w 135482"/>
              <a:gd name="connsiteY3" fmla="*/ 267420 h 429628"/>
              <a:gd name="connsiteX4" fmla="*/ 133683 w 135482"/>
              <a:gd name="connsiteY4" fmla="*/ 429345 h 429628"/>
              <a:gd name="connsiteX5" fmla="*/ 108283 w 135482"/>
              <a:gd name="connsiteY5" fmla="*/ 302345 h 429628"/>
              <a:gd name="connsiteX6" fmla="*/ 54308 w 135482"/>
              <a:gd name="connsiteY6" fmla="*/ 143595 h 429628"/>
              <a:gd name="connsiteX7" fmla="*/ 333 w 135482"/>
              <a:gd name="connsiteY7" fmla="*/ 22945 h 429628"/>
              <a:gd name="connsiteX8" fmla="*/ 35258 w 135482"/>
              <a:gd name="connsiteY8" fmla="*/ 203920 h 429628"/>
              <a:gd name="connsiteX9" fmla="*/ 108283 w 135482"/>
              <a:gd name="connsiteY9" fmla="*/ 720 h 4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482" h="429628">
                <a:moveTo>
                  <a:pt x="108283" y="720"/>
                </a:moveTo>
                <a:cubicBezTo>
                  <a:pt x="117279" y="-10392"/>
                  <a:pt x="88175" y="110258"/>
                  <a:pt x="89233" y="137245"/>
                </a:cubicBezTo>
                <a:cubicBezTo>
                  <a:pt x="90291" y="164232"/>
                  <a:pt x="119395" y="140949"/>
                  <a:pt x="114633" y="162645"/>
                </a:cubicBezTo>
                <a:cubicBezTo>
                  <a:pt x="109871" y="184341"/>
                  <a:pt x="57483" y="222970"/>
                  <a:pt x="60658" y="267420"/>
                </a:cubicBezTo>
                <a:cubicBezTo>
                  <a:pt x="63833" y="311870"/>
                  <a:pt x="125746" y="423524"/>
                  <a:pt x="133683" y="429345"/>
                </a:cubicBezTo>
                <a:cubicBezTo>
                  <a:pt x="141620" y="435166"/>
                  <a:pt x="121512" y="349970"/>
                  <a:pt x="108283" y="302345"/>
                </a:cubicBezTo>
                <a:cubicBezTo>
                  <a:pt x="95054" y="254720"/>
                  <a:pt x="72300" y="190162"/>
                  <a:pt x="54308" y="143595"/>
                </a:cubicBezTo>
                <a:cubicBezTo>
                  <a:pt x="36316" y="97028"/>
                  <a:pt x="3508" y="12891"/>
                  <a:pt x="333" y="22945"/>
                </a:cubicBezTo>
                <a:cubicBezTo>
                  <a:pt x="-2842" y="32999"/>
                  <a:pt x="17266" y="209212"/>
                  <a:pt x="35258" y="203920"/>
                </a:cubicBezTo>
                <a:cubicBezTo>
                  <a:pt x="53250" y="198628"/>
                  <a:pt x="99287" y="11832"/>
                  <a:pt x="108283" y="7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7CFBDD9-6414-014E-13BC-441AD3BF1600}"/>
              </a:ext>
            </a:extLst>
          </p:cNvPr>
          <p:cNvSpPr/>
          <p:nvPr/>
        </p:nvSpPr>
        <p:spPr>
          <a:xfrm>
            <a:off x="5263950" y="6540499"/>
            <a:ext cx="149851" cy="597292"/>
          </a:xfrm>
          <a:custGeom>
            <a:avLst/>
            <a:gdLst>
              <a:gd name="connsiteX0" fmla="*/ 51000 w 149851"/>
              <a:gd name="connsiteY0" fmla="*/ 1 h 597292"/>
              <a:gd name="connsiteX1" fmla="*/ 200 w 149851"/>
              <a:gd name="connsiteY1" fmla="*/ 209551 h 597292"/>
              <a:gd name="connsiteX2" fmla="*/ 73225 w 149851"/>
              <a:gd name="connsiteY2" fmla="*/ 393701 h 597292"/>
              <a:gd name="connsiteX3" fmla="*/ 133550 w 149851"/>
              <a:gd name="connsiteY3" fmla="*/ 342901 h 597292"/>
              <a:gd name="connsiteX4" fmla="*/ 130375 w 149851"/>
              <a:gd name="connsiteY4" fmla="*/ 447676 h 597292"/>
              <a:gd name="connsiteX5" fmla="*/ 149425 w 149851"/>
              <a:gd name="connsiteY5" fmla="*/ 596901 h 597292"/>
              <a:gd name="connsiteX6" fmla="*/ 143075 w 149851"/>
              <a:gd name="connsiteY6" fmla="*/ 400051 h 597292"/>
              <a:gd name="connsiteX7" fmla="*/ 136725 w 149851"/>
              <a:gd name="connsiteY7" fmla="*/ 155576 h 597292"/>
              <a:gd name="connsiteX8" fmla="*/ 82750 w 149851"/>
              <a:gd name="connsiteY8" fmla="*/ 422276 h 597292"/>
              <a:gd name="connsiteX9" fmla="*/ 35125 w 149851"/>
              <a:gd name="connsiteY9" fmla="*/ 206376 h 597292"/>
              <a:gd name="connsiteX10" fmla="*/ 51000 w 149851"/>
              <a:gd name="connsiteY10" fmla="*/ 1 h 59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51" h="597292">
                <a:moveTo>
                  <a:pt x="51000" y="1"/>
                </a:moveTo>
                <a:cubicBezTo>
                  <a:pt x="45179" y="530"/>
                  <a:pt x="-3504" y="143934"/>
                  <a:pt x="200" y="209551"/>
                </a:cubicBezTo>
                <a:cubicBezTo>
                  <a:pt x="3904" y="275168"/>
                  <a:pt x="51000" y="371476"/>
                  <a:pt x="73225" y="393701"/>
                </a:cubicBezTo>
                <a:cubicBezTo>
                  <a:pt x="95450" y="415926"/>
                  <a:pt x="124025" y="333905"/>
                  <a:pt x="133550" y="342901"/>
                </a:cubicBezTo>
                <a:cubicBezTo>
                  <a:pt x="143075" y="351897"/>
                  <a:pt x="127729" y="405343"/>
                  <a:pt x="130375" y="447676"/>
                </a:cubicBezTo>
                <a:cubicBezTo>
                  <a:pt x="133021" y="490009"/>
                  <a:pt x="147308" y="604838"/>
                  <a:pt x="149425" y="596901"/>
                </a:cubicBezTo>
                <a:cubicBezTo>
                  <a:pt x="151542" y="588964"/>
                  <a:pt x="145192" y="473605"/>
                  <a:pt x="143075" y="400051"/>
                </a:cubicBezTo>
                <a:cubicBezTo>
                  <a:pt x="140958" y="326497"/>
                  <a:pt x="146779" y="151872"/>
                  <a:pt x="136725" y="155576"/>
                </a:cubicBezTo>
                <a:cubicBezTo>
                  <a:pt x="126671" y="159280"/>
                  <a:pt x="99683" y="413809"/>
                  <a:pt x="82750" y="422276"/>
                </a:cubicBezTo>
                <a:cubicBezTo>
                  <a:pt x="65817" y="430743"/>
                  <a:pt x="35654" y="276226"/>
                  <a:pt x="35125" y="206376"/>
                </a:cubicBezTo>
                <a:cubicBezTo>
                  <a:pt x="34596" y="136526"/>
                  <a:pt x="56821" y="-528"/>
                  <a:pt x="51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19956433-EA6A-FDC3-C1E7-54AE8D4CC4CC}"/>
              </a:ext>
            </a:extLst>
          </p:cNvPr>
          <p:cNvSpPr/>
          <p:nvPr/>
        </p:nvSpPr>
        <p:spPr>
          <a:xfrm>
            <a:off x="5483174" y="6523884"/>
            <a:ext cx="382966" cy="305840"/>
          </a:xfrm>
          <a:custGeom>
            <a:avLst/>
            <a:gdLst>
              <a:gd name="connsiteX0" fmla="*/ 51 w 382966"/>
              <a:gd name="connsiteY0" fmla="*/ 741 h 305840"/>
              <a:gd name="connsiteX1" fmla="*/ 228651 w 382966"/>
              <a:gd name="connsiteY1" fmla="*/ 48366 h 305840"/>
              <a:gd name="connsiteX2" fmla="*/ 200076 w 382966"/>
              <a:gd name="connsiteY2" fmla="*/ 143616 h 305840"/>
              <a:gd name="connsiteX3" fmla="*/ 365176 w 382966"/>
              <a:gd name="connsiteY3" fmla="*/ 153141 h 305840"/>
              <a:gd name="connsiteX4" fmla="*/ 362001 w 382966"/>
              <a:gd name="connsiteY4" fmla="*/ 305541 h 305840"/>
              <a:gd name="connsiteX5" fmla="*/ 365176 w 382966"/>
              <a:gd name="connsiteY5" fmla="*/ 191241 h 305840"/>
              <a:gd name="connsiteX6" fmla="*/ 111176 w 382966"/>
              <a:gd name="connsiteY6" fmla="*/ 159491 h 305840"/>
              <a:gd name="connsiteX7" fmla="*/ 250876 w 382966"/>
              <a:gd name="connsiteY7" fmla="*/ 83291 h 305840"/>
              <a:gd name="connsiteX8" fmla="*/ 51 w 382966"/>
              <a:gd name="connsiteY8" fmla="*/ 741 h 3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66" h="305840">
                <a:moveTo>
                  <a:pt x="51" y="741"/>
                </a:moveTo>
                <a:cubicBezTo>
                  <a:pt x="-3653" y="-5080"/>
                  <a:pt x="195314" y="24554"/>
                  <a:pt x="228651" y="48366"/>
                </a:cubicBezTo>
                <a:cubicBezTo>
                  <a:pt x="261988" y="72178"/>
                  <a:pt x="177322" y="126154"/>
                  <a:pt x="200076" y="143616"/>
                </a:cubicBezTo>
                <a:cubicBezTo>
                  <a:pt x="222830" y="161079"/>
                  <a:pt x="338189" y="126154"/>
                  <a:pt x="365176" y="153141"/>
                </a:cubicBezTo>
                <a:cubicBezTo>
                  <a:pt x="392163" y="180128"/>
                  <a:pt x="362001" y="299191"/>
                  <a:pt x="362001" y="305541"/>
                </a:cubicBezTo>
                <a:cubicBezTo>
                  <a:pt x="362001" y="311891"/>
                  <a:pt x="406980" y="215583"/>
                  <a:pt x="365176" y="191241"/>
                </a:cubicBezTo>
                <a:cubicBezTo>
                  <a:pt x="323372" y="166899"/>
                  <a:pt x="130226" y="177483"/>
                  <a:pt x="111176" y="159491"/>
                </a:cubicBezTo>
                <a:cubicBezTo>
                  <a:pt x="92126" y="141499"/>
                  <a:pt x="272043" y="111866"/>
                  <a:pt x="250876" y="83291"/>
                </a:cubicBezTo>
                <a:cubicBezTo>
                  <a:pt x="229709" y="54716"/>
                  <a:pt x="3755" y="6562"/>
                  <a:pt x="51" y="7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767C37B9-039C-399B-AD04-0C00292B0E0D}"/>
              </a:ext>
            </a:extLst>
          </p:cNvPr>
          <p:cNvSpPr/>
          <p:nvPr/>
        </p:nvSpPr>
        <p:spPr>
          <a:xfrm>
            <a:off x="5139994" y="6886565"/>
            <a:ext cx="114631" cy="960600"/>
          </a:xfrm>
          <a:custGeom>
            <a:avLst/>
            <a:gdLst>
              <a:gd name="connsiteX0" fmla="*/ 105106 w 114631"/>
              <a:gd name="connsiteY0" fmla="*/ 257185 h 960600"/>
              <a:gd name="connsiteX1" fmla="*/ 67006 w 114631"/>
              <a:gd name="connsiteY1" fmla="*/ 552460 h 960600"/>
              <a:gd name="connsiteX2" fmla="*/ 114631 w 114631"/>
              <a:gd name="connsiteY2" fmla="*/ 958860 h 960600"/>
              <a:gd name="connsiteX3" fmla="*/ 67006 w 114631"/>
              <a:gd name="connsiteY3" fmla="*/ 669935 h 960600"/>
              <a:gd name="connsiteX4" fmla="*/ 331 w 114631"/>
              <a:gd name="connsiteY4" fmla="*/ 10 h 960600"/>
              <a:gd name="connsiteX5" fmla="*/ 41606 w 114631"/>
              <a:gd name="connsiteY5" fmla="*/ 685810 h 960600"/>
              <a:gd name="connsiteX6" fmla="*/ 47956 w 114631"/>
              <a:gd name="connsiteY6" fmla="*/ 596910 h 960600"/>
              <a:gd name="connsiteX7" fmla="*/ 105106 w 114631"/>
              <a:gd name="connsiteY7" fmla="*/ 257185 h 9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1" h="960600">
                <a:moveTo>
                  <a:pt x="105106" y="257185"/>
                </a:moveTo>
                <a:cubicBezTo>
                  <a:pt x="108281" y="249777"/>
                  <a:pt x="65419" y="435514"/>
                  <a:pt x="67006" y="552460"/>
                </a:cubicBezTo>
                <a:cubicBezTo>
                  <a:pt x="68593" y="669406"/>
                  <a:pt x="114631" y="939281"/>
                  <a:pt x="114631" y="958860"/>
                </a:cubicBezTo>
                <a:cubicBezTo>
                  <a:pt x="114631" y="978439"/>
                  <a:pt x="86056" y="829743"/>
                  <a:pt x="67006" y="669935"/>
                </a:cubicBezTo>
                <a:cubicBezTo>
                  <a:pt x="47956" y="510127"/>
                  <a:pt x="4564" y="-2636"/>
                  <a:pt x="331" y="10"/>
                </a:cubicBezTo>
                <a:cubicBezTo>
                  <a:pt x="-3902" y="2656"/>
                  <a:pt x="33668" y="586327"/>
                  <a:pt x="41606" y="685810"/>
                </a:cubicBezTo>
                <a:cubicBezTo>
                  <a:pt x="49543" y="785293"/>
                  <a:pt x="35256" y="667818"/>
                  <a:pt x="47956" y="596910"/>
                </a:cubicBezTo>
                <a:cubicBezTo>
                  <a:pt x="60656" y="526002"/>
                  <a:pt x="101931" y="264593"/>
                  <a:pt x="105106" y="25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F4508FB8-0B2F-D337-11B3-F7CC56B7379B}"/>
              </a:ext>
            </a:extLst>
          </p:cNvPr>
          <p:cNvSpPr/>
          <p:nvPr/>
        </p:nvSpPr>
        <p:spPr>
          <a:xfrm>
            <a:off x="6238417" y="7105372"/>
            <a:ext cx="502225" cy="852201"/>
          </a:xfrm>
          <a:custGeom>
            <a:avLst/>
            <a:gdLst>
              <a:gd name="connsiteX0" fmla="*/ 458 w 502225"/>
              <a:gd name="connsiteY0" fmla="*/ 278 h 852201"/>
              <a:gd name="connsiteX1" fmla="*/ 340183 w 502225"/>
              <a:gd name="connsiteY1" fmla="*/ 495578 h 852201"/>
              <a:gd name="connsiteX2" fmla="*/ 492583 w 502225"/>
              <a:gd name="connsiteY2" fmla="*/ 841653 h 852201"/>
              <a:gd name="connsiteX3" fmla="*/ 448133 w 502225"/>
              <a:gd name="connsiteY3" fmla="*/ 717828 h 852201"/>
              <a:gd name="connsiteX4" fmla="*/ 136983 w 502225"/>
              <a:gd name="connsiteY4" fmla="*/ 266978 h 852201"/>
              <a:gd name="connsiteX5" fmla="*/ 263983 w 502225"/>
              <a:gd name="connsiteY5" fmla="*/ 422553 h 852201"/>
              <a:gd name="connsiteX6" fmla="*/ 458 w 502225"/>
              <a:gd name="connsiteY6" fmla="*/ 278 h 85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225" h="852201">
                <a:moveTo>
                  <a:pt x="458" y="278"/>
                </a:moveTo>
                <a:cubicBezTo>
                  <a:pt x="13158" y="12449"/>
                  <a:pt x="258162" y="355349"/>
                  <a:pt x="340183" y="495578"/>
                </a:cubicBezTo>
                <a:cubicBezTo>
                  <a:pt x="422204" y="635807"/>
                  <a:pt x="474591" y="804611"/>
                  <a:pt x="492583" y="841653"/>
                </a:cubicBezTo>
                <a:cubicBezTo>
                  <a:pt x="510575" y="878695"/>
                  <a:pt x="507400" y="813607"/>
                  <a:pt x="448133" y="717828"/>
                </a:cubicBezTo>
                <a:cubicBezTo>
                  <a:pt x="388866" y="622049"/>
                  <a:pt x="167675" y="316190"/>
                  <a:pt x="136983" y="266978"/>
                </a:cubicBezTo>
                <a:cubicBezTo>
                  <a:pt x="106291" y="217766"/>
                  <a:pt x="285150" y="465945"/>
                  <a:pt x="263983" y="422553"/>
                </a:cubicBezTo>
                <a:cubicBezTo>
                  <a:pt x="242816" y="379161"/>
                  <a:pt x="-12242" y="-11893"/>
                  <a:pt x="458" y="2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2A479F1A-9644-8C1C-096A-E40E72768357}"/>
              </a:ext>
            </a:extLst>
          </p:cNvPr>
          <p:cNvSpPr/>
          <p:nvPr/>
        </p:nvSpPr>
        <p:spPr>
          <a:xfrm>
            <a:off x="5875565" y="6673250"/>
            <a:ext cx="325872" cy="362590"/>
          </a:xfrm>
          <a:custGeom>
            <a:avLst/>
            <a:gdLst>
              <a:gd name="connsiteX0" fmla="*/ 4535 w 325872"/>
              <a:gd name="connsiteY0" fmla="*/ 3775 h 362590"/>
              <a:gd name="connsiteX1" fmla="*/ 48985 w 325872"/>
              <a:gd name="connsiteY1" fmla="*/ 32350 h 362590"/>
              <a:gd name="connsiteX2" fmla="*/ 325210 w 325872"/>
              <a:gd name="connsiteY2" fmla="*/ 203800 h 362590"/>
              <a:gd name="connsiteX3" fmla="*/ 125185 w 325872"/>
              <a:gd name="connsiteY3" fmla="*/ 153000 h 362590"/>
              <a:gd name="connsiteX4" fmla="*/ 90260 w 325872"/>
              <a:gd name="connsiteY4" fmla="*/ 362550 h 362590"/>
              <a:gd name="connsiteX5" fmla="*/ 182335 w 325872"/>
              <a:gd name="connsiteY5" fmla="*/ 133950 h 362590"/>
              <a:gd name="connsiteX6" fmla="*/ 4535 w 325872"/>
              <a:gd name="connsiteY6" fmla="*/ 3775 h 3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872" h="362590">
                <a:moveTo>
                  <a:pt x="4535" y="3775"/>
                </a:moveTo>
                <a:cubicBezTo>
                  <a:pt x="-17690" y="-13158"/>
                  <a:pt x="48985" y="32350"/>
                  <a:pt x="48985" y="32350"/>
                </a:cubicBezTo>
                <a:cubicBezTo>
                  <a:pt x="102431" y="65687"/>
                  <a:pt x="312510" y="183692"/>
                  <a:pt x="325210" y="203800"/>
                </a:cubicBezTo>
                <a:cubicBezTo>
                  <a:pt x="337910" y="223908"/>
                  <a:pt x="164343" y="126542"/>
                  <a:pt x="125185" y="153000"/>
                </a:cubicBezTo>
                <a:cubicBezTo>
                  <a:pt x="86027" y="179458"/>
                  <a:pt x="80735" y="365725"/>
                  <a:pt x="90260" y="362550"/>
                </a:cubicBezTo>
                <a:cubicBezTo>
                  <a:pt x="99785" y="359375"/>
                  <a:pt x="197152" y="194804"/>
                  <a:pt x="182335" y="133950"/>
                </a:cubicBezTo>
                <a:cubicBezTo>
                  <a:pt x="167518" y="73096"/>
                  <a:pt x="26760" y="20708"/>
                  <a:pt x="4535" y="37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E535CCB4-EC7C-72D2-F6C9-8BDE1D644DBA}"/>
              </a:ext>
            </a:extLst>
          </p:cNvPr>
          <p:cNvSpPr/>
          <p:nvPr/>
        </p:nvSpPr>
        <p:spPr>
          <a:xfrm>
            <a:off x="5670159" y="6811963"/>
            <a:ext cx="311083" cy="233377"/>
          </a:xfrm>
          <a:custGeom>
            <a:avLst/>
            <a:gdLst>
              <a:gd name="connsiteX0" fmla="*/ 391 w 311083"/>
              <a:gd name="connsiteY0" fmla="*/ 11112 h 233377"/>
              <a:gd name="connsiteX1" fmla="*/ 152791 w 311083"/>
              <a:gd name="connsiteY1" fmla="*/ 96837 h 233377"/>
              <a:gd name="connsiteX2" fmla="*/ 155966 w 311083"/>
              <a:gd name="connsiteY2" fmla="*/ 157162 h 233377"/>
              <a:gd name="connsiteX3" fmla="*/ 308366 w 311083"/>
              <a:gd name="connsiteY3" fmla="*/ 233362 h 233377"/>
              <a:gd name="connsiteX4" fmla="*/ 257566 w 311083"/>
              <a:gd name="connsiteY4" fmla="*/ 150812 h 233377"/>
              <a:gd name="connsiteX5" fmla="*/ 308366 w 311083"/>
              <a:gd name="connsiteY5" fmla="*/ 4762 h 233377"/>
              <a:gd name="connsiteX6" fmla="*/ 219466 w 311083"/>
              <a:gd name="connsiteY6" fmla="*/ 128587 h 233377"/>
              <a:gd name="connsiteX7" fmla="*/ 111516 w 311083"/>
              <a:gd name="connsiteY7" fmla="*/ 14287 h 233377"/>
              <a:gd name="connsiteX8" fmla="*/ 391 w 311083"/>
              <a:gd name="connsiteY8" fmla="*/ 11112 h 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083" h="233377">
                <a:moveTo>
                  <a:pt x="391" y="11112"/>
                </a:moveTo>
                <a:cubicBezTo>
                  <a:pt x="7270" y="24870"/>
                  <a:pt x="126862" y="72495"/>
                  <a:pt x="152791" y="96837"/>
                </a:cubicBezTo>
                <a:cubicBezTo>
                  <a:pt x="178720" y="121179"/>
                  <a:pt x="130037" y="134408"/>
                  <a:pt x="155966" y="157162"/>
                </a:cubicBezTo>
                <a:cubicBezTo>
                  <a:pt x="181895" y="179916"/>
                  <a:pt x="291433" y="234420"/>
                  <a:pt x="308366" y="233362"/>
                </a:cubicBezTo>
                <a:cubicBezTo>
                  <a:pt x="325299" y="232304"/>
                  <a:pt x="257566" y="188912"/>
                  <a:pt x="257566" y="150812"/>
                </a:cubicBezTo>
                <a:cubicBezTo>
                  <a:pt x="257566" y="112712"/>
                  <a:pt x="314716" y="8466"/>
                  <a:pt x="308366" y="4762"/>
                </a:cubicBezTo>
                <a:cubicBezTo>
                  <a:pt x="302016" y="1058"/>
                  <a:pt x="252274" y="127000"/>
                  <a:pt x="219466" y="128587"/>
                </a:cubicBezTo>
                <a:cubicBezTo>
                  <a:pt x="186658" y="130175"/>
                  <a:pt x="143795" y="34395"/>
                  <a:pt x="111516" y="14287"/>
                </a:cubicBezTo>
                <a:cubicBezTo>
                  <a:pt x="79237" y="-5821"/>
                  <a:pt x="-6488" y="-2646"/>
                  <a:pt x="391" y="11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6EC959E6-01B1-C321-55DD-BCE78A97EBB5}"/>
              </a:ext>
            </a:extLst>
          </p:cNvPr>
          <p:cNvSpPr/>
          <p:nvPr/>
        </p:nvSpPr>
        <p:spPr>
          <a:xfrm>
            <a:off x="5328390" y="6949855"/>
            <a:ext cx="184946" cy="273922"/>
          </a:xfrm>
          <a:custGeom>
            <a:avLst/>
            <a:gdLst>
              <a:gd name="connsiteX0" fmla="*/ 164360 w 184946"/>
              <a:gd name="connsiteY0" fmla="*/ 220 h 273922"/>
              <a:gd name="connsiteX1" fmla="*/ 183410 w 184946"/>
              <a:gd name="connsiteY1" fmla="*/ 108170 h 273922"/>
              <a:gd name="connsiteX2" fmla="*/ 123085 w 184946"/>
              <a:gd name="connsiteY2" fmla="*/ 235170 h 273922"/>
              <a:gd name="connsiteX3" fmla="*/ 177060 w 184946"/>
              <a:gd name="connsiteY3" fmla="*/ 158970 h 273922"/>
              <a:gd name="connsiteX4" fmla="*/ 107210 w 184946"/>
              <a:gd name="connsiteY4" fmla="*/ 273270 h 273922"/>
              <a:gd name="connsiteX5" fmla="*/ 62760 w 184946"/>
              <a:gd name="connsiteY5" fmla="*/ 203420 h 273922"/>
              <a:gd name="connsiteX6" fmla="*/ 34185 w 184946"/>
              <a:gd name="connsiteY6" fmla="*/ 155795 h 273922"/>
              <a:gd name="connsiteX7" fmla="*/ 2435 w 184946"/>
              <a:gd name="connsiteY7" fmla="*/ 76420 h 273922"/>
              <a:gd name="connsiteX8" fmla="*/ 104035 w 184946"/>
              <a:gd name="connsiteY8" fmla="*/ 254220 h 273922"/>
              <a:gd name="connsiteX9" fmla="*/ 135785 w 184946"/>
              <a:gd name="connsiteY9" fmla="*/ 136745 h 273922"/>
              <a:gd name="connsiteX10" fmla="*/ 164360 w 184946"/>
              <a:gd name="connsiteY10" fmla="*/ 220 h 27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46" h="273922">
                <a:moveTo>
                  <a:pt x="164360" y="220"/>
                </a:moveTo>
                <a:cubicBezTo>
                  <a:pt x="172298" y="-4543"/>
                  <a:pt x="190289" y="69012"/>
                  <a:pt x="183410" y="108170"/>
                </a:cubicBezTo>
                <a:cubicBezTo>
                  <a:pt x="176531" y="147328"/>
                  <a:pt x="124143" y="226703"/>
                  <a:pt x="123085" y="235170"/>
                </a:cubicBezTo>
                <a:cubicBezTo>
                  <a:pt x="122027" y="243637"/>
                  <a:pt x="179706" y="152620"/>
                  <a:pt x="177060" y="158970"/>
                </a:cubicBezTo>
                <a:cubicBezTo>
                  <a:pt x="174414" y="165320"/>
                  <a:pt x="126260" y="265862"/>
                  <a:pt x="107210" y="273270"/>
                </a:cubicBezTo>
                <a:cubicBezTo>
                  <a:pt x="88160" y="280678"/>
                  <a:pt x="74931" y="222999"/>
                  <a:pt x="62760" y="203420"/>
                </a:cubicBezTo>
                <a:cubicBezTo>
                  <a:pt x="50589" y="183841"/>
                  <a:pt x="44239" y="176962"/>
                  <a:pt x="34185" y="155795"/>
                </a:cubicBezTo>
                <a:cubicBezTo>
                  <a:pt x="24131" y="134628"/>
                  <a:pt x="-9207" y="60016"/>
                  <a:pt x="2435" y="76420"/>
                </a:cubicBezTo>
                <a:cubicBezTo>
                  <a:pt x="14077" y="92824"/>
                  <a:pt x="81810" y="244166"/>
                  <a:pt x="104035" y="254220"/>
                </a:cubicBezTo>
                <a:cubicBezTo>
                  <a:pt x="126260" y="264274"/>
                  <a:pt x="130493" y="179607"/>
                  <a:pt x="135785" y="136745"/>
                </a:cubicBezTo>
                <a:cubicBezTo>
                  <a:pt x="141077" y="93883"/>
                  <a:pt x="156422" y="4983"/>
                  <a:pt x="164360" y="2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4D19A3EB-8DD9-2DAB-1515-CD9912608C36}"/>
              </a:ext>
            </a:extLst>
          </p:cNvPr>
          <p:cNvSpPr/>
          <p:nvPr/>
        </p:nvSpPr>
        <p:spPr>
          <a:xfrm>
            <a:off x="5774815" y="7000307"/>
            <a:ext cx="169695" cy="486712"/>
          </a:xfrm>
          <a:custGeom>
            <a:avLst/>
            <a:gdLst>
              <a:gd name="connsiteX0" fmla="*/ 168785 w 169695"/>
              <a:gd name="connsiteY0" fmla="*/ 162493 h 486712"/>
              <a:gd name="connsiteX1" fmla="*/ 70360 w 169695"/>
              <a:gd name="connsiteY1" fmla="*/ 333943 h 486712"/>
              <a:gd name="connsiteX2" fmla="*/ 22735 w 169695"/>
              <a:gd name="connsiteY2" fmla="*/ 486343 h 486712"/>
              <a:gd name="connsiteX3" fmla="*/ 44960 w 169695"/>
              <a:gd name="connsiteY3" fmla="*/ 289493 h 486712"/>
              <a:gd name="connsiteX4" fmla="*/ 38610 w 169695"/>
              <a:gd name="connsiteY4" fmla="*/ 568 h 486712"/>
              <a:gd name="connsiteX5" fmla="*/ 6860 w 169695"/>
              <a:gd name="connsiteY5" fmla="*/ 368868 h 486712"/>
              <a:gd name="connsiteX6" fmla="*/ 168785 w 169695"/>
              <a:gd name="connsiteY6" fmla="*/ 162493 h 4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5" h="486712">
                <a:moveTo>
                  <a:pt x="168785" y="162493"/>
                </a:moveTo>
                <a:cubicBezTo>
                  <a:pt x="179368" y="156672"/>
                  <a:pt x="94702" y="279968"/>
                  <a:pt x="70360" y="333943"/>
                </a:cubicBezTo>
                <a:cubicBezTo>
                  <a:pt x="46018" y="387918"/>
                  <a:pt x="26968" y="493751"/>
                  <a:pt x="22735" y="486343"/>
                </a:cubicBezTo>
                <a:cubicBezTo>
                  <a:pt x="18502" y="478935"/>
                  <a:pt x="42314" y="370455"/>
                  <a:pt x="44960" y="289493"/>
                </a:cubicBezTo>
                <a:cubicBezTo>
                  <a:pt x="47606" y="208531"/>
                  <a:pt x="44960" y="-12661"/>
                  <a:pt x="38610" y="568"/>
                </a:cubicBezTo>
                <a:cubicBezTo>
                  <a:pt x="32260" y="13797"/>
                  <a:pt x="-18011" y="339764"/>
                  <a:pt x="6860" y="368868"/>
                </a:cubicBezTo>
                <a:cubicBezTo>
                  <a:pt x="31731" y="397972"/>
                  <a:pt x="158202" y="168314"/>
                  <a:pt x="168785" y="1624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AC2F58A4-B14B-697C-F9B5-ACC478513C8A}"/>
              </a:ext>
            </a:extLst>
          </p:cNvPr>
          <p:cNvSpPr/>
          <p:nvPr/>
        </p:nvSpPr>
        <p:spPr>
          <a:xfrm>
            <a:off x="5187926" y="7524314"/>
            <a:ext cx="332336" cy="1094497"/>
          </a:xfrm>
          <a:custGeom>
            <a:avLst/>
            <a:gdLst>
              <a:gd name="connsiteX0" fmla="*/ 111149 w 332336"/>
              <a:gd name="connsiteY0" fmla="*/ 436 h 1094497"/>
              <a:gd name="connsiteX1" fmla="*/ 79399 w 332336"/>
              <a:gd name="connsiteY1" fmla="*/ 333811 h 1094497"/>
              <a:gd name="connsiteX2" fmla="*/ 323874 w 332336"/>
              <a:gd name="connsiteY2" fmla="*/ 1070411 h 1094497"/>
              <a:gd name="connsiteX3" fmla="*/ 250849 w 332336"/>
              <a:gd name="connsiteY3" fmla="*/ 841811 h 1094497"/>
              <a:gd name="connsiteX4" fmla="*/ 6374 w 332336"/>
              <a:gd name="connsiteY4" fmla="*/ 111561 h 1094497"/>
              <a:gd name="connsiteX5" fmla="*/ 76224 w 332336"/>
              <a:gd name="connsiteY5" fmla="*/ 394136 h 1094497"/>
              <a:gd name="connsiteX6" fmla="*/ 111149 w 332336"/>
              <a:gd name="connsiteY6" fmla="*/ 436 h 10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36" h="1094497">
                <a:moveTo>
                  <a:pt x="111149" y="436"/>
                </a:moveTo>
                <a:cubicBezTo>
                  <a:pt x="111678" y="-9618"/>
                  <a:pt x="43945" y="155482"/>
                  <a:pt x="79399" y="333811"/>
                </a:cubicBezTo>
                <a:cubicBezTo>
                  <a:pt x="114853" y="512140"/>
                  <a:pt x="295299" y="985744"/>
                  <a:pt x="323874" y="1070411"/>
                </a:cubicBezTo>
                <a:cubicBezTo>
                  <a:pt x="352449" y="1155078"/>
                  <a:pt x="303766" y="1001619"/>
                  <a:pt x="250849" y="841811"/>
                </a:cubicBezTo>
                <a:cubicBezTo>
                  <a:pt x="197932" y="682003"/>
                  <a:pt x="35478" y="186174"/>
                  <a:pt x="6374" y="111561"/>
                </a:cubicBezTo>
                <a:cubicBezTo>
                  <a:pt x="-22730" y="36949"/>
                  <a:pt x="56116" y="418478"/>
                  <a:pt x="76224" y="394136"/>
                </a:cubicBezTo>
                <a:cubicBezTo>
                  <a:pt x="96332" y="369794"/>
                  <a:pt x="110620" y="10490"/>
                  <a:pt x="111149" y="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BC67F93-2886-058F-EA98-214A73A7D2E3}"/>
              </a:ext>
            </a:extLst>
          </p:cNvPr>
          <p:cNvSpPr/>
          <p:nvPr/>
        </p:nvSpPr>
        <p:spPr>
          <a:xfrm>
            <a:off x="6663680" y="7934325"/>
            <a:ext cx="89674" cy="1078376"/>
          </a:xfrm>
          <a:custGeom>
            <a:avLst/>
            <a:gdLst>
              <a:gd name="connsiteX0" fmla="*/ 22870 w 89674"/>
              <a:gd name="connsiteY0" fmla="*/ 0 h 1078376"/>
              <a:gd name="connsiteX1" fmla="*/ 89545 w 89674"/>
              <a:gd name="connsiteY1" fmla="*/ 288925 h 1078376"/>
              <a:gd name="connsiteX2" fmla="*/ 38745 w 89674"/>
              <a:gd name="connsiteY2" fmla="*/ 1057275 h 1078376"/>
              <a:gd name="connsiteX3" fmla="*/ 645 w 89674"/>
              <a:gd name="connsiteY3" fmla="*/ 812800 h 1078376"/>
              <a:gd name="connsiteX4" fmla="*/ 70495 w 89674"/>
              <a:gd name="connsiteY4" fmla="*/ 288925 h 1078376"/>
              <a:gd name="connsiteX5" fmla="*/ 22870 w 89674"/>
              <a:gd name="connsiteY5" fmla="*/ 0 h 10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74" h="1078376">
                <a:moveTo>
                  <a:pt x="22870" y="0"/>
                </a:moveTo>
                <a:cubicBezTo>
                  <a:pt x="26045" y="0"/>
                  <a:pt x="86899" y="112713"/>
                  <a:pt x="89545" y="288925"/>
                </a:cubicBezTo>
                <a:cubicBezTo>
                  <a:pt x="92191" y="465137"/>
                  <a:pt x="53562" y="969963"/>
                  <a:pt x="38745" y="1057275"/>
                </a:cubicBezTo>
                <a:cubicBezTo>
                  <a:pt x="23928" y="1144587"/>
                  <a:pt x="-4647" y="940858"/>
                  <a:pt x="645" y="812800"/>
                </a:cubicBezTo>
                <a:cubicBezTo>
                  <a:pt x="5937" y="684742"/>
                  <a:pt x="68378" y="420687"/>
                  <a:pt x="70495" y="288925"/>
                </a:cubicBezTo>
                <a:cubicBezTo>
                  <a:pt x="72612" y="157163"/>
                  <a:pt x="19695" y="0"/>
                  <a:pt x="2287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8331698-DD12-CB1D-23E8-EF01E147B53A}"/>
              </a:ext>
            </a:extLst>
          </p:cNvPr>
          <p:cNvSpPr/>
          <p:nvPr/>
        </p:nvSpPr>
        <p:spPr>
          <a:xfrm>
            <a:off x="6702399" y="8420491"/>
            <a:ext cx="48012" cy="1198637"/>
          </a:xfrm>
          <a:custGeom>
            <a:avLst/>
            <a:gdLst>
              <a:gd name="connsiteX0" fmla="*/ 47651 w 48012"/>
              <a:gd name="connsiteY0" fmla="*/ 2784 h 1198637"/>
              <a:gd name="connsiteX1" fmla="*/ 22251 w 48012"/>
              <a:gd name="connsiteY1" fmla="*/ 1110859 h 1198637"/>
              <a:gd name="connsiteX2" fmla="*/ 28601 w 48012"/>
              <a:gd name="connsiteY2" fmla="*/ 1041009 h 1198637"/>
              <a:gd name="connsiteX3" fmla="*/ 34951 w 48012"/>
              <a:gd name="connsiteY3" fmla="*/ 342509 h 1198637"/>
              <a:gd name="connsiteX4" fmla="*/ 26 w 48012"/>
              <a:gd name="connsiteY4" fmla="*/ 780659 h 1198637"/>
              <a:gd name="connsiteX5" fmla="*/ 47651 w 48012"/>
              <a:gd name="connsiteY5" fmla="*/ 2784 h 11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2" h="1198637">
                <a:moveTo>
                  <a:pt x="47651" y="2784"/>
                </a:moveTo>
                <a:cubicBezTo>
                  <a:pt x="51355" y="57817"/>
                  <a:pt x="25426" y="937822"/>
                  <a:pt x="22251" y="1110859"/>
                </a:cubicBezTo>
                <a:cubicBezTo>
                  <a:pt x="19076" y="1283896"/>
                  <a:pt x="26484" y="1169067"/>
                  <a:pt x="28601" y="1041009"/>
                </a:cubicBezTo>
                <a:cubicBezTo>
                  <a:pt x="30718" y="912951"/>
                  <a:pt x="39713" y="385901"/>
                  <a:pt x="34951" y="342509"/>
                </a:cubicBezTo>
                <a:cubicBezTo>
                  <a:pt x="30188" y="299117"/>
                  <a:pt x="-1032" y="835163"/>
                  <a:pt x="26" y="780659"/>
                </a:cubicBezTo>
                <a:cubicBezTo>
                  <a:pt x="1084" y="726155"/>
                  <a:pt x="43947" y="-52249"/>
                  <a:pt x="47651" y="2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A25291BD-8C3D-9279-3D3E-A1141A934DC8}"/>
              </a:ext>
            </a:extLst>
          </p:cNvPr>
          <p:cNvSpPr/>
          <p:nvPr/>
        </p:nvSpPr>
        <p:spPr>
          <a:xfrm>
            <a:off x="6711645" y="8369949"/>
            <a:ext cx="29517" cy="1225904"/>
          </a:xfrm>
          <a:custGeom>
            <a:avLst/>
            <a:gdLst>
              <a:gd name="connsiteX0" fmla="*/ 16180 w 29517"/>
              <a:gd name="connsiteY0" fmla="*/ 81901 h 1225904"/>
              <a:gd name="connsiteX1" fmla="*/ 19355 w 29517"/>
              <a:gd name="connsiteY1" fmla="*/ 132701 h 1225904"/>
              <a:gd name="connsiteX2" fmla="*/ 25705 w 29517"/>
              <a:gd name="connsiteY2" fmla="*/ 1177276 h 1225904"/>
              <a:gd name="connsiteX3" fmla="*/ 28880 w 29517"/>
              <a:gd name="connsiteY3" fmla="*/ 989951 h 1225904"/>
              <a:gd name="connsiteX4" fmla="*/ 13005 w 29517"/>
              <a:gd name="connsiteY4" fmla="*/ 427976 h 1225904"/>
              <a:gd name="connsiteX5" fmla="*/ 19355 w 29517"/>
              <a:gd name="connsiteY5" fmla="*/ 27926 h 1225904"/>
              <a:gd name="connsiteX6" fmla="*/ 305 w 29517"/>
              <a:gd name="connsiteY6" fmla="*/ 34276 h 1225904"/>
              <a:gd name="connsiteX7" fmla="*/ 16180 w 29517"/>
              <a:gd name="connsiteY7" fmla="*/ 81901 h 122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7" h="1225904">
                <a:moveTo>
                  <a:pt x="16180" y="81901"/>
                </a:moveTo>
                <a:cubicBezTo>
                  <a:pt x="19355" y="98305"/>
                  <a:pt x="17768" y="-49861"/>
                  <a:pt x="19355" y="132701"/>
                </a:cubicBezTo>
                <a:cubicBezTo>
                  <a:pt x="20942" y="315263"/>
                  <a:pt x="24118" y="1034401"/>
                  <a:pt x="25705" y="1177276"/>
                </a:cubicBezTo>
                <a:cubicBezTo>
                  <a:pt x="27292" y="1320151"/>
                  <a:pt x="30997" y="1114834"/>
                  <a:pt x="28880" y="989951"/>
                </a:cubicBezTo>
                <a:cubicBezTo>
                  <a:pt x="26763" y="865068"/>
                  <a:pt x="14592" y="588313"/>
                  <a:pt x="13005" y="427976"/>
                </a:cubicBezTo>
                <a:cubicBezTo>
                  <a:pt x="11418" y="267639"/>
                  <a:pt x="21472" y="93543"/>
                  <a:pt x="19355" y="27926"/>
                </a:cubicBezTo>
                <a:cubicBezTo>
                  <a:pt x="17238" y="-37691"/>
                  <a:pt x="2951" y="32688"/>
                  <a:pt x="305" y="34276"/>
                </a:cubicBezTo>
                <a:cubicBezTo>
                  <a:pt x="-2341" y="35863"/>
                  <a:pt x="13005" y="65497"/>
                  <a:pt x="16180" y="819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BFED73C9-C285-2939-DA43-B1ED5C67B173}"/>
              </a:ext>
            </a:extLst>
          </p:cNvPr>
          <p:cNvSpPr/>
          <p:nvPr/>
        </p:nvSpPr>
        <p:spPr>
          <a:xfrm>
            <a:off x="6688957" y="8401863"/>
            <a:ext cx="86633" cy="1166119"/>
          </a:xfrm>
          <a:custGeom>
            <a:avLst/>
            <a:gdLst>
              <a:gd name="connsiteX0" fmla="*/ 768 w 86633"/>
              <a:gd name="connsiteY0" fmla="*/ 11887 h 1166119"/>
              <a:gd name="connsiteX1" fmla="*/ 35693 w 86633"/>
              <a:gd name="connsiteY1" fmla="*/ 1100912 h 1166119"/>
              <a:gd name="connsiteX2" fmla="*/ 38868 w 86633"/>
              <a:gd name="connsiteY2" fmla="*/ 970737 h 1166119"/>
              <a:gd name="connsiteX3" fmla="*/ 83318 w 86633"/>
              <a:gd name="connsiteY3" fmla="*/ 377012 h 1166119"/>
              <a:gd name="connsiteX4" fmla="*/ 73793 w 86633"/>
              <a:gd name="connsiteY4" fmla="*/ 513537 h 1166119"/>
              <a:gd name="connsiteX5" fmla="*/ 768 w 86633"/>
              <a:gd name="connsiteY5" fmla="*/ 11887 h 11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3" h="1166119">
                <a:moveTo>
                  <a:pt x="768" y="11887"/>
                </a:moveTo>
                <a:cubicBezTo>
                  <a:pt x="-5582" y="109783"/>
                  <a:pt x="29343" y="941104"/>
                  <a:pt x="35693" y="1100912"/>
                </a:cubicBezTo>
                <a:cubicBezTo>
                  <a:pt x="42043" y="1260720"/>
                  <a:pt x="30931" y="1091387"/>
                  <a:pt x="38868" y="970737"/>
                </a:cubicBezTo>
                <a:cubicBezTo>
                  <a:pt x="46805" y="850087"/>
                  <a:pt x="77497" y="453212"/>
                  <a:pt x="83318" y="377012"/>
                </a:cubicBezTo>
                <a:cubicBezTo>
                  <a:pt x="89139" y="300812"/>
                  <a:pt x="88080" y="575979"/>
                  <a:pt x="73793" y="513537"/>
                </a:cubicBezTo>
                <a:cubicBezTo>
                  <a:pt x="59506" y="451095"/>
                  <a:pt x="7118" y="-86009"/>
                  <a:pt x="768" y="118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F938F195-4F38-C115-7BDB-822FFA8A385F}"/>
              </a:ext>
            </a:extLst>
          </p:cNvPr>
          <p:cNvSpPr/>
          <p:nvPr/>
        </p:nvSpPr>
        <p:spPr>
          <a:xfrm>
            <a:off x="5493039" y="8511400"/>
            <a:ext cx="520373" cy="984650"/>
          </a:xfrm>
          <a:custGeom>
            <a:avLst/>
            <a:gdLst>
              <a:gd name="connsiteX0" fmla="*/ 15586 w 520373"/>
              <a:gd name="connsiteY0" fmla="*/ 35700 h 984650"/>
              <a:gd name="connsiteX1" fmla="*/ 72736 w 520373"/>
              <a:gd name="connsiteY1" fmla="*/ 80150 h 984650"/>
              <a:gd name="connsiteX2" fmla="*/ 342611 w 520373"/>
              <a:gd name="connsiteY2" fmla="*/ 511950 h 984650"/>
              <a:gd name="connsiteX3" fmla="*/ 495011 w 520373"/>
              <a:gd name="connsiteY3" fmla="*/ 959625 h 984650"/>
              <a:gd name="connsiteX4" fmla="*/ 482311 w 520373"/>
              <a:gd name="connsiteY4" fmla="*/ 861200 h 984650"/>
              <a:gd name="connsiteX5" fmla="*/ 129886 w 520373"/>
              <a:gd name="connsiteY5" fmla="*/ 305575 h 984650"/>
              <a:gd name="connsiteX6" fmla="*/ 329911 w 520373"/>
              <a:gd name="connsiteY6" fmla="*/ 616725 h 984650"/>
              <a:gd name="connsiteX7" fmla="*/ 310861 w 520373"/>
              <a:gd name="connsiteY7" fmla="*/ 473850 h 984650"/>
              <a:gd name="connsiteX8" fmla="*/ 15586 w 520373"/>
              <a:gd name="connsiteY8" fmla="*/ 35700 h 98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73" h="984650">
                <a:moveTo>
                  <a:pt x="15586" y="35700"/>
                </a:moveTo>
                <a:cubicBezTo>
                  <a:pt x="-24101" y="-29917"/>
                  <a:pt x="18232" y="775"/>
                  <a:pt x="72736" y="80150"/>
                </a:cubicBezTo>
                <a:cubicBezTo>
                  <a:pt x="127240" y="159525"/>
                  <a:pt x="272232" y="365371"/>
                  <a:pt x="342611" y="511950"/>
                </a:cubicBezTo>
                <a:cubicBezTo>
                  <a:pt x="412990" y="658529"/>
                  <a:pt x="471728" y="901417"/>
                  <a:pt x="495011" y="959625"/>
                </a:cubicBezTo>
                <a:cubicBezTo>
                  <a:pt x="518294" y="1017833"/>
                  <a:pt x="543165" y="970208"/>
                  <a:pt x="482311" y="861200"/>
                </a:cubicBezTo>
                <a:cubicBezTo>
                  <a:pt x="421457" y="752192"/>
                  <a:pt x="155286" y="346321"/>
                  <a:pt x="129886" y="305575"/>
                </a:cubicBezTo>
                <a:cubicBezTo>
                  <a:pt x="104486" y="264829"/>
                  <a:pt x="299749" y="588679"/>
                  <a:pt x="329911" y="616725"/>
                </a:cubicBezTo>
                <a:cubicBezTo>
                  <a:pt x="360073" y="644771"/>
                  <a:pt x="366953" y="577567"/>
                  <a:pt x="310861" y="473850"/>
                </a:cubicBezTo>
                <a:cubicBezTo>
                  <a:pt x="254769" y="370133"/>
                  <a:pt x="55273" y="101317"/>
                  <a:pt x="15586" y="357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81D98331-6FBF-D616-EFC7-32CCA1A957EB}"/>
              </a:ext>
            </a:extLst>
          </p:cNvPr>
          <p:cNvSpPr/>
          <p:nvPr/>
        </p:nvSpPr>
        <p:spPr>
          <a:xfrm>
            <a:off x="5408929" y="7212229"/>
            <a:ext cx="637054" cy="465303"/>
          </a:xfrm>
          <a:custGeom>
            <a:avLst/>
            <a:gdLst>
              <a:gd name="connsiteX0" fmla="*/ 26435 w 637054"/>
              <a:gd name="connsiteY0" fmla="*/ 898 h 465303"/>
              <a:gd name="connsiteX1" fmla="*/ 256098 w 637054"/>
              <a:gd name="connsiteY1" fmla="*/ 94465 h 465303"/>
              <a:gd name="connsiteX2" fmla="*/ 319893 w 637054"/>
              <a:gd name="connsiteY2" fmla="*/ 234815 h 465303"/>
              <a:gd name="connsiteX3" fmla="*/ 239086 w 637054"/>
              <a:gd name="connsiteY3" fmla="*/ 200791 h 465303"/>
              <a:gd name="connsiteX4" fmla="*/ 490014 w 637054"/>
              <a:gd name="connsiteY4" fmla="*/ 387924 h 465303"/>
              <a:gd name="connsiteX5" fmla="*/ 634617 w 637054"/>
              <a:gd name="connsiteY5" fmla="*/ 464478 h 465303"/>
              <a:gd name="connsiteX6" fmla="*/ 375183 w 637054"/>
              <a:gd name="connsiteY6" fmla="*/ 345393 h 465303"/>
              <a:gd name="connsiteX7" fmla="*/ 917 w 637054"/>
              <a:gd name="connsiteY7" fmla="*/ 171019 h 465303"/>
              <a:gd name="connsiteX8" fmla="*/ 264604 w 637054"/>
              <a:gd name="connsiteY8" fmla="*/ 332634 h 465303"/>
              <a:gd name="connsiteX9" fmla="*/ 102989 w 637054"/>
              <a:gd name="connsiteY9" fmla="*/ 421948 h 465303"/>
              <a:gd name="connsiteX10" fmla="*/ 319893 w 637054"/>
              <a:gd name="connsiteY10" fmla="*/ 298610 h 465303"/>
              <a:gd name="connsiteX11" fmla="*/ 268857 w 637054"/>
              <a:gd name="connsiteY11" fmla="*/ 175272 h 465303"/>
              <a:gd name="connsiteX12" fmla="*/ 34941 w 637054"/>
              <a:gd name="connsiteY12" fmla="*/ 132742 h 465303"/>
              <a:gd name="connsiteX13" fmla="*/ 332652 w 637054"/>
              <a:gd name="connsiteY13" fmla="*/ 149754 h 465303"/>
              <a:gd name="connsiteX14" fmla="*/ 26435 w 637054"/>
              <a:gd name="connsiteY14" fmla="*/ 898 h 46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054" h="465303">
                <a:moveTo>
                  <a:pt x="26435" y="898"/>
                </a:moveTo>
                <a:cubicBezTo>
                  <a:pt x="13676" y="-8317"/>
                  <a:pt x="207188" y="55479"/>
                  <a:pt x="256098" y="94465"/>
                </a:cubicBezTo>
                <a:cubicBezTo>
                  <a:pt x="305008" y="133451"/>
                  <a:pt x="322728" y="217094"/>
                  <a:pt x="319893" y="234815"/>
                </a:cubicBezTo>
                <a:cubicBezTo>
                  <a:pt x="317058" y="252536"/>
                  <a:pt x="210733" y="175273"/>
                  <a:pt x="239086" y="200791"/>
                </a:cubicBezTo>
                <a:cubicBezTo>
                  <a:pt x="267439" y="226309"/>
                  <a:pt x="424092" y="343976"/>
                  <a:pt x="490014" y="387924"/>
                </a:cubicBezTo>
                <a:cubicBezTo>
                  <a:pt x="555936" y="431872"/>
                  <a:pt x="653756" y="471567"/>
                  <a:pt x="634617" y="464478"/>
                </a:cubicBezTo>
                <a:cubicBezTo>
                  <a:pt x="615479" y="457390"/>
                  <a:pt x="375183" y="345393"/>
                  <a:pt x="375183" y="345393"/>
                </a:cubicBezTo>
                <a:cubicBezTo>
                  <a:pt x="269566" y="296483"/>
                  <a:pt x="19347" y="173145"/>
                  <a:pt x="917" y="171019"/>
                </a:cubicBezTo>
                <a:cubicBezTo>
                  <a:pt x="-17513" y="168893"/>
                  <a:pt x="247592" y="290813"/>
                  <a:pt x="264604" y="332634"/>
                </a:cubicBezTo>
                <a:cubicBezTo>
                  <a:pt x="281616" y="374456"/>
                  <a:pt x="93774" y="427619"/>
                  <a:pt x="102989" y="421948"/>
                </a:cubicBezTo>
                <a:cubicBezTo>
                  <a:pt x="112204" y="416277"/>
                  <a:pt x="292248" y="339723"/>
                  <a:pt x="319893" y="298610"/>
                </a:cubicBezTo>
                <a:cubicBezTo>
                  <a:pt x="347538" y="257497"/>
                  <a:pt x="316349" y="202917"/>
                  <a:pt x="268857" y="175272"/>
                </a:cubicBezTo>
                <a:cubicBezTo>
                  <a:pt x="221365" y="147627"/>
                  <a:pt x="24309" y="136995"/>
                  <a:pt x="34941" y="132742"/>
                </a:cubicBezTo>
                <a:cubicBezTo>
                  <a:pt x="45573" y="128489"/>
                  <a:pt x="341158" y="169601"/>
                  <a:pt x="332652" y="149754"/>
                </a:cubicBezTo>
                <a:cubicBezTo>
                  <a:pt x="324146" y="129907"/>
                  <a:pt x="39194" y="10113"/>
                  <a:pt x="26435" y="8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1741DE7C-8D25-ED43-4A4C-0BC98DC26289}"/>
              </a:ext>
            </a:extLst>
          </p:cNvPr>
          <p:cNvSpPr/>
          <p:nvPr/>
        </p:nvSpPr>
        <p:spPr>
          <a:xfrm>
            <a:off x="6005083" y="7115507"/>
            <a:ext cx="604043" cy="1824361"/>
          </a:xfrm>
          <a:custGeom>
            <a:avLst/>
            <a:gdLst>
              <a:gd name="connsiteX0" fmla="*/ 51222 w 604043"/>
              <a:gd name="connsiteY0" fmla="*/ 55090 h 1824361"/>
              <a:gd name="connsiteX1" fmla="*/ 89499 w 604043"/>
              <a:gd name="connsiteY1" fmla="*/ 97620 h 1824361"/>
              <a:gd name="connsiteX2" fmla="*/ 574344 w 604043"/>
              <a:gd name="connsiteY2" fmla="*/ 837646 h 1824361"/>
              <a:gd name="connsiteX3" fmla="*/ 553079 w 604043"/>
              <a:gd name="connsiteY3" fmla="*/ 812128 h 1824361"/>
              <a:gd name="connsiteX4" fmla="*/ 570091 w 604043"/>
              <a:gd name="connsiteY4" fmla="*/ 1190647 h 1824361"/>
              <a:gd name="connsiteX5" fmla="*/ 540320 w 604043"/>
              <a:gd name="connsiteY5" fmla="*/ 1824348 h 1824361"/>
              <a:gd name="connsiteX6" fmla="*/ 599862 w 604043"/>
              <a:gd name="connsiteY6" fmla="*/ 1207660 h 1824361"/>
              <a:gd name="connsiteX7" fmla="*/ 570091 w 604043"/>
              <a:gd name="connsiteY7" fmla="*/ 858912 h 1824361"/>
              <a:gd name="connsiteX8" fmla="*/ 382958 w 604043"/>
              <a:gd name="connsiteY8" fmla="*/ 480393 h 1824361"/>
              <a:gd name="connsiteX9" fmla="*/ 140536 w 604043"/>
              <a:gd name="connsiteY9" fmla="*/ 63596 h 1824361"/>
              <a:gd name="connsiteX10" fmla="*/ 276632 w 604043"/>
              <a:gd name="connsiteY10" fmla="*/ 331537 h 1824361"/>
              <a:gd name="connsiteX11" fmla="*/ 12945 w 604043"/>
              <a:gd name="connsiteY11" fmla="*/ 12560 h 1824361"/>
              <a:gd name="connsiteX12" fmla="*/ 51222 w 604043"/>
              <a:gd name="connsiteY12" fmla="*/ 55090 h 18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043" h="1824361">
                <a:moveTo>
                  <a:pt x="51222" y="55090"/>
                </a:moveTo>
                <a:cubicBezTo>
                  <a:pt x="63981" y="69267"/>
                  <a:pt x="2312" y="-32806"/>
                  <a:pt x="89499" y="97620"/>
                </a:cubicBezTo>
                <a:cubicBezTo>
                  <a:pt x="176686" y="228046"/>
                  <a:pt x="497081" y="718561"/>
                  <a:pt x="574344" y="837646"/>
                </a:cubicBezTo>
                <a:cubicBezTo>
                  <a:pt x="651607" y="956731"/>
                  <a:pt x="553788" y="753295"/>
                  <a:pt x="553079" y="812128"/>
                </a:cubicBezTo>
                <a:cubicBezTo>
                  <a:pt x="552370" y="870961"/>
                  <a:pt x="572218" y="1021944"/>
                  <a:pt x="570091" y="1190647"/>
                </a:cubicBezTo>
                <a:cubicBezTo>
                  <a:pt x="567965" y="1359350"/>
                  <a:pt x="535358" y="1821513"/>
                  <a:pt x="540320" y="1824348"/>
                </a:cubicBezTo>
                <a:cubicBezTo>
                  <a:pt x="545282" y="1827183"/>
                  <a:pt x="594900" y="1368566"/>
                  <a:pt x="599862" y="1207660"/>
                </a:cubicBezTo>
                <a:cubicBezTo>
                  <a:pt x="604824" y="1046754"/>
                  <a:pt x="606242" y="980123"/>
                  <a:pt x="570091" y="858912"/>
                </a:cubicBezTo>
                <a:cubicBezTo>
                  <a:pt x="533940" y="737701"/>
                  <a:pt x="454551" y="612946"/>
                  <a:pt x="382958" y="480393"/>
                </a:cubicBezTo>
                <a:cubicBezTo>
                  <a:pt x="311366" y="347840"/>
                  <a:pt x="158257" y="88405"/>
                  <a:pt x="140536" y="63596"/>
                </a:cubicBezTo>
                <a:cubicBezTo>
                  <a:pt x="122815" y="38787"/>
                  <a:pt x="297897" y="340043"/>
                  <a:pt x="276632" y="331537"/>
                </a:cubicBezTo>
                <a:cubicBezTo>
                  <a:pt x="255367" y="323031"/>
                  <a:pt x="53349" y="52964"/>
                  <a:pt x="12945" y="12560"/>
                </a:cubicBezTo>
                <a:cubicBezTo>
                  <a:pt x="-27459" y="-27844"/>
                  <a:pt x="38463" y="40913"/>
                  <a:pt x="51222" y="550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ED82D05-7A55-7F48-B2C3-449650D44933}"/>
              </a:ext>
            </a:extLst>
          </p:cNvPr>
          <p:cNvSpPr/>
          <p:nvPr/>
        </p:nvSpPr>
        <p:spPr>
          <a:xfrm>
            <a:off x="5618100" y="7808386"/>
            <a:ext cx="457079" cy="1321346"/>
          </a:xfrm>
          <a:custGeom>
            <a:avLst/>
            <a:gdLst>
              <a:gd name="connsiteX0" fmla="*/ 144 w 457079"/>
              <a:gd name="connsiteY0" fmla="*/ 165 h 1321346"/>
              <a:gd name="connsiteX1" fmla="*/ 323373 w 457079"/>
              <a:gd name="connsiteY1" fmla="*/ 646624 h 1321346"/>
              <a:gd name="connsiteX2" fmla="*/ 446711 w 457079"/>
              <a:gd name="connsiteY2" fmla="*/ 1301590 h 1321346"/>
              <a:gd name="connsiteX3" fmla="*/ 442458 w 457079"/>
              <a:gd name="connsiteY3" fmla="*/ 1076180 h 1321346"/>
              <a:gd name="connsiteX4" fmla="*/ 378663 w 457079"/>
              <a:gd name="connsiteY4" fmla="*/ 323394 h 1321346"/>
              <a:gd name="connsiteX5" fmla="*/ 365904 w 457079"/>
              <a:gd name="connsiteY5" fmla="*/ 706167 h 1321346"/>
              <a:gd name="connsiteX6" fmla="*/ 144 w 457079"/>
              <a:gd name="connsiteY6" fmla="*/ 165 h 13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079" h="1321346">
                <a:moveTo>
                  <a:pt x="144" y="165"/>
                </a:moveTo>
                <a:cubicBezTo>
                  <a:pt x="-6944" y="-9759"/>
                  <a:pt x="248945" y="429720"/>
                  <a:pt x="323373" y="646624"/>
                </a:cubicBezTo>
                <a:cubicBezTo>
                  <a:pt x="397801" y="863528"/>
                  <a:pt x="426864" y="1229997"/>
                  <a:pt x="446711" y="1301590"/>
                </a:cubicBezTo>
                <a:cubicBezTo>
                  <a:pt x="466559" y="1373183"/>
                  <a:pt x="453799" y="1239213"/>
                  <a:pt x="442458" y="1076180"/>
                </a:cubicBezTo>
                <a:cubicBezTo>
                  <a:pt x="431117" y="913147"/>
                  <a:pt x="391422" y="385063"/>
                  <a:pt x="378663" y="323394"/>
                </a:cubicBezTo>
                <a:cubicBezTo>
                  <a:pt x="365904" y="261725"/>
                  <a:pt x="428991" y="760747"/>
                  <a:pt x="365904" y="706167"/>
                </a:cubicBezTo>
                <a:cubicBezTo>
                  <a:pt x="302818" y="651587"/>
                  <a:pt x="7232" y="10089"/>
                  <a:pt x="144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1498C2D4-7734-B0AF-86D2-37144B680AD8}"/>
              </a:ext>
            </a:extLst>
          </p:cNvPr>
          <p:cNvSpPr/>
          <p:nvPr/>
        </p:nvSpPr>
        <p:spPr>
          <a:xfrm>
            <a:off x="5346048" y="7616060"/>
            <a:ext cx="179207" cy="751771"/>
          </a:xfrm>
          <a:custGeom>
            <a:avLst/>
            <a:gdLst>
              <a:gd name="connsiteX0" fmla="*/ 119087 w 179207"/>
              <a:gd name="connsiteY0" fmla="*/ 1105 h 751771"/>
              <a:gd name="connsiteX1" fmla="*/ 170123 w 179207"/>
              <a:gd name="connsiteY1" fmla="*/ 707107 h 751771"/>
              <a:gd name="connsiteX2" fmla="*/ 161617 w 179207"/>
              <a:gd name="connsiteY2" fmla="*/ 613540 h 751771"/>
              <a:gd name="connsiteX3" fmla="*/ 2 w 179207"/>
              <a:gd name="connsiteY3" fmla="*/ 77659 h 751771"/>
              <a:gd name="connsiteX4" fmla="*/ 157364 w 179207"/>
              <a:gd name="connsiteY4" fmla="*/ 532733 h 751771"/>
              <a:gd name="connsiteX5" fmla="*/ 119087 w 179207"/>
              <a:gd name="connsiteY5" fmla="*/ 1105 h 75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07" h="751771">
                <a:moveTo>
                  <a:pt x="119087" y="1105"/>
                </a:moveTo>
                <a:cubicBezTo>
                  <a:pt x="121213" y="30167"/>
                  <a:pt x="163035" y="605034"/>
                  <a:pt x="170123" y="707107"/>
                </a:cubicBezTo>
                <a:cubicBezTo>
                  <a:pt x="177211" y="809180"/>
                  <a:pt x="189970" y="718448"/>
                  <a:pt x="161617" y="613540"/>
                </a:cubicBezTo>
                <a:cubicBezTo>
                  <a:pt x="133264" y="508632"/>
                  <a:pt x="711" y="91127"/>
                  <a:pt x="2" y="77659"/>
                </a:cubicBezTo>
                <a:cubicBezTo>
                  <a:pt x="-707" y="64191"/>
                  <a:pt x="135390" y="539821"/>
                  <a:pt x="157364" y="532733"/>
                </a:cubicBezTo>
                <a:cubicBezTo>
                  <a:pt x="179338" y="525645"/>
                  <a:pt x="116961" y="-27957"/>
                  <a:pt x="119087" y="11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78D0B21-07BD-89E0-EB65-76FB1CA790E4}"/>
              </a:ext>
            </a:extLst>
          </p:cNvPr>
          <p:cNvSpPr/>
          <p:nvPr/>
        </p:nvSpPr>
        <p:spPr>
          <a:xfrm>
            <a:off x="6284128" y="7845432"/>
            <a:ext cx="204770" cy="1449004"/>
          </a:xfrm>
          <a:custGeom>
            <a:avLst/>
            <a:gdLst>
              <a:gd name="connsiteX0" fmla="*/ 18852 w 204770"/>
              <a:gd name="connsiteY0" fmla="*/ 1396 h 1449004"/>
              <a:gd name="connsiteX1" fmla="*/ 116672 w 204770"/>
              <a:gd name="connsiteY1" fmla="*/ 418192 h 1449004"/>
              <a:gd name="connsiteX2" fmla="*/ 1840 w 204770"/>
              <a:gd name="connsiteY2" fmla="*/ 1430412 h 1449004"/>
              <a:gd name="connsiteX3" fmla="*/ 57130 w 204770"/>
              <a:gd name="connsiteY3" fmla="*/ 1005109 h 1449004"/>
              <a:gd name="connsiteX4" fmla="*/ 201732 w 204770"/>
              <a:gd name="connsiteY4" fmla="*/ 150252 h 1449004"/>
              <a:gd name="connsiteX5" fmla="*/ 146443 w 204770"/>
              <a:gd name="connsiteY5" fmla="*/ 277842 h 1449004"/>
              <a:gd name="connsiteX6" fmla="*/ 18852 w 204770"/>
              <a:gd name="connsiteY6" fmla="*/ 1396 h 14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70" h="1449004">
                <a:moveTo>
                  <a:pt x="18852" y="1396"/>
                </a:moveTo>
                <a:cubicBezTo>
                  <a:pt x="13890" y="24788"/>
                  <a:pt x="119507" y="180023"/>
                  <a:pt x="116672" y="418192"/>
                </a:cubicBezTo>
                <a:cubicBezTo>
                  <a:pt x="113837" y="656361"/>
                  <a:pt x="11764" y="1332593"/>
                  <a:pt x="1840" y="1430412"/>
                </a:cubicBezTo>
                <a:cubicBezTo>
                  <a:pt x="-8084" y="1528232"/>
                  <a:pt x="23815" y="1218469"/>
                  <a:pt x="57130" y="1005109"/>
                </a:cubicBezTo>
                <a:cubicBezTo>
                  <a:pt x="90445" y="791749"/>
                  <a:pt x="186847" y="271463"/>
                  <a:pt x="201732" y="150252"/>
                </a:cubicBezTo>
                <a:cubicBezTo>
                  <a:pt x="216617" y="29041"/>
                  <a:pt x="173379" y="299816"/>
                  <a:pt x="146443" y="277842"/>
                </a:cubicBezTo>
                <a:cubicBezTo>
                  <a:pt x="119507" y="255868"/>
                  <a:pt x="23814" y="-21996"/>
                  <a:pt x="18852" y="13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A896EB77-7B68-6380-4662-74CA89931037}"/>
              </a:ext>
            </a:extLst>
          </p:cNvPr>
          <p:cNvSpPr/>
          <p:nvPr/>
        </p:nvSpPr>
        <p:spPr>
          <a:xfrm>
            <a:off x="6009312" y="7322204"/>
            <a:ext cx="395674" cy="511186"/>
          </a:xfrm>
          <a:custGeom>
            <a:avLst/>
            <a:gdLst>
              <a:gd name="connsiteX0" fmla="*/ 17222 w 395674"/>
              <a:gd name="connsiteY0" fmla="*/ 1502 h 511186"/>
              <a:gd name="connsiteX1" fmla="*/ 378729 w 395674"/>
              <a:gd name="connsiteY1" fmla="*/ 490600 h 511186"/>
              <a:gd name="connsiteX2" fmla="*/ 302175 w 395674"/>
              <a:gd name="connsiteY2" fmla="*/ 401286 h 511186"/>
              <a:gd name="connsiteX3" fmla="*/ 210 w 395674"/>
              <a:gd name="connsiteY3" fmla="*/ 231165 h 511186"/>
              <a:gd name="connsiteX4" fmla="*/ 251138 w 395674"/>
              <a:gd name="connsiteY4" fmla="*/ 333238 h 511186"/>
              <a:gd name="connsiteX5" fmla="*/ 17222 w 395674"/>
              <a:gd name="connsiteY5" fmla="*/ 1502 h 5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74" h="511186">
                <a:moveTo>
                  <a:pt x="17222" y="1502"/>
                </a:moveTo>
                <a:cubicBezTo>
                  <a:pt x="38487" y="27729"/>
                  <a:pt x="331237" y="423969"/>
                  <a:pt x="378729" y="490600"/>
                </a:cubicBezTo>
                <a:cubicBezTo>
                  <a:pt x="426221" y="557231"/>
                  <a:pt x="365261" y="444525"/>
                  <a:pt x="302175" y="401286"/>
                </a:cubicBezTo>
                <a:cubicBezTo>
                  <a:pt x="239089" y="358047"/>
                  <a:pt x="8716" y="242506"/>
                  <a:pt x="210" y="231165"/>
                </a:cubicBezTo>
                <a:cubicBezTo>
                  <a:pt x="-8296" y="219824"/>
                  <a:pt x="244050" y="365845"/>
                  <a:pt x="251138" y="333238"/>
                </a:cubicBezTo>
                <a:cubicBezTo>
                  <a:pt x="258226" y="300632"/>
                  <a:pt x="-4043" y="-24725"/>
                  <a:pt x="17222" y="15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7A834378-036E-B1AD-9677-8259AD751BE2}"/>
              </a:ext>
            </a:extLst>
          </p:cNvPr>
          <p:cNvSpPr/>
          <p:nvPr/>
        </p:nvSpPr>
        <p:spPr>
          <a:xfrm>
            <a:off x="5962597" y="7737270"/>
            <a:ext cx="344710" cy="1606285"/>
          </a:xfrm>
          <a:custGeom>
            <a:avLst/>
            <a:gdLst>
              <a:gd name="connsiteX0" fmla="*/ 142 w 344710"/>
              <a:gd name="connsiteY0" fmla="*/ 3232 h 1606285"/>
              <a:gd name="connsiteX1" fmla="*/ 55431 w 344710"/>
              <a:gd name="connsiteY1" fmla="*/ 41510 h 1606285"/>
              <a:gd name="connsiteX2" fmla="*/ 200034 w 344710"/>
              <a:gd name="connsiteY2" fmla="*/ 351980 h 1606285"/>
              <a:gd name="connsiteX3" fmla="*/ 221299 w 344710"/>
              <a:gd name="connsiteY3" fmla="*/ 709234 h 1606285"/>
              <a:gd name="connsiteX4" fmla="*/ 157503 w 344710"/>
              <a:gd name="connsiteY4" fmla="*/ 1572598 h 1606285"/>
              <a:gd name="connsiteX5" fmla="*/ 170263 w 344710"/>
              <a:gd name="connsiteY5" fmla="*/ 1325923 h 1606285"/>
              <a:gd name="connsiteX6" fmla="*/ 344636 w 344710"/>
              <a:gd name="connsiteY6" fmla="*/ 356233 h 1606285"/>
              <a:gd name="connsiteX7" fmla="*/ 191528 w 344710"/>
              <a:gd name="connsiteY7" fmla="*/ 700728 h 1606285"/>
              <a:gd name="connsiteX8" fmla="*/ 148997 w 344710"/>
              <a:gd name="connsiteY8" fmla="*/ 300944 h 1606285"/>
              <a:gd name="connsiteX9" fmla="*/ 42672 w 344710"/>
              <a:gd name="connsiteY9" fmla="*/ 37257 h 1606285"/>
              <a:gd name="connsiteX10" fmla="*/ 142 w 344710"/>
              <a:gd name="connsiteY10" fmla="*/ 3232 h 16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0" h="1606285">
                <a:moveTo>
                  <a:pt x="142" y="3232"/>
                </a:moveTo>
                <a:cubicBezTo>
                  <a:pt x="2268" y="3941"/>
                  <a:pt x="22116" y="-16615"/>
                  <a:pt x="55431" y="41510"/>
                </a:cubicBezTo>
                <a:cubicBezTo>
                  <a:pt x="88746" y="99635"/>
                  <a:pt x="172389" y="240693"/>
                  <a:pt x="200034" y="351980"/>
                </a:cubicBezTo>
                <a:cubicBezTo>
                  <a:pt x="227679" y="463267"/>
                  <a:pt x="228387" y="505798"/>
                  <a:pt x="221299" y="709234"/>
                </a:cubicBezTo>
                <a:cubicBezTo>
                  <a:pt x="214211" y="912670"/>
                  <a:pt x="166009" y="1469817"/>
                  <a:pt x="157503" y="1572598"/>
                </a:cubicBezTo>
                <a:cubicBezTo>
                  <a:pt x="148997" y="1675379"/>
                  <a:pt x="139074" y="1528650"/>
                  <a:pt x="170263" y="1325923"/>
                </a:cubicBezTo>
                <a:cubicBezTo>
                  <a:pt x="201452" y="1123196"/>
                  <a:pt x="341092" y="460432"/>
                  <a:pt x="344636" y="356233"/>
                </a:cubicBezTo>
                <a:cubicBezTo>
                  <a:pt x="348180" y="252034"/>
                  <a:pt x="224135" y="709943"/>
                  <a:pt x="191528" y="700728"/>
                </a:cubicBezTo>
                <a:cubicBezTo>
                  <a:pt x="158922" y="691513"/>
                  <a:pt x="173806" y="411523"/>
                  <a:pt x="148997" y="300944"/>
                </a:cubicBezTo>
                <a:cubicBezTo>
                  <a:pt x="124188" y="190366"/>
                  <a:pt x="65355" y="89002"/>
                  <a:pt x="42672" y="37257"/>
                </a:cubicBezTo>
                <a:cubicBezTo>
                  <a:pt x="19989" y="-14488"/>
                  <a:pt x="-1984" y="2523"/>
                  <a:pt x="142" y="3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11796DA4-8F49-0111-6700-24D54B3A0302}"/>
              </a:ext>
            </a:extLst>
          </p:cNvPr>
          <p:cNvSpPr/>
          <p:nvPr/>
        </p:nvSpPr>
        <p:spPr>
          <a:xfrm>
            <a:off x="7106024" y="8899368"/>
            <a:ext cx="158245" cy="1080981"/>
          </a:xfrm>
          <a:custGeom>
            <a:avLst/>
            <a:gdLst>
              <a:gd name="connsiteX0" fmla="*/ 115609 w 158245"/>
              <a:gd name="connsiteY0" fmla="*/ 40487 h 1080981"/>
              <a:gd name="connsiteX1" fmla="*/ 153887 w 158245"/>
              <a:gd name="connsiteY1" fmla="*/ 657175 h 1080981"/>
              <a:gd name="connsiteX2" fmla="*/ 778 w 158245"/>
              <a:gd name="connsiteY2" fmla="*/ 1078225 h 1080981"/>
              <a:gd name="connsiteX3" fmla="*/ 94344 w 158245"/>
              <a:gd name="connsiteY3" fmla="*/ 823043 h 1080981"/>
              <a:gd name="connsiteX4" fmla="*/ 94344 w 158245"/>
              <a:gd name="connsiteY4" fmla="*/ 504066 h 1080981"/>
              <a:gd name="connsiteX5" fmla="*/ 22043 w 158245"/>
              <a:gd name="connsiteY5" fmla="*/ 104282 h 1080981"/>
              <a:gd name="connsiteX6" fmla="*/ 39055 w 158245"/>
              <a:gd name="connsiteY6" fmla="*/ 410500 h 1080981"/>
              <a:gd name="connsiteX7" fmla="*/ 107103 w 158245"/>
              <a:gd name="connsiteY7" fmla="*/ 95776 h 1080981"/>
              <a:gd name="connsiteX8" fmla="*/ 115609 w 158245"/>
              <a:gd name="connsiteY8" fmla="*/ 40487 h 10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45" h="1080981">
                <a:moveTo>
                  <a:pt x="115609" y="40487"/>
                </a:moveTo>
                <a:cubicBezTo>
                  <a:pt x="123406" y="134053"/>
                  <a:pt x="173025" y="484219"/>
                  <a:pt x="153887" y="657175"/>
                </a:cubicBezTo>
                <a:cubicBezTo>
                  <a:pt x="134749" y="830131"/>
                  <a:pt x="10702" y="1050580"/>
                  <a:pt x="778" y="1078225"/>
                </a:cubicBezTo>
                <a:cubicBezTo>
                  <a:pt x="-9146" y="1105870"/>
                  <a:pt x="78750" y="918736"/>
                  <a:pt x="94344" y="823043"/>
                </a:cubicBezTo>
                <a:cubicBezTo>
                  <a:pt x="109938" y="727350"/>
                  <a:pt x="106394" y="623860"/>
                  <a:pt x="94344" y="504066"/>
                </a:cubicBezTo>
                <a:cubicBezTo>
                  <a:pt x="82294" y="384273"/>
                  <a:pt x="31258" y="119876"/>
                  <a:pt x="22043" y="104282"/>
                </a:cubicBezTo>
                <a:cubicBezTo>
                  <a:pt x="12828" y="88688"/>
                  <a:pt x="24878" y="411918"/>
                  <a:pt x="39055" y="410500"/>
                </a:cubicBezTo>
                <a:cubicBezTo>
                  <a:pt x="53232" y="409082"/>
                  <a:pt x="92926" y="154610"/>
                  <a:pt x="107103" y="95776"/>
                </a:cubicBezTo>
                <a:cubicBezTo>
                  <a:pt x="121280" y="36942"/>
                  <a:pt x="107812" y="-53079"/>
                  <a:pt x="115609" y="404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27E07329-22AB-E0F4-9ECB-0EEA3E3FF6CF}"/>
              </a:ext>
            </a:extLst>
          </p:cNvPr>
          <p:cNvSpPr/>
          <p:nvPr/>
        </p:nvSpPr>
        <p:spPr>
          <a:xfrm>
            <a:off x="6953578" y="8833143"/>
            <a:ext cx="467347" cy="1302085"/>
          </a:xfrm>
          <a:custGeom>
            <a:avLst/>
            <a:gdLst>
              <a:gd name="connsiteX0" fmla="*/ 229778 w 467347"/>
              <a:gd name="connsiteY0" fmla="*/ 4639 h 1302085"/>
              <a:gd name="connsiteX1" fmla="*/ 408405 w 467347"/>
              <a:gd name="connsiteY1" fmla="*/ 634087 h 1302085"/>
              <a:gd name="connsiteX2" fmla="*/ 382887 w 467347"/>
              <a:gd name="connsiteY2" fmla="*/ 744665 h 1302085"/>
              <a:gd name="connsiteX3" fmla="*/ 114947 w 467347"/>
              <a:gd name="connsiteY3" fmla="*/ 1093413 h 1302085"/>
              <a:gd name="connsiteX4" fmla="*/ 115 w 467347"/>
              <a:gd name="connsiteY4" fmla="*/ 1301811 h 1302085"/>
              <a:gd name="connsiteX5" fmla="*/ 102188 w 467347"/>
              <a:gd name="connsiteY5" fmla="*/ 1127437 h 1302085"/>
              <a:gd name="connsiteX6" fmla="*/ 463695 w 467347"/>
              <a:gd name="connsiteY6" fmla="*/ 719147 h 1302085"/>
              <a:gd name="connsiteX7" fmla="*/ 293574 w 467347"/>
              <a:gd name="connsiteY7" fmla="*/ 855244 h 1302085"/>
              <a:gd name="connsiteX8" fmla="*/ 374381 w 467347"/>
              <a:gd name="connsiteY8" fmla="*/ 668111 h 1302085"/>
              <a:gd name="connsiteX9" fmla="*/ 382887 w 467347"/>
              <a:gd name="connsiteY9" fmla="*/ 451207 h 1302085"/>
              <a:gd name="connsiteX10" fmla="*/ 323345 w 467347"/>
              <a:gd name="connsiteY10" fmla="*/ 25904 h 1302085"/>
              <a:gd name="connsiteX11" fmla="*/ 357369 w 467347"/>
              <a:gd name="connsiteY11" fmla="*/ 332122 h 1302085"/>
              <a:gd name="connsiteX12" fmla="*/ 229778 w 467347"/>
              <a:gd name="connsiteY12" fmla="*/ 4639 h 13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347" h="1302085">
                <a:moveTo>
                  <a:pt x="229778" y="4639"/>
                </a:moveTo>
                <a:cubicBezTo>
                  <a:pt x="238284" y="54967"/>
                  <a:pt x="382887" y="510749"/>
                  <a:pt x="408405" y="634087"/>
                </a:cubicBezTo>
                <a:cubicBezTo>
                  <a:pt x="433923" y="757425"/>
                  <a:pt x="431797" y="668111"/>
                  <a:pt x="382887" y="744665"/>
                </a:cubicBezTo>
                <a:cubicBezTo>
                  <a:pt x="333977" y="821219"/>
                  <a:pt x="178742" y="1000555"/>
                  <a:pt x="114947" y="1093413"/>
                </a:cubicBezTo>
                <a:cubicBezTo>
                  <a:pt x="51152" y="1186271"/>
                  <a:pt x="2241" y="1296140"/>
                  <a:pt x="115" y="1301811"/>
                </a:cubicBezTo>
                <a:cubicBezTo>
                  <a:pt x="-2011" y="1307482"/>
                  <a:pt x="24925" y="1224547"/>
                  <a:pt x="102188" y="1127437"/>
                </a:cubicBezTo>
                <a:cubicBezTo>
                  <a:pt x="179451" y="1030327"/>
                  <a:pt x="431797" y="764512"/>
                  <a:pt x="463695" y="719147"/>
                </a:cubicBezTo>
                <a:cubicBezTo>
                  <a:pt x="495593" y="673782"/>
                  <a:pt x="308460" y="863750"/>
                  <a:pt x="293574" y="855244"/>
                </a:cubicBezTo>
                <a:cubicBezTo>
                  <a:pt x="278688" y="846738"/>
                  <a:pt x="359496" y="735450"/>
                  <a:pt x="374381" y="668111"/>
                </a:cubicBezTo>
                <a:cubicBezTo>
                  <a:pt x="389266" y="600772"/>
                  <a:pt x="391393" y="558241"/>
                  <a:pt x="382887" y="451207"/>
                </a:cubicBezTo>
                <a:cubicBezTo>
                  <a:pt x="374381" y="344173"/>
                  <a:pt x="327598" y="45751"/>
                  <a:pt x="323345" y="25904"/>
                </a:cubicBezTo>
                <a:cubicBezTo>
                  <a:pt x="319092" y="6057"/>
                  <a:pt x="372964" y="334249"/>
                  <a:pt x="357369" y="332122"/>
                </a:cubicBezTo>
                <a:cubicBezTo>
                  <a:pt x="341775" y="329996"/>
                  <a:pt x="221272" y="-45689"/>
                  <a:pt x="229778" y="46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B6152471-742E-0595-BE8F-2572322684AD}"/>
              </a:ext>
            </a:extLst>
          </p:cNvPr>
          <p:cNvSpPr/>
          <p:nvPr/>
        </p:nvSpPr>
        <p:spPr>
          <a:xfrm>
            <a:off x="5992383" y="9441469"/>
            <a:ext cx="729398" cy="118517"/>
          </a:xfrm>
          <a:custGeom>
            <a:avLst/>
            <a:gdLst>
              <a:gd name="connsiteX0" fmla="*/ 2017 w 729398"/>
              <a:gd name="connsiteY0" fmla="*/ 981 h 118517"/>
              <a:gd name="connsiteX1" fmla="*/ 297292 w 729398"/>
              <a:gd name="connsiteY1" fmla="*/ 99406 h 118517"/>
              <a:gd name="connsiteX2" fmla="*/ 513192 w 729398"/>
              <a:gd name="connsiteY2" fmla="*/ 51781 h 118517"/>
              <a:gd name="connsiteX3" fmla="*/ 465567 w 729398"/>
              <a:gd name="connsiteY3" fmla="*/ 80356 h 118517"/>
              <a:gd name="connsiteX4" fmla="*/ 598917 w 729398"/>
              <a:gd name="connsiteY4" fmla="*/ 39081 h 118517"/>
              <a:gd name="connsiteX5" fmla="*/ 725917 w 729398"/>
              <a:gd name="connsiteY5" fmla="*/ 105756 h 118517"/>
              <a:gd name="connsiteX6" fmla="*/ 665592 w 729398"/>
              <a:gd name="connsiteY6" fmla="*/ 61306 h 118517"/>
              <a:gd name="connsiteX7" fmla="*/ 383017 w 729398"/>
              <a:gd name="connsiteY7" fmla="*/ 99406 h 118517"/>
              <a:gd name="connsiteX8" fmla="*/ 208392 w 729398"/>
              <a:gd name="connsiteY8" fmla="*/ 64481 h 118517"/>
              <a:gd name="connsiteX9" fmla="*/ 319517 w 729398"/>
              <a:gd name="connsiteY9" fmla="*/ 118456 h 118517"/>
              <a:gd name="connsiteX10" fmla="*/ 173467 w 729398"/>
              <a:gd name="connsiteY10" fmla="*/ 51781 h 118517"/>
              <a:gd name="connsiteX11" fmla="*/ 2017 w 729398"/>
              <a:gd name="connsiteY11" fmla="*/ 981 h 1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398" h="118517">
                <a:moveTo>
                  <a:pt x="2017" y="981"/>
                </a:moveTo>
                <a:cubicBezTo>
                  <a:pt x="22655" y="8919"/>
                  <a:pt x="212096" y="90939"/>
                  <a:pt x="297292" y="99406"/>
                </a:cubicBezTo>
                <a:cubicBezTo>
                  <a:pt x="382488" y="107873"/>
                  <a:pt x="485146" y="54956"/>
                  <a:pt x="513192" y="51781"/>
                </a:cubicBezTo>
                <a:cubicBezTo>
                  <a:pt x="541238" y="48606"/>
                  <a:pt x="451280" y="82473"/>
                  <a:pt x="465567" y="80356"/>
                </a:cubicBezTo>
                <a:cubicBezTo>
                  <a:pt x="479855" y="78239"/>
                  <a:pt x="555525" y="34848"/>
                  <a:pt x="598917" y="39081"/>
                </a:cubicBezTo>
                <a:cubicBezTo>
                  <a:pt x="642309" y="43314"/>
                  <a:pt x="714805" y="102052"/>
                  <a:pt x="725917" y="105756"/>
                </a:cubicBezTo>
                <a:cubicBezTo>
                  <a:pt x="737029" y="109460"/>
                  <a:pt x="722742" y="62364"/>
                  <a:pt x="665592" y="61306"/>
                </a:cubicBezTo>
                <a:cubicBezTo>
                  <a:pt x="608442" y="60248"/>
                  <a:pt x="459217" y="98877"/>
                  <a:pt x="383017" y="99406"/>
                </a:cubicBezTo>
                <a:cubicBezTo>
                  <a:pt x="306817" y="99935"/>
                  <a:pt x="218975" y="61306"/>
                  <a:pt x="208392" y="64481"/>
                </a:cubicBezTo>
                <a:cubicBezTo>
                  <a:pt x="197809" y="67656"/>
                  <a:pt x="325338" y="120573"/>
                  <a:pt x="319517" y="118456"/>
                </a:cubicBezTo>
                <a:cubicBezTo>
                  <a:pt x="313696" y="116339"/>
                  <a:pt x="222150" y="68185"/>
                  <a:pt x="173467" y="51781"/>
                </a:cubicBezTo>
                <a:cubicBezTo>
                  <a:pt x="124784" y="35377"/>
                  <a:pt x="-18621" y="-6957"/>
                  <a:pt x="2017" y="9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290820CD-CA36-F612-5038-1BDF3EA0115C}"/>
              </a:ext>
            </a:extLst>
          </p:cNvPr>
          <p:cNvSpPr/>
          <p:nvPr/>
        </p:nvSpPr>
        <p:spPr>
          <a:xfrm>
            <a:off x="5918079" y="9467803"/>
            <a:ext cx="753331" cy="145535"/>
          </a:xfrm>
          <a:custGeom>
            <a:avLst/>
            <a:gdLst>
              <a:gd name="connsiteX0" fmla="*/ 121 w 753331"/>
              <a:gd name="connsiteY0" fmla="*/ 98472 h 145535"/>
              <a:gd name="connsiteX1" fmla="*/ 123946 w 753331"/>
              <a:gd name="connsiteY1" fmla="*/ 63547 h 145535"/>
              <a:gd name="connsiteX2" fmla="*/ 377946 w 753331"/>
              <a:gd name="connsiteY2" fmla="*/ 142922 h 145535"/>
              <a:gd name="connsiteX3" fmla="*/ 406521 w 753331"/>
              <a:gd name="connsiteY3" fmla="*/ 127047 h 145535"/>
              <a:gd name="connsiteX4" fmla="*/ 504946 w 753331"/>
              <a:gd name="connsiteY4" fmla="*/ 133397 h 145535"/>
              <a:gd name="connsiteX5" fmla="*/ 485896 w 753331"/>
              <a:gd name="connsiteY5" fmla="*/ 127047 h 145535"/>
              <a:gd name="connsiteX6" fmla="*/ 641471 w 753331"/>
              <a:gd name="connsiteY6" fmla="*/ 88947 h 145535"/>
              <a:gd name="connsiteX7" fmla="*/ 752596 w 753331"/>
              <a:gd name="connsiteY7" fmla="*/ 47 h 145535"/>
              <a:gd name="connsiteX8" fmla="*/ 587496 w 753331"/>
              <a:gd name="connsiteY8" fmla="*/ 101647 h 145535"/>
              <a:gd name="connsiteX9" fmla="*/ 482721 w 753331"/>
              <a:gd name="connsiteY9" fmla="*/ 114347 h 145535"/>
              <a:gd name="connsiteX10" fmla="*/ 266821 w 753331"/>
              <a:gd name="connsiteY10" fmla="*/ 41322 h 145535"/>
              <a:gd name="connsiteX11" fmla="*/ 352546 w 753331"/>
              <a:gd name="connsiteY11" fmla="*/ 82597 h 145535"/>
              <a:gd name="connsiteX12" fmla="*/ 171571 w 753331"/>
              <a:gd name="connsiteY12" fmla="*/ 31797 h 145535"/>
              <a:gd name="connsiteX13" fmla="*/ 317621 w 753331"/>
              <a:gd name="connsiteY13" fmla="*/ 120697 h 145535"/>
              <a:gd name="connsiteX14" fmla="*/ 104896 w 753331"/>
              <a:gd name="connsiteY14" fmla="*/ 44497 h 145535"/>
              <a:gd name="connsiteX15" fmla="*/ 121 w 753331"/>
              <a:gd name="connsiteY15" fmla="*/ 98472 h 14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331" h="145535">
                <a:moveTo>
                  <a:pt x="121" y="98472"/>
                </a:moveTo>
                <a:cubicBezTo>
                  <a:pt x="3296" y="101647"/>
                  <a:pt x="60975" y="56139"/>
                  <a:pt x="123946" y="63547"/>
                </a:cubicBezTo>
                <a:cubicBezTo>
                  <a:pt x="186917" y="70955"/>
                  <a:pt x="330850" y="132339"/>
                  <a:pt x="377946" y="142922"/>
                </a:cubicBezTo>
                <a:cubicBezTo>
                  <a:pt x="425042" y="153505"/>
                  <a:pt x="385354" y="128634"/>
                  <a:pt x="406521" y="127047"/>
                </a:cubicBezTo>
                <a:cubicBezTo>
                  <a:pt x="427688" y="125460"/>
                  <a:pt x="491717" y="133397"/>
                  <a:pt x="504946" y="133397"/>
                </a:cubicBezTo>
                <a:cubicBezTo>
                  <a:pt x="518175" y="133397"/>
                  <a:pt x="463142" y="134455"/>
                  <a:pt x="485896" y="127047"/>
                </a:cubicBezTo>
                <a:cubicBezTo>
                  <a:pt x="508650" y="119639"/>
                  <a:pt x="597021" y="110114"/>
                  <a:pt x="641471" y="88947"/>
                </a:cubicBezTo>
                <a:cubicBezTo>
                  <a:pt x="685921" y="67780"/>
                  <a:pt x="761592" y="-2070"/>
                  <a:pt x="752596" y="47"/>
                </a:cubicBezTo>
                <a:cubicBezTo>
                  <a:pt x="743600" y="2164"/>
                  <a:pt x="632475" y="82597"/>
                  <a:pt x="587496" y="101647"/>
                </a:cubicBezTo>
                <a:cubicBezTo>
                  <a:pt x="542517" y="120697"/>
                  <a:pt x="536167" y="124401"/>
                  <a:pt x="482721" y="114347"/>
                </a:cubicBezTo>
                <a:cubicBezTo>
                  <a:pt x="429275" y="104293"/>
                  <a:pt x="288517" y="46614"/>
                  <a:pt x="266821" y="41322"/>
                </a:cubicBezTo>
                <a:cubicBezTo>
                  <a:pt x="245125" y="36030"/>
                  <a:pt x="368421" y="84184"/>
                  <a:pt x="352546" y="82597"/>
                </a:cubicBezTo>
                <a:cubicBezTo>
                  <a:pt x="336671" y="81009"/>
                  <a:pt x="177392" y="25447"/>
                  <a:pt x="171571" y="31797"/>
                </a:cubicBezTo>
                <a:cubicBezTo>
                  <a:pt x="165750" y="38147"/>
                  <a:pt x="328733" y="118580"/>
                  <a:pt x="317621" y="120697"/>
                </a:cubicBezTo>
                <a:cubicBezTo>
                  <a:pt x="306509" y="122814"/>
                  <a:pt x="153050" y="49789"/>
                  <a:pt x="104896" y="44497"/>
                </a:cubicBezTo>
                <a:cubicBezTo>
                  <a:pt x="56742" y="39205"/>
                  <a:pt x="-3054" y="95297"/>
                  <a:pt x="121" y="984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259B9439-C317-4D9C-1703-F39009621004}"/>
              </a:ext>
            </a:extLst>
          </p:cNvPr>
          <p:cNvSpPr/>
          <p:nvPr/>
        </p:nvSpPr>
        <p:spPr>
          <a:xfrm>
            <a:off x="6777879" y="9507731"/>
            <a:ext cx="128098" cy="840049"/>
          </a:xfrm>
          <a:custGeom>
            <a:avLst/>
            <a:gdLst>
              <a:gd name="connsiteX0" fmla="*/ 746 w 128098"/>
              <a:gd name="connsiteY0" fmla="*/ 1394 h 840049"/>
              <a:gd name="connsiteX1" fmla="*/ 80121 w 128098"/>
              <a:gd name="connsiteY1" fmla="*/ 268094 h 840049"/>
              <a:gd name="connsiteX2" fmla="*/ 115046 w 128098"/>
              <a:gd name="connsiteY2" fmla="*/ 506219 h 840049"/>
              <a:gd name="connsiteX3" fmla="*/ 92821 w 128098"/>
              <a:gd name="connsiteY3" fmla="*/ 461769 h 840049"/>
              <a:gd name="connsiteX4" fmla="*/ 127746 w 128098"/>
              <a:gd name="connsiteY4" fmla="*/ 839594 h 840049"/>
              <a:gd name="connsiteX5" fmla="*/ 105521 w 128098"/>
              <a:gd name="connsiteY5" fmla="*/ 531619 h 840049"/>
              <a:gd name="connsiteX6" fmla="*/ 26146 w 128098"/>
              <a:gd name="connsiteY6" fmla="*/ 207769 h 840049"/>
              <a:gd name="connsiteX7" fmla="*/ 38846 w 128098"/>
              <a:gd name="connsiteY7" fmla="*/ 388744 h 840049"/>
              <a:gd name="connsiteX8" fmla="*/ 746 w 128098"/>
              <a:gd name="connsiteY8" fmla="*/ 1394 h 8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98" h="840049">
                <a:moveTo>
                  <a:pt x="746" y="1394"/>
                </a:moveTo>
                <a:cubicBezTo>
                  <a:pt x="7625" y="-18714"/>
                  <a:pt x="61071" y="183957"/>
                  <a:pt x="80121" y="268094"/>
                </a:cubicBezTo>
                <a:cubicBezTo>
                  <a:pt x="99171" y="352231"/>
                  <a:pt x="112929" y="473940"/>
                  <a:pt x="115046" y="506219"/>
                </a:cubicBezTo>
                <a:cubicBezTo>
                  <a:pt x="117163" y="538498"/>
                  <a:pt x="90704" y="406207"/>
                  <a:pt x="92821" y="461769"/>
                </a:cubicBezTo>
                <a:cubicBezTo>
                  <a:pt x="94938" y="517331"/>
                  <a:pt x="125629" y="827952"/>
                  <a:pt x="127746" y="839594"/>
                </a:cubicBezTo>
                <a:cubicBezTo>
                  <a:pt x="129863" y="851236"/>
                  <a:pt x="122454" y="636923"/>
                  <a:pt x="105521" y="531619"/>
                </a:cubicBezTo>
                <a:cubicBezTo>
                  <a:pt x="88588" y="426315"/>
                  <a:pt x="37259" y="231582"/>
                  <a:pt x="26146" y="207769"/>
                </a:cubicBezTo>
                <a:cubicBezTo>
                  <a:pt x="15034" y="183957"/>
                  <a:pt x="40963" y="421023"/>
                  <a:pt x="38846" y="388744"/>
                </a:cubicBezTo>
                <a:cubicBezTo>
                  <a:pt x="36729" y="356465"/>
                  <a:pt x="-6133" y="21502"/>
                  <a:pt x="746" y="1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4D22BA-D597-A549-7198-D298D30AD6C4}"/>
              </a:ext>
            </a:extLst>
          </p:cNvPr>
          <p:cNvSpPr/>
          <p:nvPr/>
        </p:nvSpPr>
        <p:spPr>
          <a:xfrm>
            <a:off x="6013117" y="9566110"/>
            <a:ext cx="168611" cy="314549"/>
          </a:xfrm>
          <a:custGeom>
            <a:avLst/>
            <a:gdLst>
              <a:gd name="connsiteX0" fmla="*/ 333 w 168611"/>
              <a:gd name="connsiteY0" fmla="*/ 165 h 314549"/>
              <a:gd name="connsiteX1" fmla="*/ 60658 w 168611"/>
              <a:gd name="connsiteY1" fmla="*/ 247815 h 314549"/>
              <a:gd name="connsiteX2" fmla="*/ 76533 w 168611"/>
              <a:gd name="connsiteY2" fmla="*/ 231940 h 314549"/>
              <a:gd name="connsiteX3" fmla="*/ 168608 w 168611"/>
              <a:gd name="connsiteY3" fmla="*/ 314490 h 314549"/>
              <a:gd name="connsiteX4" fmla="*/ 79708 w 168611"/>
              <a:gd name="connsiteY4" fmla="*/ 244640 h 314549"/>
              <a:gd name="connsiteX5" fmla="*/ 38433 w 168611"/>
              <a:gd name="connsiteY5" fmla="*/ 209715 h 314549"/>
              <a:gd name="connsiteX6" fmla="*/ 333 w 168611"/>
              <a:gd name="connsiteY6" fmla="*/ 165 h 31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11" h="314549">
                <a:moveTo>
                  <a:pt x="333" y="165"/>
                </a:moveTo>
                <a:cubicBezTo>
                  <a:pt x="4037" y="6515"/>
                  <a:pt x="47958" y="209186"/>
                  <a:pt x="60658" y="247815"/>
                </a:cubicBezTo>
                <a:cubicBezTo>
                  <a:pt x="73358" y="286444"/>
                  <a:pt x="58542" y="220828"/>
                  <a:pt x="76533" y="231940"/>
                </a:cubicBezTo>
                <a:cubicBezTo>
                  <a:pt x="94524" y="243052"/>
                  <a:pt x="168079" y="312373"/>
                  <a:pt x="168608" y="314490"/>
                </a:cubicBezTo>
                <a:cubicBezTo>
                  <a:pt x="169137" y="316607"/>
                  <a:pt x="101404" y="262102"/>
                  <a:pt x="79708" y="244640"/>
                </a:cubicBezTo>
                <a:cubicBezTo>
                  <a:pt x="58012" y="227178"/>
                  <a:pt x="52191" y="247286"/>
                  <a:pt x="38433" y="209715"/>
                </a:cubicBezTo>
                <a:cubicBezTo>
                  <a:pt x="24675" y="172144"/>
                  <a:pt x="-3371" y="-6185"/>
                  <a:pt x="333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8673669B-A89A-87AE-A866-D3E9CFD3A389}"/>
              </a:ext>
            </a:extLst>
          </p:cNvPr>
          <p:cNvSpPr/>
          <p:nvPr/>
        </p:nvSpPr>
        <p:spPr>
          <a:xfrm>
            <a:off x="5975203" y="9496377"/>
            <a:ext cx="26385" cy="389222"/>
          </a:xfrm>
          <a:custGeom>
            <a:avLst/>
            <a:gdLst>
              <a:gd name="connsiteX0" fmla="*/ 16022 w 26385"/>
              <a:gd name="connsiteY0" fmla="*/ 48 h 389222"/>
              <a:gd name="connsiteX1" fmla="*/ 25547 w 26385"/>
              <a:gd name="connsiteY1" fmla="*/ 254048 h 389222"/>
              <a:gd name="connsiteX2" fmla="*/ 25547 w 26385"/>
              <a:gd name="connsiteY2" fmla="*/ 387398 h 389222"/>
              <a:gd name="connsiteX3" fmla="*/ 22372 w 26385"/>
              <a:gd name="connsiteY3" fmla="*/ 320723 h 389222"/>
              <a:gd name="connsiteX4" fmla="*/ 147 w 26385"/>
              <a:gd name="connsiteY4" fmla="*/ 171498 h 389222"/>
              <a:gd name="connsiteX5" fmla="*/ 12847 w 26385"/>
              <a:gd name="connsiteY5" fmla="*/ 231823 h 389222"/>
              <a:gd name="connsiteX6" fmla="*/ 16022 w 26385"/>
              <a:gd name="connsiteY6" fmla="*/ 48 h 3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5" h="389222">
                <a:moveTo>
                  <a:pt x="16022" y="48"/>
                </a:moveTo>
                <a:cubicBezTo>
                  <a:pt x="18139" y="3752"/>
                  <a:pt x="23960" y="189490"/>
                  <a:pt x="25547" y="254048"/>
                </a:cubicBezTo>
                <a:cubicBezTo>
                  <a:pt x="27134" y="318606"/>
                  <a:pt x="26076" y="376286"/>
                  <a:pt x="25547" y="387398"/>
                </a:cubicBezTo>
                <a:cubicBezTo>
                  <a:pt x="25018" y="398510"/>
                  <a:pt x="26605" y="356706"/>
                  <a:pt x="22372" y="320723"/>
                </a:cubicBezTo>
                <a:cubicBezTo>
                  <a:pt x="18139" y="284740"/>
                  <a:pt x="1734" y="186315"/>
                  <a:pt x="147" y="171498"/>
                </a:cubicBezTo>
                <a:cubicBezTo>
                  <a:pt x="-1440" y="156681"/>
                  <a:pt x="10201" y="257223"/>
                  <a:pt x="12847" y="231823"/>
                </a:cubicBezTo>
                <a:cubicBezTo>
                  <a:pt x="15493" y="206423"/>
                  <a:pt x="13905" y="-3656"/>
                  <a:pt x="16022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443656C-23FE-422B-17F8-20E3E0A2A42A}"/>
              </a:ext>
            </a:extLst>
          </p:cNvPr>
          <p:cNvSpPr/>
          <p:nvPr/>
        </p:nvSpPr>
        <p:spPr>
          <a:xfrm>
            <a:off x="5867059" y="9702625"/>
            <a:ext cx="124411" cy="683008"/>
          </a:xfrm>
          <a:custGeom>
            <a:avLst/>
            <a:gdLst>
              <a:gd name="connsiteX0" fmla="*/ 124166 w 124411"/>
              <a:gd name="connsiteY0" fmla="*/ 175 h 683008"/>
              <a:gd name="connsiteX1" fmla="*/ 101941 w 124411"/>
              <a:gd name="connsiteY1" fmla="*/ 82725 h 683008"/>
              <a:gd name="connsiteX2" fmla="*/ 82891 w 124411"/>
              <a:gd name="connsiteY2" fmla="*/ 320850 h 683008"/>
              <a:gd name="connsiteX3" fmla="*/ 101941 w 124411"/>
              <a:gd name="connsiteY3" fmla="*/ 235125 h 683008"/>
              <a:gd name="connsiteX4" fmla="*/ 63841 w 124411"/>
              <a:gd name="connsiteY4" fmla="*/ 387525 h 683008"/>
              <a:gd name="connsiteX5" fmla="*/ 16216 w 124411"/>
              <a:gd name="connsiteY5" fmla="*/ 679625 h 683008"/>
              <a:gd name="connsiteX6" fmla="*/ 35266 w 124411"/>
              <a:gd name="connsiteY6" fmla="*/ 549450 h 683008"/>
              <a:gd name="connsiteX7" fmla="*/ 341 w 124411"/>
              <a:gd name="connsiteY7" fmla="*/ 593900 h 683008"/>
              <a:gd name="connsiteX8" fmla="*/ 60666 w 124411"/>
              <a:gd name="connsiteY8" fmla="*/ 317675 h 683008"/>
              <a:gd name="connsiteX9" fmla="*/ 16216 w 124411"/>
              <a:gd name="connsiteY9" fmla="*/ 422450 h 683008"/>
              <a:gd name="connsiteX10" fmla="*/ 67016 w 124411"/>
              <a:gd name="connsiteY10" fmla="*/ 231950 h 683008"/>
              <a:gd name="connsiteX11" fmla="*/ 76541 w 124411"/>
              <a:gd name="connsiteY11" fmla="*/ 133525 h 683008"/>
              <a:gd name="connsiteX12" fmla="*/ 73366 w 124411"/>
              <a:gd name="connsiteY12" fmla="*/ 285925 h 683008"/>
              <a:gd name="connsiteX13" fmla="*/ 111466 w 124411"/>
              <a:gd name="connsiteY13" fmla="*/ 66850 h 683008"/>
              <a:gd name="connsiteX14" fmla="*/ 124166 w 124411"/>
              <a:gd name="connsiteY14" fmla="*/ 175 h 6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411" h="683008">
                <a:moveTo>
                  <a:pt x="124166" y="175"/>
                </a:moveTo>
                <a:cubicBezTo>
                  <a:pt x="122578" y="2821"/>
                  <a:pt x="108820" y="29279"/>
                  <a:pt x="101941" y="82725"/>
                </a:cubicBezTo>
                <a:cubicBezTo>
                  <a:pt x="95062" y="136171"/>
                  <a:pt x="82891" y="295450"/>
                  <a:pt x="82891" y="320850"/>
                </a:cubicBezTo>
                <a:cubicBezTo>
                  <a:pt x="82891" y="346250"/>
                  <a:pt x="105116" y="224012"/>
                  <a:pt x="101941" y="235125"/>
                </a:cubicBezTo>
                <a:cubicBezTo>
                  <a:pt x="98766" y="246238"/>
                  <a:pt x="78128" y="313442"/>
                  <a:pt x="63841" y="387525"/>
                </a:cubicBezTo>
                <a:cubicBezTo>
                  <a:pt x="49554" y="461608"/>
                  <a:pt x="20978" y="652638"/>
                  <a:pt x="16216" y="679625"/>
                </a:cubicBezTo>
                <a:cubicBezTo>
                  <a:pt x="11454" y="706612"/>
                  <a:pt x="37912" y="563737"/>
                  <a:pt x="35266" y="549450"/>
                </a:cubicBezTo>
                <a:cubicBezTo>
                  <a:pt x="32620" y="535163"/>
                  <a:pt x="-3892" y="632529"/>
                  <a:pt x="341" y="593900"/>
                </a:cubicBezTo>
                <a:cubicBezTo>
                  <a:pt x="4574" y="555271"/>
                  <a:pt x="58020" y="346250"/>
                  <a:pt x="60666" y="317675"/>
                </a:cubicBezTo>
                <a:cubicBezTo>
                  <a:pt x="63312" y="289100"/>
                  <a:pt x="15158" y="436737"/>
                  <a:pt x="16216" y="422450"/>
                </a:cubicBezTo>
                <a:cubicBezTo>
                  <a:pt x="17274" y="408163"/>
                  <a:pt x="56962" y="280104"/>
                  <a:pt x="67016" y="231950"/>
                </a:cubicBezTo>
                <a:cubicBezTo>
                  <a:pt x="77070" y="183796"/>
                  <a:pt x="75483" y="124529"/>
                  <a:pt x="76541" y="133525"/>
                </a:cubicBezTo>
                <a:cubicBezTo>
                  <a:pt x="77599" y="142521"/>
                  <a:pt x="67545" y="297037"/>
                  <a:pt x="73366" y="285925"/>
                </a:cubicBezTo>
                <a:cubicBezTo>
                  <a:pt x="79187" y="274813"/>
                  <a:pt x="103529" y="108654"/>
                  <a:pt x="111466" y="66850"/>
                </a:cubicBezTo>
                <a:cubicBezTo>
                  <a:pt x="119403" y="25046"/>
                  <a:pt x="125754" y="-2471"/>
                  <a:pt x="124166" y="1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A1F7084-0B51-354E-E800-FE7C168DB125}"/>
              </a:ext>
            </a:extLst>
          </p:cNvPr>
          <p:cNvSpPr/>
          <p:nvPr/>
        </p:nvSpPr>
        <p:spPr>
          <a:xfrm>
            <a:off x="6894576" y="9957728"/>
            <a:ext cx="52790" cy="828908"/>
          </a:xfrm>
          <a:custGeom>
            <a:avLst/>
            <a:gdLst>
              <a:gd name="connsiteX0" fmla="*/ 14224 w 52790"/>
              <a:gd name="connsiteY0" fmla="*/ 59397 h 828908"/>
              <a:gd name="connsiteX1" fmla="*/ 52324 w 52790"/>
              <a:gd name="connsiteY1" fmla="*/ 799172 h 828908"/>
              <a:gd name="connsiteX2" fmla="*/ 33274 w 52790"/>
              <a:gd name="connsiteY2" fmla="*/ 627722 h 828908"/>
              <a:gd name="connsiteX3" fmla="*/ 1524 w 52790"/>
              <a:gd name="connsiteY3" fmla="*/ 113372 h 828908"/>
              <a:gd name="connsiteX4" fmla="*/ 14224 w 52790"/>
              <a:gd name="connsiteY4" fmla="*/ 59397 h 82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90" h="828908">
                <a:moveTo>
                  <a:pt x="14224" y="59397"/>
                </a:moveTo>
                <a:cubicBezTo>
                  <a:pt x="22691" y="173697"/>
                  <a:pt x="49149" y="704451"/>
                  <a:pt x="52324" y="799172"/>
                </a:cubicBezTo>
                <a:cubicBezTo>
                  <a:pt x="55499" y="893893"/>
                  <a:pt x="41741" y="742022"/>
                  <a:pt x="33274" y="627722"/>
                </a:cubicBezTo>
                <a:cubicBezTo>
                  <a:pt x="24807" y="513422"/>
                  <a:pt x="6816" y="212855"/>
                  <a:pt x="1524" y="113372"/>
                </a:cubicBezTo>
                <a:cubicBezTo>
                  <a:pt x="-3768" y="13889"/>
                  <a:pt x="5757" y="-54903"/>
                  <a:pt x="14224" y="593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E54992B1-12A3-8210-6B67-BBAABC3182AD}"/>
              </a:ext>
            </a:extLst>
          </p:cNvPr>
          <p:cNvSpPr/>
          <p:nvPr/>
        </p:nvSpPr>
        <p:spPr>
          <a:xfrm>
            <a:off x="5886178" y="10429241"/>
            <a:ext cx="77157" cy="555132"/>
          </a:xfrm>
          <a:custGeom>
            <a:avLst/>
            <a:gdLst>
              <a:gd name="connsiteX0" fmla="*/ 272 w 77157"/>
              <a:gd name="connsiteY0" fmla="*/ 634 h 555132"/>
              <a:gd name="connsiteX1" fmla="*/ 35197 w 77157"/>
              <a:gd name="connsiteY1" fmla="*/ 362584 h 555132"/>
              <a:gd name="connsiteX2" fmla="*/ 76472 w 77157"/>
              <a:gd name="connsiteY2" fmla="*/ 549909 h 555132"/>
              <a:gd name="connsiteX3" fmla="*/ 54247 w 77157"/>
              <a:gd name="connsiteY3" fmla="*/ 457834 h 555132"/>
              <a:gd name="connsiteX4" fmla="*/ 272 w 77157"/>
              <a:gd name="connsiteY4" fmla="*/ 634 h 5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7" h="555132">
                <a:moveTo>
                  <a:pt x="272" y="634"/>
                </a:moveTo>
                <a:cubicBezTo>
                  <a:pt x="-2903" y="-15241"/>
                  <a:pt x="22497" y="271038"/>
                  <a:pt x="35197" y="362584"/>
                </a:cubicBezTo>
                <a:cubicBezTo>
                  <a:pt x="47897" y="454130"/>
                  <a:pt x="73297" y="534034"/>
                  <a:pt x="76472" y="549909"/>
                </a:cubicBezTo>
                <a:cubicBezTo>
                  <a:pt x="79647" y="565784"/>
                  <a:pt x="71710" y="548322"/>
                  <a:pt x="54247" y="457834"/>
                </a:cubicBezTo>
                <a:cubicBezTo>
                  <a:pt x="36785" y="367347"/>
                  <a:pt x="3447" y="16509"/>
                  <a:pt x="272" y="6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17CCFC97-F77C-4F5F-5829-462BD8EDE576}"/>
              </a:ext>
            </a:extLst>
          </p:cNvPr>
          <p:cNvSpPr/>
          <p:nvPr/>
        </p:nvSpPr>
        <p:spPr>
          <a:xfrm>
            <a:off x="6924802" y="9947861"/>
            <a:ext cx="60489" cy="1223333"/>
          </a:xfrm>
          <a:custGeom>
            <a:avLst/>
            <a:gdLst>
              <a:gd name="connsiteX0" fmla="*/ 9398 w 60489"/>
              <a:gd name="connsiteY0" fmla="*/ 5764 h 1223333"/>
              <a:gd name="connsiteX1" fmla="*/ 31623 w 60489"/>
              <a:gd name="connsiteY1" fmla="*/ 916989 h 1223333"/>
              <a:gd name="connsiteX2" fmla="*/ 37973 w 60489"/>
              <a:gd name="connsiteY2" fmla="*/ 894764 h 1223333"/>
              <a:gd name="connsiteX3" fmla="*/ 60198 w 60489"/>
              <a:gd name="connsiteY3" fmla="*/ 1221789 h 1223333"/>
              <a:gd name="connsiteX4" fmla="*/ 50673 w 60489"/>
              <a:gd name="connsiteY4" fmla="*/ 980489 h 1223333"/>
              <a:gd name="connsiteX5" fmla="*/ 50673 w 60489"/>
              <a:gd name="connsiteY5" fmla="*/ 199439 h 1223333"/>
              <a:gd name="connsiteX6" fmla="*/ 3048 w 60489"/>
              <a:gd name="connsiteY6" fmla="*/ 513764 h 1223333"/>
              <a:gd name="connsiteX7" fmla="*/ 9398 w 60489"/>
              <a:gd name="connsiteY7" fmla="*/ 5764 h 12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9" h="1223333">
                <a:moveTo>
                  <a:pt x="9398" y="5764"/>
                </a:moveTo>
                <a:cubicBezTo>
                  <a:pt x="14161" y="72968"/>
                  <a:pt x="26861" y="768822"/>
                  <a:pt x="31623" y="916989"/>
                </a:cubicBezTo>
                <a:cubicBezTo>
                  <a:pt x="36385" y="1065156"/>
                  <a:pt x="33211" y="843964"/>
                  <a:pt x="37973" y="894764"/>
                </a:cubicBezTo>
                <a:cubicBezTo>
                  <a:pt x="42735" y="945564"/>
                  <a:pt x="58081" y="1207502"/>
                  <a:pt x="60198" y="1221789"/>
                </a:cubicBezTo>
                <a:cubicBezTo>
                  <a:pt x="62315" y="1236077"/>
                  <a:pt x="52261" y="1150881"/>
                  <a:pt x="50673" y="980489"/>
                </a:cubicBezTo>
                <a:cubicBezTo>
                  <a:pt x="49086" y="810097"/>
                  <a:pt x="58611" y="277227"/>
                  <a:pt x="50673" y="199439"/>
                </a:cubicBezTo>
                <a:cubicBezTo>
                  <a:pt x="42736" y="121652"/>
                  <a:pt x="10985" y="547101"/>
                  <a:pt x="3048" y="513764"/>
                </a:cubicBezTo>
                <a:cubicBezTo>
                  <a:pt x="-4889" y="480427"/>
                  <a:pt x="4635" y="-61440"/>
                  <a:pt x="9398" y="57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D6B5573-3F7F-430A-53B2-B127998C2ED4}"/>
              </a:ext>
            </a:extLst>
          </p:cNvPr>
          <p:cNvSpPr/>
          <p:nvPr/>
        </p:nvSpPr>
        <p:spPr>
          <a:xfrm>
            <a:off x="6842111" y="10863914"/>
            <a:ext cx="147152" cy="620254"/>
          </a:xfrm>
          <a:custGeom>
            <a:avLst/>
            <a:gdLst>
              <a:gd name="connsiteX0" fmla="*/ 82564 w 147152"/>
              <a:gd name="connsiteY0" fmla="*/ 86661 h 620254"/>
              <a:gd name="connsiteX1" fmla="*/ 69864 w 147152"/>
              <a:gd name="connsiteY1" fmla="*/ 413686 h 620254"/>
              <a:gd name="connsiteX2" fmla="*/ 14 w 147152"/>
              <a:gd name="connsiteY2" fmla="*/ 620061 h 620254"/>
              <a:gd name="connsiteX3" fmla="*/ 76214 w 147152"/>
              <a:gd name="connsiteY3" fmla="*/ 448611 h 620254"/>
              <a:gd name="connsiteX4" fmla="*/ 142889 w 147152"/>
              <a:gd name="connsiteY4" fmla="*/ 318436 h 620254"/>
              <a:gd name="connsiteX5" fmla="*/ 136539 w 147152"/>
              <a:gd name="connsiteY5" fmla="*/ 936 h 620254"/>
              <a:gd name="connsiteX6" fmla="*/ 104789 w 147152"/>
              <a:gd name="connsiteY6" fmla="*/ 429561 h 620254"/>
              <a:gd name="connsiteX7" fmla="*/ 82564 w 147152"/>
              <a:gd name="connsiteY7" fmla="*/ 86661 h 6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152" h="620254">
                <a:moveTo>
                  <a:pt x="82564" y="86661"/>
                </a:moveTo>
                <a:cubicBezTo>
                  <a:pt x="76743" y="84015"/>
                  <a:pt x="83622" y="324786"/>
                  <a:pt x="69864" y="413686"/>
                </a:cubicBezTo>
                <a:cubicBezTo>
                  <a:pt x="56106" y="502586"/>
                  <a:pt x="-1044" y="614240"/>
                  <a:pt x="14" y="620061"/>
                </a:cubicBezTo>
                <a:cubicBezTo>
                  <a:pt x="1072" y="625882"/>
                  <a:pt x="52402" y="498882"/>
                  <a:pt x="76214" y="448611"/>
                </a:cubicBezTo>
                <a:cubicBezTo>
                  <a:pt x="100026" y="398340"/>
                  <a:pt x="132835" y="393049"/>
                  <a:pt x="142889" y="318436"/>
                </a:cubicBezTo>
                <a:cubicBezTo>
                  <a:pt x="152943" y="243824"/>
                  <a:pt x="142889" y="-17585"/>
                  <a:pt x="136539" y="936"/>
                </a:cubicBezTo>
                <a:cubicBezTo>
                  <a:pt x="130189" y="19457"/>
                  <a:pt x="113256" y="411040"/>
                  <a:pt x="104789" y="429561"/>
                </a:cubicBezTo>
                <a:cubicBezTo>
                  <a:pt x="96322" y="448082"/>
                  <a:pt x="88385" y="89307"/>
                  <a:pt x="82564" y="866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089CE248-35FA-CF5B-439E-A87D548FB2CC}"/>
              </a:ext>
            </a:extLst>
          </p:cNvPr>
          <p:cNvSpPr/>
          <p:nvPr/>
        </p:nvSpPr>
        <p:spPr>
          <a:xfrm>
            <a:off x="5967153" y="11433152"/>
            <a:ext cx="979752" cy="99971"/>
          </a:xfrm>
          <a:custGeom>
            <a:avLst/>
            <a:gdLst>
              <a:gd name="connsiteX0" fmla="*/ 8197 w 979752"/>
              <a:gd name="connsiteY0" fmla="*/ 98448 h 99971"/>
              <a:gd name="connsiteX1" fmla="*/ 490797 w 979752"/>
              <a:gd name="connsiteY1" fmla="*/ 9548 h 99971"/>
              <a:gd name="connsiteX2" fmla="*/ 855922 w 979752"/>
              <a:gd name="connsiteY2" fmla="*/ 3198 h 99971"/>
              <a:gd name="connsiteX3" fmla="*/ 709872 w 979752"/>
              <a:gd name="connsiteY3" fmla="*/ 15898 h 99971"/>
              <a:gd name="connsiteX4" fmla="*/ 979747 w 979752"/>
              <a:gd name="connsiteY4" fmla="*/ 41298 h 99971"/>
              <a:gd name="connsiteX5" fmla="*/ 716222 w 979752"/>
              <a:gd name="connsiteY5" fmla="*/ 22248 h 99971"/>
              <a:gd name="connsiteX6" fmla="*/ 347922 w 979752"/>
              <a:gd name="connsiteY6" fmla="*/ 88923 h 99971"/>
              <a:gd name="connsiteX7" fmla="*/ 522547 w 979752"/>
              <a:gd name="connsiteY7" fmla="*/ 41298 h 99971"/>
              <a:gd name="connsiteX8" fmla="*/ 208222 w 979752"/>
              <a:gd name="connsiteY8" fmla="*/ 63523 h 99971"/>
              <a:gd name="connsiteX9" fmla="*/ 8197 w 979752"/>
              <a:gd name="connsiteY9" fmla="*/ 98448 h 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52" h="99971">
                <a:moveTo>
                  <a:pt x="8197" y="98448"/>
                </a:moveTo>
                <a:cubicBezTo>
                  <a:pt x="55293" y="89452"/>
                  <a:pt x="349510" y="25423"/>
                  <a:pt x="490797" y="9548"/>
                </a:cubicBezTo>
                <a:cubicBezTo>
                  <a:pt x="632084" y="-6327"/>
                  <a:pt x="819410" y="2140"/>
                  <a:pt x="855922" y="3198"/>
                </a:cubicBezTo>
                <a:cubicBezTo>
                  <a:pt x="892434" y="4256"/>
                  <a:pt x="689235" y="9548"/>
                  <a:pt x="709872" y="15898"/>
                </a:cubicBezTo>
                <a:cubicBezTo>
                  <a:pt x="730509" y="22248"/>
                  <a:pt x="978689" y="40240"/>
                  <a:pt x="979747" y="41298"/>
                </a:cubicBezTo>
                <a:cubicBezTo>
                  <a:pt x="980805" y="42356"/>
                  <a:pt x="821526" y="14310"/>
                  <a:pt x="716222" y="22248"/>
                </a:cubicBezTo>
                <a:cubicBezTo>
                  <a:pt x="610918" y="30185"/>
                  <a:pt x="380201" y="85748"/>
                  <a:pt x="347922" y="88923"/>
                </a:cubicBezTo>
                <a:cubicBezTo>
                  <a:pt x="315643" y="92098"/>
                  <a:pt x="545830" y="45531"/>
                  <a:pt x="522547" y="41298"/>
                </a:cubicBezTo>
                <a:cubicBezTo>
                  <a:pt x="499264" y="37065"/>
                  <a:pt x="287597" y="52940"/>
                  <a:pt x="208222" y="63523"/>
                </a:cubicBezTo>
                <a:cubicBezTo>
                  <a:pt x="128847" y="74106"/>
                  <a:pt x="-38899" y="107444"/>
                  <a:pt x="8197" y="984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1B3805B5-45AB-4D07-81B0-27F0F971B4D1}"/>
              </a:ext>
            </a:extLst>
          </p:cNvPr>
          <p:cNvSpPr/>
          <p:nvPr/>
        </p:nvSpPr>
        <p:spPr>
          <a:xfrm>
            <a:off x="5841881" y="10271006"/>
            <a:ext cx="73173" cy="933689"/>
          </a:xfrm>
          <a:custGeom>
            <a:avLst/>
            <a:gdLst>
              <a:gd name="connsiteX0" fmla="*/ 119 w 73173"/>
              <a:gd name="connsiteY0" fmla="*/ 119 h 933689"/>
              <a:gd name="connsiteX1" fmla="*/ 57269 w 73173"/>
              <a:gd name="connsiteY1" fmla="*/ 492244 h 933689"/>
              <a:gd name="connsiteX2" fmla="*/ 63619 w 73173"/>
              <a:gd name="connsiteY2" fmla="*/ 739894 h 933689"/>
              <a:gd name="connsiteX3" fmla="*/ 35044 w 73173"/>
              <a:gd name="connsiteY3" fmla="*/ 933569 h 933689"/>
              <a:gd name="connsiteX4" fmla="*/ 73144 w 73173"/>
              <a:gd name="connsiteY4" fmla="*/ 762119 h 933689"/>
              <a:gd name="connsiteX5" fmla="*/ 41394 w 73173"/>
              <a:gd name="connsiteY5" fmla="*/ 377944 h 933689"/>
              <a:gd name="connsiteX6" fmla="*/ 41394 w 73173"/>
              <a:gd name="connsiteY6" fmla="*/ 444619 h 933689"/>
              <a:gd name="connsiteX7" fmla="*/ 119 w 73173"/>
              <a:gd name="connsiteY7" fmla="*/ 119 h 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3" h="933689">
                <a:moveTo>
                  <a:pt x="119" y="119"/>
                </a:moveTo>
                <a:cubicBezTo>
                  <a:pt x="2765" y="8056"/>
                  <a:pt x="46686" y="368948"/>
                  <a:pt x="57269" y="492244"/>
                </a:cubicBezTo>
                <a:cubicBezTo>
                  <a:pt x="67852" y="615540"/>
                  <a:pt x="67323" y="666340"/>
                  <a:pt x="63619" y="739894"/>
                </a:cubicBezTo>
                <a:cubicBezTo>
                  <a:pt x="59915" y="813448"/>
                  <a:pt x="33457" y="929865"/>
                  <a:pt x="35044" y="933569"/>
                </a:cubicBezTo>
                <a:cubicBezTo>
                  <a:pt x="36631" y="937273"/>
                  <a:pt x="72086" y="854723"/>
                  <a:pt x="73144" y="762119"/>
                </a:cubicBezTo>
                <a:cubicBezTo>
                  <a:pt x="74202" y="669515"/>
                  <a:pt x="46686" y="430861"/>
                  <a:pt x="41394" y="377944"/>
                </a:cubicBezTo>
                <a:cubicBezTo>
                  <a:pt x="36102" y="325027"/>
                  <a:pt x="42981" y="507061"/>
                  <a:pt x="41394" y="444619"/>
                </a:cubicBezTo>
                <a:cubicBezTo>
                  <a:pt x="39807" y="382177"/>
                  <a:pt x="-2527" y="-7818"/>
                  <a:pt x="119" y="1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9ED773E-5944-B6E7-8244-CFD685FF3FFE}"/>
              </a:ext>
            </a:extLst>
          </p:cNvPr>
          <p:cNvSpPr/>
          <p:nvPr/>
        </p:nvSpPr>
        <p:spPr>
          <a:xfrm>
            <a:off x="5900772" y="10940464"/>
            <a:ext cx="169839" cy="557399"/>
          </a:xfrm>
          <a:custGeom>
            <a:avLst/>
            <a:gdLst>
              <a:gd name="connsiteX0" fmla="*/ 87278 w 169839"/>
              <a:gd name="connsiteY0" fmla="*/ 197436 h 557399"/>
              <a:gd name="connsiteX1" fmla="*/ 68228 w 169839"/>
              <a:gd name="connsiteY1" fmla="*/ 343486 h 557399"/>
              <a:gd name="connsiteX2" fmla="*/ 169828 w 169839"/>
              <a:gd name="connsiteY2" fmla="*/ 556211 h 557399"/>
              <a:gd name="connsiteX3" fmla="*/ 74578 w 169839"/>
              <a:gd name="connsiteY3" fmla="*/ 426036 h 557399"/>
              <a:gd name="connsiteX4" fmla="*/ 20603 w 169839"/>
              <a:gd name="connsiteY4" fmla="*/ 349836 h 557399"/>
              <a:gd name="connsiteX5" fmla="*/ 1553 w 169839"/>
              <a:gd name="connsiteY5" fmla="*/ 89486 h 557399"/>
              <a:gd name="connsiteX6" fmla="*/ 4728 w 169839"/>
              <a:gd name="connsiteY6" fmla="*/ 13286 h 557399"/>
              <a:gd name="connsiteX7" fmla="*/ 33303 w 169839"/>
              <a:gd name="connsiteY7" fmla="*/ 333961 h 557399"/>
              <a:gd name="connsiteX8" fmla="*/ 87278 w 169839"/>
              <a:gd name="connsiteY8" fmla="*/ 197436 h 5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39" h="557399">
                <a:moveTo>
                  <a:pt x="87278" y="197436"/>
                </a:moveTo>
                <a:cubicBezTo>
                  <a:pt x="93099" y="199024"/>
                  <a:pt x="54470" y="283690"/>
                  <a:pt x="68228" y="343486"/>
                </a:cubicBezTo>
                <a:cubicBezTo>
                  <a:pt x="81986" y="403282"/>
                  <a:pt x="168770" y="542453"/>
                  <a:pt x="169828" y="556211"/>
                </a:cubicBezTo>
                <a:cubicBezTo>
                  <a:pt x="170886" y="569969"/>
                  <a:pt x="99449" y="460432"/>
                  <a:pt x="74578" y="426036"/>
                </a:cubicBezTo>
                <a:cubicBezTo>
                  <a:pt x="49707" y="391640"/>
                  <a:pt x="32774" y="405928"/>
                  <a:pt x="20603" y="349836"/>
                </a:cubicBezTo>
                <a:cubicBezTo>
                  <a:pt x="8432" y="293744"/>
                  <a:pt x="4199" y="145578"/>
                  <a:pt x="1553" y="89486"/>
                </a:cubicBezTo>
                <a:cubicBezTo>
                  <a:pt x="-1093" y="33394"/>
                  <a:pt x="-564" y="-27460"/>
                  <a:pt x="4728" y="13286"/>
                </a:cubicBezTo>
                <a:cubicBezTo>
                  <a:pt x="10020" y="54032"/>
                  <a:pt x="20603" y="303269"/>
                  <a:pt x="33303" y="333961"/>
                </a:cubicBezTo>
                <a:cubicBezTo>
                  <a:pt x="46003" y="364653"/>
                  <a:pt x="81457" y="195848"/>
                  <a:pt x="87278" y="197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7D36276B-7938-4C2D-62EB-BC7FB41FB96A}"/>
              </a:ext>
            </a:extLst>
          </p:cNvPr>
          <p:cNvSpPr/>
          <p:nvPr/>
        </p:nvSpPr>
        <p:spPr>
          <a:xfrm>
            <a:off x="6308686" y="11213650"/>
            <a:ext cx="593782" cy="210946"/>
          </a:xfrm>
          <a:custGeom>
            <a:avLst/>
            <a:gdLst>
              <a:gd name="connsiteX0" fmla="*/ 187364 w 593782"/>
              <a:gd name="connsiteY0" fmla="*/ 450 h 210946"/>
              <a:gd name="connsiteX1" fmla="*/ 358814 w 593782"/>
              <a:gd name="connsiteY1" fmla="*/ 127450 h 210946"/>
              <a:gd name="connsiteX2" fmla="*/ 374689 w 593782"/>
              <a:gd name="connsiteY2" fmla="*/ 165550 h 210946"/>
              <a:gd name="connsiteX3" fmla="*/ 39 w 593782"/>
              <a:gd name="connsiteY3" fmla="*/ 210000 h 210946"/>
              <a:gd name="connsiteX4" fmla="*/ 352464 w 593782"/>
              <a:gd name="connsiteY4" fmla="*/ 121100 h 210946"/>
              <a:gd name="connsiteX5" fmla="*/ 593764 w 593782"/>
              <a:gd name="connsiteY5" fmla="*/ 89350 h 210946"/>
              <a:gd name="connsiteX6" fmla="*/ 365164 w 593782"/>
              <a:gd name="connsiteY6" fmla="*/ 86175 h 210946"/>
              <a:gd name="connsiteX7" fmla="*/ 320714 w 593782"/>
              <a:gd name="connsiteY7" fmla="*/ 9975 h 210946"/>
              <a:gd name="connsiteX8" fmla="*/ 352464 w 593782"/>
              <a:gd name="connsiteY8" fmla="*/ 38550 h 210946"/>
              <a:gd name="connsiteX9" fmla="*/ 339764 w 593782"/>
              <a:gd name="connsiteY9" fmla="*/ 83000 h 210946"/>
              <a:gd name="connsiteX10" fmla="*/ 187364 w 593782"/>
              <a:gd name="connsiteY10" fmla="*/ 450 h 21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782" h="210946">
                <a:moveTo>
                  <a:pt x="187364" y="450"/>
                </a:moveTo>
                <a:cubicBezTo>
                  <a:pt x="190539" y="7858"/>
                  <a:pt x="327593" y="99933"/>
                  <a:pt x="358814" y="127450"/>
                </a:cubicBezTo>
                <a:cubicBezTo>
                  <a:pt x="390035" y="154967"/>
                  <a:pt x="434485" y="151792"/>
                  <a:pt x="374689" y="165550"/>
                </a:cubicBezTo>
                <a:cubicBezTo>
                  <a:pt x="314893" y="179308"/>
                  <a:pt x="3743" y="217408"/>
                  <a:pt x="39" y="210000"/>
                </a:cubicBezTo>
                <a:cubicBezTo>
                  <a:pt x="-3665" y="202592"/>
                  <a:pt x="253510" y="141208"/>
                  <a:pt x="352464" y="121100"/>
                </a:cubicBezTo>
                <a:cubicBezTo>
                  <a:pt x="451418" y="100992"/>
                  <a:pt x="591647" y="95171"/>
                  <a:pt x="593764" y="89350"/>
                </a:cubicBezTo>
                <a:cubicBezTo>
                  <a:pt x="595881" y="83529"/>
                  <a:pt x="410672" y="99404"/>
                  <a:pt x="365164" y="86175"/>
                </a:cubicBezTo>
                <a:cubicBezTo>
                  <a:pt x="319656" y="72946"/>
                  <a:pt x="322831" y="17912"/>
                  <a:pt x="320714" y="9975"/>
                </a:cubicBezTo>
                <a:cubicBezTo>
                  <a:pt x="318597" y="2038"/>
                  <a:pt x="349289" y="26379"/>
                  <a:pt x="352464" y="38550"/>
                </a:cubicBezTo>
                <a:cubicBezTo>
                  <a:pt x="355639" y="50721"/>
                  <a:pt x="368339" y="86704"/>
                  <a:pt x="339764" y="83000"/>
                </a:cubicBezTo>
                <a:cubicBezTo>
                  <a:pt x="311189" y="79296"/>
                  <a:pt x="184189" y="-6958"/>
                  <a:pt x="187364" y="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E8D600F1-A28F-F64D-796A-67B9D8A73AAC}"/>
              </a:ext>
            </a:extLst>
          </p:cNvPr>
          <p:cNvSpPr/>
          <p:nvPr/>
        </p:nvSpPr>
        <p:spPr>
          <a:xfrm>
            <a:off x="6045184" y="11040847"/>
            <a:ext cx="181491" cy="427416"/>
          </a:xfrm>
          <a:custGeom>
            <a:avLst/>
            <a:gdLst>
              <a:gd name="connsiteX0" fmla="*/ 16 w 181491"/>
              <a:gd name="connsiteY0" fmla="*/ 109753 h 427416"/>
              <a:gd name="connsiteX1" fmla="*/ 57166 w 181491"/>
              <a:gd name="connsiteY1" fmla="*/ 262153 h 427416"/>
              <a:gd name="connsiteX2" fmla="*/ 53991 w 181491"/>
              <a:gd name="connsiteY2" fmla="*/ 427253 h 427416"/>
              <a:gd name="connsiteX3" fmla="*/ 95266 w 181491"/>
              <a:gd name="connsiteY3" fmla="*/ 287553 h 427416"/>
              <a:gd name="connsiteX4" fmla="*/ 174641 w 181491"/>
              <a:gd name="connsiteY4" fmla="*/ 36728 h 427416"/>
              <a:gd name="connsiteX5" fmla="*/ 130191 w 181491"/>
              <a:gd name="connsiteY5" fmla="*/ 8153 h 427416"/>
              <a:gd name="connsiteX6" fmla="*/ 180991 w 181491"/>
              <a:gd name="connsiteY6" fmla="*/ 103403 h 427416"/>
              <a:gd name="connsiteX7" fmla="*/ 92091 w 181491"/>
              <a:gd name="connsiteY7" fmla="*/ 201828 h 427416"/>
              <a:gd name="connsiteX8" fmla="*/ 63516 w 181491"/>
              <a:gd name="connsiteY8" fmla="*/ 357403 h 427416"/>
              <a:gd name="connsiteX9" fmla="*/ 16 w 181491"/>
              <a:gd name="connsiteY9" fmla="*/ 109753 h 4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491" h="427416">
                <a:moveTo>
                  <a:pt x="16" y="109753"/>
                </a:moveTo>
                <a:cubicBezTo>
                  <a:pt x="-1042" y="93878"/>
                  <a:pt x="48170" y="209236"/>
                  <a:pt x="57166" y="262153"/>
                </a:cubicBezTo>
                <a:cubicBezTo>
                  <a:pt x="66162" y="315070"/>
                  <a:pt x="47641" y="423020"/>
                  <a:pt x="53991" y="427253"/>
                </a:cubicBezTo>
                <a:cubicBezTo>
                  <a:pt x="60341" y="431486"/>
                  <a:pt x="75158" y="352640"/>
                  <a:pt x="95266" y="287553"/>
                </a:cubicBezTo>
                <a:cubicBezTo>
                  <a:pt x="115374" y="222466"/>
                  <a:pt x="168820" y="83295"/>
                  <a:pt x="174641" y="36728"/>
                </a:cubicBezTo>
                <a:cubicBezTo>
                  <a:pt x="180462" y="-9839"/>
                  <a:pt x="129133" y="-2959"/>
                  <a:pt x="130191" y="8153"/>
                </a:cubicBezTo>
                <a:cubicBezTo>
                  <a:pt x="131249" y="19265"/>
                  <a:pt x="187341" y="71124"/>
                  <a:pt x="180991" y="103403"/>
                </a:cubicBezTo>
                <a:cubicBezTo>
                  <a:pt x="174641" y="135682"/>
                  <a:pt x="111670" y="159495"/>
                  <a:pt x="92091" y="201828"/>
                </a:cubicBezTo>
                <a:cubicBezTo>
                  <a:pt x="72512" y="244161"/>
                  <a:pt x="77804" y="371161"/>
                  <a:pt x="63516" y="357403"/>
                </a:cubicBezTo>
                <a:cubicBezTo>
                  <a:pt x="49228" y="343645"/>
                  <a:pt x="1074" y="125628"/>
                  <a:pt x="16" y="1097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A005A46D-01A0-1666-02C0-FC6E80602121}"/>
              </a:ext>
            </a:extLst>
          </p:cNvPr>
          <p:cNvSpPr/>
          <p:nvPr/>
        </p:nvSpPr>
        <p:spPr>
          <a:xfrm>
            <a:off x="6211925" y="10959296"/>
            <a:ext cx="52369" cy="503023"/>
          </a:xfrm>
          <a:custGeom>
            <a:avLst/>
            <a:gdLst>
              <a:gd name="connsiteX0" fmla="*/ 52350 w 52369"/>
              <a:gd name="connsiteY0" fmla="*/ 3979 h 503023"/>
              <a:gd name="connsiteX1" fmla="*/ 7900 w 52369"/>
              <a:gd name="connsiteY1" fmla="*/ 334179 h 503023"/>
              <a:gd name="connsiteX2" fmla="*/ 36475 w 52369"/>
              <a:gd name="connsiteY2" fmla="*/ 365929 h 503023"/>
              <a:gd name="connsiteX3" fmla="*/ 36475 w 52369"/>
              <a:gd name="connsiteY3" fmla="*/ 410379 h 503023"/>
              <a:gd name="connsiteX4" fmla="*/ 33300 w 52369"/>
              <a:gd name="connsiteY4" fmla="*/ 502454 h 503023"/>
              <a:gd name="connsiteX5" fmla="*/ 11075 w 52369"/>
              <a:gd name="connsiteY5" fmla="*/ 362754 h 503023"/>
              <a:gd name="connsiteX6" fmla="*/ 1550 w 52369"/>
              <a:gd name="connsiteY6" fmla="*/ 162729 h 503023"/>
              <a:gd name="connsiteX7" fmla="*/ 52350 w 52369"/>
              <a:gd name="connsiteY7" fmla="*/ 3979 h 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69" h="503023">
                <a:moveTo>
                  <a:pt x="52350" y="3979"/>
                </a:moveTo>
                <a:cubicBezTo>
                  <a:pt x="53408" y="32554"/>
                  <a:pt x="10546" y="273854"/>
                  <a:pt x="7900" y="334179"/>
                </a:cubicBezTo>
                <a:cubicBezTo>
                  <a:pt x="5254" y="394504"/>
                  <a:pt x="31712" y="353229"/>
                  <a:pt x="36475" y="365929"/>
                </a:cubicBezTo>
                <a:cubicBezTo>
                  <a:pt x="41238" y="378629"/>
                  <a:pt x="37004" y="387625"/>
                  <a:pt x="36475" y="410379"/>
                </a:cubicBezTo>
                <a:cubicBezTo>
                  <a:pt x="35946" y="433133"/>
                  <a:pt x="37533" y="510391"/>
                  <a:pt x="33300" y="502454"/>
                </a:cubicBezTo>
                <a:cubicBezTo>
                  <a:pt x="29067" y="494517"/>
                  <a:pt x="16367" y="419375"/>
                  <a:pt x="11075" y="362754"/>
                </a:cubicBezTo>
                <a:cubicBezTo>
                  <a:pt x="5783" y="306133"/>
                  <a:pt x="-3742" y="217233"/>
                  <a:pt x="1550" y="162729"/>
                </a:cubicBezTo>
                <a:cubicBezTo>
                  <a:pt x="6842" y="108225"/>
                  <a:pt x="51292" y="-24596"/>
                  <a:pt x="52350" y="3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843218DC-AED7-AA03-1654-4341FE07C80A}"/>
              </a:ext>
            </a:extLst>
          </p:cNvPr>
          <p:cNvSpPr/>
          <p:nvPr/>
        </p:nvSpPr>
        <p:spPr>
          <a:xfrm>
            <a:off x="6242046" y="11057626"/>
            <a:ext cx="59597" cy="366316"/>
          </a:xfrm>
          <a:custGeom>
            <a:avLst/>
            <a:gdLst>
              <a:gd name="connsiteX0" fmla="*/ 53979 w 59597"/>
              <a:gd name="connsiteY0" fmla="*/ 899 h 366316"/>
              <a:gd name="connsiteX1" fmla="*/ 53979 w 59597"/>
              <a:gd name="connsiteY1" fmla="*/ 207274 h 366316"/>
              <a:gd name="connsiteX2" fmla="*/ 19054 w 59597"/>
              <a:gd name="connsiteY2" fmla="*/ 366024 h 366316"/>
              <a:gd name="connsiteX3" fmla="*/ 34929 w 59597"/>
              <a:gd name="connsiteY3" fmla="*/ 242199 h 366316"/>
              <a:gd name="connsiteX4" fmla="*/ 44454 w 59597"/>
              <a:gd name="connsiteY4" fmla="*/ 83449 h 366316"/>
              <a:gd name="connsiteX5" fmla="*/ 4 w 59597"/>
              <a:gd name="connsiteY5" fmla="*/ 292999 h 366316"/>
              <a:gd name="connsiteX6" fmla="*/ 53979 w 59597"/>
              <a:gd name="connsiteY6" fmla="*/ 899 h 36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97" h="366316">
                <a:moveTo>
                  <a:pt x="53979" y="899"/>
                </a:moveTo>
                <a:cubicBezTo>
                  <a:pt x="62975" y="-13388"/>
                  <a:pt x="59800" y="146420"/>
                  <a:pt x="53979" y="207274"/>
                </a:cubicBezTo>
                <a:cubicBezTo>
                  <a:pt x="48158" y="268128"/>
                  <a:pt x="22229" y="360203"/>
                  <a:pt x="19054" y="366024"/>
                </a:cubicBezTo>
                <a:cubicBezTo>
                  <a:pt x="15879" y="371845"/>
                  <a:pt x="30696" y="289295"/>
                  <a:pt x="34929" y="242199"/>
                </a:cubicBezTo>
                <a:cubicBezTo>
                  <a:pt x="39162" y="195103"/>
                  <a:pt x="50275" y="74982"/>
                  <a:pt x="44454" y="83449"/>
                </a:cubicBezTo>
                <a:cubicBezTo>
                  <a:pt x="38633" y="91916"/>
                  <a:pt x="533" y="304111"/>
                  <a:pt x="4" y="292999"/>
                </a:cubicBezTo>
                <a:cubicBezTo>
                  <a:pt x="-525" y="281887"/>
                  <a:pt x="44983" y="15186"/>
                  <a:pt x="53979" y="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D60B6B86-7385-781E-2506-74337ED97C05}"/>
              </a:ext>
            </a:extLst>
          </p:cNvPr>
          <p:cNvSpPr/>
          <p:nvPr/>
        </p:nvSpPr>
        <p:spPr>
          <a:xfrm>
            <a:off x="6318246" y="11045795"/>
            <a:ext cx="634652" cy="260418"/>
          </a:xfrm>
          <a:custGeom>
            <a:avLst/>
            <a:gdLst>
              <a:gd name="connsiteX0" fmla="*/ 4 w 634652"/>
              <a:gd name="connsiteY0" fmla="*/ 54005 h 260418"/>
              <a:gd name="connsiteX1" fmla="*/ 53979 w 634652"/>
              <a:gd name="connsiteY1" fmla="*/ 139730 h 260418"/>
              <a:gd name="connsiteX2" fmla="*/ 25404 w 634652"/>
              <a:gd name="connsiteY2" fmla="*/ 260380 h 260418"/>
              <a:gd name="connsiteX3" fmla="*/ 117479 w 634652"/>
              <a:gd name="connsiteY3" fmla="*/ 152430 h 260418"/>
              <a:gd name="connsiteX4" fmla="*/ 127004 w 634652"/>
              <a:gd name="connsiteY4" fmla="*/ 120680 h 260418"/>
              <a:gd name="connsiteX5" fmla="*/ 333379 w 634652"/>
              <a:gd name="connsiteY5" fmla="*/ 41305 h 260418"/>
              <a:gd name="connsiteX6" fmla="*/ 384179 w 634652"/>
              <a:gd name="connsiteY6" fmla="*/ 69880 h 260418"/>
              <a:gd name="connsiteX7" fmla="*/ 631829 w 634652"/>
              <a:gd name="connsiteY7" fmla="*/ 30 h 260418"/>
              <a:gd name="connsiteX8" fmla="*/ 200029 w 634652"/>
              <a:gd name="connsiteY8" fmla="*/ 60355 h 260418"/>
              <a:gd name="connsiteX9" fmla="*/ 22229 w 634652"/>
              <a:gd name="connsiteY9" fmla="*/ 6380 h 260418"/>
              <a:gd name="connsiteX10" fmla="*/ 254004 w 634652"/>
              <a:gd name="connsiteY10" fmla="*/ 107980 h 260418"/>
              <a:gd name="connsiteX11" fmla="*/ 53979 w 634652"/>
              <a:gd name="connsiteY11" fmla="*/ 193705 h 260418"/>
              <a:gd name="connsiteX12" fmla="*/ 15879 w 634652"/>
              <a:gd name="connsiteY12" fmla="*/ 234980 h 260418"/>
              <a:gd name="connsiteX13" fmla="*/ 50804 w 634652"/>
              <a:gd name="connsiteY13" fmla="*/ 98455 h 260418"/>
              <a:gd name="connsiteX14" fmla="*/ 4 w 634652"/>
              <a:gd name="connsiteY14" fmla="*/ 54005 h 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652" h="260418">
                <a:moveTo>
                  <a:pt x="4" y="54005"/>
                </a:moveTo>
                <a:cubicBezTo>
                  <a:pt x="533" y="60884"/>
                  <a:pt x="49746" y="105334"/>
                  <a:pt x="53979" y="139730"/>
                </a:cubicBezTo>
                <a:cubicBezTo>
                  <a:pt x="58212" y="174126"/>
                  <a:pt x="14821" y="258263"/>
                  <a:pt x="25404" y="260380"/>
                </a:cubicBezTo>
                <a:cubicBezTo>
                  <a:pt x="35987" y="262497"/>
                  <a:pt x="100546" y="175713"/>
                  <a:pt x="117479" y="152430"/>
                </a:cubicBezTo>
                <a:cubicBezTo>
                  <a:pt x="134412" y="129147"/>
                  <a:pt x="91021" y="139201"/>
                  <a:pt x="127004" y="120680"/>
                </a:cubicBezTo>
                <a:cubicBezTo>
                  <a:pt x="162987" y="102159"/>
                  <a:pt x="290517" y="49772"/>
                  <a:pt x="333379" y="41305"/>
                </a:cubicBezTo>
                <a:cubicBezTo>
                  <a:pt x="376241" y="32838"/>
                  <a:pt x="334437" y="76759"/>
                  <a:pt x="384179" y="69880"/>
                </a:cubicBezTo>
                <a:cubicBezTo>
                  <a:pt x="433921" y="63001"/>
                  <a:pt x="662521" y="1617"/>
                  <a:pt x="631829" y="30"/>
                </a:cubicBezTo>
                <a:cubicBezTo>
                  <a:pt x="601137" y="-1558"/>
                  <a:pt x="301629" y="59297"/>
                  <a:pt x="200029" y="60355"/>
                </a:cubicBezTo>
                <a:cubicBezTo>
                  <a:pt x="98429" y="61413"/>
                  <a:pt x="13233" y="-1558"/>
                  <a:pt x="22229" y="6380"/>
                </a:cubicBezTo>
                <a:cubicBezTo>
                  <a:pt x="31225" y="14317"/>
                  <a:pt x="248712" y="76759"/>
                  <a:pt x="254004" y="107980"/>
                </a:cubicBezTo>
                <a:cubicBezTo>
                  <a:pt x="259296" y="139201"/>
                  <a:pt x="93667" y="172538"/>
                  <a:pt x="53979" y="193705"/>
                </a:cubicBezTo>
                <a:cubicBezTo>
                  <a:pt x="14291" y="214872"/>
                  <a:pt x="16408" y="250855"/>
                  <a:pt x="15879" y="234980"/>
                </a:cubicBezTo>
                <a:cubicBezTo>
                  <a:pt x="15350" y="219105"/>
                  <a:pt x="51862" y="125972"/>
                  <a:pt x="50804" y="98455"/>
                </a:cubicBezTo>
                <a:cubicBezTo>
                  <a:pt x="49746" y="70938"/>
                  <a:pt x="-525" y="47126"/>
                  <a:pt x="4" y="540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D320FEFB-7E5D-B9ED-7BAE-8E3E14D5F462}"/>
              </a:ext>
            </a:extLst>
          </p:cNvPr>
          <p:cNvSpPr/>
          <p:nvPr/>
        </p:nvSpPr>
        <p:spPr>
          <a:xfrm>
            <a:off x="6181424" y="9664352"/>
            <a:ext cx="396280" cy="111563"/>
          </a:xfrm>
          <a:custGeom>
            <a:avLst/>
            <a:gdLst>
              <a:gd name="connsiteX0" fmla="*/ 3476 w 396280"/>
              <a:gd name="connsiteY0" fmla="*/ 348 h 111563"/>
              <a:gd name="connsiteX1" fmla="*/ 390826 w 396280"/>
              <a:gd name="connsiteY1" fmla="*/ 13048 h 111563"/>
              <a:gd name="connsiteX2" fmla="*/ 216201 w 396280"/>
              <a:gd name="connsiteY2" fmla="*/ 41623 h 111563"/>
              <a:gd name="connsiteX3" fmla="*/ 9826 w 396280"/>
              <a:gd name="connsiteY3" fmla="*/ 111473 h 111563"/>
              <a:gd name="connsiteX4" fmla="*/ 187626 w 396280"/>
              <a:gd name="connsiteY4" fmla="*/ 25748 h 111563"/>
              <a:gd name="connsiteX5" fmla="*/ 3476 w 396280"/>
              <a:gd name="connsiteY5" fmla="*/ 348 h 1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80" h="111563">
                <a:moveTo>
                  <a:pt x="3476" y="348"/>
                </a:moveTo>
                <a:cubicBezTo>
                  <a:pt x="37343" y="-1769"/>
                  <a:pt x="355372" y="6169"/>
                  <a:pt x="390826" y="13048"/>
                </a:cubicBezTo>
                <a:cubicBezTo>
                  <a:pt x="426280" y="19927"/>
                  <a:pt x="279701" y="25219"/>
                  <a:pt x="216201" y="41623"/>
                </a:cubicBezTo>
                <a:cubicBezTo>
                  <a:pt x="152701" y="58027"/>
                  <a:pt x="14588" y="114119"/>
                  <a:pt x="9826" y="111473"/>
                </a:cubicBezTo>
                <a:cubicBezTo>
                  <a:pt x="5064" y="108827"/>
                  <a:pt x="180747" y="43740"/>
                  <a:pt x="187626" y="25748"/>
                </a:cubicBezTo>
                <a:cubicBezTo>
                  <a:pt x="194505" y="7756"/>
                  <a:pt x="-30391" y="2465"/>
                  <a:pt x="3476" y="3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710FFAFA-DDE9-D67C-D748-5EEFCD024354}"/>
              </a:ext>
            </a:extLst>
          </p:cNvPr>
          <p:cNvSpPr/>
          <p:nvPr/>
        </p:nvSpPr>
        <p:spPr>
          <a:xfrm>
            <a:off x="6324600" y="9807315"/>
            <a:ext cx="300096" cy="368560"/>
          </a:xfrm>
          <a:custGeom>
            <a:avLst/>
            <a:gdLst>
              <a:gd name="connsiteX0" fmla="*/ 0 w 300096"/>
              <a:gd name="connsiteY0" fmla="*/ 260 h 368560"/>
              <a:gd name="connsiteX1" fmla="*/ 279400 w 300096"/>
              <a:gd name="connsiteY1" fmla="*/ 270135 h 368560"/>
              <a:gd name="connsiteX2" fmla="*/ 279400 w 300096"/>
              <a:gd name="connsiteY2" fmla="*/ 368560 h 368560"/>
              <a:gd name="connsiteX3" fmla="*/ 279400 w 300096"/>
              <a:gd name="connsiteY3" fmla="*/ 222510 h 368560"/>
              <a:gd name="connsiteX4" fmla="*/ 0 w 300096"/>
              <a:gd name="connsiteY4" fmla="*/ 260 h 36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96" h="368560">
                <a:moveTo>
                  <a:pt x="0" y="260"/>
                </a:moveTo>
                <a:cubicBezTo>
                  <a:pt x="0" y="8197"/>
                  <a:pt x="232833" y="208752"/>
                  <a:pt x="279400" y="270135"/>
                </a:cubicBezTo>
                <a:cubicBezTo>
                  <a:pt x="325967" y="331518"/>
                  <a:pt x="279400" y="368560"/>
                  <a:pt x="279400" y="368560"/>
                </a:cubicBezTo>
                <a:cubicBezTo>
                  <a:pt x="279400" y="360623"/>
                  <a:pt x="324908" y="277014"/>
                  <a:pt x="279400" y="222510"/>
                </a:cubicBezTo>
                <a:cubicBezTo>
                  <a:pt x="233892" y="168006"/>
                  <a:pt x="0" y="-7677"/>
                  <a:pt x="0" y="2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B9941977-BBA7-1DB6-0095-BAC69096539D}"/>
              </a:ext>
            </a:extLst>
          </p:cNvPr>
          <p:cNvSpPr/>
          <p:nvPr/>
        </p:nvSpPr>
        <p:spPr>
          <a:xfrm>
            <a:off x="5930748" y="9806017"/>
            <a:ext cx="316632" cy="320669"/>
          </a:xfrm>
          <a:custGeom>
            <a:avLst/>
            <a:gdLst>
              <a:gd name="connsiteX0" fmla="*/ 54127 w 316632"/>
              <a:gd name="connsiteY0" fmla="*/ 4733 h 320669"/>
              <a:gd name="connsiteX1" fmla="*/ 92227 w 316632"/>
              <a:gd name="connsiteY1" fmla="*/ 46008 h 320669"/>
              <a:gd name="connsiteX2" fmla="*/ 241452 w 316632"/>
              <a:gd name="connsiteY2" fmla="*/ 134908 h 320669"/>
              <a:gd name="connsiteX3" fmla="*/ 301777 w 316632"/>
              <a:gd name="connsiteY3" fmla="*/ 147608 h 320669"/>
              <a:gd name="connsiteX4" fmla="*/ 184302 w 316632"/>
              <a:gd name="connsiteY4" fmla="*/ 173008 h 320669"/>
              <a:gd name="connsiteX5" fmla="*/ 152 w 316632"/>
              <a:gd name="connsiteY5" fmla="*/ 252383 h 320669"/>
              <a:gd name="connsiteX6" fmla="*/ 155727 w 316632"/>
              <a:gd name="connsiteY6" fmla="*/ 239683 h 320669"/>
              <a:gd name="connsiteX7" fmla="*/ 314477 w 316632"/>
              <a:gd name="connsiteY7" fmla="*/ 315883 h 320669"/>
              <a:gd name="connsiteX8" fmla="*/ 235102 w 316632"/>
              <a:gd name="connsiteY8" fmla="*/ 312708 h 320669"/>
              <a:gd name="connsiteX9" fmla="*/ 60477 w 316632"/>
              <a:gd name="connsiteY9" fmla="*/ 312708 h 320669"/>
              <a:gd name="connsiteX10" fmla="*/ 301777 w 316632"/>
              <a:gd name="connsiteY10" fmla="*/ 296833 h 320669"/>
              <a:gd name="connsiteX11" fmla="*/ 98577 w 316632"/>
              <a:gd name="connsiteY11" fmla="*/ 204758 h 320669"/>
              <a:gd name="connsiteX12" fmla="*/ 244627 w 316632"/>
              <a:gd name="connsiteY12" fmla="*/ 153958 h 320669"/>
              <a:gd name="connsiteX13" fmla="*/ 54127 w 316632"/>
              <a:gd name="connsiteY13" fmla="*/ 4733 h 32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632" h="320669">
                <a:moveTo>
                  <a:pt x="54127" y="4733"/>
                </a:moveTo>
                <a:cubicBezTo>
                  <a:pt x="28727" y="-13259"/>
                  <a:pt x="61006" y="24312"/>
                  <a:pt x="92227" y="46008"/>
                </a:cubicBezTo>
                <a:cubicBezTo>
                  <a:pt x="123448" y="67704"/>
                  <a:pt x="206527" y="117975"/>
                  <a:pt x="241452" y="134908"/>
                </a:cubicBezTo>
                <a:cubicBezTo>
                  <a:pt x="276377" y="151841"/>
                  <a:pt x="311302" y="141258"/>
                  <a:pt x="301777" y="147608"/>
                </a:cubicBezTo>
                <a:cubicBezTo>
                  <a:pt x="292252" y="153958"/>
                  <a:pt x="234573" y="155546"/>
                  <a:pt x="184302" y="173008"/>
                </a:cubicBezTo>
                <a:cubicBezTo>
                  <a:pt x="134031" y="190470"/>
                  <a:pt x="4914" y="241271"/>
                  <a:pt x="152" y="252383"/>
                </a:cubicBezTo>
                <a:cubicBezTo>
                  <a:pt x="-4610" y="263495"/>
                  <a:pt x="103339" y="229100"/>
                  <a:pt x="155727" y="239683"/>
                </a:cubicBezTo>
                <a:cubicBezTo>
                  <a:pt x="208115" y="250266"/>
                  <a:pt x="301248" y="303712"/>
                  <a:pt x="314477" y="315883"/>
                </a:cubicBezTo>
                <a:cubicBezTo>
                  <a:pt x="327706" y="328054"/>
                  <a:pt x="277435" y="313237"/>
                  <a:pt x="235102" y="312708"/>
                </a:cubicBezTo>
                <a:cubicBezTo>
                  <a:pt x="192769" y="312179"/>
                  <a:pt x="49364" y="315354"/>
                  <a:pt x="60477" y="312708"/>
                </a:cubicBezTo>
                <a:cubicBezTo>
                  <a:pt x="71590" y="310062"/>
                  <a:pt x="295427" y="314825"/>
                  <a:pt x="301777" y="296833"/>
                </a:cubicBezTo>
                <a:cubicBezTo>
                  <a:pt x="308127" y="278841"/>
                  <a:pt x="108102" y="228571"/>
                  <a:pt x="98577" y="204758"/>
                </a:cubicBezTo>
                <a:cubicBezTo>
                  <a:pt x="89052" y="180946"/>
                  <a:pt x="252565" y="182533"/>
                  <a:pt x="244627" y="153958"/>
                </a:cubicBezTo>
                <a:cubicBezTo>
                  <a:pt x="236689" y="125383"/>
                  <a:pt x="79527" y="22725"/>
                  <a:pt x="54127" y="47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FA96385-B45B-08ED-12F0-C0186EC380AB}"/>
              </a:ext>
            </a:extLst>
          </p:cNvPr>
          <p:cNvSpPr/>
          <p:nvPr/>
        </p:nvSpPr>
        <p:spPr>
          <a:xfrm>
            <a:off x="6546689" y="9915331"/>
            <a:ext cx="222029" cy="1103175"/>
          </a:xfrm>
          <a:custGeom>
            <a:avLst/>
            <a:gdLst>
              <a:gd name="connsiteX0" fmla="*/ 209711 w 222029"/>
              <a:gd name="connsiteY0" fmla="*/ 194 h 1103175"/>
              <a:gd name="connsiteX1" fmla="*/ 149386 w 222029"/>
              <a:gd name="connsiteY1" fmla="*/ 724094 h 1103175"/>
              <a:gd name="connsiteX2" fmla="*/ 162086 w 222029"/>
              <a:gd name="connsiteY2" fmla="*/ 679644 h 1103175"/>
              <a:gd name="connsiteX3" fmla="*/ 161 w 222029"/>
              <a:gd name="connsiteY3" fmla="*/ 1098744 h 1103175"/>
              <a:gd name="connsiteX4" fmla="*/ 133511 w 222029"/>
              <a:gd name="connsiteY4" fmla="*/ 882844 h 1103175"/>
              <a:gd name="connsiteX5" fmla="*/ 219236 w 222029"/>
              <a:gd name="connsiteY5" fmla="*/ 612969 h 1103175"/>
              <a:gd name="connsiteX6" fmla="*/ 203361 w 222029"/>
              <a:gd name="connsiteY6" fmla="*/ 651069 h 1103175"/>
              <a:gd name="connsiteX7" fmla="*/ 209711 w 222029"/>
              <a:gd name="connsiteY7" fmla="*/ 194 h 110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29" h="1103175">
                <a:moveTo>
                  <a:pt x="209711" y="194"/>
                </a:moveTo>
                <a:cubicBezTo>
                  <a:pt x="200715" y="12365"/>
                  <a:pt x="157323" y="610852"/>
                  <a:pt x="149386" y="724094"/>
                </a:cubicBezTo>
                <a:cubicBezTo>
                  <a:pt x="141449" y="837336"/>
                  <a:pt x="186957" y="617202"/>
                  <a:pt x="162086" y="679644"/>
                </a:cubicBezTo>
                <a:cubicBezTo>
                  <a:pt x="137215" y="742086"/>
                  <a:pt x="4923" y="1064877"/>
                  <a:pt x="161" y="1098744"/>
                </a:cubicBezTo>
                <a:cubicBezTo>
                  <a:pt x="-4601" y="1132611"/>
                  <a:pt x="96999" y="963806"/>
                  <a:pt x="133511" y="882844"/>
                </a:cubicBezTo>
                <a:cubicBezTo>
                  <a:pt x="170023" y="801882"/>
                  <a:pt x="207594" y="651598"/>
                  <a:pt x="219236" y="612969"/>
                </a:cubicBezTo>
                <a:cubicBezTo>
                  <a:pt x="230878" y="574340"/>
                  <a:pt x="202303" y="750023"/>
                  <a:pt x="203361" y="651069"/>
                </a:cubicBezTo>
                <a:cubicBezTo>
                  <a:pt x="204419" y="552115"/>
                  <a:pt x="218707" y="-11977"/>
                  <a:pt x="209711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12A80C22-5665-04AE-195D-9C3B09B8F26B}"/>
              </a:ext>
            </a:extLst>
          </p:cNvPr>
          <p:cNvSpPr/>
          <p:nvPr/>
        </p:nvSpPr>
        <p:spPr>
          <a:xfrm>
            <a:off x="5894672" y="9776957"/>
            <a:ext cx="136346" cy="641864"/>
          </a:xfrm>
          <a:custGeom>
            <a:avLst/>
            <a:gdLst>
              <a:gd name="connsiteX0" fmla="*/ 134653 w 136346"/>
              <a:gd name="connsiteY0" fmla="*/ 2043 h 641864"/>
              <a:gd name="connsiteX1" fmla="*/ 1303 w 136346"/>
              <a:gd name="connsiteY1" fmla="*/ 624343 h 641864"/>
              <a:gd name="connsiteX2" fmla="*/ 71153 w 136346"/>
              <a:gd name="connsiteY2" fmla="*/ 430668 h 641864"/>
              <a:gd name="connsiteX3" fmla="*/ 134653 w 136346"/>
              <a:gd name="connsiteY3" fmla="*/ 2043 h 6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46" h="641864">
                <a:moveTo>
                  <a:pt x="134653" y="2043"/>
                </a:moveTo>
                <a:cubicBezTo>
                  <a:pt x="123011" y="34322"/>
                  <a:pt x="11886" y="552906"/>
                  <a:pt x="1303" y="624343"/>
                </a:cubicBezTo>
                <a:cubicBezTo>
                  <a:pt x="-9280" y="695780"/>
                  <a:pt x="47341" y="532268"/>
                  <a:pt x="71153" y="430668"/>
                </a:cubicBezTo>
                <a:cubicBezTo>
                  <a:pt x="94965" y="329068"/>
                  <a:pt x="146295" y="-30236"/>
                  <a:pt x="134653" y="20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1489912-7B24-2322-0A9B-97EE1D9A2D18}"/>
              </a:ext>
            </a:extLst>
          </p:cNvPr>
          <p:cNvSpPr/>
          <p:nvPr/>
        </p:nvSpPr>
        <p:spPr>
          <a:xfrm>
            <a:off x="5871053" y="10416942"/>
            <a:ext cx="1055807" cy="433298"/>
          </a:xfrm>
          <a:custGeom>
            <a:avLst/>
            <a:gdLst>
              <a:gd name="connsiteX0" fmla="*/ 24922 w 1055807"/>
              <a:gd name="connsiteY0" fmla="*/ 124058 h 433298"/>
              <a:gd name="connsiteX1" fmla="*/ 320197 w 1055807"/>
              <a:gd name="connsiteY1" fmla="*/ 233 h 433298"/>
              <a:gd name="connsiteX2" fmla="*/ 605947 w 1055807"/>
              <a:gd name="connsiteY2" fmla="*/ 92308 h 433298"/>
              <a:gd name="connsiteX3" fmla="*/ 374172 w 1055807"/>
              <a:gd name="connsiteY3" fmla="*/ 66908 h 433298"/>
              <a:gd name="connsiteX4" fmla="*/ 866297 w 1055807"/>
              <a:gd name="connsiteY4" fmla="*/ 162158 h 433298"/>
              <a:gd name="connsiteX5" fmla="*/ 466247 w 1055807"/>
              <a:gd name="connsiteY5" fmla="*/ 168508 h 433298"/>
              <a:gd name="connsiteX6" fmla="*/ 72547 w 1055807"/>
              <a:gd name="connsiteY6" fmla="*/ 232008 h 433298"/>
              <a:gd name="connsiteX7" fmla="*/ 790097 w 1055807"/>
              <a:gd name="connsiteY7" fmla="*/ 193908 h 433298"/>
              <a:gd name="connsiteX8" fmla="*/ 955197 w 1055807"/>
              <a:gd name="connsiteY8" fmla="*/ 301858 h 433298"/>
              <a:gd name="connsiteX9" fmla="*/ 504347 w 1055807"/>
              <a:gd name="connsiteY9" fmla="*/ 298683 h 433298"/>
              <a:gd name="connsiteX10" fmla="*/ 164622 w 1055807"/>
              <a:gd name="connsiteY10" fmla="*/ 352658 h 433298"/>
              <a:gd name="connsiteX11" fmla="*/ 904397 w 1055807"/>
              <a:gd name="connsiteY11" fmla="*/ 371708 h 433298"/>
              <a:gd name="connsiteX12" fmla="*/ 2697 w 1055807"/>
              <a:gd name="connsiteY12" fmla="*/ 432033 h 433298"/>
              <a:gd name="connsiteX13" fmla="*/ 1053622 w 1055807"/>
              <a:gd name="connsiteY13" fmla="*/ 403458 h 433298"/>
              <a:gd name="connsiteX14" fmla="*/ 294797 w 1055807"/>
              <a:gd name="connsiteY14" fmla="*/ 298683 h 433298"/>
              <a:gd name="connsiteX15" fmla="*/ 891697 w 1055807"/>
              <a:gd name="connsiteY15" fmla="*/ 174858 h 433298"/>
              <a:gd name="connsiteX16" fmla="*/ 424972 w 1055807"/>
              <a:gd name="connsiteY16" fmla="*/ 66908 h 433298"/>
              <a:gd name="connsiteX17" fmla="*/ 59847 w 1055807"/>
              <a:gd name="connsiteY17" fmla="*/ 63733 h 433298"/>
              <a:gd name="connsiteX18" fmla="*/ 24922 w 1055807"/>
              <a:gd name="connsiteY18" fmla="*/ 12405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5807" h="433298">
                <a:moveTo>
                  <a:pt x="24922" y="124058"/>
                </a:moveTo>
                <a:cubicBezTo>
                  <a:pt x="68314" y="113475"/>
                  <a:pt x="223360" y="5525"/>
                  <a:pt x="320197" y="233"/>
                </a:cubicBezTo>
                <a:cubicBezTo>
                  <a:pt x="417034" y="-5059"/>
                  <a:pt x="596951" y="81196"/>
                  <a:pt x="605947" y="92308"/>
                </a:cubicBezTo>
                <a:cubicBezTo>
                  <a:pt x="614943" y="103420"/>
                  <a:pt x="330780" y="55266"/>
                  <a:pt x="374172" y="66908"/>
                </a:cubicBezTo>
                <a:cubicBezTo>
                  <a:pt x="417564" y="78550"/>
                  <a:pt x="850951" y="145225"/>
                  <a:pt x="866297" y="162158"/>
                </a:cubicBezTo>
                <a:cubicBezTo>
                  <a:pt x="881643" y="179091"/>
                  <a:pt x="598539" y="156866"/>
                  <a:pt x="466247" y="168508"/>
                </a:cubicBezTo>
                <a:cubicBezTo>
                  <a:pt x="333955" y="180150"/>
                  <a:pt x="18572" y="227775"/>
                  <a:pt x="72547" y="232008"/>
                </a:cubicBezTo>
                <a:cubicBezTo>
                  <a:pt x="126522" y="236241"/>
                  <a:pt x="642989" y="182266"/>
                  <a:pt x="790097" y="193908"/>
                </a:cubicBezTo>
                <a:cubicBezTo>
                  <a:pt x="937205" y="205550"/>
                  <a:pt x="1002822" y="284396"/>
                  <a:pt x="955197" y="301858"/>
                </a:cubicBezTo>
                <a:cubicBezTo>
                  <a:pt x="907572" y="319321"/>
                  <a:pt x="636110" y="290216"/>
                  <a:pt x="504347" y="298683"/>
                </a:cubicBezTo>
                <a:cubicBezTo>
                  <a:pt x="372585" y="307150"/>
                  <a:pt x="97947" y="340487"/>
                  <a:pt x="164622" y="352658"/>
                </a:cubicBezTo>
                <a:cubicBezTo>
                  <a:pt x="231297" y="364829"/>
                  <a:pt x="931385" y="358479"/>
                  <a:pt x="904397" y="371708"/>
                </a:cubicBezTo>
                <a:cubicBezTo>
                  <a:pt x="877410" y="384937"/>
                  <a:pt x="-22174" y="426741"/>
                  <a:pt x="2697" y="432033"/>
                </a:cubicBezTo>
                <a:cubicBezTo>
                  <a:pt x="27568" y="437325"/>
                  <a:pt x="1004939" y="425683"/>
                  <a:pt x="1053622" y="403458"/>
                </a:cubicBezTo>
                <a:cubicBezTo>
                  <a:pt x="1102305" y="381233"/>
                  <a:pt x="321784" y="336783"/>
                  <a:pt x="294797" y="298683"/>
                </a:cubicBezTo>
                <a:cubicBezTo>
                  <a:pt x="267810" y="260583"/>
                  <a:pt x="870001" y="213487"/>
                  <a:pt x="891697" y="174858"/>
                </a:cubicBezTo>
                <a:cubicBezTo>
                  <a:pt x="913393" y="136229"/>
                  <a:pt x="563614" y="85429"/>
                  <a:pt x="424972" y="66908"/>
                </a:cubicBezTo>
                <a:cubicBezTo>
                  <a:pt x="286330" y="48387"/>
                  <a:pt x="123876" y="55796"/>
                  <a:pt x="59847" y="63733"/>
                </a:cubicBezTo>
                <a:cubicBezTo>
                  <a:pt x="-4182" y="71670"/>
                  <a:pt x="-18470" y="134641"/>
                  <a:pt x="24922" y="124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58FFE9C-AC9E-4093-3F6C-FA1A5256F3B2}"/>
              </a:ext>
            </a:extLst>
          </p:cNvPr>
          <p:cNvSpPr/>
          <p:nvPr/>
        </p:nvSpPr>
        <p:spPr>
          <a:xfrm>
            <a:off x="6138549" y="9750833"/>
            <a:ext cx="349231" cy="801024"/>
          </a:xfrm>
          <a:custGeom>
            <a:avLst/>
            <a:gdLst>
              <a:gd name="connsiteX0" fmla="*/ 1901 w 349231"/>
              <a:gd name="connsiteY0" fmla="*/ 2767 h 801024"/>
              <a:gd name="connsiteX1" fmla="*/ 192401 w 349231"/>
              <a:gd name="connsiteY1" fmla="*/ 520292 h 801024"/>
              <a:gd name="connsiteX2" fmla="*/ 347976 w 349231"/>
              <a:gd name="connsiteY2" fmla="*/ 799692 h 801024"/>
              <a:gd name="connsiteX3" fmla="*/ 262251 w 349231"/>
              <a:gd name="connsiteY3" fmla="*/ 628242 h 801024"/>
              <a:gd name="connsiteX4" fmla="*/ 198751 w 349231"/>
              <a:gd name="connsiteY4" fmla="*/ 682217 h 801024"/>
              <a:gd name="connsiteX5" fmla="*/ 68576 w 349231"/>
              <a:gd name="connsiteY5" fmla="*/ 628242 h 801024"/>
              <a:gd name="connsiteX6" fmla="*/ 62226 w 349231"/>
              <a:gd name="connsiteY6" fmla="*/ 444092 h 801024"/>
              <a:gd name="connsiteX7" fmla="*/ 116201 w 349231"/>
              <a:gd name="connsiteY7" fmla="*/ 259942 h 801024"/>
              <a:gd name="connsiteX8" fmla="*/ 90801 w 349231"/>
              <a:gd name="connsiteY8" fmla="*/ 472667 h 801024"/>
              <a:gd name="connsiteX9" fmla="*/ 167001 w 349231"/>
              <a:gd name="connsiteY9" fmla="*/ 631417 h 801024"/>
              <a:gd name="connsiteX10" fmla="*/ 170176 w 349231"/>
              <a:gd name="connsiteY10" fmla="*/ 444092 h 801024"/>
              <a:gd name="connsiteX11" fmla="*/ 93976 w 349231"/>
              <a:gd name="connsiteY11" fmla="*/ 164692 h 801024"/>
              <a:gd name="connsiteX12" fmla="*/ 93976 w 349231"/>
              <a:gd name="connsiteY12" fmla="*/ 307567 h 801024"/>
              <a:gd name="connsiteX13" fmla="*/ 1901 w 349231"/>
              <a:gd name="connsiteY13" fmla="*/ 2767 h 80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231" h="801024">
                <a:moveTo>
                  <a:pt x="1901" y="2767"/>
                </a:moveTo>
                <a:cubicBezTo>
                  <a:pt x="18305" y="38221"/>
                  <a:pt x="134722" y="387471"/>
                  <a:pt x="192401" y="520292"/>
                </a:cubicBezTo>
                <a:cubicBezTo>
                  <a:pt x="250080" y="653113"/>
                  <a:pt x="336334" y="781700"/>
                  <a:pt x="347976" y="799692"/>
                </a:cubicBezTo>
                <a:cubicBezTo>
                  <a:pt x="359618" y="817684"/>
                  <a:pt x="287122" y="647821"/>
                  <a:pt x="262251" y="628242"/>
                </a:cubicBezTo>
                <a:cubicBezTo>
                  <a:pt x="237380" y="608663"/>
                  <a:pt x="231030" y="682217"/>
                  <a:pt x="198751" y="682217"/>
                </a:cubicBezTo>
                <a:cubicBezTo>
                  <a:pt x="166472" y="682217"/>
                  <a:pt x="91330" y="667929"/>
                  <a:pt x="68576" y="628242"/>
                </a:cubicBezTo>
                <a:cubicBezTo>
                  <a:pt x="45822" y="588555"/>
                  <a:pt x="54289" y="505475"/>
                  <a:pt x="62226" y="444092"/>
                </a:cubicBezTo>
                <a:cubicBezTo>
                  <a:pt x="70163" y="382709"/>
                  <a:pt x="111439" y="255180"/>
                  <a:pt x="116201" y="259942"/>
                </a:cubicBezTo>
                <a:cubicBezTo>
                  <a:pt x="120963" y="264704"/>
                  <a:pt x="82334" y="410755"/>
                  <a:pt x="90801" y="472667"/>
                </a:cubicBezTo>
                <a:cubicBezTo>
                  <a:pt x="99268" y="534579"/>
                  <a:pt x="153772" y="636179"/>
                  <a:pt x="167001" y="631417"/>
                </a:cubicBezTo>
                <a:cubicBezTo>
                  <a:pt x="180230" y="626655"/>
                  <a:pt x="182347" y="521880"/>
                  <a:pt x="170176" y="444092"/>
                </a:cubicBezTo>
                <a:cubicBezTo>
                  <a:pt x="158005" y="366304"/>
                  <a:pt x="106676" y="187446"/>
                  <a:pt x="93976" y="164692"/>
                </a:cubicBezTo>
                <a:cubicBezTo>
                  <a:pt x="81276" y="141938"/>
                  <a:pt x="107734" y="331379"/>
                  <a:pt x="93976" y="307567"/>
                </a:cubicBezTo>
                <a:cubicBezTo>
                  <a:pt x="80218" y="283755"/>
                  <a:pt x="-14503" y="-32687"/>
                  <a:pt x="1901" y="27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6C219C5A-ED75-1073-2DAF-0F05243CF322}"/>
              </a:ext>
            </a:extLst>
          </p:cNvPr>
          <p:cNvSpPr/>
          <p:nvPr/>
        </p:nvSpPr>
        <p:spPr>
          <a:xfrm>
            <a:off x="6362693" y="9544046"/>
            <a:ext cx="424764" cy="419119"/>
          </a:xfrm>
          <a:custGeom>
            <a:avLst/>
            <a:gdLst>
              <a:gd name="connsiteX0" fmla="*/ 301632 w 424764"/>
              <a:gd name="connsiteY0" fmla="*/ 4 h 419119"/>
              <a:gd name="connsiteX1" fmla="*/ 295282 w 424764"/>
              <a:gd name="connsiteY1" fmla="*/ 231779 h 419119"/>
              <a:gd name="connsiteX2" fmla="*/ 187332 w 424764"/>
              <a:gd name="connsiteY2" fmla="*/ 323854 h 419119"/>
              <a:gd name="connsiteX3" fmla="*/ 7 w 424764"/>
              <a:gd name="connsiteY3" fmla="*/ 419104 h 419119"/>
              <a:gd name="connsiteX4" fmla="*/ 180982 w 424764"/>
              <a:gd name="connsiteY4" fmla="*/ 330204 h 419119"/>
              <a:gd name="connsiteX5" fmla="*/ 419107 w 424764"/>
              <a:gd name="connsiteY5" fmla="*/ 196854 h 419119"/>
              <a:gd name="connsiteX6" fmla="*/ 349257 w 424764"/>
              <a:gd name="connsiteY6" fmla="*/ 206379 h 419119"/>
              <a:gd name="connsiteX7" fmla="*/ 339732 w 424764"/>
              <a:gd name="connsiteY7" fmla="*/ 38104 h 419119"/>
              <a:gd name="connsiteX8" fmla="*/ 342907 w 424764"/>
              <a:gd name="connsiteY8" fmla="*/ 238129 h 419119"/>
              <a:gd name="connsiteX9" fmla="*/ 301632 w 424764"/>
              <a:gd name="connsiteY9" fmla="*/ 4 h 4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764" h="419119">
                <a:moveTo>
                  <a:pt x="301632" y="4"/>
                </a:moveTo>
                <a:cubicBezTo>
                  <a:pt x="293695" y="-1054"/>
                  <a:pt x="314332" y="177804"/>
                  <a:pt x="295282" y="231779"/>
                </a:cubicBezTo>
                <a:cubicBezTo>
                  <a:pt x="276232" y="285754"/>
                  <a:pt x="236544" y="292633"/>
                  <a:pt x="187332" y="323854"/>
                </a:cubicBezTo>
                <a:cubicBezTo>
                  <a:pt x="138119" y="355075"/>
                  <a:pt x="1065" y="418046"/>
                  <a:pt x="7" y="419104"/>
                </a:cubicBezTo>
                <a:cubicBezTo>
                  <a:pt x="-1051" y="420162"/>
                  <a:pt x="111132" y="367246"/>
                  <a:pt x="180982" y="330204"/>
                </a:cubicBezTo>
                <a:cubicBezTo>
                  <a:pt x="250832" y="293162"/>
                  <a:pt x="391061" y="217492"/>
                  <a:pt x="419107" y="196854"/>
                </a:cubicBezTo>
                <a:cubicBezTo>
                  <a:pt x="447153" y="176217"/>
                  <a:pt x="362486" y="232837"/>
                  <a:pt x="349257" y="206379"/>
                </a:cubicBezTo>
                <a:cubicBezTo>
                  <a:pt x="336028" y="179921"/>
                  <a:pt x="340790" y="32813"/>
                  <a:pt x="339732" y="38104"/>
                </a:cubicBezTo>
                <a:cubicBezTo>
                  <a:pt x="338674" y="43395"/>
                  <a:pt x="346611" y="239716"/>
                  <a:pt x="342907" y="238129"/>
                </a:cubicBezTo>
                <a:cubicBezTo>
                  <a:pt x="339203" y="236542"/>
                  <a:pt x="309569" y="1062"/>
                  <a:pt x="301632" y="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38941BA5-D891-C865-D9EF-E09DAD71262F}"/>
              </a:ext>
            </a:extLst>
          </p:cNvPr>
          <p:cNvSpPr/>
          <p:nvPr/>
        </p:nvSpPr>
        <p:spPr>
          <a:xfrm>
            <a:off x="6215485" y="9696010"/>
            <a:ext cx="347344" cy="872518"/>
          </a:xfrm>
          <a:custGeom>
            <a:avLst/>
            <a:gdLst>
              <a:gd name="connsiteX0" fmla="*/ 17040 w 347344"/>
              <a:gd name="connsiteY0" fmla="*/ 440 h 872518"/>
              <a:gd name="connsiteX1" fmla="*/ 166265 w 347344"/>
              <a:gd name="connsiteY1" fmla="*/ 568765 h 872518"/>
              <a:gd name="connsiteX2" fmla="*/ 175790 w 347344"/>
              <a:gd name="connsiteY2" fmla="*/ 489390 h 872518"/>
              <a:gd name="connsiteX3" fmla="*/ 347240 w 347344"/>
              <a:gd name="connsiteY3" fmla="*/ 867215 h 872518"/>
              <a:gd name="connsiteX4" fmla="*/ 198015 w 347344"/>
              <a:gd name="connsiteY4" fmla="*/ 679890 h 872518"/>
              <a:gd name="connsiteX5" fmla="*/ 1165 w 347344"/>
              <a:gd name="connsiteY5" fmla="*/ 254440 h 872518"/>
              <a:gd name="connsiteX6" fmla="*/ 112290 w 347344"/>
              <a:gd name="connsiteY6" fmla="*/ 470340 h 872518"/>
              <a:gd name="connsiteX7" fmla="*/ 17040 w 347344"/>
              <a:gd name="connsiteY7" fmla="*/ 440 h 8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44" h="872518">
                <a:moveTo>
                  <a:pt x="17040" y="440"/>
                </a:moveTo>
                <a:cubicBezTo>
                  <a:pt x="26036" y="16844"/>
                  <a:pt x="139807" y="487273"/>
                  <a:pt x="166265" y="568765"/>
                </a:cubicBezTo>
                <a:cubicBezTo>
                  <a:pt x="192723" y="650257"/>
                  <a:pt x="145628" y="439648"/>
                  <a:pt x="175790" y="489390"/>
                </a:cubicBezTo>
                <a:cubicBezTo>
                  <a:pt x="205953" y="539132"/>
                  <a:pt x="343536" y="835465"/>
                  <a:pt x="347240" y="867215"/>
                </a:cubicBezTo>
                <a:cubicBezTo>
                  <a:pt x="350944" y="898965"/>
                  <a:pt x="255694" y="782019"/>
                  <a:pt x="198015" y="679890"/>
                </a:cubicBezTo>
                <a:cubicBezTo>
                  <a:pt x="140336" y="577761"/>
                  <a:pt x="15452" y="289365"/>
                  <a:pt x="1165" y="254440"/>
                </a:cubicBezTo>
                <a:cubicBezTo>
                  <a:pt x="-13123" y="219515"/>
                  <a:pt x="108586" y="509498"/>
                  <a:pt x="112290" y="470340"/>
                </a:cubicBezTo>
                <a:cubicBezTo>
                  <a:pt x="115994" y="431182"/>
                  <a:pt x="8044" y="-15964"/>
                  <a:pt x="17040" y="4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D83B7099-7772-727C-B197-EEC4BC222ABC}"/>
              </a:ext>
            </a:extLst>
          </p:cNvPr>
          <p:cNvSpPr/>
          <p:nvPr/>
        </p:nvSpPr>
        <p:spPr>
          <a:xfrm>
            <a:off x="6396749" y="9896384"/>
            <a:ext cx="313430" cy="597299"/>
          </a:xfrm>
          <a:custGeom>
            <a:avLst/>
            <a:gdLst>
              <a:gd name="connsiteX0" fmla="*/ 13576 w 313430"/>
              <a:gd name="connsiteY0" fmla="*/ 6441 h 597299"/>
              <a:gd name="connsiteX1" fmla="*/ 267576 w 313430"/>
              <a:gd name="connsiteY1" fmla="*/ 381091 h 597299"/>
              <a:gd name="connsiteX2" fmla="*/ 312026 w 313430"/>
              <a:gd name="connsiteY2" fmla="*/ 596991 h 597299"/>
              <a:gd name="connsiteX3" fmla="*/ 248526 w 313430"/>
              <a:gd name="connsiteY3" fmla="*/ 422366 h 597299"/>
              <a:gd name="connsiteX4" fmla="*/ 61201 w 313430"/>
              <a:gd name="connsiteY4" fmla="*/ 165191 h 597299"/>
              <a:gd name="connsiteX5" fmla="*/ 13576 w 313430"/>
              <a:gd name="connsiteY5" fmla="*/ 6441 h 59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30" h="597299">
                <a:moveTo>
                  <a:pt x="13576" y="6441"/>
                </a:moveTo>
                <a:cubicBezTo>
                  <a:pt x="47972" y="42424"/>
                  <a:pt x="217834" y="282666"/>
                  <a:pt x="267576" y="381091"/>
                </a:cubicBezTo>
                <a:cubicBezTo>
                  <a:pt x="317318" y="479516"/>
                  <a:pt x="315201" y="590112"/>
                  <a:pt x="312026" y="596991"/>
                </a:cubicBezTo>
                <a:cubicBezTo>
                  <a:pt x="308851" y="603870"/>
                  <a:pt x="290330" y="494333"/>
                  <a:pt x="248526" y="422366"/>
                </a:cubicBezTo>
                <a:cubicBezTo>
                  <a:pt x="206722" y="350399"/>
                  <a:pt x="106709" y="236628"/>
                  <a:pt x="61201" y="165191"/>
                </a:cubicBezTo>
                <a:cubicBezTo>
                  <a:pt x="15693" y="93754"/>
                  <a:pt x="-20820" y="-29542"/>
                  <a:pt x="13576" y="64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4F1768B5-9B54-9833-76CD-3717A4CF6BE0}"/>
              </a:ext>
            </a:extLst>
          </p:cNvPr>
          <p:cNvSpPr/>
          <p:nvPr/>
        </p:nvSpPr>
        <p:spPr>
          <a:xfrm>
            <a:off x="6387974" y="10140756"/>
            <a:ext cx="337091" cy="305401"/>
          </a:xfrm>
          <a:custGeom>
            <a:avLst/>
            <a:gdLst>
              <a:gd name="connsiteX0" fmla="*/ 126 w 337091"/>
              <a:gd name="connsiteY0" fmla="*/ 194 h 305401"/>
              <a:gd name="connsiteX1" fmla="*/ 212851 w 337091"/>
              <a:gd name="connsiteY1" fmla="*/ 171644 h 305401"/>
              <a:gd name="connsiteX2" fmla="*/ 336676 w 337091"/>
              <a:gd name="connsiteY2" fmla="*/ 304994 h 305401"/>
              <a:gd name="connsiteX3" fmla="*/ 244601 w 337091"/>
              <a:gd name="connsiteY3" fmla="*/ 206569 h 305401"/>
              <a:gd name="connsiteX4" fmla="*/ 126 w 337091"/>
              <a:gd name="connsiteY4" fmla="*/ 194 h 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1" h="305401">
                <a:moveTo>
                  <a:pt x="126" y="194"/>
                </a:moveTo>
                <a:cubicBezTo>
                  <a:pt x="-5166" y="-5627"/>
                  <a:pt x="156759" y="120844"/>
                  <a:pt x="212851" y="171644"/>
                </a:cubicBezTo>
                <a:cubicBezTo>
                  <a:pt x="268943" y="222444"/>
                  <a:pt x="331384" y="299173"/>
                  <a:pt x="336676" y="304994"/>
                </a:cubicBezTo>
                <a:cubicBezTo>
                  <a:pt x="341968" y="310815"/>
                  <a:pt x="295930" y="253136"/>
                  <a:pt x="244601" y="206569"/>
                </a:cubicBezTo>
                <a:cubicBezTo>
                  <a:pt x="193272" y="160002"/>
                  <a:pt x="5418" y="6015"/>
                  <a:pt x="126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0D163A44-067A-7A10-A6BE-B6A8C372675E}"/>
              </a:ext>
            </a:extLst>
          </p:cNvPr>
          <p:cNvSpPr/>
          <p:nvPr/>
        </p:nvSpPr>
        <p:spPr>
          <a:xfrm>
            <a:off x="5899016" y="10178433"/>
            <a:ext cx="308229" cy="295924"/>
          </a:xfrm>
          <a:custGeom>
            <a:avLst/>
            <a:gdLst>
              <a:gd name="connsiteX0" fmla="*/ 279534 w 308229"/>
              <a:gd name="connsiteY0" fmla="*/ 617 h 295924"/>
              <a:gd name="connsiteX1" fmla="*/ 168409 w 308229"/>
              <a:gd name="connsiteY1" fmla="*/ 54592 h 295924"/>
              <a:gd name="connsiteX2" fmla="*/ 25534 w 308229"/>
              <a:gd name="connsiteY2" fmla="*/ 178417 h 295924"/>
              <a:gd name="connsiteX3" fmla="*/ 181109 w 308229"/>
              <a:gd name="connsiteY3" fmla="*/ 105392 h 295924"/>
              <a:gd name="connsiteX4" fmla="*/ 257309 w 308229"/>
              <a:gd name="connsiteY4" fmla="*/ 130792 h 295924"/>
              <a:gd name="connsiteX5" fmla="*/ 101734 w 308229"/>
              <a:gd name="connsiteY5" fmla="*/ 197467 h 295924"/>
              <a:gd name="connsiteX6" fmla="*/ 82684 w 308229"/>
              <a:gd name="connsiteY6" fmla="*/ 200642 h 295924"/>
              <a:gd name="connsiteX7" fmla="*/ 266834 w 308229"/>
              <a:gd name="connsiteY7" fmla="*/ 181592 h 295924"/>
              <a:gd name="connsiteX8" fmla="*/ 134 w 308229"/>
              <a:gd name="connsiteY8" fmla="*/ 295892 h 295924"/>
              <a:gd name="connsiteX9" fmla="*/ 308109 w 308229"/>
              <a:gd name="connsiteY9" fmla="*/ 168892 h 295924"/>
              <a:gd name="connsiteX10" fmla="*/ 38234 w 308229"/>
              <a:gd name="connsiteY10" fmla="*/ 210167 h 295924"/>
              <a:gd name="connsiteX11" fmla="*/ 127134 w 308229"/>
              <a:gd name="connsiteY11" fmla="*/ 83167 h 295924"/>
              <a:gd name="connsiteX12" fmla="*/ 38234 w 308229"/>
              <a:gd name="connsiteY12" fmla="*/ 86342 h 295924"/>
              <a:gd name="connsiteX13" fmla="*/ 279534 w 308229"/>
              <a:gd name="connsiteY13" fmla="*/ 617 h 2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229" h="295924">
                <a:moveTo>
                  <a:pt x="279534" y="617"/>
                </a:moveTo>
                <a:cubicBezTo>
                  <a:pt x="301230" y="-4675"/>
                  <a:pt x="210742" y="24959"/>
                  <a:pt x="168409" y="54592"/>
                </a:cubicBezTo>
                <a:cubicBezTo>
                  <a:pt x="126076" y="84225"/>
                  <a:pt x="23417" y="169950"/>
                  <a:pt x="25534" y="178417"/>
                </a:cubicBezTo>
                <a:cubicBezTo>
                  <a:pt x="27651" y="186884"/>
                  <a:pt x="142480" y="113330"/>
                  <a:pt x="181109" y="105392"/>
                </a:cubicBezTo>
                <a:cubicBezTo>
                  <a:pt x="219738" y="97455"/>
                  <a:pt x="270538" y="115446"/>
                  <a:pt x="257309" y="130792"/>
                </a:cubicBezTo>
                <a:cubicBezTo>
                  <a:pt x="244080" y="146138"/>
                  <a:pt x="130838" y="185825"/>
                  <a:pt x="101734" y="197467"/>
                </a:cubicBezTo>
                <a:cubicBezTo>
                  <a:pt x="72630" y="209109"/>
                  <a:pt x="82684" y="200642"/>
                  <a:pt x="82684" y="200642"/>
                </a:cubicBezTo>
                <a:cubicBezTo>
                  <a:pt x="110201" y="197996"/>
                  <a:pt x="280592" y="165717"/>
                  <a:pt x="266834" y="181592"/>
                </a:cubicBezTo>
                <a:cubicBezTo>
                  <a:pt x="253076" y="197467"/>
                  <a:pt x="-6745" y="298009"/>
                  <a:pt x="134" y="295892"/>
                </a:cubicBezTo>
                <a:cubicBezTo>
                  <a:pt x="7013" y="293775"/>
                  <a:pt x="301759" y="183180"/>
                  <a:pt x="308109" y="168892"/>
                </a:cubicBezTo>
                <a:cubicBezTo>
                  <a:pt x="314459" y="154604"/>
                  <a:pt x="68396" y="224454"/>
                  <a:pt x="38234" y="210167"/>
                </a:cubicBezTo>
                <a:cubicBezTo>
                  <a:pt x="8072" y="195880"/>
                  <a:pt x="127134" y="103804"/>
                  <a:pt x="127134" y="83167"/>
                </a:cubicBezTo>
                <a:cubicBezTo>
                  <a:pt x="127134" y="62530"/>
                  <a:pt x="16009" y="96396"/>
                  <a:pt x="38234" y="86342"/>
                </a:cubicBezTo>
                <a:cubicBezTo>
                  <a:pt x="60459" y="76288"/>
                  <a:pt x="257838" y="5909"/>
                  <a:pt x="279534" y="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04DC472E-6A50-3601-3B30-9B8A2A66AA58}"/>
              </a:ext>
            </a:extLst>
          </p:cNvPr>
          <p:cNvSpPr/>
          <p:nvPr/>
        </p:nvSpPr>
        <p:spPr>
          <a:xfrm>
            <a:off x="6679464" y="9778729"/>
            <a:ext cx="42011" cy="810032"/>
          </a:xfrm>
          <a:custGeom>
            <a:avLst/>
            <a:gdLst>
              <a:gd name="connsiteX0" fmla="*/ 16611 w 42011"/>
              <a:gd name="connsiteY0" fmla="*/ 271 h 810032"/>
              <a:gd name="connsiteX1" fmla="*/ 736 w 42011"/>
              <a:gd name="connsiteY1" fmla="*/ 333646 h 810032"/>
              <a:gd name="connsiteX2" fmla="*/ 3911 w 42011"/>
              <a:gd name="connsiteY2" fmla="*/ 597171 h 810032"/>
              <a:gd name="connsiteX3" fmla="*/ 3911 w 42011"/>
              <a:gd name="connsiteY3" fmla="*/ 473346 h 810032"/>
              <a:gd name="connsiteX4" fmla="*/ 736 w 42011"/>
              <a:gd name="connsiteY4" fmla="*/ 809896 h 810032"/>
              <a:gd name="connsiteX5" fmla="*/ 19786 w 42011"/>
              <a:gd name="connsiteY5" fmla="*/ 511446 h 810032"/>
              <a:gd name="connsiteX6" fmla="*/ 42011 w 42011"/>
              <a:gd name="connsiteY6" fmla="*/ 282846 h 810032"/>
              <a:gd name="connsiteX7" fmla="*/ 19786 w 42011"/>
              <a:gd name="connsiteY7" fmla="*/ 390796 h 810032"/>
              <a:gd name="connsiteX8" fmla="*/ 16611 w 42011"/>
              <a:gd name="connsiteY8" fmla="*/ 271 h 8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1" h="810032">
                <a:moveTo>
                  <a:pt x="16611" y="271"/>
                </a:moveTo>
                <a:cubicBezTo>
                  <a:pt x="13436" y="-9254"/>
                  <a:pt x="2853" y="234163"/>
                  <a:pt x="736" y="333646"/>
                </a:cubicBezTo>
                <a:cubicBezTo>
                  <a:pt x="-1381" y="433129"/>
                  <a:pt x="3382" y="573888"/>
                  <a:pt x="3911" y="597171"/>
                </a:cubicBezTo>
                <a:cubicBezTo>
                  <a:pt x="4440" y="620454"/>
                  <a:pt x="4440" y="437892"/>
                  <a:pt x="3911" y="473346"/>
                </a:cubicBezTo>
                <a:cubicBezTo>
                  <a:pt x="3382" y="508800"/>
                  <a:pt x="-1910" y="803546"/>
                  <a:pt x="736" y="809896"/>
                </a:cubicBezTo>
                <a:cubicBezTo>
                  <a:pt x="3382" y="816246"/>
                  <a:pt x="12907" y="599288"/>
                  <a:pt x="19786" y="511446"/>
                </a:cubicBezTo>
                <a:cubicBezTo>
                  <a:pt x="26665" y="423604"/>
                  <a:pt x="42011" y="302954"/>
                  <a:pt x="42011" y="282846"/>
                </a:cubicBezTo>
                <a:cubicBezTo>
                  <a:pt x="42011" y="262738"/>
                  <a:pt x="26136" y="434188"/>
                  <a:pt x="19786" y="390796"/>
                </a:cubicBezTo>
                <a:cubicBezTo>
                  <a:pt x="13436" y="347404"/>
                  <a:pt x="19786" y="9796"/>
                  <a:pt x="16611" y="2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33B3F548-6D1C-AA5B-1389-822E3D9C73E4}"/>
              </a:ext>
            </a:extLst>
          </p:cNvPr>
          <p:cNvSpPr/>
          <p:nvPr/>
        </p:nvSpPr>
        <p:spPr>
          <a:xfrm>
            <a:off x="6790875" y="9782983"/>
            <a:ext cx="114663" cy="1375176"/>
          </a:xfrm>
          <a:custGeom>
            <a:avLst/>
            <a:gdLst>
              <a:gd name="connsiteX0" fmla="*/ 450 w 114663"/>
              <a:gd name="connsiteY0" fmla="*/ 24592 h 1375176"/>
              <a:gd name="connsiteX1" fmla="*/ 111575 w 114663"/>
              <a:gd name="connsiteY1" fmla="*/ 1329517 h 1375176"/>
              <a:gd name="connsiteX2" fmla="*/ 79825 w 114663"/>
              <a:gd name="connsiteY2" fmla="*/ 1002492 h 1375176"/>
              <a:gd name="connsiteX3" fmla="*/ 38550 w 114663"/>
              <a:gd name="connsiteY3" fmla="*/ 262717 h 1375176"/>
              <a:gd name="connsiteX4" fmla="*/ 70300 w 114663"/>
              <a:gd name="connsiteY4" fmla="*/ 459567 h 1375176"/>
              <a:gd name="connsiteX5" fmla="*/ 450 w 114663"/>
              <a:gd name="connsiteY5" fmla="*/ 24592 h 13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63" h="1375176">
                <a:moveTo>
                  <a:pt x="450" y="24592"/>
                </a:moveTo>
                <a:cubicBezTo>
                  <a:pt x="7329" y="169584"/>
                  <a:pt x="98346" y="1166534"/>
                  <a:pt x="111575" y="1329517"/>
                </a:cubicBezTo>
                <a:cubicBezTo>
                  <a:pt x="124804" y="1492500"/>
                  <a:pt x="91996" y="1180292"/>
                  <a:pt x="79825" y="1002492"/>
                </a:cubicBezTo>
                <a:cubicBezTo>
                  <a:pt x="67654" y="824692"/>
                  <a:pt x="40137" y="353204"/>
                  <a:pt x="38550" y="262717"/>
                </a:cubicBezTo>
                <a:cubicBezTo>
                  <a:pt x="36963" y="172230"/>
                  <a:pt x="72946" y="497667"/>
                  <a:pt x="70300" y="459567"/>
                </a:cubicBezTo>
                <a:cubicBezTo>
                  <a:pt x="67654" y="421467"/>
                  <a:pt x="-6429" y="-120400"/>
                  <a:pt x="450" y="245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780F17BC-FF03-9391-3981-BBFEEA76DB7F}"/>
              </a:ext>
            </a:extLst>
          </p:cNvPr>
          <p:cNvSpPr/>
          <p:nvPr/>
        </p:nvSpPr>
        <p:spPr>
          <a:xfrm>
            <a:off x="5994240" y="10762670"/>
            <a:ext cx="756321" cy="372170"/>
          </a:xfrm>
          <a:custGeom>
            <a:avLst/>
            <a:gdLst>
              <a:gd name="connsiteX0" fmla="*/ 25560 w 756321"/>
              <a:gd name="connsiteY0" fmla="*/ 6930 h 372170"/>
              <a:gd name="connsiteX1" fmla="*/ 73185 w 756321"/>
              <a:gd name="connsiteY1" fmla="*/ 64080 h 372170"/>
              <a:gd name="connsiteX2" fmla="*/ 314485 w 756321"/>
              <a:gd name="connsiteY2" fmla="*/ 368880 h 372170"/>
              <a:gd name="connsiteX3" fmla="*/ 314485 w 756321"/>
              <a:gd name="connsiteY3" fmla="*/ 232355 h 372170"/>
              <a:gd name="connsiteX4" fmla="*/ 485935 w 756321"/>
              <a:gd name="connsiteY4" fmla="*/ 343480 h 372170"/>
              <a:gd name="connsiteX5" fmla="*/ 755810 w 756321"/>
              <a:gd name="connsiteY5" fmla="*/ 292680 h 372170"/>
              <a:gd name="connsiteX6" fmla="*/ 412910 w 756321"/>
              <a:gd name="connsiteY6" fmla="*/ 314905 h 372170"/>
              <a:gd name="connsiteX7" fmla="*/ 193835 w 756321"/>
              <a:gd name="connsiteY7" fmla="*/ 279980 h 372170"/>
              <a:gd name="connsiteX8" fmla="*/ 44610 w 756321"/>
              <a:gd name="connsiteY8" fmla="*/ 308555 h 372170"/>
              <a:gd name="connsiteX9" fmla="*/ 250985 w 756321"/>
              <a:gd name="connsiteY9" fmla="*/ 257755 h 372170"/>
              <a:gd name="connsiteX10" fmla="*/ 160 w 756321"/>
              <a:gd name="connsiteY10" fmla="*/ 238705 h 372170"/>
              <a:gd name="connsiteX11" fmla="*/ 295435 w 756321"/>
              <a:gd name="connsiteY11" fmla="*/ 187905 h 372170"/>
              <a:gd name="connsiteX12" fmla="*/ 63660 w 756321"/>
              <a:gd name="connsiteY12" fmla="*/ 172030 h 372170"/>
              <a:gd name="connsiteX13" fmla="*/ 162085 w 756321"/>
              <a:gd name="connsiteY13" fmla="*/ 168855 h 372170"/>
              <a:gd name="connsiteX14" fmla="*/ 25560 w 756321"/>
              <a:gd name="connsiteY14" fmla="*/ 6930 h 3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21" h="372170">
                <a:moveTo>
                  <a:pt x="25560" y="6930"/>
                </a:moveTo>
                <a:cubicBezTo>
                  <a:pt x="10743" y="-10532"/>
                  <a:pt x="25031" y="3755"/>
                  <a:pt x="73185" y="64080"/>
                </a:cubicBezTo>
                <a:cubicBezTo>
                  <a:pt x="121339" y="124405"/>
                  <a:pt x="274268" y="340834"/>
                  <a:pt x="314485" y="368880"/>
                </a:cubicBezTo>
                <a:cubicBezTo>
                  <a:pt x="354702" y="396926"/>
                  <a:pt x="285910" y="236588"/>
                  <a:pt x="314485" y="232355"/>
                </a:cubicBezTo>
                <a:cubicBezTo>
                  <a:pt x="343060" y="228122"/>
                  <a:pt x="412381" y="333426"/>
                  <a:pt x="485935" y="343480"/>
                </a:cubicBezTo>
                <a:cubicBezTo>
                  <a:pt x="559489" y="353534"/>
                  <a:pt x="767981" y="297442"/>
                  <a:pt x="755810" y="292680"/>
                </a:cubicBezTo>
                <a:cubicBezTo>
                  <a:pt x="743639" y="287918"/>
                  <a:pt x="506572" y="317022"/>
                  <a:pt x="412910" y="314905"/>
                </a:cubicBezTo>
                <a:cubicBezTo>
                  <a:pt x="319248" y="312788"/>
                  <a:pt x="255218" y="281038"/>
                  <a:pt x="193835" y="279980"/>
                </a:cubicBezTo>
                <a:cubicBezTo>
                  <a:pt x="132452" y="278922"/>
                  <a:pt x="35085" y="312259"/>
                  <a:pt x="44610" y="308555"/>
                </a:cubicBezTo>
                <a:cubicBezTo>
                  <a:pt x="54135" y="304851"/>
                  <a:pt x="258393" y="269397"/>
                  <a:pt x="250985" y="257755"/>
                </a:cubicBezTo>
                <a:cubicBezTo>
                  <a:pt x="243577" y="246113"/>
                  <a:pt x="-7248" y="250347"/>
                  <a:pt x="160" y="238705"/>
                </a:cubicBezTo>
                <a:cubicBezTo>
                  <a:pt x="7568" y="227063"/>
                  <a:pt x="284852" y="199017"/>
                  <a:pt x="295435" y="187905"/>
                </a:cubicBezTo>
                <a:cubicBezTo>
                  <a:pt x="306018" y="176793"/>
                  <a:pt x="85885" y="175205"/>
                  <a:pt x="63660" y="172030"/>
                </a:cubicBezTo>
                <a:cubicBezTo>
                  <a:pt x="41435" y="168855"/>
                  <a:pt x="165789" y="192138"/>
                  <a:pt x="162085" y="168855"/>
                </a:cubicBezTo>
                <a:cubicBezTo>
                  <a:pt x="158381" y="145572"/>
                  <a:pt x="40377" y="24392"/>
                  <a:pt x="25560" y="69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8037A630-8D7E-3D9C-0F96-354AEFD9237C}"/>
              </a:ext>
            </a:extLst>
          </p:cNvPr>
          <p:cNvSpPr/>
          <p:nvPr/>
        </p:nvSpPr>
        <p:spPr>
          <a:xfrm>
            <a:off x="6285388" y="9782128"/>
            <a:ext cx="305940" cy="454072"/>
          </a:xfrm>
          <a:custGeom>
            <a:avLst/>
            <a:gdLst>
              <a:gd name="connsiteX0" fmla="*/ 58262 w 305940"/>
              <a:gd name="connsiteY0" fmla="*/ 9572 h 454072"/>
              <a:gd name="connsiteX1" fmla="*/ 64612 w 305940"/>
              <a:gd name="connsiteY1" fmla="*/ 60372 h 454072"/>
              <a:gd name="connsiteX2" fmla="*/ 150337 w 305940"/>
              <a:gd name="connsiteY2" fmla="*/ 308022 h 454072"/>
              <a:gd name="connsiteX3" fmla="*/ 305912 w 305940"/>
              <a:gd name="connsiteY3" fmla="*/ 454072 h 454072"/>
              <a:gd name="connsiteX4" fmla="*/ 137637 w 305940"/>
              <a:gd name="connsiteY4" fmla="*/ 308022 h 454072"/>
              <a:gd name="connsiteX5" fmla="*/ 1112 w 305940"/>
              <a:gd name="connsiteY5" fmla="*/ 155622 h 454072"/>
              <a:gd name="connsiteX6" fmla="*/ 70962 w 305940"/>
              <a:gd name="connsiteY6" fmla="*/ 209597 h 454072"/>
              <a:gd name="connsiteX7" fmla="*/ 58262 w 305940"/>
              <a:gd name="connsiteY7" fmla="*/ 9572 h 4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40" h="454072">
                <a:moveTo>
                  <a:pt x="58262" y="9572"/>
                </a:moveTo>
                <a:cubicBezTo>
                  <a:pt x="57204" y="-15299"/>
                  <a:pt x="49266" y="10630"/>
                  <a:pt x="64612" y="60372"/>
                </a:cubicBezTo>
                <a:cubicBezTo>
                  <a:pt x="79958" y="110114"/>
                  <a:pt x="110120" y="242405"/>
                  <a:pt x="150337" y="308022"/>
                </a:cubicBezTo>
                <a:cubicBezTo>
                  <a:pt x="190554" y="373639"/>
                  <a:pt x="308029" y="454072"/>
                  <a:pt x="305912" y="454072"/>
                </a:cubicBezTo>
                <a:cubicBezTo>
                  <a:pt x="303795" y="454072"/>
                  <a:pt x="188437" y="357764"/>
                  <a:pt x="137637" y="308022"/>
                </a:cubicBezTo>
                <a:cubicBezTo>
                  <a:pt x="86837" y="258280"/>
                  <a:pt x="12224" y="172026"/>
                  <a:pt x="1112" y="155622"/>
                </a:cubicBezTo>
                <a:cubicBezTo>
                  <a:pt x="-10000" y="139218"/>
                  <a:pt x="65670" y="231293"/>
                  <a:pt x="70962" y="209597"/>
                </a:cubicBezTo>
                <a:cubicBezTo>
                  <a:pt x="76254" y="187901"/>
                  <a:pt x="59320" y="34443"/>
                  <a:pt x="58262" y="95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403E7F6D-C0D0-03DF-4D21-7402F3865F02}"/>
              </a:ext>
            </a:extLst>
          </p:cNvPr>
          <p:cNvSpPr/>
          <p:nvPr/>
        </p:nvSpPr>
        <p:spPr>
          <a:xfrm>
            <a:off x="5968322" y="10346792"/>
            <a:ext cx="458022" cy="366618"/>
          </a:xfrm>
          <a:custGeom>
            <a:avLst/>
            <a:gdLst>
              <a:gd name="connsiteX0" fmla="*/ 678 w 458022"/>
              <a:gd name="connsiteY0" fmla="*/ 533 h 366618"/>
              <a:gd name="connsiteX1" fmla="*/ 99103 w 458022"/>
              <a:gd name="connsiteY1" fmla="*/ 251358 h 366618"/>
              <a:gd name="connsiteX2" fmla="*/ 29253 w 458022"/>
              <a:gd name="connsiteY2" fmla="*/ 365658 h 366618"/>
              <a:gd name="connsiteX3" fmla="*/ 153078 w 458022"/>
              <a:gd name="connsiteY3" fmla="*/ 194208 h 366618"/>
              <a:gd name="connsiteX4" fmla="*/ 457878 w 458022"/>
              <a:gd name="connsiteY4" fmla="*/ 165633 h 366618"/>
              <a:gd name="connsiteX5" fmla="*/ 191178 w 458022"/>
              <a:gd name="connsiteY5" fmla="*/ 171983 h 366618"/>
              <a:gd name="connsiteX6" fmla="*/ 45128 w 458022"/>
              <a:gd name="connsiteY6" fmla="*/ 213258 h 366618"/>
              <a:gd name="connsiteX7" fmla="*/ 48303 w 458022"/>
              <a:gd name="connsiteY7" fmla="*/ 318033 h 366618"/>
              <a:gd name="connsiteX8" fmla="*/ 54653 w 458022"/>
              <a:gd name="connsiteY8" fmla="*/ 187858 h 366618"/>
              <a:gd name="connsiteX9" fmla="*/ 678 w 458022"/>
              <a:gd name="connsiteY9" fmla="*/ 533 h 3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22" h="366618">
                <a:moveTo>
                  <a:pt x="678" y="533"/>
                </a:moveTo>
                <a:cubicBezTo>
                  <a:pt x="8086" y="11116"/>
                  <a:pt x="94341" y="190504"/>
                  <a:pt x="99103" y="251358"/>
                </a:cubicBezTo>
                <a:cubicBezTo>
                  <a:pt x="103865" y="312212"/>
                  <a:pt x="20257" y="375183"/>
                  <a:pt x="29253" y="365658"/>
                </a:cubicBezTo>
                <a:cubicBezTo>
                  <a:pt x="38249" y="356133"/>
                  <a:pt x="81641" y="227545"/>
                  <a:pt x="153078" y="194208"/>
                </a:cubicBezTo>
                <a:cubicBezTo>
                  <a:pt x="224515" y="160871"/>
                  <a:pt x="451528" y="169337"/>
                  <a:pt x="457878" y="165633"/>
                </a:cubicBezTo>
                <a:cubicBezTo>
                  <a:pt x="464228" y="161929"/>
                  <a:pt x="259970" y="164046"/>
                  <a:pt x="191178" y="171983"/>
                </a:cubicBezTo>
                <a:cubicBezTo>
                  <a:pt x="122386" y="179920"/>
                  <a:pt x="68941" y="188916"/>
                  <a:pt x="45128" y="213258"/>
                </a:cubicBezTo>
                <a:cubicBezTo>
                  <a:pt x="21316" y="237600"/>
                  <a:pt x="46716" y="322266"/>
                  <a:pt x="48303" y="318033"/>
                </a:cubicBezTo>
                <a:cubicBezTo>
                  <a:pt x="49890" y="313800"/>
                  <a:pt x="60474" y="236012"/>
                  <a:pt x="54653" y="187858"/>
                </a:cubicBezTo>
                <a:cubicBezTo>
                  <a:pt x="48832" y="139704"/>
                  <a:pt x="-6730" y="-10050"/>
                  <a:pt x="678" y="5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D3D39017-1E0B-6717-9BBF-1AC6E1D46F29}"/>
              </a:ext>
            </a:extLst>
          </p:cNvPr>
          <p:cNvSpPr/>
          <p:nvPr/>
        </p:nvSpPr>
        <p:spPr>
          <a:xfrm>
            <a:off x="5946146" y="11476649"/>
            <a:ext cx="910927" cy="99665"/>
          </a:xfrm>
          <a:custGeom>
            <a:avLst/>
            <a:gdLst>
              <a:gd name="connsiteX0" fmla="*/ 6979 w 910927"/>
              <a:gd name="connsiteY0" fmla="*/ 99401 h 99665"/>
              <a:gd name="connsiteX1" fmla="*/ 654679 w 910927"/>
              <a:gd name="connsiteY1" fmla="*/ 29551 h 99665"/>
              <a:gd name="connsiteX2" fmla="*/ 905504 w 910927"/>
              <a:gd name="connsiteY2" fmla="*/ 16851 h 99665"/>
              <a:gd name="connsiteX3" fmla="*/ 762629 w 910927"/>
              <a:gd name="connsiteY3" fmla="*/ 4151 h 99665"/>
              <a:gd name="connsiteX4" fmla="*/ 70479 w 910927"/>
              <a:gd name="connsiteY4" fmla="*/ 48601 h 99665"/>
              <a:gd name="connsiteX5" fmla="*/ 295904 w 910927"/>
              <a:gd name="connsiteY5" fmla="*/ 976 h 99665"/>
              <a:gd name="connsiteX6" fmla="*/ 6979 w 910927"/>
              <a:gd name="connsiteY6" fmla="*/ 99401 h 9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927" h="99665">
                <a:moveTo>
                  <a:pt x="6979" y="99401"/>
                </a:moveTo>
                <a:cubicBezTo>
                  <a:pt x="66775" y="104164"/>
                  <a:pt x="504925" y="43309"/>
                  <a:pt x="654679" y="29551"/>
                </a:cubicBezTo>
                <a:cubicBezTo>
                  <a:pt x="804433" y="15793"/>
                  <a:pt x="887512" y="21084"/>
                  <a:pt x="905504" y="16851"/>
                </a:cubicBezTo>
                <a:cubicBezTo>
                  <a:pt x="923496" y="12618"/>
                  <a:pt x="901800" y="-1141"/>
                  <a:pt x="762629" y="4151"/>
                </a:cubicBezTo>
                <a:cubicBezTo>
                  <a:pt x="623458" y="9443"/>
                  <a:pt x="148267" y="49130"/>
                  <a:pt x="70479" y="48601"/>
                </a:cubicBezTo>
                <a:cubicBezTo>
                  <a:pt x="-7309" y="48072"/>
                  <a:pt x="300666" y="-8020"/>
                  <a:pt x="295904" y="976"/>
                </a:cubicBezTo>
                <a:cubicBezTo>
                  <a:pt x="291142" y="9972"/>
                  <a:pt x="-52817" y="94638"/>
                  <a:pt x="6979" y="99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90354449-423D-8D3B-C095-1DE0D1D739E8}"/>
              </a:ext>
            </a:extLst>
          </p:cNvPr>
          <p:cNvSpPr/>
          <p:nvPr/>
        </p:nvSpPr>
        <p:spPr>
          <a:xfrm>
            <a:off x="6206175" y="11541124"/>
            <a:ext cx="411579" cy="552436"/>
          </a:xfrm>
          <a:custGeom>
            <a:avLst/>
            <a:gdLst>
              <a:gd name="connsiteX0" fmla="*/ 147000 w 411579"/>
              <a:gd name="connsiteY0" fmla="*/ 1 h 552436"/>
              <a:gd name="connsiteX1" fmla="*/ 121600 w 411579"/>
              <a:gd name="connsiteY1" fmla="*/ 206376 h 552436"/>
              <a:gd name="connsiteX2" fmla="*/ 127950 w 411579"/>
              <a:gd name="connsiteY2" fmla="*/ 295276 h 552436"/>
              <a:gd name="connsiteX3" fmla="*/ 4125 w 411579"/>
              <a:gd name="connsiteY3" fmla="*/ 400051 h 552436"/>
              <a:gd name="connsiteX4" fmla="*/ 64450 w 411579"/>
              <a:gd name="connsiteY4" fmla="*/ 342901 h 552436"/>
              <a:gd name="connsiteX5" fmla="*/ 950 w 411579"/>
              <a:gd name="connsiteY5" fmla="*/ 422276 h 552436"/>
              <a:gd name="connsiteX6" fmla="*/ 124775 w 411579"/>
              <a:gd name="connsiteY6" fmla="*/ 520701 h 552436"/>
              <a:gd name="connsiteX7" fmla="*/ 267650 w 411579"/>
              <a:gd name="connsiteY7" fmla="*/ 498476 h 552436"/>
              <a:gd name="connsiteX8" fmla="*/ 321625 w 411579"/>
              <a:gd name="connsiteY8" fmla="*/ 403226 h 552436"/>
              <a:gd name="connsiteX9" fmla="*/ 280350 w 411579"/>
              <a:gd name="connsiteY9" fmla="*/ 327026 h 552436"/>
              <a:gd name="connsiteX10" fmla="*/ 404175 w 411579"/>
              <a:gd name="connsiteY10" fmla="*/ 438151 h 552436"/>
              <a:gd name="connsiteX11" fmla="*/ 26350 w 411579"/>
              <a:gd name="connsiteY11" fmla="*/ 549276 h 552436"/>
              <a:gd name="connsiteX12" fmla="*/ 54925 w 411579"/>
              <a:gd name="connsiteY12" fmla="*/ 307976 h 552436"/>
              <a:gd name="connsiteX13" fmla="*/ 77150 w 411579"/>
              <a:gd name="connsiteY13" fmla="*/ 269876 h 552436"/>
              <a:gd name="connsiteX14" fmla="*/ 67625 w 411579"/>
              <a:gd name="connsiteY14" fmla="*/ 88901 h 552436"/>
              <a:gd name="connsiteX15" fmla="*/ 61275 w 411579"/>
              <a:gd name="connsiteY15" fmla="*/ 209551 h 552436"/>
              <a:gd name="connsiteX16" fmla="*/ 147000 w 411579"/>
              <a:gd name="connsiteY16" fmla="*/ 1 h 5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579" h="552436">
                <a:moveTo>
                  <a:pt x="147000" y="1"/>
                </a:moveTo>
                <a:cubicBezTo>
                  <a:pt x="157054" y="-528"/>
                  <a:pt x="124775" y="157164"/>
                  <a:pt x="121600" y="206376"/>
                </a:cubicBezTo>
                <a:cubicBezTo>
                  <a:pt x="118425" y="255588"/>
                  <a:pt x="147529" y="262997"/>
                  <a:pt x="127950" y="295276"/>
                </a:cubicBezTo>
                <a:cubicBezTo>
                  <a:pt x="108371" y="327555"/>
                  <a:pt x="14708" y="392114"/>
                  <a:pt x="4125" y="400051"/>
                </a:cubicBezTo>
                <a:cubicBezTo>
                  <a:pt x="-6458" y="407988"/>
                  <a:pt x="64979" y="339197"/>
                  <a:pt x="64450" y="342901"/>
                </a:cubicBezTo>
                <a:cubicBezTo>
                  <a:pt x="63921" y="346605"/>
                  <a:pt x="-9104" y="392643"/>
                  <a:pt x="950" y="422276"/>
                </a:cubicBezTo>
                <a:cubicBezTo>
                  <a:pt x="11004" y="451909"/>
                  <a:pt x="80325" y="508001"/>
                  <a:pt x="124775" y="520701"/>
                </a:cubicBezTo>
                <a:cubicBezTo>
                  <a:pt x="169225" y="533401"/>
                  <a:pt x="234842" y="518055"/>
                  <a:pt x="267650" y="498476"/>
                </a:cubicBezTo>
                <a:cubicBezTo>
                  <a:pt x="300458" y="478897"/>
                  <a:pt x="319508" y="431801"/>
                  <a:pt x="321625" y="403226"/>
                </a:cubicBezTo>
                <a:cubicBezTo>
                  <a:pt x="323742" y="374651"/>
                  <a:pt x="266592" y="321205"/>
                  <a:pt x="280350" y="327026"/>
                </a:cubicBezTo>
                <a:cubicBezTo>
                  <a:pt x="294108" y="332847"/>
                  <a:pt x="446508" y="401109"/>
                  <a:pt x="404175" y="438151"/>
                </a:cubicBezTo>
                <a:cubicBezTo>
                  <a:pt x="361842" y="475193"/>
                  <a:pt x="84558" y="570972"/>
                  <a:pt x="26350" y="549276"/>
                </a:cubicBezTo>
                <a:cubicBezTo>
                  <a:pt x="-31858" y="527580"/>
                  <a:pt x="46458" y="354543"/>
                  <a:pt x="54925" y="307976"/>
                </a:cubicBezTo>
                <a:cubicBezTo>
                  <a:pt x="63392" y="261409"/>
                  <a:pt x="75033" y="306388"/>
                  <a:pt x="77150" y="269876"/>
                </a:cubicBezTo>
                <a:cubicBezTo>
                  <a:pt x="79267" y="233364"/>
                  <a:pt x="70271" y="98955"/>
                  <a:pt x="67625" y="88901"/>
                </a:cubicBezTo>
                <a:cubicBezTo>
                  <a:pt x="64979" y="78847"/>
                  <a:pt x="52808" y="219076"/>
                  <a:pt x="61275" y="209551"/>
                </a:cubicBezTo>
                <a:cubicBezTo>
                  <a:pt x="69742" y="200026"/>
                  <a:pt x="136946" y="530"/>
                  <a:pt x="147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FEE9D65-602F-6ABB-DE1C-8B0E24F81995}"/>
              </a:ext>
            </a:extLst>
          </p:cNvPr>
          <p:cNvSpPr/>
          <p:nvPr/>
        </p:nvSpPr>
        <p:spPr>
          <a:xfrm>
            <a:off x="6035011" y="11485420"/>
            <a:ext cx="466403" cy="627844"/>
          </a:xfrm>
          <a:custGeom>
            <a:avLst/>
            <a:gdLst>
              <a:gd name="connsiteX0" fmla="*/ 413414 w 466403"/>
              <a:gd name="connsiteY0" fmla="*/ 11255 h 627844"/>
              <a:gd name="connsiteX1" fmla="*/ 321339 w 466403"/>
              <a:gd name="connsiteY1" fmla="*/ 335105 h 627844"/>
              <a:gd name="connsiteX2" fmla="*/ 346739 w 466403"/>
              <a:gd name="connsiteY2" fmla="*/ 420830 h 627844"/>
              <a:gd name="connsiteX3" fmla="*/ 356264 w 466403"/>
              <a:gd name="connsiteY3" fmla="*/ 408130 h 627844"/>
              <a:gd name="connsiteX4" fmla="*/ 464214 w 466403"/>
              <a:gd name="connsiteY4" fmla="*/ 497030 h 627844"/>
              <a:gd name="connsiteX5" fmla="*/ 422939 w 466403"/>
              <a:gd name="connsiteY5" fmla="*/ 547830 h 627844"/>
              <a:gd name="connsiteX6" fmla="*/ 353089 w 466403"/>
              <a:gd name="connsiteY6" fmla="*/ 424005 h 627844"/>
              <a:gd name="connsiteX7" fmla="*/ 264189 w 466403"/>
              <a:gd name="connsiteY7" fmla="*/ 503380 h 627844"/>
              <a:gd name="connsiteX8" fmla="*/ 241964 w 466403"/>
              <a:gd name="connsiteY8" fmla="*/ 627205 h 627844"/>
              <a:gd name="connsiteX9" fmla="*/ 295939 w 466403"/>
              <a:gd name="connsiteY9" fmla="*/ 446230 h 627844"/>
              <a:gd name="connsiteX10" fmla="*/ 289589 w 466403"/>
              <a:gd name="connsiteY10" fmla="*/ 376380 h 627844"/>
              <a:gd name="connsiteX11" fmla="*/ 327689 w 466403"/>
              <a:gd name="connsiteY11" fmla="*/ 176355 h 627844"/>
              <a:gd name="connsiteX12" fmla="*/ 330864 w 466403"/>
              <a:gd name="connsiteY12" fmla="*/ 90630 h 627844"/>
              <a:gd name="connsiteX13" fmla="*/ 664 w 466403"/>
              <a:gd name="connsiteY13" fmla="*/ 74755 h 627844"/>
              <a:gd name="connsiteX14" fmla="*/ 413414 w 466403"/>
              <a:gd name="connsiteY14" fmla="*/ 11255 h 62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403" h="627844">
                <a:moveTo>
                  <a:pt x="413414" y="11255"/>
                </a:moveTo>
                <a:cubicBezTo>
                  <a:pt x="466860" y="54647"/>
                  <a:pt x="332451" y="266843"/>
                  <a:pt x="321339" y="335105"/>
                </a:cubicBezTo>
                <a:cubicBezTo>
                  <a:pt x="310227" y="403367"/>
                  <a:pt x="340918" y="408659"/>
                  <a:pt x="346739" y="420830"/>
                </a:cubicBezTo>
                <a:cubicBezTo>
                  <a:pt x="352560" y="433001"/>
                  <a:pt x="336685" y="395430"/>
                  <a:pt x="356264" y="408130"/>
                </a:cubicBezTo>
                <a:cubicBezTo>
                  <a:pt x="375843" y="420830"/>
                  <a:pt x="453102" y="473747"/>
                  <a:pt x="464214" y="497030"/>
                </a:cubicBezTo>
                <a:cubicBezTo>
                  <a:pt x="475326" y="520313"/>
                  <a:pt x="441460" y="560001"/>
                  <a:pt x="422939" y="547830"/>
                </a:cubicBezTo>
                <a:cubicBezTo>
                  <a:pt x="404418" y="535659"/>
                  <a:pt x="379547" y="431413"/>
                  <a:pt x="353089" y="424005"/>
                </a:cubicBezTo>
                <a:cubicBezTo>
                  <a:pt x="326631" y="416597"/>
                  <a:pt x="282710" y="469513"/>
                  <a:pt x="264189" y="503380"/>
                </a:cubicBezTo>
                <a:cubicBezTo>
                  <a:pt x="245668" y="537247"/>
                  <a:pt x="236672" y="636730"/>
                  <a:pt x="241964" y="627205"/>
                </a:cubicBezTo>
                <a:cubicBezTo>
                  <a:pt x="247256" y="617680"/>
                  <a:pt x="288002" y="488034"/>
                  <a:pt x="295939" y="446230"/>
                </a:cubicBezTo>
                <a:cubicBezTo>
                  <a:pt x="303876" y="404426"/>
                  <a:pt x="284297" y="421359"/>
                  <a:pt x="289589" y="376380"/>
                </a:cubicBezTo>
                <a:cubicBezTo>
                  <a:pt x="294881" y="331401"/>
                  <a:pt x="320810" y="223980"/>
                  <a:pt x="327689" y="176355"/>
                </a:cubicBezTo>
                <a:cubicBezTo>
                  <a:pt x="334568" y="128730"/>
                  <a:pt x="385368" y="107563"/>
                  <a:pt x="330864" y="90630"/>
                </a:cubicBezTo>
                <a:cubicBezTo>
                  <a:pt x="276360" y="73697"/>
                  <a:pt x="-15740" y="86397"/>
                  <a:pt x="664" y="74755"/>
                </a:cubicBezTo>
                <a:cubicBezTo>
                  <a:pt x="17068" y="63113"/>
                  <a:pt x="359968" y="-32137"/>
                  <a:pt x="413414" y="112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DE51B8E-FAF4-0A2D-48BF-22C33658702D}"/>
              </a:ext>
            </a:extLst>
          </p:cNvPr>
          <p:cNvSpPr/>
          <p:nvPr/>
        </p:nvSpPr>
        <p:spPr>
          <a:xfrm>
            <a:off x="6351381" y="11433172"/>
            <a:ext cx="263182" cy="426544"/>
          </a:xfrm>
          <a:custGeom>
            <a:avLst/>
            <a:gdLst>
              <a:gd name="connsiteX0" fmla="*/ 262144 w 263182"/>
              <a:gd name="connsiteY0" fmla="*/ 3 h 426544"/>
              <a:gd name="connsiteX1" fmla="*/ 106569 w 263182"/>
              <a:gd name="connsiteY1" fmla="*/ 222253 h 426544"/>
              <a:gd name="connsiteX2" fmla="*/ 100219 w 263182"/>
              <a:gd name="connsiteY2" fmla="*/ 231778 h 426544"/>
              <a:gd name="connsiteX3" fmla="*/ 144669 w 263182"/>
              <a:gd name="connsiteY3" fmla="*/ 342903 h 426544"/>
              <a:gd name="connsiteX4" fmla="*/ 125619 w 263182"/>
              <a:gd name="connsiteY4" fmla="*/ 273053 h 426544"/>
              <a:gd name="connsiteX5" fmla="*/ 97044 w 263182"/>
              <a:gd name="connsiteY5" fmla="*/ 412753 h 426544"/>
              <a:gd name="connsiteX6" fmla="*/ 1794 w 263182"/>
              <a:gd name="connsiteY6" fmla="*/ 384178 h 426544"/>
              <a:gd name="connsiteX7" fmla="*/ 39894 w 263182"/>
              <a:gd name="connsiteY7" fmla="*/ 273053 h 426544"/>
              <a:gd name="connsiteX8" fmla="*/ 103394 w 263182"/>
              <a:gd name="connsiteY8" fmla="*/ 279403 h 426544"/>
              <a:gd name="connsiteX9" fmla="*/ 17669 w 263182"/>
              <a:gd name="connsiteY9" fmla="*/ 260353 h 426544"/>
              <a:gd name="connsiteX10" fmla="*/ 138319 w 263182"/>
              <a:gd name="connsiteY10" fmla="*/ 196853 h 426544"/>
              <a:gd name="connsiteX11" fmla="*/ 62119 w 263182"/>
              <a:gd name="connsiteY11" fmla="*/ 317503 h 426544"/>
              <a:gd name="connsiteX12" fmla="*/ 39894 w 263182"/>
              <a:gd name="connsiteY12" fmla="*/ 422278 h 426544"/>
              <a:gd name="connsiteX13" fmla="*/ 52594 w 263182"/>
              <a:gd name="connsiteY13" fmla="*/ 393703 h 426544"/>
              <a:gd name="connsiteX14" fmla="*/ 84344 w 263182"/>
              <a:gd name="connsiteY14" fmla="*/ 279403 h 426544"/>
              <a:gd name="connsiteX15" fmla="*/ 74819 w 263182"/>
              <a:gd name="connsiteY15" fmla="*/ 225428 h 426544"/>
              <a:gd name="connsiteX16" fmla="*/ 119269 w 263182"/>
              <a:gd name="connsiteY16" fmla="*/ 165103 h 426544"/>
              <a:gd name="connsiteX17" fmla="*/ 11319 w 263182"/>
              <a:gd name="connsiteY17" fmla="*/ 228603 h 426544"/>
              <a:gd name="connsiteX18" fmla="*/ 262144 w 263182"/>
              <a:gd name="connsiteY18" fmla="*/ 3 h 4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182" h="426544">
                <a:moveTo>
                  <a:pt x="262144" y="3"/>
                </a:moveTo>
                <a:cubicBezTo>
                  <a:pt x="278019" y="-1055"/>
                  <a:pt x="106569" y="222253"/>
                  <a:pt x="106569" y="222253"/>
                </a:cubicBezTo>
                <a:cubicBezTo>
                  <a:pt x="79582" y="260882"/>
                  <a:pt x="93869" y="211670"/>
                  <a:pt x="100219" y="231778"/>
                </a:cubicBezTo>
                <a:cubicBezTo>
                  <a:pt x="106569" y="251886"/>
                  <a:pt x="140436" y="336024"/>
                  <a:pt x="144669" y="342903"/>
                </a:cubicBezTo>
                <a:cubicBezTo>
                  <a:pt x="148902" y="349782"/>
                  <a:pt x="133556" y="261411"/>
                  <a:pt x="125619" y="273053"/>
                </a:cubicBezTo>
                <a:cubicBezTo>
                  <a:pt x="117681" y="284695"/>
                  <a:pt x="117681" y="394232"/>
                  <a:pt x="97044" y="412753"/>
                </a:cubicBezTo>
                <a:cubicBezTo>
                  <a:pt x="76407" y="431274"/>
                  <a:pt x="11319" y="407461"/>
                  <a:pt x="1794" y="384178"/>
                </a:cubicBezTo>
                <a:cubicBezTo>
                  <a:pt x="-7731" y="360895"/>
                  <a:pt x="22961" y="290515"/>
                  <a:pt x="39894" y="273053"/>
                </a:cubicBezTo>
                <a:cubicBezTo>
                  <a:pt x="56827" y="255591"/>
                  <a:pt x="107098" y="281520"/>
                  <a:pt x="103394" y="279403"/>
                </a:cubicBezTo>
                <a:cubicBezTo>
                  <a:pt x="99690" y="277286"/>
                  <a:pt x="11848" y="274111"/>
                  <a:pt x="17669" y="260353"/>
                </a:cubicBezTo>
                <a:cubicBezTo>
                  <a:pt x="23490" y="246595"/>
                  <a:pt x="130911" y="187328"/>
                  <a:pt x="138319" y="196853"/>
                </a:cubicBezTo>
                <a:cubicBezTo>
                  <a:pt x="145727" y="206378"/>
                  <a:pt x="78523" y="279932"/>
                  <a:pt x="62119" y="317503"/>
                </a:cubicBezTo>
                <a:cubicBezTo>
                  <a:pt x="45715" y="355074"/>
                  <a:pt x="41481" y="409578"/>
                  <a:pt x="39894" y="422278"/>
                </a:cubicBezTo>
                <a:cubicBezTo>
                  <a:pt x="38307" y="434978"/>
                  <a:pt x="45186" y="417516"/>
                  <a:pt x="52594" y="393703"/>
                </a:cubicBezTo>
                <a:cubicBezTo>
                  <a:pt x="60002" y="369891"/>
                  <a:pt x="80640" y="307449"/>
                  <a:pt x="84344" y="279403"/>
                </a:cubicBezTo>
                <a:cubicBezTo>
                  <a:pt x="88048" y="251357"/>
                  <a:pt x="68998" y="244478"/>
                  <a:pt x="74819" y="225428"/>
                </a:cubicBezTo>
                <a:cubicBezTo>
                  <a:pt x="80640" y="206378"/>
                  <a:pt x="129852" y="164574"/>
                  <a:pt x="119269" y="165103"/>
                </a:cubicBezTo>
                <a:cubicBezTo>
                  <a:pt x="108686" y="165632"/>
                  <a:pt x="-13552" y="250828"/>
                  <a:pt x="11319" y="228603"/>
                </a:cubicBezTo>
                <a:cubicBezTo>
                  <a:pt x="36190" y="206378"/>
                  <a:pt x="246269" y="1061"/>
                  <a:pt x="262144" y="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CF30039D-8241-EDA6-DDAC-06E4E04E6CE6}"/>
              </a:ext>
            </a:extLst>
          </p:cNvPr>
          <p:cNvSpPr/>
          <p:nvPr/>
        </p:nvSpPr>
        <p:spPr>
          <a:xfrm>
            <a:off x="6165447" y="11470422"/>
            <a:ext cx="688385" cy="663947"/>
          </a:xfrm>
          <a:custGeom>
            <a:avLst/>
            <a:gdLst>
              <a:gd name="connsiteX0" fmla="*/ 632228 w 688385"/>
              <a:gd name="connsiteY0" fmla="*/ 4028 h 663947"/>
              <a:gd name="connsiteX1" fmla="*/ 441728 w 688385"/>
              <a:gd name="connsiteY1" fmla="*/ 185003 h 663947"/>
              <a:gd name="connsiteX2" fmla="*/ 530628 w 688385"/>
              <a:gd name="connsiteY2" fmla="*/ 353278 h 663947"/>
              <a:gd name="connsiteX3" fmla="*/ 597303 w 688385"/>
              <a:gd name="connsiteY3" fmla="*/ 407253 h 663947"/>
              <a:gd name="connsiteX4" fmla="*/ 603653 w 688385"/>
              <a:gd name="connsiteY4" fmla="*/ 492978 h 663947"/>
              <a:gd name="connsiteX5" fmla="*/ 403628 w 688385"/>
              <a:gd name="connsiteY5" fmla="*/ 594578 h 663947"/>
              <a:gd name="connsiteX6" fmla="*/ 403 w 688385"/>
              <a:gd name="connsiteY6" fmla="*/ 661253 h 663947"/>
              <a:gd name="connsiteX7" fmla="*/ 483003 w 688385"/>
              <a:gd name="connsiteY7" fmla="*/ 502503 h 663947"/>
              <a:gd name="connsiteX8" fmla="*/ 546503 w 688385"/>
              <a:gd name="connsiteY8" fmla="*/ 480278 h 663947"/>
              <a:gd name="connsiteX9" fmla="*/ 536978 w 688385"/>
              <a:gd name="connsiteY9" fmla="*/ 378678 h 663947"/>
              <a:gd name="connsiteX10" fmla="*/ 375053 w 688385"/>
              <a:gd name="connsiteY10" fmla="*/ 416778 h 663947"/>
              <a:gd name="connsiteX11" fmla="*/ 536978 w 688385"/>
              <a:gd name="connsiteY11" fmla="*/ 321528 h 663947"/>
              <a:gd name="connsiteX12" fmla="*/ 470303 w 688385"/>
              <a:gd name="connsiteY12" fmla="*/ 213578 h 663947"/>
              <a:gd name="connsiteX13" fmla="*/ 438553 w 688385"/>
              <a:gd name="connsiteY13" fmla="*/ 140553 h 663947"/>
              <a:gd name="connsiteX14" fmla="*/ 683028 w 688385"/>
              <a:gd name="connsiteY14" fmla="*/ 38953 h 663947"/>
              <a:gd name="connsiteX15" fmla="*/ 610003 w 688385"/>
              <a:gd name="connsiteY15" fmla="*/ 54828 h 663947"/>
              <a:gd name="connsiteX16" fmla="*/ 632228 w 688385"/>
              <a:gd name="connsiteY16" fmla="*/ 4028 h 66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385" h="663947">
                <a:moveTo>
                  <a:pt x="632228" y="4028"/>
                </a:moveTo>
                <a:cubicBezTo>
                  <a:pt x="604182" y="25724"/>
                  <a:pt x="458661" y="126795"/>
                  <a:pt x="441728" y="185003"/>
                </a:cubicBezTo>
                <a:cubicBezTo>
                  <a:pt x="424795" y="243211"/>
                  <a:pt x="504699" y="316236"/>
                  <a:pt x="530628" y="353278"/>
                </a:cubicBezTo>
                <a:cubicBezTo>
                  <a:pt x="556557" y="390320"/>
                  <a:pt x="585132" y="383970"/>
                  <a:pt x="597303" y="407253"/>
                </a:cubicBezTo>
                <a:cubicBezTo>
                  <a:pt x="609474" y="430536"/>
                  <a:pt x="635932" y="461757"/>
                  <a:pt x="603653" y="492978"/>
                </a:cubicBezTo>
                <a:cubicBezTo>
                  <a:pt x="571374" y="524199"/>
                  <a:pt x="504170" y="566532"/>
                  <a:pt x="403628" y="594578"/>
                </a:cubicBezTo>
                <a:cubicBezTo>
                  <a:pt x="303086" y="622624"/>
                  <a:pt x="-12826" y="676599"/>
                  <a:pt x="403" y="661253"/>
                </a:cubicBezTo>
                <a:cubicBezTo>
                  <a:pt x="13632" y="645907"/>
                  <a:pt x="391986" y="532665"/>
                  <a:pt x="483003" y="502503"/>
                </a:cubicBezTo>
                <a:cubicBezTo>
                  <a:pt x="574020" y="472341"/>
                  <a:pt x="537507" y="500916"/>
                  <a:pt x="546503" y="480278"/>
                </a:cubicBezTo>
                <a:cubicBezTo>
                  <a:pt x="555499" y="459641"/>
                  <a:pt x="565553" y="389261"/>
                  <a:pt x="536978" y="378678"/>
                </a:cubicBezTo>
                <a:cubicBezTo>
                  <a:pt x="508403" y="368095"/>
                  <a:pt x="375053" y="426303"/>
                  <a:pt x="375053" y="416778"/>
                </a:cubicBezTo>
                <a:cubicBezTo>
                  <a:pt x="375053" y="407253"/>
                  <a:pt x="521103" y="355395"/>
                  <a:pt x="536978" y="321528"/>
                </a:cubicBezTo>
                <a:cubicBezTo>
                  <a:pt x="552853" y="287661"/>
                  <a:pt x="486707" y="243740"/>
                  <a:pt x="470303" y="213578"/>
                </a:cubicBezTo>
                <a:cubicBezTo>
                  <a:pt x="453899" y="183416"/>
                  <a:pt x="403099" y="169657"/>
                  <a:pt x="438553" y="140553"/>
                </a:cubicBezTo>
                <a:cubicBezTo>
                  <a:pt x="474007" y="111449"/>
                  <a:pt x="654453" y="53240"/>
                  <a:pt x="683028" y="38953"/>
                </a:cubicBezTo>
                <a:cubicBezTo>
                  <a:pt x="711603" y="24666"/>
                  <a:pt x="616882" y="54299"/>
                  <a:pt x="610003" y="54828"/>
                </a:cubicBezTo>
                <a:cubicBezTo>
                  <a:pt x="603124" y="55357"/>
                  <a:pt x="660274" y="-17668"/>
                  <a:pt x="632228" y="40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50D37DC-2200-9990-EA29-A98BC3293F58}"/>
              </a:ext>
            </a:extLst>
          </p:cNvPr>
          <p:cNvSpPr/>
          <p:nvPr/>
        </p:nvSpPr>
        <p:spPr>
          <a:xfrm>
            <a:off x="6208320" y="11398248"/>
            <a:ext cx="557605" cy="549300"/>
          </a:xfrm>
          <a:custGeom>
            <a:avLst/>
            <a:gdLst>
              <a:gd name="connsiteX0" fmla="*/ 1980 w 557605"/>
              <a:gd name="connsiteY0" fmla="*/ 127002 h 549300"/>
              <a:gd name="connsiteX1" fmla="*/ 430605 w 557605"/>
              <a:gd name="connsiteY1" fmla="*/ 161927 h 549300"/>
              <a:gd name="connsiteX2" fmla="*/ 557605 w 557605"/>
              <a:gd name="connsiteY2" fmla="*/ 133352 h 549300"/>
              <a:gd name="connsiteX3" fmla="*/ 338530 w 557605"/>
              <a:gd name="connsiteY3" fmla="*/ 184152 h 549300"/>
              <a:gd name="connsiteX4" fmla="*/ 370280 w 557605"/>
              <a:gd name="connsiteY4" fmla="*/ 250827 h 549300"/>
              <a:gd name="connsiteX5" fmla="*/ 398855 w 557605"/>
              <a:gd name="connsiteY5" fmla="*/ 358777 h 549300"/>
              <a:gd name="connsiteX6" fmla="*/ 290905 w 557605"/>
              <a:gd name="connsiteY6" fmla="*/ 549277 h 549300"/>
              <a:gd name="connsiteX7" fmla="*/ 367105 w 557605"/>
              <a:gd name="connsiteY7" fmla="*/ 346077 h 549300"/>
              <a:gd name="connsiteX8" fmla="*/ 370280 w 557605"/>
              <a:gd name="connsiteY8" fmla="*/ 139702 h 549300"/>
              <a:gd name="connsiteX9" fmla="*/ 497280 w 557605"/>
              <a:gd name="connsiteY9" fmla="*/ 127002 h 549300"/>
              <a:gd name="connsiteX10" fmla="*/ 325830 w 557605"/>
              <a:gd name="connsiteY10" fmla="*/ 2 h 549300"/>
              <a:gd name="connsiteX11" fmla="*/ 487755 w 557605"/>
              <a:gd name="connsiteY11" fmla="*/ 130177 h 549300"/>
              <a:gd name="connsiteX12" fmla="*/ 278205 w 557605"/>
              <a:gd name="connsiteY12" fmla="*/ 155577 h 549300"/>
              <a:gd name="connsiteX13" fmla="*/ 1980 w 557605"/>
              <a:gd name="connsiteY13" fmla="*/ 127002 h 5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605" h="549300">
                <a:moveTo>
                  <a:pt x="1980" y="127002"/>
                </a:moveTo>
                <a:cubicBezTo>
                  <a:pt x="27380" y="128060"/>
                  <a:pt x="338001" y="160869"/>
                  <a:pt x="430605" y="161927"/>
                </a:cubicBezTo>
                <a:cubicBezTo>
                  <a:pt x="523209" y="162985"/>
                  <a:pt x="557605" y="133352"/>
                  <a:pt x="557605" y="133352"/>
                </a:cubicBezTo>
                <a:cubicBezTo>
                  <a:pt x="542259" y="137056"/>
                  <a:pt x="369751" y="164573"/>
                  <a:pt x="338530" y="184152"/>
                </a:cubicBezTo>
                <a:cubicBezTo>
                  <a:pt x="307309" y="203731"/>
                  <a:pt x="360226" y="221723"/>
                  <a:pt x="370280" y="250827"/>
                </a:cubicBezTo>
                <a:cubicBezTo>
                  <a:pt x="380334" y="279931"/>
                  <a:pt x="412084" y="309035"/>
                  <a:pt x="398855" y="358777"/>
                </a:cubicBezTo>
                <a:cubicBezTo>
                  <a:pt x="385626" y="408519"/>
                  <a:pt x="296197" y="551394"/>
                  <a:pt x="290905" y="549277"/>
                </a:cubicBezTo>
                <a:cubicBezTo>
                  <a:pt x="285613" y="547160"/>
                  <a:pt x="353876" y="414339"/>
                  <a:pt x="367105" y="346077"/>
                </a:cubicBezTo>
                <a:cubicBezTo>
                  <a:pt x="380334" y="277815"/>
                  <a:pt x="348584" y="176214"/>
                  <a:pt x="370280" y="139702"/>
                </a:cubicBezTo>
                <a:cubicBezTo>
                  <a:pt x="391976" y="103190"/>
                  <a:pt x="504688" y="150285"/>
                  <a:pt x="497280" y="127002"/>
                </a:cubicBezTo>
                <a:cubicBezTo>
                  <a:pt x="489872" y="103719"/>
                  <a:pt x="327417" y="-527"/>
                  <a:pt x="325830" y="2"/>
                </a:cubicBezTo>
                <a:cubicBezTo>
                  <a:pt x="324243" y="531"/>
                  <a:pt x="495692" y="104248"/>
                  <a:pt x="487755" y="130177"/>
                </a:cubicBezTo>
                <a:cubicBezTo>
                  <a:pt x="479818" y="156106"/>
                  <a:pt x="353876" y="153460"/>
                  <a:pt x="278205" y="155577"/>
                </a:cubicBezTo>
                <a:cubicBezTo>
                  <a:pt x="202534" y="157694"/>
                  <a:pt x="-23420" y="125944"/>
                  <a:pt x="198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2466B84B-2211-85AD-5E26-59616AF439FE}"/>
              </a:ext>
            </a:extLst>
          </p:cNvPr>
          <p:cNvSpPr/>
          <p:nvPr/>
        </p:nvSpPr>
        <p:spPr>
          <a:xfrm>
            <a:off x="5001971" y="7636572"/>
            <a:ext cx="435984" cy="1620557"/>
          </a:xfrm>
          <a:custGeom>
            <a:avLst/>
            <a:gdLst>
              <a:gd name="connsiteX0" fmla="*/ 87822 w 435984"/>
              <a:gd name="connsiteY0" fmla="*/ 5462 h 1620557"/>
              <a:gd name="connsiteX1" fmla="*/ 264092 w 435984"/>
              <a:gd name="connsiteY1" fmla="*/ 842744 h 1620557"/>
              <a:gd name="connsiteX2" fmla="*/ 422000 w 435984"/>
              <a:gd name="connsiteY2" fmla="*/ 1584546 h 1620557"/>
              <a:gd name="connsiteX3" fmla="*/ 381605 w 435984"/>
              <a:gd name="connsiteY3" fmla="*/ 1353192 h 1620557"/>
              <a:gd name="connsiteX4" fmla="*/ 10704 w 435984"/>
              <a:gd name="connsiteY4" fmla="*/ 53201 h 1620557"/>
              <a:gd name="connsiteX5" fmla="*/ 98839 w 435984"/>
              <a:gd name="connsiteY5" fmla="*/ 460826 h 1620557"/>
              <a:gd name="connsiteX6" fmla="*/ 87822 w 435984"/>
              <a:gd name="connsiteY6" fmla="*/ 5462 h 162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984" h="1620557">
                <a:moveTo>
                  <a:pt x="87822" y="5462"/>
                </a:moveTo>
                <a:cubicBezTo>
                  <a:pt x="115364" y="69115"/>
                  <a:pt x="208396" y="579563"/>
                  <a:pt x="264092" y="842744"/>
                </a:cubicBezTo>
                <a:cubicBezTo>
                  <a:pt x="319788" y="1105925"/>
                  <a:pt x="402415" y="1499471"/>
                  <a:pt x="422000" y="1584546"/>
                </a:cubicBezTo>
                <a:cubicBezTo>
                  <a:pt x="441585" y="1669621"/>
                  <a:pt x="450154" y="1608416"/>
                  <a:pt x="381605" y="1353192"/>
                </a:cubicBezTo>
                <a:cubicBezTo>
                  <a:pt x="313056" y="1097968"/>
                  <a:pt x="57832" y="201929"/>
                  <a:pt x="10704" y="53201"/>
                </a:cubicBezTo>
                <a:cubicBezTo>
                  <a:pt x="-36424" y="-95527"/>
                  <a:pt x="86598" y="466334"/>
                  <a:pt x="98839" y="460826"/>
                </a:cubicBezTo>
                <a:cubicBezTo>
                  <a:pt x="111080" y="455318"/>
                  <a:pt x="60280" y="-58191"/>
                  <a:pt x="87822" y="5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6A7E782-184E-2E23-4909-89CF221DEF9F}"/>
              </a:ext>
            </a:extLst>
          </p:cNvPr>
          <p:cNvSpPr/>
          <p:nvPr/>
        </p:nvSpPr>
        <p:spPr>
          <a:xfrm>
            <a:off x="5076233" y="7634262"/>
            <a:ext cx="223070" cy="1241673"/>
          </a:xfrm>
          <a:custGeom>
            <a:avLst/>
            <a:gdLst>
              <a:gd name="connsiteX0" fmla="*/ 2543 w 223070"/>
              <a:gd name="connsiteY0" fmla="*/ 22461 h 1241673"/>
              <a:gd name="connsiteX1" fmla="*/ 9887 w 223070"/>
              <a:gd name="connsiteY1" fmla="*/ 77545 h 1241673"/>
              <a:gd name="connsiteX2" fmla="*/ 101695 w 223070"/>
              <a:gd name="connsiteY2" fmla="*/ 701834 h 1241673"/>
              <a:gd name="connsiteX3" fmla="*/ 222880 w 223070"/>
              <a:gd name="connsiteY3" fmla="*/ 1241661 h 1241673"/>
              <a:gd name="connsiteX4" fmla="*/ 72316 w 223070"/>
              <a:gd name="connsiteY4" fmla="*/ 716524 h 1241673"/>
              <a:gd name="connsiteX5" fmla="*/ 9887 w 223070"/>
              <a:gd name="connsiteY5" fmla="*/ 195058 h 1241673"/>
              <a:gd name="connsiteX6" fmla="*/ 2543 w 223070"/>
              <a:gd name="connsiteY6" fmla="*/ 22461 h 12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70" h="1241673">
                <a:moveTo>
                  <a:pt x="2543" y="22461"/>
                </a:moveTo>
                <a:cubicBezTo>
                  <a:pt x="2543" y="2876"/>
                  <a:pt x="-6638" y="-35684"/>
                  <a:pt x="9887" y="77545"/>
                </a:cubicBezTo>
                <a:cubicBezTo>
                  <a:pt x="26412" y="190774"/>
                  <a:pt x="66196" y="507815"/>
                  <a:pt x="101695" y="701834"/>
                </a:cubicBezTo>
                <a:cubicBezTo>
                  <a:pt x="137194" y="895853"/>
                  <a:pt x="227777" y="1239213"/>
                  <a:pt x="222880" y="1241661"/>
                </a:cubicBezTo>
                <a:cubicBezTo>
                  <a:pt x="217984" y="1244109"/>
                  <a:pt x="107815" y="890958"/>
                  <a:pt x="72316" y="716524"/>
                </a:cubicBezTo>
                <a:cubicBezTo>
                  <a:pt x="36817" y="542090"/>
                  <a:pt x="20904" y="316244"/>
                  <a:pt x="9887" y="195058"/>
                </a:cubicBezTo>
                <a:cubicBezTo>
                  <a:pt x="-1130" y="73872"/>
                  <a:pt x="2543" y="42046"/>
                  <a:pt x="2543" y="224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195C1BFC-83D2-5D65-062E-C63B738722BB}"/>
              </a:ext>
            </a:extLst>
          </p:cNvPr>
          <p:cNvSpPr/>
          <p:nvPr/>
        </p:nvSpPr>
        <p:spPr>
          <a:xfrm>
            <a:off x="5248179" y="7158503"/>
            <a:ext cx="130467" cy="839259"/>
          </a:xfrm>
          <a:custGeom>
            <a:avLst/>
            <a:gdLst>
              <a:gd name="connsiteX0" fmla="*/ 96 w 130467"/>
              <a:gd name="connsiteY0" fmla="*/ 4297 h 839259"/>
              <a:gd name="connsiteX1" fmla="*/ 114396 w 130467"/>
              <a:gd name="connsiteY1" fmla="*/ 674222 h 839259"/>
              <a:gd name="connsiteX2" fmla="*/ 120746 w 130467"/>
              <a:gd name="connsiteY2" fmla="*/ 832972 h 839259"/>
              <a:gd name="connsiteX3" fmla="*/ 130271 w 130467"/>
              <a:gd name="connsiteY3" fmla="*/ 528172 h 839259"/>
              <a:gd name="connsiteX4" fmla="*/ 111221 w 130467"/>
              <a:gd name="connsiteY4" fmla="*/ 226547 h 839259"/>
              <a:gd name="connsiteX5" fmla="*/ 95346 w 130467"/>
              <a:gd name="connsiteY5" fmla="*/ 378947 h 839259"/>
              <a:gd name="connsiteX6" fmla="*/ 96 w 130467"/>
              <a:gd name="connsiteY6" fmla="*/ 4297 h 8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839259">
                <a:moveTo>
                  <a:pt x="96" y="4297"/>
                </a:moveTo>
                <a:cubicBezTo>
                  <a:pt x="3271" y="53509"/>
                  <a:pt x="94288" y="536110"/>
                  <a:pt x="114396" y="674222"/>
                </a:cubicBezTo>
                <a:cubicBezTo>
                  <a:pt x="134504" y="812334"/>
                  <a:pt x="118100" y="857314"/>
                  <a:pt x="120746" y="832972"/>
                </a:cubicBezTo>
                <a:cubicBezTo>
                  <a:pt x="123392" y="808630"/>
                  <a:pt x="131859" y="629243"/>
                  <a:pt x="130271" y="528172"/>
                </a:cubicBezTo>
                <a:cubicBezTo>
                  <a:pt x="128684" y="427101"/>
                  <a:pt x="117042" y="251418"/>
                  <a:pt x="111221" y="226547"/>
                </a:cubicBezTo>
                <a:cubicBezTo>
                  <a:pt x="105400" y="201676"/>
                  <a:pt x="117571" y="413872"/>
                  <a:pt x="95346" y="378947"/>
                </a:cubicBezTo>
                <a:cubicBezTo>
                  <a:pt x="73121" y="344022"/>
                  <a:pt x="-3079" y="-44915"/>
                  <a:pt x="96" y="42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8D9DBC8-75B4-BC68-38AC-7F66D357D395}"/>
              </a:ext>
            </a:extLst>
          </p:cNvPr>
          <p:cNvSpPr/>
          <p:nvPr/>
        </p:nvSpPr>
        <p:spPr>
          <a:xfrm>
            <a:off x="5425489" y="8889282"/>
            <a:ext cx="420807" cy="1078418"/>
          </a:xfrm>
          <a:custGeom>
            <a:avLst/>
            <a:gdLst>
              <a:gd name="connsiteX0" fmla="*/ 270461 w 420807"/>
              <a:gd name="connsiteY0" fmla="*/ 324568 h 1078418"/>
              <a:gd name="connsiteX1" fmla="*/ 416511 w 420807"/>
              <a:gd name="connsiteY1" fmla="*/ 1061168 h 1078418"/>
              <a:gd name="connsiteX2" fmla="*/ 346661 w 420807"/>
              <a:gd name="connsiteY2" fmla="*/ 775418 h 1078418"/>
              <a:gd name="connsiteX3" fmla="*/ 586 w 420807"/>
              <a:gd name="connsiteY3" fmla="*/ 718 h 1078418"/>
              <a:gd name="connsiteX4" fmla="*/ 264111 w 420807"/>
              <a:gd name="connsiteY4" fmla="*/ 629368 h 1078418"/>
              <a:gd name="connsiteX5" fmla="*/ 270461 w 420807"/>
              <a:gd name="connsiteY5" fmla="*/ 324568 h 10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07" h="1078418">
                <a:moveTo>
                  <a:pt x="270461" y="324568"/>
                </a:moveTo>
                <a:cubicBezTo>
                  <a:pt x="295861" y="396535"/>
                  <a:pt x="403811" y="986026"/>
                  <a:pt x="416511" y="1061168"/>
                </a:cubicBezTo>
                <a:cubicBezTo>
                  <a:pt x="429211" y="1136310"/>
                  <a:pt x="415982" y="952160"/>
                  <a:pt x="346661" y="775418"/>
                </a:cubicBezTo>
                <a:cubicBezTo>
                  <a:pt x="277340" y="598676"/>
                  <a:pt x="14344" y="25060"/>
                  <a:pt x="586" y="718"/>
                </a:cubicBezTo>
                <a:cubicBezTo>
                  <a:pt x="-13172" y="-23624"/>
                  <a:pt x="219132" y="578039"/>
                  <a:pt x="264111" y="629368"/>
                </a:cubicBezTo>
                <a:cubicBezTo>
                  <a:pt x="309090" y="680697"/>
                  <a:pt x="245061" y="252601"/>
                  <a:pt x="270461" y="3245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5925E603-ADC3-643B-4F53-5600D1C22141}"/>
              </a:ext>
            </a:extLst>
          </p:cNvPr>
          <p:cNvSpPr/>
          <p:nvPr/>
        </p:nvSpPr>
        <p:spPr>
          <a:xfrm>
            <a:off x="4299510" y="5875062"/>
            <a:ext cx="1415944" cy="650785"/>
          </a:xfrm>
          <a:custGeom>
            <a:avLst/>
            <a:gdLst>
              <a:gd name="connsiteX0" fmla="*/ 124048 w 1415944"/>
              <a:gd name="connsiteY0" fmla="*/ 133852 h 650785"/>
              <a:gd name="connsiteX1" fmla="*/ 996885 w 1415944"/>
              <a:gd name="connsiteY1" fmla="*/ 74476 h 650785"/>
              <a:gd name="connsiteX2" fmla="*/ 1412521 w 1415944"/>
              <a:gd name="connsiteY2" fmla="*/ 211042 h 650785"/>
              <a:gd name="connsiteX3" fmla="*/ 1204703 w 1415944"/>
              <a:gd name="connsiteY3" fmla="*/ 133852 h 650785"/>
              <a:gd name="connsiteX4" fmla="*/ 1394708 w 1415944"/>
              <a:gd name="connsiteY4" fmla="*/ 317920 h 650785"/>
              <a:gd name="connsiteX5" fmla="*/ 913758 w 1415944"/>
              <a:gd name="connsiteY5" fmla="*/ 234793 h 650785"/>
              <a:gd name="connsiteX6" fmla="*/ 1115638 w 1415944"/>
              <a:gd name="connsiteY6" fmla="*/ 335733 h 650785"/>
              <a:gd name="connsiteX7" fmla="*/ 1038448 w 1415944"/>
              <a:gd name="connsiteY7" fmla="*/ 436673 h 650785"/>
              <a:gd name="connsiteX8" fmla="*/ 1062199 w 1415944"/>
              <a:gd name="connsiteY8" fmla="*/ 525738 h 650785"/>
              <a:gd name="connsiteX9" fmla="*/ 432807 w 1415944"/>
              <a:gd name="connsiteY9" fmla="*/ 650429 h 650785"/>
              <a:gd name="connsiteX10" fmla="*/ 949384 w 1415944"/>
              <a:gd name="connsiteY10" fmla="*/ 484174 h 650785"/>
              <a:gd name="connsiteX11" fmla="*/ 1044386 w 1415944"/>
              <a:gd name="connsiteY11" fmla="*/ 306044 h 650785"/>
              <a:gd name="connsiteX12" fmla="*/ 652500 w 1415944"/>
              <a:gd name="connsiteY12" fmla="*/ 3224 h 650785"/>
              <a:gd name="connsiteX13" fmla="*/ 64672 w 1415944"/>
              <a:gd name="connsiteY13" fmla="*/ 145728 h 650785"/>
              <a:gd name="connsiteX14" fmla="*/ 124048 w 1415944"/>
              <a:gd name="connsiteY14" fmla="*/ 133852 h 6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5944" h="650785">
                <a:moveTo>
                  <a:pt x="124048" y="133852"/>
                </a:moveTo>
                <a:cubicBezTo>
                  <a:pt x="279417" y="121977"/>
                  <a:pt x="782140" y="61611"/>
                  <a:pt x="996885" y="74476"/>
                </a:cubicBezTo>
                <a:cubicBezTo>
                  <a:pt x="1211631" y="87341"/>
                  <a:pt x="1377885" y="201146"/>
                  <a:pt x="1412521" y="211042"/>
                </a:cubicBezTo>
                <a:cubicBezTo>
                  <a:pt x="1447157" y="220938"/>
                  <a:pt x="1207672" y="116039"/>
                  <a:pt x="1204703" y="133852"/>
                </a:cubicBezTo>
                <a:cubicBezTo>
                  <a:pt x="1201734" y="151665"/>
                  <a:pt x="1443199" y="301097"/>
                  <a:pt x="1394708" y="317920"/>
                </a:cubicBezTo>
                <a:cubicBezTo>
                  <a:pt x="1346217" y="334744"/>
                  <a:pt x="960270" y="231824"/>
                  <a:pt x="913758" y="234793"/>
                </a:cubicBezTo>
                <a:cubicBezTo>
                  <a:pt x="867246" y="237762"/>
                  <a:pt x="1094856" y="302087"/>
                  <a:pt x="1115638" y="335733"/>
                </a:cubicBezTo>
                <a:cubicBezTo>
                  <a:pt x="1136420" y="369379"/>
                  <a:pt x="1047354" y="405006"/>
                  <a:pt x="1038448" y="436673"/>
                </a:cubicBezTo>
                <a:cubicBezTo>
                  <a:pt x="1029542" y="468340"/>
                  <a:pt x="1163139" y="490112"/>
                  <a:pt x="1062199" y="525738"/>
                </a:cubicBezTo>
                <a:cubicBezTo>
                  <a:pt x="961259" y="561364"/>
                  <a:pt x="451610" y="657356"/>
                  <a:pt x="432807" y="650429"/>
                </a:cubicBezTo>
                <a:cubicBezTo>
                  <a:pt x="414005" y="643502"/>
                  <a:pt x="847454" y="541572"/>
                  <a:pt x="949384" y="484174"/>
                </a:cubicBezTo>
                <a:cubicBezTo>
                  <a:pt x="1051314" y="426777"/>
                  <a:pt x="1093867" y="386202"/>
                  <a:pt x="1044386" y="306044"/>
                </a:cubicBezTo>
                <a:cubicBezTo>
                  <a:pt x="994905" y="225886"/>
                  <a:pt x="815786" y="29943"/>
                  <a:pt x="652500" y="3224"/>
                </a:cubicBezTo>
                <a:cubicBezTo>
                  <a:pt x="489214" y="-23495"/>
                  <a:pt x="157695" y="123957"/>
                  <a:pt x="64672" y="145728"/>
                </a:cubicBezTo>
                <a:cubicBezTo>
                  <a:pt x="-28351" y="167499"/>
                  <a:pt x="-31321" y="145727"/>
                  <a:pt x="124048" y="1338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36F1B37E-C46E-5AC5-75C7-6B57B584ABCF}"/>
              </a:ext>
            </a:extLst>
          </p:cNvPr>
          <p:cNvSpPr/>
          <p:nvPr/>
        </p:nvSpPr>
        <p:spPr>
          <a:xfrm>
            <a:off x="4069393" y="6088727"/>
            <a:ext cx="660691" cy="1646325"/>
          </a:xfrm>
          <a:custGeom>
            <a:avLst/>
            <a:gdLst>
              <a:gd name="connsiteX0" fmla="*/ 591672 w 660691"/>
              <a:gd name="connsiteY0" fmla="*/ 21128 h 1646325"/>
              <a:gd name="connsiteX1" fmla="*/ 3843 w 660691"/>
              <a:gd name="connsiteY1" fmla="*/ 1618359 h 1646325"/>
              <a:gd name="connsiteX2" fmla="*/ 348228 w 660691"/>
              <a:gd name="connsiteY2" fmla="*/ 1012717 h 1646325"/>
              <a:gd name="connsiteX3" fmla="*/ 561984 w 660691"/>
              <a:gd name="connsiteY3" fmla="*/ 680208 h 1646325"/>
              <a:gd name="connsiteX4" fmla="*/ 116659 w 660691"/>
              <a:gd name="connsiteY4" fmla="*/ 1440229 h 1646325"/>
              <a:gd name="connsiteX5" fmla="*/ 656986 w 660691"/>
              <a:gd name="connsiteY5" fmla="*/ 472390 h 1646325"/>
              <a:gd name="connsiteX6" fmla="*/ 366041 w 660691"/>
              <a:gd name="connsiteY6" fmla="*/ 686146 h 1646325"/>
              <a:gd name="connsiteX7" fmla="*/ 591672 w 660691"/>
              <a:gd name="connsiteY7" fmla="*/ 21128 h 16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691" h="1646325">
                <a:moveTo>
                  <a:pt x="591672" y="21128"/>
                </a:moveTo>
                <a:cubicBezTo>
                  <a:pt x="531306" y="176497"/>
                  <a:pt x="44417" y="1453094"/>
                  <a:pt x="3843" y="1618359"/>
                </a:cubicBezTo>
                <a:cubicBezTo>
                  <a:pt x="-36731" y="1783624"/>
                  <a:pt x="255205" y="1169075"/>
                  <a:pt x="348228" y="1012717"/>
                </a:cubicBezTo>
                <a:cubicBezTo>
                  <a:pt x="441251" y="856359"/>
                  <a:pt x="600579" y="608956"/>
                  <a:pt x="561984" y="680208"/>
                </a:cubicBezTo>
                <a:cubicBezTo>
                  <a:pt x="523389" y="751460"/>
                  <a:pt x="100825" y="1474865"/>
                  <a:pt x="116659" y="1440229"/>
                </a:cubicBezTo>
                <a:cubicBezTo>
                  <a:pt x="132493" y="1405593"/>
                  <a:pt x="615422" y="598071"/>
                  <a:pt x="656986" y="472390"/>
                </a:cubicBezTo>
                <a:cubicBezTo>
                  <a:pt x="698550" y="346709"/>
                  <a:pt x="376927" y="756408"/>
                  <a:pt x="366041" y="686146"/>
                </a:cubicBezTo>
                <a:cubicBezTo>
                  <a:pt x="355155" y="615884"/>
                  <a:pt x="652038" y="-134241"/>
                  <a:pt x="591672" y="21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698CC05-059E-B0A7-8AF9-DA8C6E863F4C}"/>
              </a:ext>
            </a:extLst>
          </p:cNvPr>
          <p:cNvSpPr/>
          <p:nvPr/>
        </p:nvSpPr>
        <p:spPr>
          <a:xfrm>
            <a:off x="4060671" y="7407031"/>
            <a:ext cx="781423" cy="1101942"/>
          </a:xfrm>
          <a:custGeom>
            <a:avLst/>
            <a:gdLst>
              <a:gd name="connsiteX0" fmla="*/ 772586 w 781423"/>
              <a:gd name="connsiteY0" fmla="*/ 3172 h 1101942"/>
              <a:gd name="connsiteX1" fmla="*/ 166945 w 781423"/>
              <a:gd name="connsiteY1" fmla="*/ 620688 h 1101942"/>
              <a:gd name="connsiteX2" fmla="*/ 380700 w 781423"/>
              <a:gd name="connsiteY2" fmla="*/ 501935 h 1101942"/>
              <a:gd name="connsiteX3" fmla="*/ 690 w 781423"/>
              <a:gd name="connsiteY3" fmla="*/ 1101639 h 1101942"/>
              <a:gd name="connsiteX4" fmla="*/ 493516 w 781423"/>
              <a:gd name="connsiteY4" fmla="*/ 412870 h 1101942"/>
              <a:gd name="connsiteX5" fmla="*/ 772586 w 781423"/>
              <a:gd name="connsiteY5" fmla="*/ 3172 h 11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423" h="1101942">
                <a:moveTo>
                  <a:pt x="772586" y="3172"/>
                </a:moveTo>
                <a:cubicBezTo>
                  <a:pt x="718157" y="37808"/>
                  <a:pt x="232259" y="537561"/>
                  <a:pt x="166945" y="620688"/>
                </a:cubicBezTo>
                <a:cubicBezTo>
                  <a:pt x="101631" y="703815"/>
                  <a:pt x="408409" y="421777"/>
                  <a:pt x="380700" y="501935"/>
                </a:cubicBezTo>
                <a:cubicBezTo>
                  <a:pt x="352991" y="582093"/>
                  <a:pt x="-18113" y="1116483"/>
                  <a:pt x="690" y="1101639"/>
                </a:cubicBezTo>
                <a:cubicBezTo>
                  <a:pt x="19493" y="1086795"/>
                  <a:pt x="369815" y="600896"/>
                  <a:pt x="493516" y="412870"/>
                </a:cubicBezTo>
                <a:cubicBezTo>
                  <a:pt x="617217" y="224844"/>
                  <a:pt x="827015" y="-31464"/>
                  <a:pt x="772586" y="31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8193253D-D9BD-080A-01EF-F70E3FC32514}"/>
              </a:ext>
            </a:extLst>
          </p:cNvPr>
          <p:cNvSpPr/>
          <p:nvPr/>
        </p:nvSpPr>
        <p:spPr>
          <a:xfrm>
            <a:off x="4331782" y="7661938"/>
            <a:ext cx="767583" cy="1790819"/>
          </a:xfrm>
          <a:custGeom>
            <a:avLst/>
            <a:gdLst>
              <a:gd name="connsiteX0" fmla="*/ 762732 w 767583"/>
              <a:gd name="connsiteY0" fmla="*/ 3584 h 1790819"/>
              <a:gd name="connsiteX1" fmla="*/ 317408 w 767583"/>
              <a:gd name="connsiteY1" fmla="*/ 799231 h 1790819"/>
              <a:gd name="connsiteX2" fmla="*/ 14587 w 767583"/>
              <a:gd name="connsiteY2" fmla="*/ 1755194 h 1790819"/>
              <a:gd name="connsiteX3" fmla="*/ 97714 w 767583"/>
              <a:gd name="connsiteY3" fmla="*/ 1482062 h 1790819"/>
              <a:gd name="connsiteX4" fmla="*/ 323345 w 767583"/>
              <a:gd name="connsiteY4" fmla="*/ 496410 h 1790819"/>
              <a:gd name="connsiteX5" fmla="*/ 8649 w 767583"/>
              <a:gd name="connsiteY5" fmla="*/ 1119865 h 1790819"/>
              <a:gd name="connsiteX6" fmla="*/ 762732 w 767583"/>
              <a:gd name="connsiteY6" fmla="*/ 3584 h 179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83" h="1790819">
                <a:moveTo>
                  <a:pt x="762732" y="3584"/>
                </a:moveTo>
                <a:cubicBezTo>
                  <a:pt x="814192" y="-49855"/>
                  <a:pt x="442099" y="507296"/>
                  <a:pt x="317408" y="799231"/>
                </a:cubicBezTo>
                <a:cubicBezTo>
                  <a:pt x="192717" y="1091166"/>
                  <a:pt x="51203" y="1641389"/>
                  <a:pt x="14587" y="1755194"/>
                </a:cubicBezTo>
                <a:cubicBezTo>
                  <a:pt x="-22029" y="1868999"/>
                  <a:pt x="46254" y="1691859"/>
                  <a:pt x="97714" y="1482062"/>
                </a:cubicBezTo>
                <a:cubicBezTo>
                  <a:pt x="149174" y="1272265"/>
                  <a:pt x="338189" y="556776"/>
                  <a:pt x="323345" y="496410"/>
                </a:cubicBezTo>
                <a:cubicBezTo>
                  <a:pt x="308501" y="436044"/>
                  <a:pt x="-60624" y="1195075"/>
                  <a:pt x="8649" y="1119865"/>
                </a:cubicBezTo>
                <a:cubicBezTo>
                  <a:pt x="77922" y="1044655"/>
                  <a:pt x="711272" y="57023"/>
                  <a:pt x="762732" y="35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DD712B86-B17C-09B8-9A6C-4F0398B4E024}"/>
              </a:ext>
            </a:extLst>
          </p:cNvPr>
          <p:cNvSpPr/>
          <p:nvPr/>
        </p:nvSpPr>
        <p:spPr>
          <a:xfrm>
            <a:off x="3918515" y="8449439"/>
            <a:ext cx="1281719" cy="1781189"/>
          </a:xfrm>
          <a:custGeom>
            <a:avLst/>
            <a:gdLst>
              <a:gd name="connsiteX0" fmla="*/ 1253189 w 1281719"/>
              <a:gd name="connsiteY0" fmla="*/ 112670 h 1781189"/>
              <a:gd name="connsiteX1" fmla="*/ 1241314 w 1281719"/>
              <a:gd name="connsiteY1" fmla="*/ 183922 h 1781189"/>
              <a:gd name="connsiteX2" fmla="*/ 962243 w 1281719"/>
              <a:gd name="connsiteY2" fmla="*/ 1430831 h 1781189"/>
              <a:gd name="connsiteX3" fmla="*/ 801927 w 1281719"/>
              <a:gd name="connsiteY3" fmla="*/ 1585210 h 1781189"/>
              <a:gd name="connsiteX4" fmla="*/ 421916 w 1281719"/>
              <a:gd name="connsiteY4" fmla="*/ 1133948 h 1781189"/>
              <a:gd name="connsiteX5" fmla="*/ 342 w 1281719"/>
              <a:gd name="connsiteY5" fmla="*/ 379865 h 1781189"/>
              <a:gd name="connsiteX6" fmla="*/ 493168 w 1281719"/>
              <a:gd name="connsiteY6" fmla="*/ 1228951 h 1781189"/>
              <a:gd name="connsiteX7" fmla="*/ 914742 w 1281719"/>
              <a:gd name="connsiteY7" fmla="*/ 1781153 h 1781189"/>
              <a:gd name="connsiteX8" fmla="*/ 985994 w 1281719"/>
              <a:gd name="connsiteY8" fmla="*/ 1205200 h 1781189"/>
              <a:gd name="connsiteX9" fmla="*/ 1253189 w 1281719"/>
              <a:gd name="connsiteY9" fmla="*/ 112670 h 178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719" h="1781189">
                <a:moveTo>
                  <a:pt x="1253189" y="112670"/>
                </a:moveTo>
                <a:cubicBezTo>
                  <a:pt x="1295742" y="-57543"/>
                  <a:pt x="1289805" y="-35771"/>
                  <a:pt x="1241314" y="183922"/>
                </a:cubicBezTo>
                <a:cubicBezTo>
                  <a:pt x="1192823" y="403615"/>
                  <a:pt x="1035474" y="1197283"/>
                  <a:pt x="962243" y="1430831"/>
                </a:cubicBezTo>
                <a:cubicBezTo>
                  <a:pt x="889012" y="1664379"/>
                  <a:pt x="891981" y="1634690"/>
                  <a:pt x="801927" y="1585210"/>
                </a:cubicBezTo>
                <a:cubicBezTo>
                  <a:pt x="711873" y="1535730"/>
                  <a:pt x="555513" y="1334839"/>
                  <a:pt x="421916" y="1133948"/>
                </a:cubicBezTo>
                <a:cubicBezTo>
                  <a:pt x="288319" y="933057"/>
                  <a:pt x="-11533" y="364031"/>
                  <a:pt x="342" y="379865"/>
                </a:cubicBezTo>
                <a:cubicBezTo>
                  <a:pt x="12217" y="395699"/>
                  <a:pt x="340768" y="995403"/>
                  <a:pt x="493168" y="1228951"/>
                </a:cubicBezTo>
                <a:cubicBezTo>
                  <a:pt x="645568" y="1462499"/>
                  <a:pt x="832604" y="1785111"/>
                  <a:pt x="914742" y="1781153"/>
                </a:cubicBezTo>
                <a:cubicBezTo>
                  <a:pt x="996880" y="1777195"/>
                  <a:pt x="929586" y="1487239"/>
                  <a:pt x="985994" y="1205200"/>
                </a:cubicBezTo>
                <a:cubicBezTo>
                  <a:pt x="1042402" y="923161"/>
                  <a:pt x="1210636" y="282883"/>
                  <a:pt x="1253189" y="1126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DD0A07BF-3697-D941-E0A8-C5D7F49FBC0F}"/>
              </a:ext>
            </a:extLst>
          </p:cNvPr>
          <p:cNvSpPr/>
          <p:nvPr/>
        </p:nvSpPr>
        <p:spPr>
          <a:xfrm>
            <a:off x="3708473" y="8587175"/>
            <a:ext cx="626033" cy="2306443"/>
          </a:xfrm>
          <a:custGeom>
            <a:avLst/>
            <a:gdLst>
              <a:gd name="connsiteX0" fmla="*/ 400389 w 626033"/>
              <a:gd name="connsiteY0" fmla="*/ 164939 h 2306443"/>
              <a:gd name="connsiteX1" fmla="*/ 412265 w 626033"/>
              <a:gd name="connsiteY1" fmla="*/ 248067 h 2306443"/>
              <a:gd name="connsiteX2" fmla="*/ 447891 w 626033"/>
              <a:gd name="connsiteY2" fmla="*/ 1168404 h 2306443"/>
              <a:gd name="connsiteX3" fmla="*/ 394452 w 626033"/>
              <a:gd name="connsiteY3" fmla="*/ 1536539 h 2306443"/>
              <a:gd name="connsiteX4" fmla="*/ 2566 w 626033"/>
              <a:gd name="connsiteY4" fmla="*/ 2278747 h 2306443"/>
              <a:gd name="connsiteX5" fmla="*/ 216322 w 626033"/>
              <a:gd name="connsiteY5" fmla="*/ 1898737 h 2306443"/>
              <a:gd name="connsiteX6" fmla="*/ 38192 w 626033"/>
              <a:gd name="connsiteY6" fmla="*/ 2302498 h 2306443"/>
              <a:gd name="connsiteX7" fmla="*/ 626021 w 626033"/>
              <a:gd name="connsiteY7" fmla="*/ 1595916 h 2306443"/>
              <a:gd name="connsiteX8" fmla="*/ 20379 w 626033"/>
              <a:gd name="connsiteY8" fmla="*/ 2088742 h 2306443"/>
              <a:gd name="connsiteX9" fmla="*/ 507267 w 626033"/>
              <a:gd name="connsiteY9" fmla="*/ 1120903 h 2306443"/>
              <a:gd name="connsiteX10" fmla="*/ 418202 w 626033"/>
              <a:gd name="connsiteY10" fmla="*/ 52124 h 2306443"/>
              <a:gd name="connsiteX11" fmla="*/ 400389 w 626033"/>
              <a:gd name="connsiteY11" fmla="*/ 164939 h 23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033" h="2306443">
                <a:moveTo>
                  <a:pt x="400389" y="164939"/>
                </a:moveTo>
                <a:cubicBezTo>
                  <a:pt x="399400" y="197596"/>
                  <a:pt x="404348" y="80823"/>
                  <a:pt x="412265" y="248067"/>
                </a:cubicBezTo>
                <a:cubicBezTo>
                  <a:pt x="420182" y="415311"/>
                  <a:pt x="450860" y="953659"/>
                  <a:pt x="447891" y="1168404"/>
                </a:cubicBezTo>
                <a:cubicBezTo>
                  <a:pt x="444922" y="1383149"/>
                  <a:pt x="468673" y="1351482"/>
                  <a:pt x="394452" y="1536539"/>
                </a:cubicBezTo>
                <a:cubicBezTo>
                  <a:pt x="320231" y="1721596"/>
                  <a:pt x="32254" y="2218381"/>
                  <a:pt x="2566" y="2278747"/>
                </a:cubicBezTo>
                <a:cubicBezTo>
                  <a:pt x="-27122" y="2339113"/>
                  <a:pt x="210384" y="1894779"/>
                  <a:pt x="216322" y="1898737"/>
                </a:cubicBezTo>
                <a:cubicBezTo>
                  <a:pt x="222260" y="1902695"/>
                  <a:pt x="-30091" y="2352968"/>
                  <a:pt x="38192" y="2302498"/>
                </a:cubicBezTo>
                <a:cubicBezTo>
                  <a:pt x="106475" y="2252028"/>
                  <a:pt x="628990" y="1631542"/>
                  <a:pt x="626021" y="1595916"/>
                </a:cubicBezTo>
                <a:cubicBezTo>
                  <a:pt x="623052" y="1560290"/>
                  <a:pt x="40171" y="2167911"/>
                  <a:pt x="20379" y="2088742"/>
                </a:cubicBezTo>
                <a:cubicBezTo>
                  <a:pt x="587" y="2009573"/>
                  <a:pt x="440963" y="1460339"/>
                  <a:pt x="507267" y="1120903"/>
                </a:cubicBezTo>
                <a:cubicBezTo>
                  <a:pt x="573571" y="781467"/>
                  <a:pt x="440963" y="206503"/>
                  <a:pt x="418202" y="52124"/>
                </a:cubicBezTo>
                <a:cubicBezTo>
                  <a:pt x="395441" y="-102255"/>
                  <a:pt x="401378" y="132282"/>
                  <a:pt x="400389" y="1649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A8504A-DDAB-EC22-AEEE-744813D7B423}"/>
              </a:ext>
            </a:extLst>
          </p:cNvPr>
          <p:cNvSpPr/>
          <p:nvPr/>
        </p:nvSpPr>
        <p:spPr>
          <a:xfrm>
            <a:off x="5461761" y="5472352"/>
            <a:ext cx="1307234" cy="626621"/>
          </a:xfrm>
          <a:custGeom>
            <a:avLst/>
            <a:gdLst>
              <a:gd name="connsiteX0" fmla="*/ 778722 w 1307234"/>
              <a:gd name="connsiteY0" fmla="*/ 2173 h 626621"/>
              <a:gd name="connsiteX1" fmla="*/ 1028104 w 1307234"/>
              <a:gd name="connsiteY1" fmla="*/ 215929 h 626621"/>
              <a:gd name="connsiteX2" fmla="*/ 802473 w 1307234"/>
              <a:gd name="connsiteY2" fmla="*/ 192178 h 626621"/>
              <a:gd name="connsiteX3" fmla="*/ 1307174 w 1307234"/>
              <a:gd name="connsiteY3" fmla="*/ 477186 h 626621"/>
              <a:gd name="connsiteX4" fmla="*/ 838099 w 1307234"/>
              <a:gd name="connsiteY4" fmla="*/ 316869 h 626621"/>
              <a:gd name="connsiteX5" fmla="*/ 1034042 w 1307234"/>
              <a:gd name="connsiteY5" fmla="*/ 530625 h 626621"/>
              <a:gd name="connsiteX6" fmla="*/ 888 w 1307234"/>
              <a:gd name="connsiteY6" fmla="*/ 625627 h 626621"/>
              <a:gd name="connsiteX7" fmla="*/ 861849 w 1307234"/>
              <a:gd name="connsiteY7" fmla="*/ 477186 h 626621"/>
              <a:gd name="connsiteX8" fmla="*/ 1289361 w 1307234"/>
              <a:gd name="connsiteY8" fmla="*/ 459373 h 626621"/>
              <a:gd name="connsiteX9" fmla="*/ 855912 w 1307234"/>
              <a:gd name="connsiteY9" fmla="*/ 126864 h 626621"/>
              <a:gd name="connsiteX10" fmla="*/ 778722 w 1307234"/>
              <a:gd name="connsiteY10" fmla="*/ 2173 h 6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7234" h="626621">
                <a:moveTo>
                  <a:pt x="778722" y="2173"/>
                </a:moveTo>
                <a:cubicBezTo>
                  <a:pt x="807421" y="17017"/>
                  <a:pt x="1024146" y="184262"/>
                  <a:pt x="1028104" y="215929"/>
                </a:cubicBezTo>
                <a:cubicBezTo>
                  <a:pt x="1032062" y="247596"/>
                  <a:pt x="755961" y="148635"/>
                  <a:pt x="802473" y="192178"/>
                </a:cubicBezTo>
                <a:cubicBezTo>
                  <a:pt x="848985" y="235721"/>
                  <a:pt x="1301236" y="456404"/>
                  <a:pt x="1307174" y="477186"/>
                </a:cubicBezTo>
                <a:cubicBezTo>
                  <a:pt x="1313112" y="497968"/>
                  <a:pt x="883621" y="307963"/>
                  <a:pt x="838099" y="316869"/>
                </a:cubicBezTo>
                <a:cubicBezTo>
                  <a:pt x="792577" y="325775"/>
                  <a:pt x="1173577" y="479165"/>
                  <a:pt x="1034042" y="530625"/>
                </a:cubicBezTo>
                <a:cubicBezTo>
                  <a:pt x="894507" y="582085"/>
                  <a:pt x="29587" y="634533"/>
                  <a:pt x="888" y="625627"/>
                </a:cubicBezTo>
                <a:cubicBezTo>
                  <a:pt x="-27811" y="616721"/>
                  <a:pt x="647104" y="504895"/>
                  <a:pt x="861849" y="477186"/>
                </a:cubicBezTo>
                <a:cubicBezTo>
                  <a:pt x="1076594" y="449477"/>
                  <a:pt x="1290351" y="517760"/>
                  <a:pt x="1289361" y="459373"/>
                </a:cubicBezTo>
                <a:cubicBezTo>
                  <a:pt x="1288372" y="400986"/>
                  <a:pt x="941019" y="203064"/>
                  <a:pt x="855912" y="126864"/>
                </a:cubicBezTo>
                <a:cubicBezTo>
                  <a:pt x="770805" y="50664"/>
                  <a:pt x="750023" y="-12671"/>
                  <a:pt x="778722" y="21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98E51A5-57B3-F1DF-D672-4D47303019C1}"/>
              </a:ext>
            </a:extLst>
          </p:cNvPr>
          <p:cNvSpPr/>
          <p:nvPr/>
        </p:nvSpPr>
        <p:spPr>
          <a:xfrm>
            <a:off x="5711981" y="6166081"/>
            <a:ext cx="1182938" cy="157727"/>
          </a:xfrm>
          <a:custGeom>
            <a:avLst/>
            <a:gdLst>
              <a:gd name="connsiteX0" fmla="*/ 1181645 w 1182938"/>
              <a:gd name="connsiteY0" fmla="*/ 3150 h 157727"/>
              <a:gd name="connsiteX1" fmla="*/ 552253 w 1182938"/>
              <a:gd name="connsiteY1" fmla="*/ 56589 h 157727"/>
              <a:gd name="connsiteX2" fmla="*/ 50 w 1182938"/>
              <a:gd name="connsiteY2" fmla="*/ 157529 h 157727"/>
              <a:gd name="connsiteX3" fmla="*/ 581941 w 1182938"/>
              <a:gd name="connsiteY3" fmla="*/ 80340 h 157727"/>
              <a:gd name="connsiteX4" fmla="*/ 712570 w 1182938"/>
              <a:gd name="connsiteY4" fmla="*/ 9088 h 157727"/>
              <a:gd name="connsiteX5" fmla="*/ 1181645 w 1182938"/>
              <a:gd name="connsiteY5" fmla="*/ 3150 h 1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38" h="157727">
                <a:moveTo>
                  <a:pt x="1181645" y="3150"/>
                </a:moveTo>
                <a:cubicBezTo>
                  <a:pt x="1154926" y="11067"/>
                  <a:pt x="749185" y="30859"/>
                  <a:pt x="552253" y="56589"/>
                </a:cubicBezTo>
                <a:cubicBezTo>
                  <a:pt x="355321" y="82319"/>
                  <a:pt x="-4898" y="153571"/>
                  <a:pt x="50" y="157529"/>
                </a:cubicBezTo>
                <a:cubicBezTo>
                  <a:pt x="4998" y="161487"/>
                  <a:pt x="463188" y="105080"/>
                  <a:pt x="581941" y="80340"/>
                </a:cubicBezTo>
                <a:cubicBezTo>
                  <a:pt x="700694" y="55600"/>
                  <a:pt x="611630" y="14036"/>
                  <a:pt x="712570" y="9088"/>
                </a:cubicBezTo>
                <a:cubicBezTo>
                  <a:pt x="813510" y="4140"/>
                  <a:pt x="1208364" y="-4767"/>
                  <a:pt x="1181645" y="31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CF9E3218-C13D-9492-1589-BD0EAD937BAD}"/>
              </a:ext>
            </a:extLst>
          </p:cNvPr>
          <p:cNvSpPr/>
          <p:nvPr/>
        </p:nvSpPr>
        <p:spPr>
          <a:xfrm>
            <a:off x="6041877" y="6382521"/>
            <a:ext cx="1287195" cy="1592885"/>
          </a:xfrm>
          <a:custGeom>
            <a:avLst/>
            <a:gdLst>
              <a:gd name="connsiteX0" fmla="*/ 637993 w 1287195"/>
              <a:gd name="connsiteY0" fmla="*/ 83593 h 1592885"/>
              <a:gd name="connsiteX1" fmla="*/ 240170 w 1287195"/>
              <a:gd name="connsiteY1" fmla="*/ 172658 h 1592885"/>
              <a:gd name="connsiteX2" fmla="*/ 471739 w 1287195"/>
              <a:gd name="connsiteY2" fmla="*/ 392352 h 1592885"/>
              <a:gd name="connsiteX3" fmla="*/ 299546 w 1287195"/>
              <a:gd name="connsiteY3" fmla="*/ 356726 h 1592885"/>
              <a:gd name="connsiteX4" fmla="*/ 934876 w 1287195"/>
              <a:gd name="connsiteY4" fmla="*/ 1081121 h 1592885"/>
              <a:gd name="connsiteX5" fmla="*/ 1178320 w 1287195"/>
              <a:gd name="connsiteY5" fmla="*/ 1591760 h 1592885"/>
              <a:gd name="connsiteX6" fmla="*/ 804248 w 1287195"/>
              <a:gd name="connsiteY6" fmla="*/ 944554 h 1592885"/>
              <a:gd name="connsiteX7" fmla="*/ 246107 w 1287195"/>
              <a:gd name="connsiteY7" fmla="*/ 237973 h 1592885"/>
              <a:gd name="connsiteX8" fmla="*/ 73915 w 1287195"/>
              <a:gd name="connsiteY8" fmla="*/ 466 h 1592885"/>
              <a:gd name="connsiteX9" fmla="*/ 483614 w 1287195"/>
              <a:gd name="connsiteY9" fmla="*/ 178596 h 1592885"/>
              <a:gd name="connsiteX10" fmla="*/ 174855 w 1287195"/>
              <a:gd name="connsiteY10" fmla="*/ 226097 h 1592885"/>
              <a:gd name="connsiteX11" fmla="*/ 453926 w 1287195"/>
              <a:gd name="connsiteY11" fmla="*/ 481417 h 1592885"/>
              <a:gd name="connsiteX12" fmla="*/ 311422 w 1287195"/>
              <a:gd name="connsiteY12" fmla="*/ 505167 h 1592885"/>
              <a:gd name="connsiteX13" fmla="*/ 1285198 w 1287195"/>
              <a:gd name="connsiteY13" fmla="*/ 505167 h 1592885"/>
              <a:gd name="connsiteX14" fmla="*/ 14539 w 1287195"/>
              <a:gd name="connsiteY14" fmla="*/ 362663 h 1592885"/>
              <a:gd name="connsiteX15" fmla="*/ 596429 w 1287195"/>
              <a:gd name="connsiteY15" fmla="*/ 131095 h 1592885"/>
              <a:gd name="connsiteX16" fmla="*/ 637993 w 1287195"/>
              <a:gd name="connsiteY16" fmla="*/ 83593 h 15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7195" h="1592885">
                <a:moveTo>
                  <a:pt x="637993" y="83593"/>
                </a:moveTo>
                <a:cubicBezTo>
                  <a:pt x="578616" y="90520"/>
                  <a:pt x="267879" y="121198"/>
                  <a:pt x="240170" y="172658"/>
                </a:cubicBezTo>
                <a:cubicBezTo>
                  <a:pt x="212461" y="224118"/>
                  <a:pt x="461843" y="361674"/>
                  <a:pt x="471739" y="392352"/>
                </a:cubicBezTo>
                <a:cubicBezTo>
                  <a:pt x="481635" y="423030"/>
                  <a:pt x="222357" y="241931"/>
                  <a:pt x="299546" y="356726"/>
                </a:cubicBezTo>
                <a:cubicBezTo>
                  <a:pt x="376735" y="471521"/>
                  <a:pt x="788414" y="875282"/>
                  <a:pt x="934876" y="1081121"/>
                </a:cubicBezTo>
                <a:cubicBezTo>
                  <a:pt x="1081338" y="1286960"/>
                  <a:pt x="1200091" y="1614521"/>
                  <a:pt x="1178320" y="1591760"/>
                </a:cubicBezTo>
                <a:cubicBezTo>
                  <a:pt x="1156549" y="1568999"/>
                  <a:pt x="959617" y="1170185"/>
                  <a:pt x="804248" y="944554"/>
                </a:cubicBezTo>
                <a:cubicBezTo>
                  <a:pt x="648879" y="718923"/>
                  <a:pt x="367829" y="395321"/>
                  <a:pt x="246107" y="237973"/>
                </a:cubicBezTo>
                <a:cubicBezTo>
                  <a:pt x="124385" y="80625"/>
                  <a:pt x="34331" y="10362"/>
                  <a:pt x="73915" y="466"/>
                </a:cubicBezTo>
                <a:cubicBezTo>
                  <a:pt x="113499" y="-9430"/>
                  <a:pt x="466791" y="140991"/>
                  <a:pt x="483614" y="178596"/>
                </a:cubicBezTo>
                <a:cubicBezTo>
                  <a:pt x="500437" y="216201"/>
                  <a:pt x="179803" y="175627"/>
                  <a:pt x="174855" y="226097"/>
                </a:cubicBezTo>
                <a:cubicBezTo>
                  <a:pt x="169907" y="276567"/>
                  <a:pt x="431165" y="434905"/>
                  <a:pt x="453926" y="481417"/>
                </a:cubicBezTo>
                <a:cubicBezTo>
                  <a:pt x="476687" y="527929"/>
                  <a:pt x="172877" y="501209"/>
                  <a:pt x="311422" y="505167"/>
                </a:cubicBezTo>
                <a:cubicBezTo>
                  <a:pt x="449967" y="509125"/>
                  <a:pt x="1334678" y="528918"/>
                  <a:pt x="1285198" y="505167"/>
                </a:cubicBezTo>
                <a:cubicBezTo>
                  <a:pt x="1235718" y="481416"/>
                  <a:pt x="129334" y="425008"/>
                  <a:pt x="14539" y="362663"/>
                </a:cubicBezTo>
                <a:cubicBezTo>
                  <a:pt x="-100256" y="300318"/>
                  <a:pt x="499447" y="177607"/>
                  <a:pt x="596429" y="131095"/>
                </a:cubicBezTo>
                <a:cubicBezTo>
                  <a:pt x="693411" y="84583"/>
                  <a:pt x="697370" y="76666"/>
                  <a:pt x="637993" y="835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9CA04854-BCEB-E168-5A18-85E4EE35AC8B}"/>
              </a:ext>
            </a:extLst>
          </p:cNvPr>
          <p:cNvSpPr/>
          <p:nvPr/>
        </p:nvSpPr>
        <p:spPr>
          <a:xfrm>
            <a:off x="6635665" y="7039911"/>
            <a:ext cx="634003" cy="1985564"/>
          </a:xfrm>
          <a:custGeom>
            <a:avLst/>
            <a:gdLst>
              <a:gd name="connsiteX0" fmla="*/ 91706 w 634003"/>
              <a:gd name="connsiteY0" fmla="*/ 37783 h 1985564"/>
              <a:gd name="connsiteX1" fmla="*/ 216397 w 634003"/>
              <a:gd name="connsiteY1" fmla="*/ 1682515 h 1985564"/>
              <a:gd name="connsiteX2" fmla="*/ 151083 w 634003"/>
              <a:gd name="connsiteY2" fmla="*/ 1243128 h 1985564"/>
              <a:gd name="connsiteX3" fmla="*/ 299525 w 634003"/>
              <a:gd name="connsiteY3" fmla="*/ 1718141 h 1985564"/>
              <a:gd name="connsiteX4" fmla="*/ 364839 w 634003"/>
              <a:gd name="connsiteY4" fmla="*/ 1730016 h 1985564"/>
              <a:gd name="connsiteX5" fmla="*/ 632034 w 634003"/>
              <a:gd name="connsiteY5" fmla="*/ 1985336 h 1985564"/>
              <a:gd name="connsiteX6" fmla="*/ 477654 w 634003"/>
              <a:gd name="connsiteY6" fmla="*/ 1771580 h 1985564"/>
              <a:gd name="connsiteX7" fmla="*/ 317338 w 634003"/>
              <a:gd name="connsiteY7" fmla="*/ 1575637 h 1985564"/>
              <a:gd name="connsiteX8" fmla="*/ 174834 w 634003"/>
              <a:gd name="connsiteY8" fmla="*/ 934370 h 1985564"/>
              <a:gd name="connsiteX9" fmla="*/ 2641 w 634003"/>
              <a:gd name="connsiteY9" fmla="*/ 352479 h 1985564"/>
              <a:gd name="connsiteX10" fmla="*/ 73893 w 634003"/>
              <a:gd name="connsiteY10" fmla="*/ 512795 h 1985564"/>
              <a:gd name="connsiteX11" fmla="*/ 91706 w 634003"/>
              <a:gd name="connsiteY11" fmla="*/ 37783 h 19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003" h="1985564">
                <a:moveTo>
                  <a:pt x="91706" y="37783"/>
                </a:moveTo>
                <a:cubicBezTo>
                  <a:pt x="115457" y="232736"/>
                  <a:pt x="206501" y="1481624"/>
                  <a:pt x="216397" y="1682515"/>
                </a:cubicBezTo>
                <a:cubicBezTo>
                  <a:pt x="226293" y="1883406"/>
                  <a:pt x="137228" y="1237190"/>
                  <a:pt x="151083" y="1243128"/>
                </a:cubicBezTo>
                <a:cubicBezTo>
                  <a:pt x="164938" y="1249066"/>
                  <a:pt x="263899" y="1636993"/>
                  <a:pt x="299525" y="1718141"/>
                </a:cubicBezTo>
                <a:cubicBezTo>
                  <a:pt x="335151" y="1799289"/>
                  <a:pt x="309421" y="1685484"/>
                  <a:pt x="364839" y="1730016"/>
                </a:cubicBezTo>
                <a:cubicBezTo>
                  <a:pt x="420257" y="1774549"/>
                  <a:pt x="613232" y="1978409"/>
                  <a:pt x="632034" y="1985336"/>
                </a:cubicBezTo>
                <a:cubicBezTo>
                  <a:pt x="650837" y="1992263"/>
                  <a:pt x="530103" y="1839863"/>
                  <a:pt x="477654" y="1771580"/>
                </a:cubicBezTo>
                <a:cubicBezTo>
                  <a:pt x="425205" y="1703297"/>
                  <a:pt x="367808" y="1715172"/>
                  <a:pt x="317338" y="1575637"/>
                </a:cubicBezTo>
                <a:cubicBezTo>
                  <a:pt x="266868" y="1436102"/>
                  <a:pt x="227283" y="1138230"/>
                  <a:pt x="174834" y="934370"/>
                </a:cubicBezTo>
                <a:cubicBezTo>
                  <a:pt x="122385" y="730510"/>
                  <a:pt x="19465" y="422742"/>
                  <a:pt x="2641" y="352479"/>
                </a:cubicBezTo>
                <a:cubicBezTo>
                  <a:pt x="-14183" y="282216"/>
                  <a:pt x="54101" y="562276"/>
                  <a:pt x="73893" y="512795"/>
                </a:cubicBezTo>
                <a:cubicBezTo>
                  <a:pt x="93685" y="463314"/>
                  <a:pt x="67955" y="-157170"/>
                  <a:pt x="91706" y="377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AFB2F5C2-899C-D3F8-2596-423396C8AB3C}"/>
              </a:ext>
            </a:extLst>
          </p:cNvPr>
          <p:cNvSpPr/>
          <p:nvPr/>
        </p:nvSpPr>
        <p:spPr>
          <a:xfrm>
            <a:off x="6531349" y="8675736"/>
            <a:ext cx="789933" cy="361785"/>
          </a:xfrm>
          <a:custGeom>
            <a:avLst/>
            <a:gdLst>
              <a:gd name="connsiteX0" fmla="*/ 80 w 789933"/>
              <a:gd name="connsiteY0" fmla="*/ 117942 h 361785"/>
              <a:gd name="connsiteX1" fmla="*/ 451342 w 789933"/>
              <a:gd name="connsiteY1" fmla="*/ 76378 h 361785"/>
              <a:gd name="connsiteX2" fmla="*/ 789789 w 789933"/>
              <a:gd name="connsiteY2" fmla="*/ 361386 h 361785"/>
              <a:gd name="connsiteX3" fmla="*/ 486968 w 789933"/>
              <a:gd name="connsiteY3" fmla="*/ 5126 h 361785"/>
              <a:gd name="connsiteX4" fmla="*/ 80 w 789933"/>
              <a:gd name="connsiteY4" fmla="*/ 117942 h 3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933" h="361785">
                <a:moveTo>
                  <a:pt x="80" y="117942"/>
                </a:moveTo>
                <a:cubicBezTo>
                  <a:pt x="-5858" y="129817"/>
                  <a:pt x="319724" y="35804"/>
                  <a:pt x="451342" y="76378"/>
                </a:cubicBezTo>
                <a:cubicBezTo>
                  <a:pt x="582960" y="116952"/>
                  <a:pt x="783851" y="373261"/>
                  <a:pt x="789789" y="361386"/>
                </a:cubicBezTo>
                <a:cubicBezTo>
                  <a:pt x="795727" y="349511"/>
                  <a:pt x="617596" y="37783"/>
                  <a:pt x="486968" y="5126"/>
                </a:cubicBezTo>
                <a:cubicBezTo>
                  <a:pt x="356340" y="-27531"/>
                  <a:pt x="6018" y="106067"/>
                  <a:pt x="80" y="1179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507A965D-14BE-157B-A7B7-01583AFAE838}"/>
              </a:ext>
            </a:extLst>
          </p:cNvPr>
          <p:cNvSpPr/>
          <p:nvPr/>
        </p:nvSpPr>
        <p:spPr>
          <a:xfrm>
            <a:off x="6821864" y="8826825"/>
            <a:ext cx="273722" cy="347841"/>
          </a:xfrm>
          <a:custGeom>
            <a:avLst/>
            <a:gdLst>
              <a:gd name="connsiteX0" fmla="*/ 510 w 273722"/>
              <a:gd name="connsiteY0" fmla="*/ 49980 h 347841"/>
              <a:gd name="connsiteX1" fmla="*/ 202391 w 273722"/>
              <a:gd name="connsiteY1" fmla="*/ 38105 h 347841"/>
              <a:gd name="connsiteX2" fmla="*/ 166765 w 273722"/>
              <a:gd name="connsiteY2" fmla="*/ 192484 h 347841"/>
              <a:gd name="connsiteX3" fmla="*/ 226141 w 273722"/>
              <a:gd name="connsiteY3" fmla="*/ 216235 h 347841"/>
              <a:gd name="connsiteX4" fmla="*/ 131139 w 273722"/>
              <a:gd name="connsiteY4" fmla="*/ 346863 h 347841"/>
              <a:gd name="connsiteX5" fmla="*/ 273642 w 273722"/>
              <a:gd name="connsiteY5" fmla="*/ 139045 h 347841"/>
              <a:gd name="connsiteX6" fmla="*/ 148952 w 273722"/>
              <a:gd name="connsiteY6" fmla="*/ 2479 h 347841"/>
              <a:gd name="connsiteX7" fmla="*/ 510 w 273722"/>
              <a:gd name="connsiteY7" fmla="*/ 49980 h 3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22" h="347841">
                <a:moveTo>
                  <a:pt x="510" y="49980"/>
                </a:moveTo>
                <a:cubicBezTo>
                  <a:pt x="9416" y="55918"/>
                  <a:pt x="174682" y="14354"/>
                  <a:pt x="202391" y="38105"/>
                </a:cubicBezTo>
                <a:cubicBezTo>
                  <a:pt x="230100" y="61856"/>
                  <a:pt x="162807" y="162796"/>
                  <a:pt x="166765" y="192484"/>
                </a:cubicBezTo>
                <a:cubicBezTo>
                  <a:pt x="170723" y="222172"/>
                  <a:pt x="232079" y="190505"/>
                  <a:pt x="226141" y="216235"/>
                </a:cubicBezTo>
                <a:cubicBezTo>
                  <a:pt x="220203" y="241965"/>
                  <a:pt x="123222" y="359728"/>
                  <a:pt x="131139" y="346863"/>
                </a:cubicBezTo>
                <a:cubicBezTo>
                  <a:pt x="139056" y="333998"/>
                  <a:pt x="270673" y="196442"/>
                  <a:pt x="273642" y="139045"/>
                </a:cubicBezTo>
                <a:cubicBezTo>
                  <a:pt x="276611" y="81648"/>
                  <a:pt x="196453" y="17323"/>
                  <a:pt x="148952" y="2479"/>
                </a:cubicBezTo>
                <a:cubicBezTo>
                  <a:pt x="101451" y="-12365"/>
                  <a:pt x="-8396" y="44042"/>
                  <a:pt x="510" y="499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B8438693-74BD-07CE-645A-37CF3DE925D4}"/>
              </a:ext>
            </a:extLst>
          </p:cNvPr>
          <p:cNvSpPr/>
          <p:nvPr/>
        </p:nvSpPr>
        <p:spPr>
          <a:xfrm>
            <a:off x="1530582" y="11152032"/>
            <a:ext cx="2654550" cy="813758"/>
          </a:xfrm>
          <a:custGeom>
            <a:avLst/>
            <a:gdLst>
              <a:gd name="connsiteX0" fmla="*/ 62606 w 2654550"/>
              <a:gd name="connsiteY0" fmla="*/ 701509 h 813758"/>
              <a:gd name="connsiteX1" fmla="*/ 118704 w 2654550"/>
              <a:gd name="connsiteY1" fmla="*/ 707119 h 813758"/>
              <a:gd name="connsiteX2" fmla="*/ 1055543 w 2654550"/>
              <a:gd name="connsiteY2" fmla="*/ 516385 h 813758"/>
              <a:gd name="connsiteX3" fmla="*/ 775052 w 2654550"/>
              <a:gd name="connsiteY3" fmla="*/ 634191 h 813758"/>
              <a:gd name="connsiteX4" fmla="*/ 1767990 w 2654550"/>
              <a:gd name="connsiteY4" fmla="*/ 320042 h 813758"/>
              <a:gd name="connsiteX5" fmla="*/ 2256044 w 2654550"/>
              <a:gd name="connsiteY5" fmla="*/ 162967 h 813758"/>
              <a:gd name="connsiteX6" fmla="*/ 1997992 w 2654550"/>
              <a:gd name="connsiteY6" fmla="*/ 162967 h 813758"/>
              <a:gd name="connsiteX7" fmla="*/ 2654341 w 2654550"/>
              <a:gd name="connsiteY7" fmla="*/ 282 h 813758"/>
              <a:gd name="connsiteX8" fmla="*/ 1919455 w 2654550"/>
              <a:gd name="connsiteY8" fmla="*/ 207845 h 813758"/>
              <a:gd name="connsiteX9" fmla="*/ 1235057 w 2654550"/>
              <a:gd name="connsiteY9" fmla="*/ 331261 h 813758"/>
              <a:gd name="connsiteX10" fmla="*/ 1504328 w 2654550"/>
              <a:gd name="connsiteY10" fmla="*/ 387359 h 813758"/>
              <a:gd name="connsiteX11" fmla="*/ 881639 w 2654550"/>
              <a:gd name="connsiteY11" fmla="*/ 673460 h 813758"/>
              <a:gd name="connsiteX12" fmla="*/ 264559 w 2654550"/>
              <a:gd name="connsiteY12" fmla="*/ 813705 h 813758"/>
              <a:gd name="connsiteX13" fmla="*/ 573099 w 2654550"/>
              <a:gd name="connsiteY13" fmla="*/ 690289 h 813758"/>
              <a:gd name="connsiteX14" fmla="*/ 62606 w 2654550"/>
              <a:gd name="connsiteY14" fmla="*/ 701509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4550" h="813758">
                <a:moveTo>
                  <a:pt x="62606" y="701509"/>
                </a:moveTo>
                <a:cubicBezTo>
                  <a:pt x="-13126" y="704314"/>
                  <a:pt x="-46785" y="737973"/>
                  <a:pt x="118704" y="707119"/>
                </a:cubicBezTo>
                <a:cubicBezTo>
                  <a:pt x="284193" y="676265"/>
                  <a:pt x="946152" y="528540"/>
                  <a:pt x="1055543" y="516385"/>
                </a:cubicBezTo>
                <a:cubicBezTo>
                  <a:pt x="1164934" y="504230"/>
                  <a:pt x="656311" y="666915"/>
                  <a:pt x="775052" y="634191"/>
                </a:cubicBezTo>
                <a:cubicBezTo>
                  <a:pt x="893793" y="601467"/>
                  <a:pt x="1767990" y="320042"/>
                  <a:pt x="1767990" y="320042"/>
                </a:cubicBezTo>
                <a:cubicBezTo>
                  <a:pt x="2014822" y="241505"/>
                  <a:pt x="2217710" y="189146"/>
                  <a:pt x="2256044" y="162967"/>
                </a:cubicBezTo>
                <a:cubicBezTo>
                  <a:pt x="2294378" y="136788"/>
                  <a:pt x="1931609" y="190081"/>
                  <a:pt x="1997992" y="162967"/>
                </a:cubicBezTo>
                <a:cubicBezTo>
                  <a:pt x="2064375" y="135853"/>
                  <a:pt x="2667431" y="-7198"/>
                  <a:pt x="2654341" y="282"/>
                </a:cubicBezTo>
                <a:cubicBezTo>
                  <a:pt x="2641252" y="7762"/>
                  <a:pt x="2156002" y="152682"/>
                  <a:pt x="1919455" y="207845"/>
                </a:cubicBezTo>
                <a:cubicBezTo>
                  <a:pt x="1682908" y="263008"/>
                  <a:pt x="1304245" y="301342"/>
                  <a:pt x="1235057" y="331261"/>
                </a:cubicBezTo>
                <a:cubicBezTo>
                  <a:pt x="1165869" y="361180"/>
                  <a:pt x="1563231" y="330326"/>
                  <a:pt x="1504328" y="387359"/>
                </a:cubicBezTo>
                <a:cubicBezTo>
                  <a:pt x="1445425" y="444392"/>
                  <a:pt x="1088267" y="602402"/>
                  <a:pt x="881639" y="673460"/>
                </a:cubicBezTo>
                <a:cubicBezTo>
                  <a:pt x="675011" y="744518"/>
                  <a:pt x="315982" y="810900"/>
                  <a:pt x="264559" y="813705"/>
                </a:cubicBezTo>
                <a:cubicBezTo>
                  <a:pt x="213136" y="816510"/>
                  <a:pt x="602083" y="708988"/>
                  <a:pt x="573099" y="690289"/>
                </a:cubicBezTo>
                <a:cubicBezTo>
                  <a:pt x="544115" y="671590"/>
                  <a:pt x="138338" y="698704"/>
                  <a:pt x="62606" y="701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3D8BD19A-B406-0717-4A74-EB2BB1937BE8}"/>
              </a:ext>
            </a:extLst>
          </p:cNvPr>
          <p:cNvSpPr/>
          <p:nvPr/>
        </p:nvSpPr>
        <p:spPr>
          <a:xfrm>
            <a:off x="5553726" y="3290213"/>
            <a:ext cx="2615334" cy="60429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6C11CE1E-5A51-7691-31F3-B1DCBBDF071A}"/>
              </a:ext>
            </a:extLst>
          </p:cNvPr>
          <p:cNvSpPr/>
          <p:nvPr/>
        </p:nvSpPr>
        <p:spPr>
          <a:xfrm>
            <a:off x="-88900" y="11988800"/>
            <a:ext cx="10407882" cy="363741"/>
          </a:xfrm>
          <a:custGeom>
            <a:avLst/>
            <a:gdLst>
              <a:gd name="connsiteX0" fmla="*/ 0 w 10407882"/>
              <a:gd name="connsiteY0" fmla="*/ 38100 h 363741"/>
              <a:gd name="connsiteX1" fmla="*/ 304800 w 10407882"/>
              <a:gd name="connsiteY1" fmla="*/ 25400 h 363741"/>
              <a:gd name="connsiteX2" fmla="*/ 9969500 w 10407882"/>
              <a:gd name="connsiteY2" fmla="*/ 0 h 363741"/>
              <a:gd name="connsiteX3" fmla="*/ 8877300 w 10407882"/>
              <a:gd name="connsiteY3" fmla="*/ 88900 h 363741"/>
              <a:gd name="connsiteX4" fmla="*/ 4318000 w 10407882"/>
              <a:gd name="connsiteY4" fmla="*/ 342900 h 363741"/>
              <a:gd name="connsiteX5" fmla="*/ 5969000 w 10407882"/>
              <a:gd name="connsiteY5" fmla="*/ 342900 h 363741"/>
              <a:gd name="connsiteX6" fmla="*/ 2616200 w 10407882"/>
              <a:gd name="connsiteY6" fmla="*/ 292100 h 363741"/>
              <a:gd name="connsiteX7" fmla="*/ 0 w 10407882"/>
              <a:gd name="connsiteY7" fmla="*/ 38100 h 3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07882" h="363741">
                <a:moveTo>
                  <a:pt x="0" y="38100"/>
                </a:moveTo>
                <a:lnTo>
                  <a:pt x="304800" y="25400"/>
                </a:lnTo>
                <a:lnTo>
                  <a:pt x="9969500" y="0"/>
                </a:lnTo>
                <a:cubicBezTo>
                  <a:pt x="11398250" y="10583"/>
                  <a:pt x="8877300" y="88900"/>
                  <a:pt x="8877300" y="88900"/>
                </a:cubicBezTo>
                <a:lnTo>
                  <a:pt x="4318000" y="342900"/>
                </a:lnTo>
                <a:cubicBezTo>
                  <a:pt x="3833283" y="385233"/>
                  <a:pt x="6252633" y="351367"/>
                  <a:pt x="5969000" y="342900"/>
                </a:cubicBezTo>
                <a:cubicBezTo>
                  <a:pt x="5685367" y="334433"/>
                  <a:pt x="3613150" y="338667"/>
                  <a:pt x="2616200" y="292100"/>
                </a:cubicBezTo>
                <a:cubicBezTo>
                  <a:pt x="1619250" y="245533"/>
                  <a:pt x="803275" y="154516"/>
                  <a:pt x="0" y="381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8048B95E-CB34-5EAC-31CD-7AF63C637E2C}"/>
              </a:ext>
            </a:extLst>
          </p:cNvPr>
          <p:cNvSpPr/>
          <p:nvPr/>
        </p:nvSpPr>
        <p:spPr>
          <a:xfrm>
            <a:off x="3179854" y="4823844"/>
            <a:ext cx="2053531" cy="6368544"/>
          </a:xfrm>
          <a:custGeom>
            <a:avLst/>
            <a:gdLst>
              <a:gd name="connsiteX0" fmla="*/ 553946 w 2053531"/>
              <a:gd name="connsiteY0" fmla="*/ 78356 h 6368544"/>
              <a:gd name="connsiteX1" fmla="*/ 579346 w 2053531"/>
              <a:gd name="connsiteY1" fmla="*/ 141856 h 6368544"/>
              <a:gd name="connsiteX2" fmla="*/ 693646 w 2053531"/>
              <a:gd name="connsiteY2" fmla="*/ 878456 h 6368544"/>
              <a:gd name="connsiteX3" fmla="*/ 1442946 w 2053531"/>
              <a:gd name="connsiteY3" fmla="*/ 853056 h 6368544"/>
              <a:gd name="connsiteX4" fmla="*/ 934946 w 2053531"/>
              <a:gd name="connsiteY4" fmla="*/ 1919856 h 6368544"/>
              <a:gd name="connsiteX5" fmla="*/ 1341346 w 2053531"/>
              <a:gd name="connsiteY5" fmla="*/ 2465956 h 6368544"/>
              <a:gd name="connsiteX6" fmla="*/ 1595346 w 2053531"/>
              <a:gd name="connsiteY6" fmla="*/ 3888356 h 6368544"/>
              <a:gd name="connsiteX7" fmla="*/ 1671546 w 2053531"/>
              <a:gd name="connsiteY7" fmla="*/ 3443856 h 6368544"/>
              <a:gd name="connsiteX8" fmla="*/ 2052546 w 2053531"/>
              <a:gd name="connsiteY8" fmla="*/ 4218556 h 6368544"/>
              <a:gd name="connsiteX9" fmla="*/ 1544546 w 2053531"/>
              <a:gd name="connsiteY9" fmla="*/ 6263256 h 6368544"/>
              <a:gd name="connsiteX10" fmla="*/ 7846 w 2053531"/>
              <a:gd name="connsiteY10" fmla="*/ 5869556 h 6368544"/>
              <a:gd name="connsiteX11" fmla="*/ 947646 w 2053531"/>
              <a:gd name="connsiteY11" fmla="*/ 4116956 h 6368544"/>
              <a:gd name="connsiteX12" fmla="*/ 985746 w 2053531"/>
              <a:gd name="connsiteY12" fmla="*/ 3113656 h 6368544"/>
              <a:gd name="connsiteX13" fmla="*/ 274546 w 2053531"/>
              <a:gd name="connsiteY13" fmla="*/ 1538856 h 6368544"/>
              <a:gd name="connsiteX14" fmla="*/ 592046 w 2053531"/>
              <a:gd name="connsiteY14" fmla="*/ 1767456 h 6368544"/>
              <a:gd name="connsiteX15" fmla="*/ 719046 w 2053531"/>
              <a:gd name="connsiteY15" fmla="*/ 1107056 h 6368544"/>
              <a:gd name="connsiteX16" fmla="*/ 630146 w 2053531"/>
              <a:gd name="connsiteY16" fmla="*/ 1005456 h 6368544"/>
              <a:gd name="connsiteX17" fmla="*/ 553946 w 2053531"/>
              <a:gd name="connsiteY17" fmla="*/ 78356 h 636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3531" h="6368544">
                <a:moveTo>
                  <a:pt x="553946" y="78356"/>
                </a:moveTo>
                <a:cubicBezTo>
                  <a:pt x="545479" y="-65577"/>
                  <a:pt x="556063" y="8506"/>
                  <a:pt x="579346" y="141856"/>
                </a:cubicBezTo>
                <a:cubicBezTo>
                  <a:pt x="602629" y="275206"/>
                  <a:pt x="549713" y="759923"/>
                  <a:pt x="693646" y="878456"/>
                </a:cubicBezTo>
                <a:cubicBezTo>
                  <a:pt x="837579" y="996989"/>
                  <a:pt x="1402729" y="679489"/>
                  <a:pt x="1442946" y="853056"/>
                </a:cubicBezTo>
                <a:cubicBezTo>
                  <a:pt x="1483163" y="1026623"/>
                  <a:pt x="951879" y="1651039"/>
                  <a:pt x="934946" y="1919856"/>
                </a:cubicBezTo>
                <a:cubicBezTo>
                  <a:pt x="918013" y="2188673"/>
                  <a:pt x="1231279" y="2137873"/>
                  <a:pt x="1341346" y="2465956"/>
                </a:cubicBezTo>
                <a:cubicBezTo>
                  <a:pt x="1451413" y="2794039"/>
                  <a:pt x="1540313" y="3725373"/>
                  <a:pt x="1595346" y="3888356"/>
                </a:cubicBezTo>
                <a:cubicBezTo>
                  <a:pt x="1650379" y="4051339"/>
                  <a:pt x="1595346" y="3388823"/>
                  <a:pt x="1671546" y="3443856"/>
                </a:cubicBezTo>
                <a:cubicBezTo>
                  <a:pt x="1747746" y="3498889"/>
                  <a:pt x="2073713" y="3748656"/>
                  <a:pt x="2052546" y="4218556"/>
                </a:cubicBezTo>
                <a:cubicBezTo>
                  <a:pt x="2031379" y="4688456"/>
                  <a:pt x="1885329" y="5988089"/>
                  <a:pt x="1544546" y="6263256"/>
                </a:cubicBezTo>
                <a:cubicBezTo>
                  <a:pt x="1203763" y="6538423"/>
                  <a:pt x="107329" y="6227272"/>
                  <a:pt x="7846" y="5869556"/>
                </a:cubicBezTo>
                <a:cubicBezTo>
                  <a:pt x="-91637" y="5511840"/>
                  <a:pt x="784663" y="4576273"/>
                  <a:pt x="947646" y="4116956"/>
                </a:cubicBezTo>
                <a:cubicBezTo>
                  <a:pt x="1110629" y="3657639"/>
                  <a:pt x="1097929" y="3543339"/>
                  <a:pt x="985746" y="3113656"/>
                </a:cubicBezTo>
                <a:cubicBezTo>
                  <a:pt x="873563" y="2683973"/>
                  <a:pt x="340163" y="1763223"/>
                  <a:pt x="274546" y="1538856"/>
                </a:cubicBezTo>
                <a:cubicBezTo>
                  <a:pt x="208929" y="1314489"/>
                  <a:pt x="517963" y="1839423"/>
                  <a:pt x="592046" y="1767456"/>
                </a:cubicBezTo>
                <a:cubicBezTo>
                  <a:pt x="666129" y="1695489"/>
                  <a:pt x="712696" y="1234056"/>
                  <a:pt x="719046" y="1107056"/>
                </a:cubicBezTo>
                <a:cubicBezTo>
                  <a:pt x="725396" y="980056"/>
                  <a:pt x="651313" y="1176906"/>
                  <a:pt x="630146" y="1005456"/>
                </a:cubicBezTo>
                <a:cubicBezTo>
                  <a:pt x="608979" y="834006"/>
                  <a:pt x="562413" y="222289"/>
                  <a:pt x="553946" y="78356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2B3925A3-EBAC-BB6A-D48E-C3FC721D6FB7}"/>
              </a:ext>
            </a:extLst>
          </p:cNvPr>
          <p:cNvSpPr/>
          <p:nvPr/>
        </p:nvSpPr>
        <p:spPr>
          <a:xfrm>
            <a:off x="3094687" y="2370198"/>
            <a:ext cx="1185508" cy="1998639"/>
          </a:xfrm>
          <a:custGeom>
            <a:avLst/>
            <a:gdLst>
              <a:gd name="connsiteX0" fmla="*/ 4113 w 1185508"/>
              <a:gd name="connsiteY0" fmla="*/ 1998602 h 1998639"/>
              <a:gd name="connsiteX1" fmla="*/ 601013 w 1185508"/>
              <a:gd name="connsiteY1" fmla="*/ 830202 h 1998639"/>
              <a:gd name="connsiteX2" fmla="*/ 1185213 w 1185508"/>
              <a:gd name="connsiteY2" fmla="*/ 1249302 h 1998639"/>
              <a:gd name="connsiteX3" fmla="*/ 524813 w 1185508"/>
              <a:gd name="connsiteY3" fmla="*/ 4702 h 1998639"/>
              <a:gd name="connsiteX4" fmla="*/ 347013 w 1185508"/>
              <a:gd name="connsiteY4" fmla="*/ 868302 h 1998639"/>
              <a:gd name="connsiteX5" fmla="*/ 4113 w 1185508"/>
              <a:gd name="connsiteY5" fmla="*/ 1998602 h 19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508" h="1998639">
                <a:moveTo>
                  <a:pt x="4113" y="1998602"/>
                </a:moveTo>
                <a:cubicBezTo>
                  <a:pt x="46446" y="1992252"/>
                  <a:pt x="404163" y="955085"/>
                  <a:pt x="601013" y="830202"/>
                </a:cubicBezTo>
                <a:cubicBezTo>
                  <a:pt x="797863" y="705319"/>
                  <a:pt x="1197913" y="1386885"/>
                  <a:pt x="1185213" y="1249302"/>
                </a:cubicBezTo>
                <a:cubicBezTo>
                  <a:pt x="1172513" y="1111719"/>
                  <a:pt x="664513" y="68202"/>
                  <a:pt x="524813" y="4702"/>
                </a:cubicBezTo>
                <a:cubicBezTo>
                  <a:pt x="385113" y="-58798"/>
                  <a:pt x="435913" y="535985"/>
                  <a:pt x="347013" y="868302"/>
                </a:cubicBezTo>
                <a:cubicBezTo>
                  <a:pt x="258113" y="1200619"/>
                  <a:pt x="-38220" y="2004952"/>
                  <a:pt x="4113" y="199860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C6DAC74F-2ADD-D843-EE3F-0886DE36C137}"/>
              </a:ext>
            </a:extLst>
          </p:cNvPr>
          <p:cNvSpPr/>
          <p:nvPr/>
        </p:nvSpPr>
        <p:spPr>
          <a:xfrm>
            <a:off x="3544039" y="2298967"/>
            <a:ext cx="2281199" cy="2197288"/>
          </a:xfrm>
          <a:custGeom>
            <a:avLst/>
            <a:gdLst>
              <a:gd name="connsiteX0" fmla="*/ 100861 w 2281199"/>
              <a:gd name="connsiteY0" fmla="*/ 37833 h 2197288"/>
              <a:gd name="connsiteX1" fmla="*/ 177061 w 2281199"/>
              <a:gd name="connsiteY1" fmla="*/ 12433 h 2197288"/>
              <a:gd name="connsiteX2" fmla="*/ 1713761 w 2281199"/>
              <a:gd name="connsiteY2" fmla="*/ 241033 h 2197288"/>
              <a:gd name="connsiteX3" fmla="*/ 1624861 w 2281199"/>
              <a:gd name="connsiteY3" fmla="*/ 50533 h 2197288"/>
              <a:gd name="connsiteX4" fmla="*/ 2158261 w 2281199"/>
              <a:gd name="connsiteY4" fmla="*/ 736333 h 2197288"/>
              <a:gd name="connsiteX5" fmla="*/ 2247161 w 2281199"/>
              <a:gd name="connsiteY5" fmla="*/ 558533 h 2197288"/>
              <a:gd name="connsiteX6" fmla="*/ 1701061 w 2281199"/>
              <a:gd name="connsiteY6" fmla="*/ 2196833 h 2197288"/>
              <a:gd name="connsiteX7" fmla="*/ 2145561 w 2281199"/>
              <a:gd name="connsiteY7" fmla="*/ 380733 h 2197288"/>
              <a:gd name="connsiteX8" fmla="*/ 1459761 w 2281199"/>
              <a:gd name="connsiteY8" fmla="*/ 177533 h 2197288"/>
              <a:gd name="connsiteX9" fmla="*/ 1193061 w 2281199"/>
              <a:gd name="connsiteY9" fmla="*/ 723633 h 2197288"/>
              <a:gd name="connsiteX10" fmla="*/ 786661 w 2281199"/>
              <a:gd name="connsiteY10" fmla="*/ 101333 h 2197288"/>
              <a:gd name="connsiteX11" fmla="*/ 100861 w 2281199"/>
              <a:gd name="connsiteY11" fmla="*/ 37833 h 21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1199" h="2197288">
                <a:moveTo>
                  <a:pt x="100861" y="37833"/>
                </a:moveTo>
                <a:cubicBezTo>
                  <a:pt x="-739" y="23016"/>
                  <a:pt x="-91756" y="-21434"/>
                  <a:pt x="177061" y="12433"/>
                </a:cubicBezTo>
                <a:cubicBezTo>
                  <a:pt x="445878" y="46300"/>
                  <a:pt x="1472461" y="234683"/>
                  <a:pt x="1713761" y="241033"/>
                </a:cubicBezTo>
                <a:cubicBezTo>
                  <a:pt x="1955061" y="247383"/>
                  <a:pt x="1550778" y="-32017"/>
                  <a:pt x="1624861" y="50533"/>
                </a:cubicBezTo>
                <a:cubicBezTo>
                  <a:pt x="1698944" y="133083"/>
                  <a:pt x="2054544" y="651666"/>
                  <a:pt x="2158261" y="736333"/>
                </a:cubicBezTo>
                <a:cubicBezTo>
                  <a:pt x="2261978" y="821000"/>
                  <a:pt x="2323361" y="315116"/>
                  <a:pt x="2247161" y="558533"/>
                </a:cubicBezTo>
                <a:cubicBezTo>
                  <a:pt x="2170961" y="801950"/>
                  <a:pt x="1717994" y="2226466"/>
                  <a:pt x="1701061" y="2196833"/>
                </a:cubicBezTo>
                <a:cubicBezTo>
                  <a:pt x="1684128" y="2167200"/>
                  <a:pt x="2185778" y="717283"/>
                  <a:pt x="2145561" y="380733"/>
                </a:cubicBezTo>
                <a:cubicBezTo>
                  <a:pt x="2105344" y="44183"/>
                  <a:pt x="1618511" y="120383"/>
                  <a:pt x="1459761" y="177533"/>
                </a:cubicBezTo>
                <a:cubicBezTo>
                  <a:pt x="1301011" y="234683"/>
                  <a:pt x="1305244" y="736333"/>
                  <a:pt x="1193061" y="723633"/>
                </a:cubicBezTo>
                <a:cubicBezTo>
                  <a:pt x="1080878" y="710933"/>
                  <a:pt x="964461" y="215633"/>
                  <a:pt x="786661" y="101333"/>
                </a:cubicBezTo>
                <a:cubicBezTo>
                  <a:pt x="608861" y="-12967"/>
                  <a:pt x="202461" y="52650"/>
                  <a:pt x="100861" y="3783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CB2B0A08-D3AD-6A26-0736-1AC0ED016993}"/>
              </a:ext>
            </a:extLst>
          </p:cNvPr>
          <p:cNvSpPr/>
          <p:nvPr/>
        </p:nvSpPr>
        <p:spPr>
          <a:xfrm>
            <a:off x="5041683" y="11453396"/>
            <a:ext cx="434028" cy="243785"/>
          </a:xfrm>
          <a:custGeom>
            <a:avLst/>
            <a:gdLst>
              <a:gd name="connsiteX0" fmla="*/ 217 w 434028"/>
              <a:gd name="connsiteY0" fmla="*/ 243304 h 243785"/>
              <a:gd name="connsiteX1" fmla="*/ 305017 w 434028"/>
              <a:gd name="connsiteY1" fmla="*/ 65504 h 243785"/>
              <a:gd name="connsiteX2" fmla="*/ 432017 w 434028"/>
              <a:gd name="connsiteY2" fmla="*/ 116304 h 243785"/>
              <a:gd name="connsiteX3" fmla="*/ 355817 w 434028"/>
              <a:gd name="connsiteY3" fmla="*/ 2004 h 243785"/>
              <a:gd name="connsiteX4" fmla="*/ 217 w 434028"/>
              <a:gd name="connsiteY4" fmla="*/ 243304 h 24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28" h="243785">
                <a:moveTo>
                  <a:pt x="217" y="243304"/>
                </a:moveTo>
                <a:cubicBezTo>
                  <a:pt x="-8250" y="253887"/>
                  <a:pt x="233050" y="86671"/>
                  <a:pt x="305017" y="65504"/>
                </a:cubicBezTo>
                <a:cubicBezTo>
                  <a:pt x="376984" y="44337"/>
                  <a:pt x="423550" y="126887"/>
                  <a:pt x="432017" y="116304"/>
                </a:cubicBezTo>
                <a:cubicBezTo>
                  <a:pt x="440484" y="105721"/>
                  <a:pt x="423550" y="-17046"/>
                  <a:pt x="355817" y="2004"/>
                </a:cubicBezTo>
                <a:cubicBezTo>
                  <a:pt x="288084" y="21054"/>
                  <a:pt x="8684" y="232721"/>
                  <a:pt x="217" y="243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D99026E7-5236-292F-9C36-B5148C44A878}"/>
              </a:ext>
            </a:extLst>
          </p:cNvPr>
          <p:cNvSpPr/>
          <p:nvPr/>
        </p:nvSpPr>
        <p:spPr>
          <a:xfrm>
            <a:off x="6324142" y="10120544"/>
            <a:ext cx="281665" cy="453227"/>
          </a:xfrm>
          <a:custGeom>
            <a:avLst/>
            <a:gdLst>
              <a:gd name="connsiteX0" fmla="*/ 458 w 281665"/>
              <a:gd name="connsiteY0" fmla="*/ 1356 h 453227"/>
              <a:gd name="connsiteX1" fmla="*/ 267158 w 281665"/>
              <a:gd name="connsiteY1" fmla="*/ 445856 h 453227"/>
              <a:gd name="connsiteX2" fmla="*/ 241758 w 281665"/>
              <a:gd name="connsiteY2" fmla="*/ 280756 h 453227"/>
              <a:gd name="connsiteX3" fmla="*/ 203658 w 281665"/>
              <a:gd name="connsiteY3" fmla="*/ 306156 h 453227"/>
              <a:gd name="connsiteX4" fmla="*/ 458 w 281665"/>
              <a:gd name="connsiteY4" fmla="*/ 1356 h 45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65" h="453227">
                <a:moveTo>
                  <a:pt x="458" y="1356"/>
                </a:moveTo>
                <a:cubicBezTo>
                  <a:pt x="11041" y="24639"/>
                  <a:pt x="226941" y="399289"/>
                  <a:pt x="267158" y="445856"/>
                </a:cubicBezTo>
                <a:cubicBezTo>
                  <a:pt x="307375" y="492423"/>
                  <a:pt x="252341" y="304039"/>
                  <a:pt x="241758" y="280756"/>
                </a:cubicBezTo>
                <a:cubicBezTo>
                  <a:pt x="231175" y="257473"/>
                  <a:pt x="241758" y="350606"/>
                  <a:pt x="203658" y="306156"/>
                </a:cubicBezTo>
                <a:cubicBezTo>
                  <a:pt x="165558" y="261706"/>
                  <a:pt x="-10125" y="-21927"/>
                  <a:pt x="458" y="13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0315943-0150-70A2-2722-5D67FEBF2AA2}"/>
              </a:ext>
            </a:extLst>
          </p:cNvPr>
          <p:cNvSpPr/>
          <p:nvPr/>
        </p:nvSpPr>
        <p:spPr>
          <a:xfrm>
            <a:off x="4227055" y="2562335"/>
            <a:ext cx="563051" cy="520304"/>
          </a:xfrm>
          <a:custGeom>
            <a:avLst/>
            <a:gdLst>
              <a:gd name="connsiteX0" fmla="*/ 2045 w 563051"/>
              <a:gd name="connsiteY0" fmla="*/ 3065 h 520304"/>
              <a:gd name="connsiteX1" fmla="*/ 548145 w 563051"/>
              <a:gd name="connsiteY1" fmla="*/ 511065 h 520304"/>
              <a:gd name="connsiteX2" fmla="*/ 370345 w 563051"/>
              <a:gd name="connsiteY2" fmla="*/ 307865 h 520304"/>
              <a:gd name="connsiteX3" fmla="*/ 2045 w 563051"/>
              <a:gd name="connsiteY3" fmla="*/ 3065 h 5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051" h="520304">
                <a:moveTo>
                  <a:pt x="2045" y="3065"/>
                </a:moveTo>
                <a:cubicBezTo>
                  <a:pt x="31678" y="36932"/>
                  <a:pt x="486762" y="460265"/>
                  <a:pt x="548145" y="511065"/>
                </a:cubicBezTo>
                <a:cubicBezTo>
                  <a:pt x="609528" y="561865"/>
                  <a:pt x="467712" y="390415"/>
                  <a:pt x="370345" y="307865"/>
                </a:cubicBezTo>
                <a:cubicBezTo>
                  <a:pt x="272978" y="225315"/>
                  <a:pt x="-27588" y="-30802"/>
                  <a:pt x="2045" y="30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98BB6D8B-D33B-A13C-D16B-766BC79993E2}"/>
              </a:ext>
            </a:extLst>
          </p:cNvPr>
          <p:cNvSpPr/>
          <p:nvPr/>
        </p:nvSpPr>
        <p:spPr>
          <a:xfrm>
            <a:off x="4520895" y="6019754"/>
            <a:ext cx="584513" cy="1638374"/>
          </a:xfrm>
          <a:custGeom>
            <a:avLst/>
            <a:gdLst>
              <a:gd name="connsiteX0" fmla="*/ 584505 w 584513"/>
              <a:gd name="connsiteY0" fmla="*/ 46 h 1638374"/>
              <a:gd name="connsiteX1" fmla="*/ 89205 w 584513"/>
              <a:gd name="connsiteY1" fmla="*/ 939846 h 1638374"/>
              <a:gd name="connsiteX2" fmla="*/ 89205 w 584513"/>
              <a:gd name="connsiteY2" fmla="*/ 1587546 h 1638374"/>
              <a:gd name="connsiteX3" fmla="*/ 127305 w 584513"/>
              <a:gd name="connsiteY3" fmla="*/ 1333546 h 1638374"/>
              <a:gd name="connsiteX4" fmla="*/ 114605 w 584513"/>
              <a:gd name="connsiteY4" fmla="*/ 876346 h 1638374"/>
              <a:gd name="connsiteX5" fmla="*/ 305 w 584513"/>
              <a:gd name="connsiteY5" fmla="*/ 1638346 h 1638374"/>
              <a:gd name="connsiteX6" fmla="*/ 101905 w 584513"/>
              <a:gd name="connsiteY6" fmla="*/ 901746 h 1638374"/>
              <a:gd name="connsiteX7" fmla="*/ 584505 w 584513"/>
              <a:gd name="connsiteY7" fmla="*/ 46 h 163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513" h="1638374">
                <a:moveTo>
                  <a:pt x="584505" y="46"/>
                </a:moveTo>
                <a:cubicBezTo>
                  <a:pt x="582388" y="6396"/>
                  <a:pt x="171755" y="675263"/>
                  <a:pt x="89205" y="939846"/>
                </a:cubicBezTo>
                <a:cubicBezTo>
                  <a:pt x="6655" y="1204429"/>
                  <a:pt x="82855" y="1521929"/>
                  <a:pt x="89205" y="1587546"/>
                </a:cubicBezTo>
                <a:cubicBezTo>
                  <a:pt x="95555" y="1653163"/>
                  <a:pt x="123072" y="1452079"/>
                  <a:pt x="127305" y="1333546"/>
                </a:cubicBezTo>
                <a:cubicBezTo>
                  <a:pt x="131538" y="1215013"/>
                  <a:pt x="135772" y="825546"/>
                  <a:pt x="114605" y="876346"/>
                </a:cubicBezTo>
                <a:cubicBezTo>
                  <a:pt x="93438" y="927146"/>
                  <a:pt x="2422" y="1634113"/>
                  <a:pt x="305" y="1638346"/>
                </a:cubicBezTo>
                <a:cubicBezTo>
                  <a:pt x="-1812" y="1642579"/>
                  <a:pt x="4538" y="1170563"/>
                  <a:pt x="101905" y="901746"/>
                </a:cubicBezTo>
                <a:cubicBezTo>
                  <a:pt x="199272" y="632929"/>
                  <a:pt x="586622" y="-6304"/>
                  <a:pt x="584505" y="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2DD85BA3-353F-AE8C-EEB7-A9A79A93F2A0}"/>
              </a:ext>
            </a:extLst>
          </p:cNvPr>
          <p:cNvSpPr/>
          <p:nvPr/>
        </p:nvSpPr>
        <p:spPr>
          <a:xfrm>
            <a:off x="3392649" y="8698980"/>
            <a:ext cx="430312" cy="2355990"/>
          </a:xfrm>
          <a:custGeom>
            <a:avLst/>
            <a:gdLst>
              <a:gd name="connsiteX0" fmla="*/ 430051 w 430312"/>
              <a:gd name="connsiteY0" fmla="*/ 520 h 2355990"/>
              <a:gd name="connsiteX1" fmla="*/ 74451 w 430312"/>
              <a:gd name="connsiteY1" fmla="*/ 2299220 h 2355990"/>
              <a:gd name="connsiteX2" fmla="*/ 112551 w 430312"/>
              <a:gd name="connsiteY2" fmla="*/ 1689620 h 2355990"/>
              <a:gd name="connsiteX3" fmla="*/ 10951 w 430312"/>
              <a:gd name="connsiteY3" fmla="*/ 2083320 h 2355990"/>
              <a:gd name="connsiteX4" fmla="*/ 430051 w 430312"/>
              <a:gd name="connsiteY4" fmla="*/ 520 h 23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312" h="2355990">
                <a:moveTo>
                  <a:pt x="430051" y="520"/>
                </a:moveTo>
                <a:cubicBezTo>
                  <a:pt x="440634" y="36503"/>
                  <a:pt x="127368" y="2017703"/>
                  <a:pt x="74451" y="2299220"/>
                </a:cubicBezTo>
                <a:cubicBezTo>
                  <a:pt x="21534" y="2580737"/>
                  <a:pt x="123134" y="1725603"/>
                  <a:pt x="112551" y="1689620"/>
                </a:cubicBezTo>
                <a:cubicBezTo>
                  <a:pt x="101968" y="1653637"/>
                  <a:pt x="-39849" y="2360603"/>
                  <a:pt x="10951" y="2083320"/>
                </a:cubicBezTo>
                <a:cubicBezTo>
                  <a:pt x="61751" y="1806037"/>
                  <a:pt x="419468" y="-35463"/>
                  <a:pt x="430051" y="5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8CB282F3-5BA5-1F28-A66B-A4027600750F}"/>
              </a:ext>
            </a:extLst>
          </p:cNvPr>
          <p:cNvSpPr/>
          <p:nvPr/>
        </p:nvSpPr>
        <p:spPr>
          <a:xfrm>
            <a:off x="4008991" y="10844988"/>
            <a:ext cx="1617144" cy="470801"/>
          </a:xfrm>
          <a:custGeom>
            <a:avLst/>
            <a:gdLst>
              <a:gd name="connsiteX0" fmla="*/ 4209 w 1617144"/>
              <a:gd name="connsiteY0" fmla="*/ 470712 h 470801"/>
              <a:gd name="connsiteX1" fmla="*/ 1274209 w 1617144"/>
              <a:gd name="connsiteY1" fmla="*/ 38912 h 470801"/>
              <a:gd name="connsiteX2" fmla="*/ 1617109 w 1617144"/>
              <a:gd name="connsiteY2" fmla="*/ 26212 h 470801"/>
              <a:gd name="connsiteX3" fmla="*/ 1286909 w 1617144"/>
              <a:gd name="connsiteY3" fmla="*/ 89712 h 470801"/>
              <a:gd name="connsiteX4" fmla="*/ 182009 w 1617144"/>
              <a:gd name="connsiteY4" fmla="*/ 77012 h 470801"/>
              <a:gd name="connsiteX5" fmla="*/ 842409 w 1617144"/>
              <a:gd name="connsiteY5" fmla="*/ 77012 h 470801"/>
              <a:gd name="connsiteX6" fmla="*/ 4209 w 1617144"/>
              <a:gd name="connsiteY6" fmla="*/ 470712 h 4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7144" h="470801">
                <a:moveTo>
                  <a:pt x="4209" y="470712"/>
                </a:moveTo>
                <a:cubicBezTo>
                  <a:pt x="76176" y="464362"/>
                  <a:pt x="1005392" y="112995"/>
                  <a:pt x="1274209" y="38912"/>
                </a:cubicBezTo>
                <a:cubicBezTo>
                  <a:pt x="1543026" y="-35171"/>
                  <a:pt x="1614992" y="17745"/>
                  <a:pt x="1617109" y="26212"/>
                </a:cubicBezTo>
                <a:cubicBezTo>
                  <a:pt x="1619226" y="34679"/>
                  <a:pt x="1526092" y="81245"/>
                  <a:pt x="1286909" y="89712"/>
                </a:cubicBezTo>
                <a:cubicBezTo>
                  <a:pt x="1047726" y="98179"/>
                  <a:pt x="256092" y="79129"/>
                  <a:pt x="182009" y="77012"/>
                </a:cubicBezTo>
                <a:cubicBezTo>
                  <a:pt x="107926" y="74895"/>
                  <a:pt x="878392" y="11395"/>
                  <a:pt x="842409" y="77012"/>
                </a:cubicBezTo>
                <a:cubicBezTo>
                  <a:pt x="806426" y="142629"/>
                  <a:pt x="-67758" y="477062"/>
                  <a:pt x="4209" y="4707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51AD35C0-A4AD-28FE-7166-FBC0A3278E0A}"/>
              </a:ext>
            </a:extLst>
          </p:cNvPr>
          <p:cNvSpPr/>
          <p:nvPr/>
        </p:nvSpPr>
        <p:spPr>
          <a:xfrm>
            <a:off x="5631098" y="8940771"/>
            <a:ext cx="389076" cy="2910966"/>
          </a:xfrm>
          <a:custGeom>
            <a:avLst/>
            <a:gdLst>
              <a:gd name="connsiteX0" fmla="*/ 363302 w 389076"/>
              <a:gd name="connsiteY0" fmla="*/ 29 h 2910966"/>
              <a:gd name="connsiteX1" fmla="*/ 7702 w 389076"/>
              <a:gd name="connsiteY1" fmla="*/ 1193829 h 2910966"/>
              <a:gd name="connsiteX2" fmla="*/ 122002 w 389076"/>
              <a:gd name="connsiteY2" fmla="*/ 1041429 h 2910966"/>
              <a:gd name="connsiteX3" fmla="*/ 160102 w 389076"/>
              <a:gd name="connsiteY3" fmla="*/ 2070129 h 2910966"/>
              <a:gd name="connsiteX4" fmla="*/ 388702 w 389076"/>
              <a:gd name="connsiteY4" fmla="*/ 2908329 h 2910966"/>
              <a:gd name="connsiteX5" fmla="*/ 210902 w 389076"/>
              <a:gd name="connsiteY5" fmla="*/ 2286029 h 2910966"/>
              <a:gd name="connsiteX6" fmla="*/ 96602 w 389076"/>
              <a:gd name="connsiteY6" fmla="*/ 990629 h 2910966"/>
              <a:gd name="connsiteX7" fmla="*/ 33102 w 389076"/>
              <a:gd name="connsiteY7" fmla="*/ 1231929 h 2910966"/>
              <a:gd name="connsiteX8" fmla="*/ 363302 w 389076"/>
              <a:gd name="connsiteY8" fmla="*/ 29 h 29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076" h="2910966">
                <a:moveTo>
                  <a:pt x="363302" y="29"/>
                </a:moveTo>
                <a:cubicBezTo>
                  <a:pt x="359069" y="-6321"/>
                  <a:pt x="47919" y="1020262"/>
                  <a:pt x="7702" y="1193829"/>
                </a:cubicBezTo>
                <a:cubicBezTo>
                  <a:pt x="-32515" y="1367396"/>
                  <a:pt x="96602" y="895379"/>
                  <a:pt x="122002" y="1041429"/>
                </a:cubicBezTo>
                <a:cubicBezTo>
                  <a:pt x="147402" y="1187479"/>
                  <a:pt x="115652" y="1758979"/>
                  <a:pt x="160102" y="2070129"/>
                </a:cubicBezTo>
                <a:cubicBezTo>
                  <a:pt x="204552" y="2381279"/>
                  <a:pt x="380235" y="2872346"/>
                  <a:pt x="388702" y="2908329"/>
                </a:cubicBezTo>
                <a:cubicBezTo>
                  <a:pt x="397169" y="2944312"/>
                  <a:pt x="259585" y="2605646"/>
                  <a:pt x="210902" y="2286029"/>
                </a:cubicBezTo>
                <a:cubicBezTo>
                  <a:pt x="162219" y="1966412"/>
                  <a:pt x="126235" y="1166312"/>
                  <a:pt x="96602" y="990629"/>
                </a:cubicBezTo>
                <a:cubicBezTo>
                  <a:pt x="66969" y="814946"/>
                  <a:pt x="-17698" y="1397029"/>
                  <a:pt x="33102" y="1231929"/>
                </a:cubicBezTo>
                <a:cubicBezTo>
                  <a:pt x="83902" y="1066829"/>
                  <a:pt x="367535" y="6379"/>
                  <a:pt x="363302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26DA4983-F9F3-99D0-C3AC-410F5BA42425}"/>
              </a:ext>
            </a:extLst>
          </p:cNvPr>
          <p:cNvSpPr/>
          <p:nvPr/>
        </p:nvSpPr>
        <p:spPr>
          <a:xfrm>
            <a:off x="6589616" y="8721097"/>
            <a:ext cx="777128" cy="3075254"/>
          </a:xfrm>
          <a:custGeom>
            <a:avLst/>
            <a:gdLst>
              <a:gd name="connsiteX0" fmla="*/ 1684 w 777128"/>
              <a:gd name="connsiteY0" fmla="*/ 3803 h 3075254"/>
              <a:gd name="connsiteX1" fmla="*/ 750984 w 777128"/>
              <a:gd name="connsiteY1" fmla="*/ 1807203 h 3075254"/>
              <a:gd name="connsiteX2" fmla="*/ 598584 w 777128"/>
              <a:gd name="connsiteY2" fmla="*/ 1438903 h 3075254"/>
              <a:gd name="connsiteX3" fmla="*/ 522384 w 777128"/>
              <a:gd name="connsiteY3" fmla="*/ 2505703 h 3075254"/>
              <a:gd name="connsiteX4" fmla="*/ 408084 w 777128"/>
              <a:gd name="connsiteY4" fmla="*/ 3064503 h 3075254"/>
              <a:gd name="connsiteX5" fmla="*/ 535084 w 777128"/>
              <a:gd name="connsiteY5" fmla="*/ 2035803 h 3075254"/>
              <a:gd name="connsiteX6" fmla="*/ 547784 w 777128"/>
              <a:gd name="connsiteY6" fmla="*/ 1350003 h 3075254"/>
              <a:gd name="connsiteX7" fmla="*/ 1684 w 777128"/>
              <a:gd name="connsiteY7" fmla="*/ 3803 h 30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28" h="3075254">
                <a:moveTo>
                  <a:pt x="1684" y="3803"/>
                </a:moveTo>
                <a:cubicBezTo>
                  <a:pt x="35551" y="80003"/>
                  <a:pt x="651501" y="1568020"/>
                  <a:pt x="750984" y="1807203"/>
                </a:cubicBezTo>
                <a:cubicBezTo>
                  <a:pt x="850467" y="2046386"/>
                  <a:pt x="636684" y="1322486"/>
                  <a:pt x="598584" y="1438903"/>
                </a:cubicBezTo>
                <a:cubicBezTo>
                  <a:pt x="560484" y="1555320"/>
                  <a:pt x="554134" y="2234770"/>
                  <a:pt x="522384" y="2505703"/>
                </a:cubicBezTo>
                <a:cubicBezTo>
                  <a:pt x="490634" y="2776636"/>
                  <a:pt x="405967" y="3142820"/>
                  <a:pt x="408084" y="3064503"/>
                </a:cubicBezTo>
                <a:cubicBezTo>
                  <a:pt x="410201" y="2986186"/>
                  <a:pt x="511801" y="2321553"/>
                  <a:pt x="535084" y="2035803"/>
                </a:cubicBezTo>
                <a:cubicBezTo>
                  <a:pt x="558367" y="1750053"/>
                  <a:pt x="640917" y="1682320"/>
                  <a:pt x="547784" y="1350003"/>
                </a:cubicBezTo>
                <a:cubicBezTo>
                  <a:pt x="454651" y="1017686"/>
                  <a:pt x="-32183" y="-72397"/>
                  <a:pt x="1684" y="38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521E3D19-4FC3-2FE2-1943-858FB1F39334}"/>
              </a:ext>
            </a:extLst>
          </p:cNvPr>
          <p:cNvSpPr/>
          <p:nvPr/>
        </p:nvSpPr>
        <p:spPr>
          <a:xfrm>
            <a:off x="2662250" y="2336515"/>
            <a:ext cx="1008761" cy="1122495"/>
          </a:xfrm>
          <a:custGeom>
            <a:avLst/>
            <a:gdLst>
              <a:gd name="connsiteX0" fmla="*/ 1008050 w 1008761"/>
              <a:gd name="connsiteY0" fmla="*/ 285 h 1122495"/>
              <a:gd name="connsiteX1" fmla="*/ 169850 w 1008761"/>
              <a:gd name="connsiteY1" fmla="*/ 1105185 h 1122495"/>
              <a:gd name="connsiteX2" fmla="*/ 487350 w 1008761"/>
              <a:gd name="connsiteY2" fmla="*/ 660685 h 1122495"/>
              <a:gd name="connsiteX3" fmla="*/ 614350 w 1008761"/>
              <a:gd name="connsiteY3" fmla="*/ 457485 h 1122495"/>
              <a:gd name="connsiteX4" fmla="*/ 4750 w 1008761"/>
              <a:gd name="connsiteY4" fmla="*/ 990885 h 1122495"/>
              <a:gd name="connsiteX5" fmla="*/ 1008050 w 1008761"/>
              <a:gd name="connsiteY5" fmla="*/ 285 h 112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61" h="1122495">
                <a:moveTo>
                  <a:pt x="1008050" y="285"/>
                </a:moveTo>
                <a:cubicBezTo>
                  <a:pt x="1035567" y="19335"/>
                  <a:pt x="256633" y="995118"/>
                  <a:pt x="169850" y="1105185"/>
                </a:cubicBezTo>
                <a:cubicBezTo>
                  <a:pt x="83067" y="1215252"/>
                  <a:pt x="413267" y="768635"/>
                  <a:pt x="487350" y="660685"/>
                </a:cubicBezTo>
                <a:cubicBezTo>
                  <a:pt x="561433" y="552735"/>
                  <a:pt x="694783" y="402452"/>
                  <a:pt x="614350" y="457485"/>
                </a:cubicBezTo>
                <a:cubicBezTo>
                  <a:pt x="533917" y="512518"/>
                  <a:pt x="-58750" y="1060735"/>
                  <a:pt x="4750" y="990885"/>
                </a:cubicBezTo>
                <a:cubicBezTo>
                  <a:pt x="68250" y="921035"/>
                  <a:pt x="980533" y="-18765"/>
                  <a:pt x="1008050" y="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66E6037B-0203-68AD-7C5F-903209372CA9}"/>
              </a:ext>
            </a:extLst>
          </p:cNvPr>
          <p:cNvSpPr/>
          <p:nvPr/>
        </p:nvSpPr>
        <p:spPr>
          <a:xfrm>
            <a:off x="5346105" y="2171240"/>
            <a:ext cx="547120" cy="1043343"/>
          </a:xfrm>
          <a:custGeom>
            <a:avLst/>
            <a:gdLst>
              <a:gd name="connsiteX0" fmla="*/ 595 w 547120"/>
              <a:gd name="connsiteY0" fmla="*/ 460 h 1043343"/>
              <a:gd name="connsiteX1" fmla="*/ 521295 w 547120"/>
              <a:gd name="connsiteY1" fmla="*/ 978360 h 1043343"/>
              <a:gd name="connsiteX2" fmla="*/ 419695 w 547120"/>
              <a:gd name="connsiteY2" fmla="*/ 851360 h 1043343"/>
              <a:gd name="connsiteX3" fmla="*/ 595 w 547120"/>
              <a:gd name="connsiteY3" fmla="*/ 460 h 10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120" h="1043343">
                <a:moveTo>
                  <a:pt x="595" y="460"/>
                </a:moveTo>
                <a:cubicBezTo>
                  <a:pt x="17528" y="21627"/>
                  <a:pt x="451445" y="836543"/>
                  <a:pt x="521295" y="978360"/>
                </a:cubicBezTo>
                <a:cubicBezTo>
                  <a:pt x="591145" y="1120177"/>
                  <a:pt x="506478" y="1007993"/>
                  <a:pt x="419695" y="851360"/>
                </a:cubicBezTo>
                <a:cubicBezTo>
                  <a:pt x="332912" y="694727"/>
                  <a:pt x="-16338" y="-20707"/>
                  <a:pt x="595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C8CB861-1528-2894-916C-52D1BEE2A5A4}"/>
              </a:ext>
            </a:extLst>
          </p:cNvPr>
          <p:cNvSpPr/>
          <p:nvPr/>
        </p:nvSpPr>
        <p:spPr>
          <a:xfrm>
            <a:off x="6171261" y="4893643"/>
            <a:ext cx="611949" cy="1966772"/>
          </a:xfrm>
          <a:custGeom>
            <a:avLst/>
            <a:gdLst>
              <a:gd name="connsiteX0" fmla="*/ 939 w 611949"/>
              <a:gd name="connsiteY0" fmla="*/ 21257 h 1966772"/>
              <a:gd name="connsiteX1" fmla="*/ 521639 w 611949"/>
              <a:gd name="connsiteY1" fmla="*/ 770557 h 1966772"/>
              <a:gd name="connsiteX2" fmla="*/ 381939 w 611949"/>
              <a:gd name="connsiteY2" fmla="*/ 1443657 h 1966772"/>
              <a:gd name="connsiteX3" fmla="*/ 508939 w 611949"/>
              <a:gd name="connsiteY3" fmla="*/ 1075357 h 1966772"/>
              <a:gd name="connsiteX4" fmla="*/ 610539 w 611949"/>
              <a:gd name="connsiteY4" fmla="*/ 1964357 h 1966772"/>
              <a:gd name="connsiteX5" fmla="*/ 432739 w 611949"/>
              <a:gd name="connsiteY5" fmla="*/ 1303957 h 1966772"/>
              <a:gd name="connsiteX6" fmla="*/ 394639 w 611949"/>
              <a:gd name="connsiteY6" fmla="*/ 300657 h 1966772"/>
              <a:gd name="connsiteX7" fmla="*/ 939 w 611949"/>
              <a:gd name="connsiteY7" fmla="*/ 21257 h 1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949" h="1966772">
                <a:moveTo>
                  <a:pt x="939" y="21257"/>
                </a:moveTo>
                <a:cubicBezTo>
                  <a:pt x="22106" y="99574"/>
                  <a:pt x="458139" y="533490"/>
                  <a:pt x="521639" y="770557"/>
                </a:cubicBezTo>
                <a:cubicBezTo>
                  <a:pt x="585139" y="1007624"/>
                  <a:pt x="384056" y="1392857"/>
                  <a:pt x="381939" y="1443657"/>
                </a:cubicBezTo>
                <a:cubicBezTo>
                  <a:pt x="379822" y="1494457"/>
                  <a:pt x="470839" y="988574"/>
                  <a:pt x="508939" y="1075357"/>
                </a:cubicBezTo>
                <a:cubicBezTo>
                  <a:pt x="547039" y="1162140"/>
                  <a:pt x="623239" y="1926257"/>
                  <a:pt x="610539" y="1964357"/>
                </a:cubicBezTo>
                <a:cubicBezTo>
                  <a:pt x="597839" y="2002457"/>
                  <a:pt x="468722" y="1581240"/>
                  <a:pt x="432739" y="1303957"/>
                </a:cubicBezTo>
                <a:cubicBezTo>
                  <a:pt x="396756" y="1026674"/>
                  <a:pt x="466606" y="510207"/>
                  <a:pt x="394639" y="300657"/>
                </a:cubicBezTo>
                <a:cubicBezTo>
                  <a:pt x="322672" y="91107"/>
                  <a:pt x="-20228" y="-57060"/>
                  <a:pt x="939" y="212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1940476E-2859-81FA-36AF-3D89B7CE385E}"/>
              </a:ext>
            </a:extLst>
          </p:cNvPr>
          <p:cNvSpPr/>
          <p:nvPr/>
        </p:nvSpPr>
        <p:spPr>
          <a:xfrm>
            <a:off x="-75250" y="482600"/>
            <a:ext cx="7607509" cy="1240174"/>
          </a:xfrm>
          <a:custGeom>
            <a:avLst/>
            <a:gdLst>
              <a:gd name="connsiteX0" fmla="*/ 11750 w 7607509"/>
              <a:gd name="connsiteY0" fmla="*/ 0 h 1240174"/>
              <a:gd name="connsiteX1" fmla="*/ 367350 w 7607509"/>
              <a:gd name="connsiteY1" fmla="*/ 12700 h 1240174"/>
              <a:gd name="connsiteX2" fmla="*/ 7123750 w 7607509"/>
              <a:gd name="connsiteY2" fmla="*/ 127000 h 1240174"/>
              <a:gd name="connsiteX3" fmla="*/ 5536250 w 7607509"/>
              <a:gd name="connsiteY3" fmla="*/ 330200 h 1240174"/>
              <a:gd name="connsiteX4" fmla="*/ 6349050 w 7607509"/>
              <a:gd name="connsiteY4" fmla="*/ 723900 h 1240174"/>
              <a:gd name="connsiteX5" fmla="*/ 2627950 w 7607509"/>
              <a:gd name="connsiteY5" fmla="*/ 990600 h 1240174"/>
              <a:gd name="connsiteX6" fmla="*/ 7580950 w 7607509"/>
              <a:gd name="connsiteY6" fmla="*/ 1117600 h 1240174"/>
              <a:gd name="connsiteX7" fmla="*/ 4393250 w 7607509"/>
              <a:gd name="connsiteY7" fmla="*/ 1206500 h 1240174"/>
              <a:gd name="connsiteX8" fmla="*/ 11750 w 7607509"/>
              <a:gd name="connsiteY8" fmla="*/ 1206500 h 1240174"/>
              <a:gd name="connsiteX9" fmla="*/ 3047050 w 7607509"/>
              <a:gd name="connsiteY9" fmla="*/ 800100 h 1240174"/>
              <a:gd name="connsiteX10" fmla="*/ 1205550 w 7607509"/>
              <a:gd name="connsiteY10" fmla="*/ 673100 h 1240174"/>
              <a:gd name="connsiteX11" fmla="*/ 11750 w 7607509"/>
              <a:gd name="connsiteY11" fmla="*/ 0 h 124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7509" h="1240174">
                <a:moveTo>
                  <a:pt x="11750" y="0"/>
                </a:moveTo>
                <a:lnTo>
                  <a:pt x="367350" y="12700"/>
                </a:lnTo>
                <a:lnTo>
                  <a:pt x="7123750" y="127000"/>
                </a:lnTo>
                <a:cubicBezTo>
                  <a:pt x="7985233" y="179917"/>
                  <a:pt x="5665367" y="230717"/>
                  <a:pt x="5536250" y="330200"/>
                </a:cubicBezTo>
                <a:cubicBezTo>
                  <a:pt x="5407133" y="429683"/>
                  <a:pt x="6833767" y="613833"/>
                  <a:pt x="6349050" y="723900"/>
                </a:cubicBezTo>
                <a:cubicBezTo>
                  <a:pt x="5864333" y="833967"/>
                  <a:pt x="2422633" y="924983"/>
                  <a:pt x="2627950" y="990600"/>
                </a:cubicBezTo>
                <a:cubicBezTo>
                  <a:pt x="2833267" y="1056217"/>
                  <a:pt x="7286733" y="1081617"/>
                  <a:pt x="7580950" y="1117600"/>
                </a:cubicBezTo>
                <a:cubicBezTo>
                  <a:pt x="7875167" y="1153583"/>
                  <a:pt x="5654783" y="1191683"/>
                  <a:pt x="4393250" y="1206500"/>
                </a:cubicBezTo>
                <a:cubicBezTo>
                  <a:pt x="3131717" y="1221317"/>
                  <a:pt x="236117" y="1274233"/>
                  <a:pt x="11750" y="1206500"/>
                </a:cubicBezTo>
                <a:cubicBezTo>
                  <a:pt x="-212617" y="1138767"/>
                  <a:pt x="2848083" y="889000"/>
                  <a:pt x="3047050" y="800100"/>
                </a:cubicBezTo>
                <a:cubicBezTo>
                  <a:pt x="3246017" y="711200"/>
                  <a:pt x="1713550" y="802217"/>
                  <a:pt x="1205550" y="673100"/>
                </a:cubicBezTo>
                <a:cubicBezTo>
                  <a:pt x="697550" y="543983"/>
                  <a:pt x="348300" y="284691"/>
                  <a:pt x="1175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48427BF3-2FE4-F9CF-EFB0-E5F5E5D9BA6B}"/>
              </a:ext>
            </a:extLst>
          </p:cNvPr>
          <p:cNvSpPr/>
          <p:nvPr/>
        </p:nvSpPr>
        <p:spPr>
          <a:xfrm>
            <a:off x="7394434" y="4568534"/>
            <a:ext cx="1572938" cy="5019062"/>
          </a:xfrm>
          <a:custGeom>
            <a:avLst/>
            <a:gdLst>
              <a:gd name="connsiteX0" fmla="*/ 1571766 w 1572938"/>
              <a:gd name="connsiteY0" fmla="*/ 3466 h 5019062"/>
              <a:gd name="connsiteX1" fmla="*/ 289066 w 1572938"/>
              <a:gd name="connsiteY1" fmla="*/ 803566 h 5019062"/>
              <a:gd name="connsiteX2" fmla="*/ 1012966 w 1572938"/>
              <a:gd name="connsiteY2" fmla="*/ 2733966 h 5019062"/>
              <a:gd name="connsiteX3" fmla="*/ 403366 w 1572938"/>
              <a:gd name="connsiteY3" fmla="*/ 2251366 h 5019062"/>
              <a:gd name="connsiteX4" fmla="*/ 1495566 w 1572938"/>
              <a:gd name="connsiteY4" fmla="*/ 4994566 h 5019062"/>
              <a:gd name="connsiteX5" fmla="*/ 695466 w 1572938"/>
              <a:gd name="connsiteY5" fmla="*/ 3457866 h 5019062"/>
              <a:gd name="connsiteX6" fmla="*/ 22366 w 1572938"/>
              <a:gd name="connsiteY6" fmla="*/ 1070266 h 5019062"/>
              <a:gd name="connsiteX7" fmla="*/ 1571766 w 1572938"/>
              <a:gd name="connsiteY7" fmla="*/ 3466 h 50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2938" h="5019062">
                <a:moveTo>
                  <a:pt x="1571766" y="3466"/>
                </a:moveTo>
                <a:cubicBezTo>
                  <a:pt x="1616216" y="-40984"/>
                  <a:pt x="382199" y="348483"/>
                  <a:pt x="289066" y="803566"/>
                </a:cubicBezTo>
                <a:cubicBezTo>
                  <a:pt x="195933" y="1258649"/>
                  <a:pt x="993916" y="2492666"/>
                  <a:pt x="1012966" y="2733966"/>
                </a:cubicBezTo>
                <a:cubicBezTo>
                  <a:pt x="1032016" y="2975266"/>
                  <a:pt x="322933" y="1874599"/>
                  <a:pt x="403366" y="2251366"/>
                </a:cubicBezTo>
                <a:cubicBezTo>
                  <a:pt x="483799" y="2628133"/>
                  <a:pt x="1446883" y="4793483"/>
                  <a:pt x="1495566" y="4994566"/>
                </a:cubicBezTo>
                <a:cubicBezTo>
                  <a:pt x="1544249" y="5195649"/>
                  <a:pt x="940999" y="4111916"/>
                  <a:pt x="695466" y="3457866"/>
                </a:cubicBezTo>
                <a:cubicBezTo>
                  <a:pt x="449933" y="2803816"/>
                  <a:pt x="-119451" y="1648116"/>
                  <a:pt x="22366" y="1070266"/>
                </a:cubicBezTo>
                <a:cubicBezTo>
                  <a:pt x="164183" y="492416"/>
                  <a:pt x="1527316" y="47916"/>
                  <a:pt x="1571766" y="34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EBFCCF1E-08D8-B2A8-AAE8-868CEE6F1871}"/>
              </a:ext>
            </a:extLst>
          </p:cNvPr>
          <p:cNvSpPr/>
          <p:nvPr/>
        </p:nvSpPr>
        <p:spPr>
          <a:xfrm>
            <a:off x="425995" y="4346893"/>
            <a:ext cx="2919060" cy="5856297"/>
          </a:xfrm>
          <a:custGeom>
            <a:avLst/>
            <a:gdLst>
              <a:gd name="connsiteX0" fmla="*/ 5805 w 2919060"/>
              <a:gd name="connsiteY0" fmla="*/ 174307 h 5856297"/>
              <a:gd name="connsiteX1" fmla="*/ 247105 w 2919060"/>
              <a:gd name="connsiteY1" fmla="*/ 479107 h 5856297"/>
              <a:gd name="connsiteX2" fmla="*/ 1352005 w 2919060"/>
              <a:gd name="connsiteY2" fmla="*/ 2841307 h 5856297"/>
              <a:gd name="connsiteX3" fmla="*/ 1860005 w 2919060"/>
              <a:gd name="connsiteY3" fmla="*/ 2409507 h 5856297"/>
              <a:gd name="connsiteX4" fmla="*/ 2914105 w 2919060"/>
              <a:gd name="connsiteY4" fmla="*/ 3209607 h 5856297"/>
              <a:gd name="connsiteX5" fmla="*/ 1390105 w 2919060"/>
              <a:gd name="connsiteY5" fmla="*/ 4644707 h 5856297"/>
              <a:gd name="connsiteX6" fmla="*/ 158205 w 2919060"/>
              <a:gd name="connsiteY6" fmla="*/ 5851207 h 5856297"/>
              <a:gd name="connsiteX7" fmla="*/ 564605 w 2919060"/>
              <a:gd name="connsiteY7" fmla="*/ 4174807 h 5856297"/>
              <a:gd name="connsiteX8" fmla="*/ 386805 w 2919060"/>
              <a:gd name="connsiteY8" fmla="*/ 2561907 h 5856297"/>
              <a:gd name="connsiteX9" fmla="*/ 5805 w 2919060"/>
              <a:gd name="connsiteY9" fmla="*/ 174307 h 585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9060" h="5856297">
                <a:moveTo>
                  <a:pt x="5805" y="174307"/>
                </a:moveTo>
                <a:cubicBezTo>
                  <a:pt x="-17478" y="-172826"/>
                  <a:pt x="22738" y="34607"/>
                  <a:pt x="247105" y="479107"/>
                </a:cubicBezTo>
                <a:cubicBezTo>
                  <a:pt x="471472" y="923607"/>
                  <a:pt x="1083188" y="2519574"/>
                  <a:pt x="1352005" y="2841307"/>
                </a:cubicBezTo>
                <a:cubicBezTo>
                  <a:pt x="1620822" y="3163040"/>
                  <a:pt x="1599655" y="2348124"/>
                  <a:pt x="1860005" y="2409507"/>
                </a:cubicBezTo>
                <a:cubicBezTo>
                  <a:pt x="2120355" y="2470890"/>
                  <a:pt x="2992422" y="2837074"/>
                  <a:pt x="2914105" y="3209607"/>
                </a:cubicBezTo>
                <a:cubicBezTo>
                  <a:pt x="2835788" y="3582140"/>
                  <a:pt x="1849422" y="4204440"/>
                  <a:pt x="1390105" y="4644707"/>
                </a:cubicBezTo>
                <a:cubicBezTo>
                  <a:pt x="930788" y="5084974"/>
                  <a:pt x="295788" y="5929524"/>
                  <a:pt x="158205" y="5851207"/>
                </a:cubicBezTo>
                <a:cubicBezTo>
                  <a:pt x="20622" y="5772890"/>
                  <a:pt x="526505" y="4723024"/>
                  <a:pt x="564605" y="4174807"/>
                </a:cubicBezTo>
                <a:cubicBezTo>
                  <a:pt x="602705" y="3626590"/>
                  <a:pt x="479938" y="3226540"/>
                  <a:pt x="386805" y="2561907"/>
                </a:cubicBezTo>
                <a:cubicBezTo>
                  <a:pt x="293672" y="1897274"/>
                  <a:pt x="29088" y="521440"/>
                  <a:pt x="5805" y="1743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6BBE5ED6-21CC-F99D-6669-2BFCE042BBA7}"/>
              </a:ext>
            </a:extLst>
          </p:cNvPr>
          <p:cNvSpPr/>
          <p:nvPr/>
        </p:nvSpPr>
        <p:spPr>
          <a:xfrm>
            <a:off x="552577" y="487529"/>
            <a:ext cx="7952733" cy="1858076"/>
          </a:xfrm>
          <a:custGeom>
            <a:avLst/>
            <a:gdLst>
              <a:gd name="connsiteX0" fmla="*/ 501523 w 7952733"/>
              <a:gd name="connsiteY0" fmla="*/ 1404771 h 1858076"/>
              <a:gd name="connsiteX1" fmla="*/ 6889623 w 7952733"/>
              <a:gd name="connsiteY1" fmla="*/ 58571 h 1858076"/>
              <a:gd name="connsiteX2" fmla="*/ 4946523 w 7952733"/>
              <a:gd name="connsiteY2" fmla="*/ 617371 h 1858076"/>
              <a:gd name="connsiteX3" fmla="*/ 7880223 w 7952733"/>
              <a:gd name="connsiteY3" fmla="*/ 7771 h 1858076"/>
              <a:gd name="connsiteX4" fmla="*/ 7105523 w 7952733"/>
              <a:gd name="connsiteY4" fmla="*/ 274471 h 1858076"/>
              <a:gd name="connsiteX5" fmla="*/ 7638923 w 7952733"/>
              <a:gd name="connsiteY5" fmla="*/ 299871 h 1858076"/>
              <a:gd name="connsiteX6" fmla="*/ 7461123 w 7952733"/>
              <a:gd name="connsiteY6" fmla="*/ 820571 h 1858076"/>
              <a:gd name="connsiteX7" fmla="*/ 7804023 w 7952733"/>
              <a:gd name="connsiteY7" fmla="*/ 1785771 h 1858076"/>
              <a:gd name="connsiteX8" fmla="*/ 7791323 w 7952733"/>
              <a:gd name="connsiteY8" fmla="*/ 1633371 h 1858076"/>
              <a:gd name="connsiteX9" fmla="*/ 6622923 w 7952733"/>
              <a:gd name="connsiteY9" fmla="*/ 401471 h 1858076"/>
              <a:gd name="connsiteX10" fmla="*/ 4121023 w 7952733"/>
              <a:gd name="connsiteY10" fmla="*/ 630071 h 1858076"/>
              <a:gd name="connsiteX11" fmla="*/ 7067423 w 7952733"/>
              <a:gd name="connsiteY11" fmla="*/ 884071 h 1858076"/>
              <a:gd name="connsiteX12" fmla="*/ 3676523 w 7952733"/>
              <a:gd name="connsiteY12" fmla="*/ 1277771 h 1858076"/>
              <a:gd name="connsiteX13" fmla="*/ 819023 w 7952733"/>
              <a:gd name="connsiteY13" fmla="*/ 1366671 h 1858076"/>
              <a:gd name="connsiteX14" fmla="*/ 450723 w 7952733"/>
              <a:gd name="connsiteY14" fmla="*/ 1430171 h 1858076"/>
              <a:gd name="connsiteX15" fmla="*/ 501523 w 7952733"/>
              <a:gd name="connsiteY15" fmla="*/ 1404771 h 18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2733" h="1858076">
                <a:moveTo>
                  <a:pt x="501523" y="1404771"/>
                </a:moveTo>
                <a:lnTo>
                  <a:pt x="6889623" y="58571"/>
                </a:lnTo>
                <a:cubicBezTo>
                  <a:pt x="7630456" y="-72662"/>
                  <a:pt x="4781423" y="625838"/>
                  <a:pt x="4946523" y="617371"/>
                </a:cubicBezTo>
                <a:cubicBezTo>
                  <a:pt x="5111623" y="608904"/>
                  <a:pt x="7520390" y="64921"/>
                  <a:pt x="7880223" y="7771"/>
                </a:cubicBezTo>
                <a:cubicBezTo>
                  <a:pt x="8240056" y="-49379"/>
                  <a:pt x="7145740" y="225788"/>
                  <a:pt x="7105523" y="274471"/>
                </a:cubicBezTo>
                <a:cubicBezTo>
                  <a:pt x="7065306" y="323154"/>
                  <a:pt x="7579656" y="208854"/>
                  <a:pt x="7638923" y="299871"/>
                </a:cubicBezTo>
                <a:cubicBezTo>
                  <a:pt x="7698190" y="390888"/>
                  <a:pt x="7433606" y="572921"/>
                  <a:pt x="7461123" y="820571"/>
                </a:cubicBezTo>
                <a:cubicBezTo>
                  <a:pt x="7488640" y="1068221"/>
                  <a:pt x="7748990" y="1650304"/>
                  <a:pt x="7804023" y="1785771"/>
                </a:cubicBezTo>
                <a:cubicBezTo>
                  <a:pt x="7859056" y="1921238"/>
                  <a:pt x="7988173" y="1864088"/>
                  <a:pt x="7791323" y="1633371"/>
                </a:cubicBezTo>
                <a:cubicBezTo>
                  <a:pt x="7594473" y="1402654"/>
                  <a:pt x="7234640" y="568688"/>
                  <a:pt x="6622923" y="401471"/>
                </a:cubicBezTo>
                <a:cubicBezTo>
                  <a:pt x="6011206" y="234254"/>
                  <a:pt x="4046940" y="549638"/>
                  <a:pt x="4121023" y="630071"/>
                </a:cubicBezTo>
                <a:cubicBezTo>
                  <a:pt x="4195106" y="710504"/>
                  <a:pt x="7141506" y="776121"/>
                  <a:pt x="7067423" y="884071"/>
                </a:cubicBezTo>
                <a:cubicBezTo>
                  <a:pt x="6993340" y="992021"/>
                  <a:pt x="4717923" y="1197338"/>
                  <a:pt x="3676523" y="1277771"/>
                </a:cubicBezTo>
                <a:cubicBezTo>
                  <a:pt x="2635123" y="1358204"/>
                  <a:pt x="1356656" y="1341271"/>
                  <a:pt x="819023" y="1366671"/>
                </a:cubicBezTo>
                <a:cubicBezTo>
                  <a:pt x="281390" y="1392071"/>
                  <a:pt x="497290" y="1421704"/>
                  <a:pt x="450723" y="1430171"/>
                </a:cubicBezTo>
                <a:cubicBezTo>
                  <a:pt x="404156" y="1438638"/>
                  <a:pt x="-571627" y="1633371"/>
                  <a:pt x="501523" y="14047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1E679C92-6F37-D6BE-BB60-9BBEA20A6BB4}"/>
              </a:ext>
            </a:extLst>
          </p:cNvPr>
          <p:cNvSpPr/>
          <p:nvPr/>
        </p:nvSpPr>
        <p:spPr>
          <a:xfrm>
            <a:off x="222603" y="4015505"/>
            <a:ext cx="2896968" cy="6390470"/>
          </a:xfrm>
          <a:custGeom>
            <a:avLst/>
            <a:gdLst>
              <a:gd name="connsiteX0" fmla="*/ 5997 w 2896968"/>
              <a:gd name="connsiteY0" fmla="*/ 188195 h 6390470"/>
              <a:gd name="connsiteX1" fmla="*/ 44097 w 2896968"/>
              <a:gd name="connsiteY1" fmla="*/ 289795 h 6390470"/>
              <a:gd name="connsiteX2" fmla="*/ 1314097 w 2896968"/>
              <a:gd name="connsiteY2" fmla="*/ 3820395 h 6390470"/>
              <a:gd name="connsiteX3" fmla="*/ 1441097 w 2896968"/>
              <a:gd name="connsiteY3" fmla="*/ 3185395 h 6390470"/>
              <a:gd name="connsiteX4" fmla="*/ 1733197 w 2896968"/>
              <a:gd name="connsiteY4" fmla="*/ 3515595 h 6390470"/>
              <a:gd name="connsiteX5" fmla="*/ 2037997 w 2896968"/>
              <a:gd name="connsiteY5" fmla="*/ 3261595 h 6390470"/>
              <a:gd name="connsiteX6" fmla="*/ 2533297 w 2896968"/>
              <a:gd name="connsiteY6" fmla="*/ 4239495 h 6390470"/>
              <a:gd name="connsiteX7" fmla="*/ 2418997 w 2896968"/>
              <a:gd name="connsiteY7" fmla="*/ 3667995 h 6390470"/>
              <a:gd name="connsiteX8" fmla="*/ 2876197 w 2896968"/>
              <a:gd name="connsiteY8" fmla="*/ 2982195 h 6390470"/>
              <a:gd name="connsiteX9" fmla="*/ 1631597 w 2896968"/>
              <a:gd name="connsiteY9" fmla="*/ 3985495 h 6390470"/>
              <a:gd name="connsiteX10" fmla="*/ 171097 w 2896968"/>
              <a:gd name="connsiteY10" fmla="*/ 6322295 h 6390470"/>
              <a:gd name="connsiteX11" fmla="*/ 653697 w 2896968"/>
              <a:gd name="connsiteY11" fmla="*/ 5712695 h 6390470"/>
              <a:gd name="connsiteX12" fmla="*/ 1225197 w 2896968"/>
              <a:gd name="connsiteY12" fmla="*/ 5166595 h 6390470"/>
              <a:gd name="connsiteX13" fmla="*/ 1339497 w 2896968"/>
              <a:gd name="connsiteY13" fmla="*/ 4315695 h 6390470"/>
              <a:gd name="connsiteX14" fmla="*/ 196497 w 2896968"/>
              <a:gd name="connsiteY14" fmla="*/ 3147295 h 6390470"/>
              <a:gd name="connsiteX15" fmla="*/ 5997 w 2896968"/>
              <a:gd name="connsiteY15" fmla="*/ 188195 h 6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6968" h="6390470">
                <a:moveTo>
                  <a:pt x="5997" y="188195"/>
                </a:moveTo>
                <a:cubicBezTo>
                  <a:pt x="-19403" y="-288055"/>
                  <a:pt x="44097" y="289795"/>
                  <a:pt x="44097" y="289795"/>
                </a:cubicBezTo>
                <a:cubicBezTo>
                  <a:pt x="262114" y="895162"/>
                  <a:pt x="1081264" y="3337795"/>
                  <a:pt x="1314097" y="3820395"/>
                </a:cubicBezTo>
                <a:cubicBezTo>
                  <a:pt x="1546930" y="4302995"/>
                  <a:pt x="1371247" y="3236195"/>
                  <a:pt x="1441097" y="3185395"/>
                </a:cubicBezTo>
                <a:cubicBezTo>
                  <a:pt x="1510947" y="3134595"/>
                  <a:pt x="1633714" y="3502895"/>
                  <a:pt x="1733197" y="3515595"/>
                </a:cubicBezTo>
                <a:cubicBezTo>
                  <a:pt x="1832680" y="3528295"/>
                  <a:pt x="1904647" y="3140945"/>
                  <a:pt x="2037997" y="3261595"/>
                </a:cubicBezTo>
                <a:cubicBezTo>
                  <a:pt x="2171347" y="3382245"/>
                  <a:pt x="2469797" y="4171762"/>
                  <a:pt x="2533297" y="4239495"/>
                </a:cubicBezTo>
                <a:cubicBezTo>
                  <a:pt x="2596797" y="4307228"/>
                  <a:pt x="2361847" y="3877545"/>
                  <a:pt x="2418997" y="3667995"/>
                </a:cubicBezTo>
                <a:cubicBezTo>
                  <a:pt x="2476147" y="3458445"/>
                  <a:pt x="3007430" y="2929278"/>
                  <a:pt x="2876197" y="2982195"/>
                </a:cubicBezTo>
                <a:cubicBezTo>
                  <a:pt x="2744964" y="3035112"/>
                  <a:pt x="2082447" y="3428812"/>
                  <a:pt x="1631597" y="3985495"/>
                </a:cubicBezTo>
                <a:cubicBezTo>
                  <a:pt x="1180747" y="4542178"/>
                  <a:pt x="334080" y="6034428"/>
                  <a:pt x="171097" y="6322295"/>
                </a:cubicBezTo>
                <a:cubicBezTo>
                  <a:pt x="8114" y="6610162"/>
                  <a:pt x="478014" y="5905312"/>
                  <a:pt x="653697" y="5712695"/>
                </a:cubicBezTo>
                <a:cubicBezTo>
                  <a:pt x="829380" y="5520078"/>
                  <a:pt x="1110897" y="5399428"/>
                  <a:pt x="1225197" y="5166595"/>
                </a:cubicBezTo>
                <a:cubicBezTo>
                  <a:pt x="1339497" y="4933762"/>
                  <a:pt x="1510947" y="4652245"/>
                  <a:pt x="1339497" y="4315695"/>
                </a:cubicBezTo>
                <a:cubicBezTo>
                  <a:pt x="1168047" y="3979145"/>
                  <a:pt x="420864" y="3835212"/>
                  <a:pt x="196497" y="3147295"/>
                </a:cubicBezTo>
                <a:cubicBezTo>
                  <a:pt x="-27870" y="2459378"/>
                  <a:pt x="31397" y="664445"/>
                  <a:pt x="5997" y="188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63F95BEF-940C-C7B9-896E-3E645057F2E2}"/>
              </a:ext>
            </a:extLst>
          </p:cNvPr>
          <p:cNvSpPr/>
          <p:nvPr/>
        </p:nvSpPr>
        <p:spPr>
          <a:xfrm>
            <a:off x="7499911" y="4412675"/>
            <a:ext cx="2048755" cy="4911969"/>
          </a:xfrm>
          <a:custGeom>
            <a:avLst/>
            <a:gdLst>
              <a:gd name="connsiteX0" fmla="*/ 1478989 w 2048755"/>
              <a:gd name="connsiteY0" fmla="*/ 83125 h 4911969"/>
              <a:gd name="connsiteX1" fmla="*/ 1478989 w 2048755"/>
              <a:gd name="connsiteY1" fmla="*/ 133925 h 4911969"/>
              <a:gd name="connsiteX2" fmla="*/ 348689 w 2048755"/>
              <a:gd name="connsiteY2" fmla="*/ 794325 h 4911969"/>
              <a:gd name="connsiteX3" fmla="*/ 767789 w 2048755"/>
              <a:gd name="connsiteY3" fmla="*/ 2356425 h 4911969"/>
              <a:gd name="connsiteX4" fmla="*/ 488389 w 2048755"/>
              <a:gd name="connsiteY4" fmla="*/ 1924625 h 4911969"/>
              <a:gd name="connsiteX5" fmla="*/ 755089 w 2048755"/>
              <a:gd name="connsiteY5" fmla="*/ 2496125 h 4911969"/>
              <a:gd name="connsiteX6" fmla="*/ 640789 w 2048755"/>
              <a:gd name="connsiteY6" fmla="*/ 2140525 h 4911969"/>
              <a:gd name="connsiteX7" fmla="*/ 780489 w 2048755"/>
              <a:gd name="connsiteY7" fmla="*/ 2661225 h 4911969"/>
              <a:gd name="connsiteX8" fmla="*/ 932889 w 2048755"/>
              <a:gd name="connsiteY8" fmla="*/ 3359725 h 4911969"/>
              <a:gd name="connsiteX9" fmla="*/ 2025089 w 2048755"/>
              <a:gd name="connsiteY9" fmla="*/ 4883725 h 4911969"/>
              <a:gd name="connsiteX10" fmla="*/ 1605989 w 2048755"/>
              <a:gd name="connsiteY10" fmla="*/ 4261425 h 4911969"/>
              <a:gd name="connsiteX11" fmla="*/ 704289 w 2048755"/>
              <a:gd name="connsiteY11" fmla="*/ 3156525 h 4911969"/>
              <a:gd name="connsiteX12" fmla="*/ 475689 w 2048755"/>
              <a:gd name="connsiteY12" fmla="*/ 1988125 h 4911969"/>
              <a:gd name="connsiteX13" fmla="*/ 958289 w 2048755"/>
              <a:gd name="connsiteY13" fmla="*/ 946725 h 4911969"/>
              <a:gd name="connsiteX14" fmla="*/ 5789 w 2048755"/>
              <a:gd name="connsiteY14" fmla="*/ 1061025 h 4911969"/>
              <a:gd name="connsiteX15" fmla="*/ 1478989 w 2048755"/>
              <a:gd name="connsiteY15" fmla="*/ 83125 h 49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8755" h="4911969">
                <a:moveTo>
                  <a:pt x="1478989" y="83125"/>
                </a:moveTo>
                <a:cubicBezTo>
                  <a:pt x="1724522" y="-71392"/>
                  <a:pt x="1667372" y="15392"/>
                  <a:pt x="1478989" y="133925"/>
                </a:cubicBezTo>
                <a:cubicBezTo>
                  <a:pt x="1290606" y="252458"/>
                  <a:pt x="467222" y="423908"/>
                  <a:pt x="348689" y="794325"/>
                </a:cubicBezTo>
                <a:cubicBezTo>
                  <a:pt x="230156" y="1164742"/>
                  <a:pt x="744506" y="2168042"/>
                  <a:pt x="767789" y="2356425"/>
                </a:cubicBezTo>
                <a:cubicBezTo>
                  <a:pt x="791072" y="2544808"/>
                  <a:pt x="490506" y="1901342"/>
                  <a:pt x="488389" y="1924625"/>
                </a:cubicBezTo>
                <a:cubicBezTo>
                  <a:pt x="486272" y="1947908"/>
                  <a:pt x="729689" y="2460142"/>
                  <a:pt x="755089" y="2496125"/>
                </a:cubicBezTo>
                <a:cubicBezTo>
                  <a:pt x="780489" y="2532108"/>
                  <a:pt x="636556" y="2113008"/>
                  <a:pt x="640789" y="2140525"/>
                </a:cubicBezTo>
                <a:cubicBezTo>
                  <a:pt x="645022" y="2168042"/>
                  <a:pt x="731806" y="2458025"/>
                  <a:pt x="780489" y="2661225"/>
                </a:cubicBezTo>
                <a:cubicBezTo>
                  <a:pt x="829172" y="2864425"/>
                  <a:pt x="725456" y="2989308"/>
                  <a:pt x="932889" y="3359725"/>
                </a:cubicBezTo>
                <a:cubicBezTo>
                  <a:pt x="1140322" y="3730142"/>
                  <a:pt x="1912906" y="4733442"/>
                  <a:pt x="2025089" y="4883725"/>
                </a:cubicBezTo>
                <a:cubicBezTo>
                  <a:pt x="2137272" y="5034008"/>
                  <a:pt x="1826122" y="4549292"/>
                  <a:pt x="1605989" y="4261425"/>
                </a:cubicBezTo>
                <a:cubicBezTo>
                  <a:pt x="1385856" y="3973558"/>
                  <a:pt x="892672" y="3535408"/>
                  <a:pt x="704289" y="3156525"/>
                </a:cubicBezTo>
                <a:cubicBezTo>
                  <a:pt x="515906" y="2777642"/>
                  <a:pt x="433356" y="2356425"/>
                  <a:pt x="475689" y="1988125"/>
                </a:cubicBezTo>
                <a:cubicBezTo>
                  <a:pt x="518022" y="1619825"/>
                  <a:pt x="1036606" y="1101242"/>
                  <a:pt x="958289" y="946725"/>
                </a:cubicBezTo>
                <a:cubicBezTo>
                  <a:pt x="879972" y="792208"/>
                  <a:pt x="-83111" y="1204958"/>
                  <a:pt x="5789" y="1061025"/>
                </a:cubicBezTo>
                <a:cubicBezTo>
                  <a:pt x="94689" y="917092"/>
                  <a:pt x="1233456" y="237642"/>
                  <a:pt x="1478989" y="83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A045D9F8-318E-82D6-DD7F-87A2C9070889}"/>
              </a:ext>
            </a:extLst>
          </p:cNvPr>
          <p:cNvSpPr/>
          <p:nvPr/>
        </p:nvSpPr>
        <p:spPr>
          <a:xfrm>
            <a:off x="-292100" y="11950700"/>
            <a:ext cx="9923476" cy="388380"/>
          </a:xfrm>
          <a:custGeom>
            <a:avLst/>
            <a:gdLst>
              <a:gd name="connsiteX0" fmla="*/ 0 w 9923476"/>
              <a:gd name="connsiteY0" fmla="*/ 0 h 388380"/>
              <a:gd name="connsiteX1" fmla="*/ 520700 w 9923476"/>
              <a:gd name="connsiteY1" fmla="*/ 50800 h 388380"/>
              <a:gd name="connsiteX2" fmla="*/ 7315200 w 9923476"/>
              <a:gd name="connsiteY2" fmla="*/ 177800 h 388380"/>
              <a:gd name="connsiteX3" fmla="*/ 5232400 w 9923476"/>
              <a:gd name="connsiteY3" fmla="*/ 266700 h 388380"/>
              <a:gd name="connsiteX4" fmla="*/ 9918700 w 9923476"/>
              <a:gd name="connsiteY4" fmla="*/ 76200 h 388380"/>
              <a:gd name="connsiteX5" fmla="*/ 6032500 w 9923476"/>
              <a:gd name="connsiteY5" fmla="*/ 342900 h 388380"/>
              <a:gd name="connsiteX6" fmla="*/ 1955800 w 9923476"/>
              <a:gd name="connsiteY6" fmla="*/ 355600 h 388380"/>
              <a:gd name="connsiteX7" fmla="*/ 0 w 9923476"/>
              <a:gd name="connsiteY7" fmla="*/ 0 h 38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3476" h="388380">
                <a:moveTo>
                  <a:pt x="0" y="0"/>
                </a:moveTo>
                <a:lnTo>
                  <a:pt x="520700" y="50800"/>
                </a:lnTo>
                <a:lnTo>
                  <a:pt x="7315200" y="177800"/>
                </a:lnTo>
                <a:lnTo>
                  <a:pt x="5232400" y="266700"/>
                </a:lnTo>
                <a:lnTo>
                  <a:pt x="9918700" y="76200"/>
                </a:lnTo>
                <a:cubicBezTo>
                  <a:pt x="10052050" y="88900"/>
                  <a:pt x="7359650" y="296333"/>
                  <a:pt x="6032500" y="342900"/>
                </a:cubicBezTo>
                <a:cubicBezTo>
                  <a:pt x="4705350" y="389467"/>
                  <a:pt x="2959100" y="410633"/>
                  <a:pt x="1955800" y="355600"/>
                </a:cubicBezTo>
                <a:cubicBezTo>
                  <a:pt x="952500" y="300567"/>
                  <a:pt x="482600" y="1566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65F62D98-8F56-7873-E9A2-C3B238587737}"/>
              </a:ext>
            </a:extLst>
          </p:cNvPr>
          <p:cNvSpPr/>
          <p:nvPr/>
        </p:nvSpPr>
        <p:spPr>
          <a:xfrm>
            <a:off x="5044906" y="4132227"/>
            <a:ext cx="309121" cy="720445"/>
          </a:xfrm>
          <a:custGeom>
            <a:avLst/>
            <a:gdLst>
              <a:gd name="connsiteX0" fmla="*/ 8725 w 309121"/>
              <a:gd name="connsiteY0" fmla="*/ 23 h 720445"/>
              <a:gd name="connsiteX1" fmla="*/ 225109 w 309121"/>
              <a:gd name="connsiteY1" fmla="*/ 167547 h 720445"/>
              <a:gd name="connsiteX2" fmla="*/ 232089 w 309121"/>
              <a:gd name="connsiteY2" fmla="*/ 146607 h 720445"/>
              <a:gd name="connsiteX3" fmla="*/ 239070 w 309121"/>
              <a:gd name="connsiteY3" fmla="*/ 272249 h 720445"/>
              <a:gd name="connsiteX4" fmla="*/ 308871 w 309121"/>
              <a:gd name="connsiteY4" fmla="*/ 160567 h 720445"/>
              <a:gd name="connsiteX5" fmla="*/ 211149 w 309121"/>
              <a:gd name="connsiteY5" fmla="*/ 328091 h 720445"/>
              <a:gd name="connsiteX6" fmla="*/ 155308 w 309121"/>
              <a:gd name="connsiteY6" fmla="*/ 544475 h 720445"/>
              <a:gd name="connsiteX7" fmla="*/ 148328 w 309121"/>
              <a:gd name="connsiteY7" fmla="*/ 425813 h 720445"/>
              <a:gd name="connsiteX8" fmla="*/ 29665 w 309121"/>
              <a:gd name="connsiteY8" fmla="*/ 718979 h 720445"/>
              <a:gd name="connsiteX9" fmla="*/ 43625 w 309121"/>
              <a:gd name="connsiteY9" fmla="*/ 279229 h 720445"/>
              <a:gd name="connsiteX10" fmla="*/ 1744 w 309121"/>
              <a:gd name="connsiteY10" fmla="*/ 202448 h 720445"/>
              <a:gd name="connsiteX11" fmla="*/ 15705 w 309121"/>
              <a:gd name="connsiteY11" fmla="*/ 237349 h 720445"/>
              <a:gd name="connsiteX12" fmla="*/ 85506 w 309121"/>
              <a:gd name="connsiteY12" fmla="*/ 181507 h 720445"/>
              <a:gd name="connsiteX13" fmla="*/ 8725 w 309121"/>
              <a:gd name="connsiteY13" fmla="*/ 23 h 7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121" h="720445">
                <a:moveTo>
                  <a:pt x="8725" y="23"/>
                </a:moveTo>
                <a:cubicBezTo>
                  <a:pt x="31992" y="-2304"/>
                  <a:pt x="225109" y="167547"/>
                  <a:pt x="225109" y="167547"/>
                </a:cubicBezTo>
                <a:cubicBezTo>
                  <a:pt x="262336" y="191978"/>
                  <a:pt x="229762" y="129157"/>
                  <a:pt x="232089" y="146607"/>
                </a:cubicBezTo>
                <a:cubicBezTo>
                  <a:pt x="234416" y="164057"/>
                  <a:pt x="226273" y="269922"/>
                  <a:pt x="239070" y="272249"/>
                </a:cubicBezTo>
                <a:cubicBezTo>
                  <a:pt x="251867" y="274576"/>
                  <a:pt x="313525" y="151260"/>
                  <a:pt x="308871" y="160567"/>
                </a:cubicBezTo>
                <a:cubicBezTo>
                  <a:pt x="304218" y="169874"/>
                  <a:pt x="236743" y="264106"/>
                  <a:pt x="211149" y="328091"/>
                </a:cubicBezTo>
                <a:cubicBezTo>
                  <a:pt x="185555" y="392076"/>
                  <a:pt x="165778" y="528188"/>
                  <a:pt x="155308" y="544475"/>
                </a:cubicBezTo>
                <a:cubicBezTo>
                  <a:pt x="144838" y="560762"/>
                  <a:pt x="169269" y="396729"/>
                  <a:pt x="148328" y="425813"/>
                </a:cubicBezTo>
                <a:cubicBezTo>
                  <a:pt x="127387" y="454897"/>
                  <a:pt x="47115" y="743410"/>
                  <a:pt x="29665" y="718979"/>
                </a:cubicBezTo>
                <a:cubicBezTo>
                  <a:pt x="12215" y="694548"/>
                  <a:pt x="48278" y="365317"/>
                  <a:pt x="43625" y="279229"/>
                </a:cubicBezTo>
                <a:cubicBezTo>
                  <a:pt x="38972" y="193141"/>
                  <a:pt x="1744" y="202448"/>
                  <a:pt x="1744" y="202448"/>
                </a:cubicBezTo>
                <a:cubicBezTo>
                  <a:pt x="-2909" y="195468"/>
                  <a:pt x="1745" y="240839"/>
                  <a:pt x="15705" y="237349"/>
                </a:cubicBezTo>
                <a:cubicBezTo>
                  <a:pt x="29665" y="233859"/>
                  <a:pt x="79689" y="219898"/>
                  <a:pt x="85506" y="181507"/>
                </a:cubicBezTo>
                <a:cubicBezTo>
                  <a:pt x="91323" y="143116"/>
                  <a:pt x="-14542" y="2350"/>
                  <a:pt x="8725" y="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BB333388-3CBC-528E-5FDE-496FF19A880C}"/>
              </a:ext>
            </a:extLst>
          </p:cNvPr>
          <p:cNvSpPr/>
          <p:nvPr/>
        </p:nvSpPr>
        <p:spPr>
          <a:xfrm>
            <a:off x="4323983" y="4699494"/>
            <a:ext cx="923268" cy="411459"/>
          </a:xfrm>
          <a:custGeom>
            <a:avLst/>
            <a:gdLst>
              <a:gd name="connsiteX0" fmla="*/ 97826 w 923268"/>
              <a:gd name="connsiteY0" fmla="*/ 314245 h 411459"/>
              <a:gd name="connsiteX1" fmla="*/ 645582 w 923268"/>
              <a:gd name="connsiteY1" fmla="*/ 115463 h 411459"/>
              <a:gd name="connsiteX2" fmla="*/ 460052 w 923268"/>
              <a:gd name="connsiteY2" fmla="*/ 212645 h 411459"/>
              <a:gd name="connsiteX3" fmla="*/ 919460 w 923268"/>
              <a:gd name="connsiteY3" fmla="*/ 610 h 411459"/>
              <a:gd name="connsiteX4" fmla="*/ 667669 w 923268"/>
              <a:gd name="connsiteY4" fmla="*/ 155219 h 411459"/>
              <a:gd name="connsiteX5" fmla="*/ 464469 w 923268"/>
              <a:gd name="connsiteY5" fmla="*/ 354002 h 411459"/>
              <a:gd name="connsiteX6" fmla="*/ 601408 w 923268"/>
              <a:gd name="connsiteY6" fmla="*/ 177306 h 411459"/>
              <a:gd name="connsiteX7" fmla="*/ 340782 w 923268"/>
              <a:gd name="connsiteY7" fmla="*/ 278906 h 411459"/>
              <a:gd name="connsiteX8" fmla="*/ 354034 w 923268"/>
              <a:gd name="connsiteY8" fmla="*/ 340749 h 411459"/>
              <a:gd name="connsiteX9" fmla="*/ 234765 w 923268"/>
              <a:gd name="connsiteY9" fmla="*/ 411428 h 411459"/>
              <a:gd name="connsiteX10" fmla="*/ 318695 w 923268"/>
              <a:gd name="connsiteY10" fmla="*/ 331915 h 411459"/>
              <a:gd name="connsiteX11" fmla="*/ 195008 w 923268"/>
              <a:gd name="connsiteY11" fmla="*/ 389341 h 411459"/>
              <a:gd name="connsiteX12" fmla="*/ 643 w 923268"/>
              <a:gd name="connsiteY12" fmla="*/ 327497 h 411459"/>
              <a:gd name="connsiteX13" fmla="*/ 265687 w 923268"/>
              <a:gd name="connsiteY13" fmla="*/ 367254 h 411459"/>
              <a:gd name="connsiteX14" fmla="*/ 97826 w 923268"/>
              <a:gd name="connsiteY14" fmla="*/ 314245 h 4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268" h="411459">
                <a:moveTo>
                  <a:pt x="97826" y="314245"/>
                </a:moveTo>
                <a:cubicBezTo>
                  <a:pt x="161142" y="272280"/>
                  <a:pt x="585211" y="132396"/>
                  <a:pt x="645582" y="115463"/>
                </a:cubicBezTo>
                <a:cubicBezTo>
                  <a:pt x="705953" y="98530"/>
                  <a:pt x="414406" y="231787"/>
                  <a:pt x="460052" y="212645"/>
                </a:cubicBezTo>
                <a:cubicBezTo>
                  <a:pt x="505698" y="193503"/>
                  <a:pt x="884857" y="10181"/>
                  <a:pt x="919460" y="610"/>
                </a:cubicBezTo>
                <a:cubicBezTo>
                  <a:pt x="954063" y="-8961"/>
                  <a:pt x="743501" y="96320"/>
                  <a:pt x="667669" y="155219"/>
                </a:cubicBezTo>
                <a:cubicBezTo>
                  <a:pt x="591837" y="214118"/>
                  <a:pt x="475512" y="350321"/>
                  <a:pt x="464469" y="354002"/>
                </a:cubicBezTo>
                <a:cubicBezTo>
                  <a:pt x="453426" y="357683"/>
                  <a:pt x="622022" y="189822"/>
                  <a:pt x="601408" y="177306"/>
                </a:cubicBezTo>
                <a:cubicBezTo>
                  <a:pt x="580794" y="164790"/>
                  <a:pt x="382011" y="251665"/>
                  <a:pt x="340782" y="278906"/>
                </a:cubicBezTo>
                <a:cubicBezTo>
                  <a:pt x="299553" y="306146"/>
                  <a:pt x="371704" y="318662"/>
                  <a:pt x="354034" y="340749"/>
                </a:cubicBezTo>
                <a:cubicBezTo>
                  <a:pt x="336365" y="362836"/>
                  <a:pt x="240655" y="412900"/>
                  <a:pt x="234765" y="411428"/>
                </a:cubicBezTo>
                <a:cubicBezTo>
                  <a:pt x="228875" y="409956"/>
                  <a:pt x="325321" y="335596"/>
                  <a:pt x="318695" y="331915"/>
                </a:cubicBezTo>
                <a:cubicBezTo>
                  <a:pt x="312069" y="328234"/>
                  <a:pt x="248017" y="390077"/>
                  <a:pt x="195008" y="389341"/>
                </a:cubicBezTo>
                <a:cubicBezTo>
                  <a:pt x="141999" y="388605"/>
                  <a:pt x="-11137" y="331178"/>
                  <a:pt x="643" y="327497"/>
                </a:cubicBezTo>
                <a:cubicBezTo>
                  <a:pt x="12423" y="323816"/>
                  <a:pt x="247281" y="370199"/>
                  <a:pt x="265687" y="367254"/>
                </a:cubicBezTo>
                <a:cubicBezTo>
                  <a:pt x="284093" y="364309"/>
                  <a:pt x="34510" y="356210"/>
                  <a:pt x="97826" y="3142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FF318CFA-04EA-2FE7-19AB-A52D5FC75118}"/>
              </a:ext>
            </a:extLst>
          </p:cNvPr>
          <p:cNvSpPr/>
          <p:nvPr/>
        </p:nvSpPr>
        <p:spPr>
          <a:xfrm>
            <a:off x="3309505" y="5231500"/>
            <a:ext cx="310072" cy="948472"/>
          </a:xfrm>
          <a:custGeom>
            <a:avLst/>
            <a:gdLst>
              <a:gd name="connsiteX0" fmla="*/ 74217 w 310072"/>
              <a:gd name="connsiteY0" fmla="*/ 87039 h 948472"/>
              <a:gd name="connsiteX1" fmla="*/ 290669 w 310072"/>
              <a:gd name="connsiteY1" fmla="*/ 612709 h 948472"/>
              <a:gd name="connsiteX2" fmla="*/ 242078 w 310072"/>
              <a:gd name="connsiteY2" fmla="*/ 515526 h 948472"/>
              <a:gd name="connsiteX3" fmla="*/ 290669 w 310072"/>
              <a:gd name="connsiteY3" fmla="*/ 851248 h 948472"/>
              <a:gd name="connsiteX4" fmla="*/ 303921 w 310072"/>
              <a:gd name="connsiteY4" fmla="*/ 674552 h 948472"/>
              <a:gd name="connsiteX5" fmla="*/ 299504 w 310072"/>
              <a:gd name="connsiteY5" fmla="*/ 948430 h 948472"/>
              <a:gd name="connsiteX6" fmla="*/ 184652 w 310072"/>
              <a:gd name="connsiteY6" fmla="*/ 696639 h 948472"/>
              <a:gd name="connsiteX7" fmla="*/ 237660 w 310072"/>
              <a:gd name="connsiteY7" fmla="*/ 829161 h 948472"/>
              <a:gd name="connsiteX8" fmla="*/ 184652 w 310072"/>
              <a:gd name="connsiteY8" fmla="*/ 506691 h 948472"/>
              <a:gd name="connsiteX9" fmla="*/ 74217 w 310072"/>
              <a:gd name="connsiteY9" fmla="*/ 294657 h 948472"/>
              <a:gd name="connsiteX10" fmla="*/ 206738 w 310072"/>
              <a:gd name="connsiteY10" fmla="*/ 458100 h 948472"/>
              <a:gd name="connsiteX11" fmla="*/ 3538 w 310072"/>
              <a:gd name="connsiteY11" fmla="*/ 135630 h 948472"/>
              <a:gd name="connsiteX12" fmla="*/ 74217 w 310072"/>
              <a:gd name="connsiteY12" fmla="*/ 215143 h 948472"/>
              <a:gd name="connsiteX13" fmla="*/ 30043 w 310072"/>
              <a:gd name="connsiteY13" fmla="*/ 11943 h 948472"/>
              <a:gd name="connsiteX14" fmla="*/ 74217 w 310072"/>
              <a:gd name="connsiteY14" fmla="*/ 87039 h 9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0072" h="948472">
                <a:moveTo>
                  <a:pt x="74217" y="87039"/>
                </a:moveTo>
                <a:cubicBezTo>
                  <a:pt x="117655" y="187167"/>
                  <a:pt x="262692" y="541295"/>
                  <a:pt x="290669" y="612709"/>
                </a:cubicBezTo>
                <a:cubicBezTo>
                  <a:pt x="318646" y="684124"/>
                  <a:pt x="242078" y="475770"/>
                  <a:pt x="242078" y="515526"/>
                </a:cubicBezTo>
                <a:cubicBezTo>
                  <a:pt x="242078" y="555282"/>
                  <a:pt x="280362" y="824744"/>
                  <a:pt x="290669" y="851248"/>
                </a:cubicBezTo>
                <a:cubicBezTo>
                  <a:pt x="300976" y="877752"/>
                  <a:pt x="302449" y="658355"/>
                  <a:pt x="303921" y="674552"/>
                </a:cubicBezTo>
                <a:cubicBezTo>
                  <a:pt x="305393" y="690749"/>
                  <a:pt x="319382" y="944749"/>
                  <a:pt x="299504" y="948430"/>
                </a:cubicBezTo>
                <a:cubicBezTo>
                  <a:pt x="279626" y="952111"/>
                  <a:pt x="194959" y="716517"/>
                  <a:pt x="184652" y="696639"/>
                </a:cubicBezTo>
                <a:cubicBezTo>
                  <a:pt x="174345" y="676761"/>
                  <a:pt x="237660" y="860819"/>
                  <a:pt x="237660" y="829161"/>
                </a:cubicBezTo>
                <a:cubicBezTo>
                  <a:pt x="237660" y="797503"/>
                  <a:pt x="211892" y="595775"/>
                  <a:pt x="184652" y="506691"/>
                </a:cubicBezTo>
                <a:cubicBezTo>
                  <a:pt x="157412" y="417607"/>
                  <a:pt x="70536" y="302755"/>
                  <a:pt x="74217" y="294657"/>
                </a:cubicBezTo>
                <a:cubicBezTo>
                  <a:pt x="77898" y="286559"/>
                  <a:pt x="218518" y="484605"/>
                  <a:pt x="206738" y="458100"/>
                </a:cubicBezTo>
                <a:cubicBezTo>
                  <a:pt x="194958" y="431595"/>
                  <a:pt x="25625" y="176123"/>
                  <a:pt x="3538" y="135630"/>
                </a:cubicBezTo>
                <a:cubicBezTo>
                  <a:pt x="-18549" y="95137"/>
                  <a:pt x="69799" y="235758"/>
                  <a:pt x="74217" y="215143"/>
                </a:cubicBezTo>
                <a:cubicBezTo>
                  <a:pt x="78635" y="194528"/>
                  <a:pt x="30043" y="32557"/>
                  <a:pt x="30043" y="11943"/>
                </a:cubicBezTo>
                <a:cubicBezTo>
                  <a:pt x="30043" y="-8671"/>
                  <a:pt x="30779" y="-13089"/>
                  <a:pt x="74217" y="870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9CA72387-9205-546D-B2DB-65E3D47CD9BA}"/>
              </a:ext>
            </a:extLst>
          </p:cNvPr>
          <p:cNvSpPr/>
          <p:nvPr/>
        </p:nvSpPr>
        <p:spPr>
          <a:xfrm>
            <a:off x="6564231" y="4249268"/>
            <a:ext cx="326957" cy="852870"/>
          </a:xfrm>
          <a:custGeom>
            <a:avLst/>
            <a:gdLst>
              <a:gd name="connsiteX0" fmla="*/ 39769 w 326957"/>
              <a:gd name="connsiteY0" fmla="*/ 262 h 852870"/>
              <a:gd name="connsiteX1" fmla="*/ 12 w 326957"/>
              <a:gd name="connsiteY1" fmla="*/ 278558 h 852870"/>
              <a:gd name="connsiteX2" fmla="*/ 35352 w 326957"/>
              <a:gd name="connsiteY2" fmla="*/ 194628 h 852870"/>
              <a:gd name="connsiteX3" fmla="*/ 30934 w 326957"/>
              <a:gd name="connsiteY3" fmla="*/ 433167 h 852870"/>
              <a:gd name="connsiteX4" fmla="*/ 101612 w 326957"/>
              <a:gd name="connsiteY4" fmla="*/ 587775 h 852870"/>
              <a:gd name="connsiteX5" fmla="*/ 8847 w 326957"/>
              <a:gd name="connsiteY5" fmla="*/ 525932 h 852870"/>
              <a:gd name="connsiteX6" fmla="*/ 181126 w 326957"/>
              <a:gd name="connsiteY6" fmla="*/ 636367 h 852870"/>
              <a:gd name="connsiteX7" fmla="*/ 326899 w 326957"/>
              <a:gd name="connsiteY7" fmla="*/ 852819 h 852870"/>
              <a:gd name="connsiteX8" fmla="*/ 198795 w 326957"/>
              <a:gd name="connsiteY8" fmla="*/ 654036 h 852870"/>
              <a:gd name="connsiteX9" fmla="*/ 189960 w 326957"/>
              <a:gd name="connsiteY9" fmla="*/ 380158 h 852870"/>
              <a:gd name="connsiteX10" fmla="*/ 163456 w 326957"/>
              <a:gd name="connsiteY10" fmla="*/ 512680 h 852870"/>
              <a:gd name="connsiteX11" fmla="*/ 145786 w 326957"/>
              <a:gd name="connsiteY11" fmla="*/ 194628 h 852870"/>
              <a:gd name="connsiteX12" fmla="*/ 114865 w 326957"/>
              <a:gd name="connsiteY12" fmla="*/ 335984 h 852870"/>
              <a:gd name="connsiteX13" fmla="*/ 39769 w 326957"/>
              <a:gd name="connsiteY13" fmla="*/ 262 h 85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6957" h="852870">
                <a:moveTo>
                  <a:pt x="39769" y="262"/>
                </a:moveTo>
                <a:cubicBezTo>
                  <a:pt x="20627" y="-9309"/>
                  <a:pt x="748" y="246164"/>
                  <a:pt x="12" y="278558"/>
                </a:cubicBezTo>
                <a:cubicBezTo>
                  <a:pt x="-724" y="310952"/>
                  <a:pt x="30198" y="168860"/>
                  <a:pt x="35352" y="194628"/>
                </a:cubicBezTo>
                <a:cubicBezTo>
                  <a:pt x="40506" y="220396"/>
                  <a:pt x="19891" y="367643"/>
                  <a:pt x="30934" y="433167"/>
                </a:cubicBezTo>
                <a:cubicBezTo>
                  <a:pt x="41977" y="498691"/>
                  <a:pt x="105293" y="572314"/>
                  <a:pt x="101612" y="587775"/>
                </a:cubicBezTo>
                <a:cubicBezTo>
                  <a:pt x="97931" y="603236"/>
                  <a:pt x="-4405" y="517833"/>
                  <a:pt x="8847" y="525932"/>
                </a:cubicBezTo>
                <a:cubicBezTo>
                  <a:pt x="22099" y="534031"/>
                  <a:pt x="128117" y="581886"/>
                  <a:pt x="181126" y="636367"/>
                </a:cubicBezTo>
                <a:cubicBezTo>
                  <a:pt x="234135" y="690848"/>
                  <a:pt x="323954" y="849874"/>
                  <a:pt x="326899" y="852819"/>
                </a:cubicBezTo>
                <a:cubicBezTo>
                  <a:pt x="329844" y="855764"/>
                  <a:pt x="221618" y="732813"/>
                  <a:pt x="198795" y="654036"/>
                </a:cubicBezTo>
                <a:cubicBezTo>
                  <a:pt x="175972" y="575259"/>
                  <a:pt x="195850" y="403717"/>
                  <a:pt x="189960" y="380158"/>
                </a:cubicBezTo>
                <a:cubicBezTo>
                  <a:pt x="184070" y="356599"/>
                  <a:pt x="170818" y="543602"/>
                  <a:pt x="163456" y="512680"/>
                </a:cubicBezTo>
                <a:cubicBezTo>
                  <a:pt x="156094" y="481758"/>
                  <a:pt x="153885" y="224077"/>
                  <a:pt x="145786" y="194628"/>
                </a:cubicBezTo>
                <a:cubicBezTo>
                  <a:pt x="137688" y="165179"/>
                  <a:pt x="132534" y="363961"/>
                  <a:pt x="114865" y="335984"/>
                </a:cubicBezTo>
                <a:cubicBezTo>
                  <a:pt x="97196" y="308007"/>
                  <a:pt x="58911" y="9833"/>
                  <a:pt x="39769" y="2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6429D897-3D33-CAB2-B19F-FCAD048F57E5}"/>
              </a:ext>
            </a:extLst>
          </p:cNvPr>
          <p:cNvSpPr/>
          <p:nvPr/>
        </p:nvSpPr>
        <p:spPr>
          <a:xfrm>
            <a:off x="7309164" y="8329527"/>
            <a:ext cx="349885" cy="1435808"/>
          </a:xfrm>
          <a:custGeom>
            <a:avLst/>
            <a:gdLst>
              <a:gd name="connsiteX0" fmla="*/ 71350 w 349885"/>
              <a:gd name="connsiteY0" fmla="*/ 4576 h 1435808"/>
              <a:gd name="connsiteX1" fmla="*/ 336962 w 349885"/>
              <a:gd name="connsiteY1" fmla="*/ 592404 h 1435808"/>
              <a:gd name="connsiteX2" fmla="*/ 306482 w 349885"/>
              <a:gd name="connsiteY2" fmla="*/ 570633 h 1435808"/>
              <a:gd name="connsiteX3" fmla="*/ 289065 w 349885"/>
              <a:gd name="connsiteY3" fmla="*/ 762222 h 1435808"/>
              <a:gd name="connsiteX4" fmla="*/ 345670 w 349885"/>
              <a:gd name="connsiteY4" fmla="*/ 1123627 h 1435808"/>
              <a:gd name="connsiteX5" fmla="*/ 241167 w 349885"/>
              <a:gd name="connsiteY5" fmla="*/ 836244 h 1435808"/>
              <a:gd name="connsiteX6" fmla="*/ 223750 w 349885"/>
              <a:gd name="connsiteY6" fmla="*/ 1306507 h 1435808"/>
              <a:gd name="connsiteX7" fmla="*/ 223750 w 349885"/>
              <a:gd name="connsiteY7" fmla="*/ 1415364 h 1435808"/>
              <a:gd name="connsiteX8" fmla="*/ 162790 w 349885"/>
              <a:gd name="connsiteY8" fmla="*/ 966873 h 1435808"/>
              <a:gd name="connsiteX9" fmla="*/ 141019 w 349885"/>
              <a:gd name="connsiteY9" fmla="*/ 1293444 h 1435808"/>
              <a:gd name="connsiteX10" fmla="*/ 6036 w 349885"/>
              <a:gd name="connsiteY10" fmla="*/ 540153 h 1435808"/>
              <a:gd name="connsiteX11" fmla="*/ 27807 w 349885"/>
              <a:gd name="connsiteY11" fmla="*/ 701262 h 1435808"/>
              <a:gd name="connsiteX12" fmla="*/ 66996 w 349885"/>
              <a:gd name="connsiteY12" fmla="*/ 422587 h 1435808"/>
              <a:gd name="connsiteX13" fmla="*/ 32162 w 349885"/>
              <a:gd name="connsiteY13" fmla="*/ 487902 h 1435808"/>
              <a:gd name="connsiteX14" fmla="*/ 119247 w 349885"/>
              <a:gd name="connsiteY14" fmla="*/ 326793 h 1435808"/>
              <a:gd name="connsiteX15" fmla="*/ 71350 w 349885"/>
              <a:gd name="connsiteY15" fmla="*/ 4576 h 14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9885" h="1435808">
                <a:moveTo>
                  <a:pt x="71350" y="4576"/>
                </a:moveTo>
                <a:cubicBezTo>
                  <a:pt x="107636" y="48845"/>
                  <a:pt x="297773" y="498061"/>
                  <a:pt x="336962" y="592404"/>
                </a:cubicBezTo>
                <a:cubicBezTo>
                  <a:pt x="376151" y="686747"/>
                  <a:pt x="314465" y="542330"/>
                  <a:pt x="306482" y="570633"/>
                </a:cubicBezTo>
                <a:cubicBezTo>
                  <a:pt x="298499" y="598936"/>
                  <a:pt x="282534" y="670056"/>
                  <a:pt x="289065" y="762222"/>
                </a:cubicBezTo>
                <a:cubicBezTo>
                  <a:pt x="295596" y="854388"/>
                  <a:pt x="353653" y="1111290"/>
                  <a:pt x="345670" y="1123627"/>
                </a:cubicBezTo>
                <a:cubicBezTo>
                  <a:pt x="337687" y="1135964"/>
                  <a:pt x="261487" y="805764"/>
                  <a:pt x="241167" y="836244"/>
                </a:cubicBezTo>
                <a:cubicBezTo>
                  <a:pt x="220847" y="866724"/>
                  <a:pt x="226653" y="1209987"/>
                  <a:pt x="223750" y="1306507"/>
                </a:cubicBezTo>
                <a:cubicBezTo>
                  <a:pt x="220847" y="1403027"/>
                  <a:pt x="233910" y="1471970"/>
                  <a:pt x="223750" y="1415364"/>
                </a:cubicBezTo>
                <a:cubicBezTo>
                  <a:pt x="213590" y="1358758"/>
                  <a:pt x="176578" y="987193"/>
                  <a:pt x="162790" y="966873"/>
                </a:cubicBezTo>
                <a:cubicBezTo>
                  <a:pt x="149002" y="946553"/>
                  <a:pt x="167145" y="1364564"/>
                  <a:pt x="141019" y="1293444"/>
                </a:cubicBezTo>
                <a:cubicBezTo>
                  <a:pt x="114893" y="1222324"/>
                  <a:pt x="24905" y="638850"/>
                  <a:pt x="6036" y="540153"/>
                </a:cubicBezTo>
                <a:cubicBezTo>
                  <a:pt x="-12833" y="441456"/>
                  <a:pt x="17647" y="720856"/>
                  <a:pt x="27807" y="701262"/>
                </a:cubicBezTo>
                <a:cubicBezTo>
                  <a:pt x="37967" y="681668"/>
                  <a:pt x="66270" y="458147"/>
                  <a:pt x="66996" y="422587"/>
                </a:cubicBezTo>
                <a:cubicBezTo>
                  <a:pt x="67722" y="387027"/>
                  <a:pt x="23454" y="503868"/>
                  <a:pt x="32162" y="487902"/>
                </a:cubicBezTo>
                <a:cubicBezTo>
                  <a:pt x="40870" y="471936"/>
                  <a:pt x="112716" y="403719"/>
                  <a:pt x="119247" y="326793"/>
                </a:cubicBezTo>
                <a:cubicBezTo>
                  <a:pt x="125778" y="249867"/>
                  <a:pt x="35064" y="-39693"/>
                  <a:pt x="71350" y="45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AB7C15F3-DA1A-26F0-9A66-1D438705FF79}"/>
              </a:ext>
            </a:extLst>
          </p:cNvPr>
          <p:cNvSpPr/>
          <p:nvPr/>
        </p:nvSpPr>
        <p:spPr>
          <a:xfrm>
            <a:off x="7207510" y="9540236"/>
            <a:ext cx="482243" cy="1162121"/>
          </a:xfrm>
          <a:custGeom>
            <a:avLst/>
            <a:gdLst>
              <a:gd name="connsiteX0" fmla="*/ 281861 w 482243"/>
              <a:gd name="connsiteY0" fmla="*/ 4 h 1162121"/>
              <a:gd name="connsiteX1" fmla="*/ 368947 w 482243"/>
              <a:gd name="connsiteY1" fmla="*/ 478975 h 1162121"/>
              <a:gd name="connsiteX2" fmla="*/ 482159 w 482243"/>
              <a:gd name="connsiteY2" fmla="*/ 831673 h 1162121"/>
              <a:gd name="connsiteX3" fmla="*/ 386364 w 482243"/>
              <a:gd name="connsiteY3" fmla="*/ 670564 h 1162121"/>
              <a:gd name="connsiteX4" fmla="*/ 325404 w 482243"/>
              <a:gd name="connsiteY4" fmla="*/ 966655 h 1162121"/>
              <a:gd name="connsiteX5" fmla="*/ 294924 w 482243"/>
              <a:gd name="connsiteY5" fmla="*/ 809901 h 1162121"/>
              <a:gd name="connsiteX6" fmla="*/ 264444 w 482243"/>
              <a:gd name="connsiteY6" fmla="*/ 1158244 h 1162121"/>
              <a:gd name="connsiteX7" fmla="*/ 255736 w 482243"/>
              <a:gd name="connsiteY7" fmla="*/ 953593 h 1162121"/>
              <a:gd name="connsiteX8" fmla="*/ 72856 w 482243"/>
              <a:gd name="connsiteY8" fmla="*/ 322221 h 1162121"/>
              <a:gd name="connsiteX9" fmla="*/ 146879 w 482243"/>
              <a:gd name="connsiteY9" fmla="*/ 566061 h 1162121"/>
              <a:gd name="connsiteX10" fmla="*/ 151233 w 482243"/>
              <a:gd name="connsiteY10" fmla="*/ 65318 h 1162121"/>
              <a:gd name="connsiteX11" fmla="*/ 3187 w 482243"/>
              <a:gd name="connsiteY11" fmla="*/ 487684 h 1162121"/>
              <a:gd name="connsiteX12" fmla="*/ 281861 w 482243"/>
              <a:gd name="connsiteY12" fmla="*/ 4 h 11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243" h="1162121">
                <a:moveTo>
                  <a:pt x="281861" y="4"/>
                </a:moveTo>
                <a:cubicBezTo>
                  <a:pt x="342821" y="-1447"/>
                  <a:pt x="335564" y="340364"/>
                  <a:pt x="368947" y="478975"/>
                </a:cubicBezTo>
                <a:cubicBezTo>
                  <a:pt x="402330" y="617586"/>
                  <a:pt x="479256" y="799742"/>
                  <a:pt x="482159" y="831673"/>
                </a:cubicBezTo>
                <a:cubicBezTo>
                  <a:pt x="485062" y="863604"/>
                  <a:pt x="412490" y="648067"/>
                  <a:pt x="386364" y="670564"/>
                </a:cubicBezTo>
                <a:cubicBezTo>
                  <a:pt x="360238" y="693061"/>
                  <a:pt x="340644" y="943432"/>
                  <a:pt x="325404" y="966655"/>
                </a:cubicBezTo>
                <a:cubicBezTo>
                  <a:pt x="310164" y="989878"/>
                  <a:pt x="305084" y="777970"/>
                  <a:pt x="294924" y="809901"/>
                </a:cubicBezTo>
                <a:cubicBezTo>
                  <a:pt x="284764" y="841832"/>
                  <a:pt x="270975" y="1134295"/>
                  <a:pt x="264444" y="1158244"/>
                </a:cubicBezTo>
                <a:cubicBezTo>
                  <a:pt x="257913" y="1182193"/>
                  <a:pt x="287667" y="1092930"/>
                  <a:pt x="255736" y="953593"/>
                </a:cubicBezTo>
                <a:cubicBezTo>
                  <a:pt x="223805" y="814256"/>
                  <a:pt x="90999" y="386809"/>
                  <a:pt x="72856" y="322221"/>
                </a:cubicBezTo>
                <a:cubicBezTo>
                  <a:pt x="54713" y="257633"/>
                  <a:pt x="133816" y="608878"/>
                  <a:pt x="146879" y="566061"/>
                </a:cubicBezTo>
                <a:cubicBezTo>
                  <a:pt x="159942" y="523244"/>
                  <a:pt x="175182" y="78381"/>
                  <a:pt x="151233" y="65318"/>
                </a:cubicBezTo>
                <a:cubicBezTo>
                  <a:pt x="127284" y="52255"/>
                  <a:pt x="-23664" y="504375"/>
                  <a:pt x="3187" y="487684"/>
                </a:cubicBezTo>
                <a:cubicBezTo>
                  <a:pt x="30038" y="470993"/>
                  <a:pt x="220901" y="1455"/>
                  <a:pt x="281861" y="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D9C22543-5DCD-165A-FB80-F7F00630E123}"/>
              </a:ext>
            </a:extLst>
          </p:cNvPr>
          <p:cNvSpPr/>
          <p:nvPr/>
        </p:nvSpPr>
        <p:spPr>
          <a:xfrm>
            <a:off x="7471449" y="10105120"/>
            <a:ext cx="198122" cy="497578"/>
          </a:xfrm>
          <a:custGeom>
            <a:avLst/>
            <a:gdLst>
              <a:gd name="connsiteX0" fmla="*/ 44048 w 198122"/>
              <a:gd name="connsiteY0" fmla="*/ 1177 h 497578"/>
              <a:gd name="connsiteX1" fmla="*/ 192094 w 198122"/>
              <a:gd name="connsiteY1" fmla="*/ 275497 h 497578"/>
              <a:gd name="connsiteX2" fmla="*/ 170322 w 198122"/>
              <a:gd name="connsiteY2" fmla="*/ 454023 h 497578"/>
              <a:gd name="connsiteX3" fmla="*/ 179031 w 198122"/>
              <a:gd name="connsiteY3" fmla="*/ 297269 h 497578"/>
              <a:gd name="connsiteX4" fmla="*/ 131134 w 198122"/>
              <a:gd name="connsiteY4" fmla="*/ 497566 h 497578"/>
              <a:gd name="connsiteX5" fmla="*/ 100654 w 198122"/>
              <a:gd name="connsiteY5" fmla="*/ 305977 h 497578"/>
              <a:gd name="connsiteX6" fmla="*/ 505 w 198122"/>
              <a:gd name="connsiteY6" fmla="*/ 75200 h 497578"/>
              <a:gd name="connsiteX7" fmla="*/ 61465 w 198122"/>
              <a:gd name="connsiteY7" fmla="*/ 170994 h 497578"/>
              <a:gd name="connsiteX8" fmla="*/ 44048 w 198122"/>
              <a:gd name="connsiteY8" fmla="*/ 1177 h 49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2" h="497578">
                <a:moveTo>
                  <a:pt x="44048" y="1177"/>
                </a:moveTo>
                <a:cubicBezTo>
                  <a:pt x="65820" y="18594"/>
                  <a:pt x="171048" y="200023"/>
                  <a:pt x="192094" y="275497"/>
                </a:cubicBezTo>
                <a:cubicBezTo>
                  <a:pt x="213140" y="350971"/>
                  <a:pt x="172499" y="450394"/>
                  <a:pt x="170322" y="454023"/>
                </a:cubicBezTo>
                <a:cubicBezTo>
                  <a:pt x="168145" y="457652"/>
                  <a:pt x="185562" y="290012"/>
                  <a:pt x="179031" y="297269"/>
                </a:cubicBezTo>
                <a:cubicBezTo>
                  <a:pt x="172500" y="304526"/>
                  <a:pt x="144197" y="496115"/>
                  <a:pt x="131134" y="497566"/>
                </a:cubicBezTo>
                <a:cubicBezTo>
                  <a:pt x="118071" y="499017"/>
                  <a:pt x="122426" y="376371"/>
                  <a:pt x="100654" y="305977"/>
                </a:cubicBezTo>
                <a:cubicBezTo>
                  <a:pt x="78883" y="235583"/>
                  <a:pt x="7036" y="97697"/>
                  <a:pt x="505" y="75200"/>
                </a:cubicBezTo>
                <a:cubicBezTo>
                  <a:pt x="-6027" y="52703"/>
                  <a:pt x="52756" y="176800"/>
                  <a:pt x="61465" y="170994"/>
                </a:cubicBezTo>
                <a:cubicBezTo>
                  <a:pt x="70174" y="165188"/>
                  <a:pt x="22276" y="-16240"/>
                  <a:pt x="44048" y="11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CE4A7EC-A97B-4922-C9C7-DA8DF801EF40}"/>
              </a:ext>
            </a:extLst>
          </p:cNvPr>
          <p:cNvSpPr/>
          <p:nvPr/>
        </p:nvSpPr>
        <p:spPr>
          <a:xfrm>
            <a:off x="6955133" y="9956476"/>
            <a:ext cx="213197" cy="1758003"/>
          </a:xfrm>
          <a:custGeom>
            <a:avLst/>
            <a:gdLst>
              <a:gd name="connsiteX0" fmla="*/ 212021 w 213197"/>
              <a:gd name="connsiteY0" fmla="*/ 23547 h 1758003"/>
              <a:gd name="connsiteX1" fmla="*/ 124936 w 213197"/>
              <a:gd name="connsiteY1" fmla="*/ 1025033 h 1758003"/>
              <a:gd name="connsiteX2" fmla="*/ 146707 w 213197"/>
              <a:gd name="connsiteY2" fmla="*/ 916175 h 1758003"/>
              <a:gd name="connsiteX3" fmla="*/ 50913 w 213197"/>
              <a:gd name="connsiteY3" fmla="*/ 1739135 h 1758003"/>
              <a:gd name="connsiteX4" fmla="*/ 59621 w 213197"/>
              <a:gd name="connsiteY4" fmla="*/ 1399501 h 1758003"/>
              <a:gd name="connsiteX5" fmla="*/ 7370 w 213197"/>
              <a:gd name="connsiteY5" fmla="*/ 354473 h 1758003"/>
              <a:gd name="connsiteX6" fmla="*/ 7370 w 213197"/>
              <a:gd name="connsiteY6" fmla="*/ 541707 h 1758003"/>
              <a:gd name="connsiteX7" fmla="*/ 72684 w 213197"/>
              <a:gd name="connsiteY7" fmla="*/ 184655 h 1758003"/>
              <a:gd name="connsiteX8" fmla="*/ 50913 w 213197"/>
              <a:gd name="connsiteY8" fmla="*/ 306575 h 1758003"/>
              <a:gd name="connsiteX9" fmla="*/ 212021 w 213197"/>
              <a:gd name="connsiteY9" fmla="*/ 23547 h 17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197" h="1758003">
                <a:moveTo>
                  <a:pt x="212021" y="23547"/>
                </a:moveTo>
                <a:cubicBezTo>
                  <a:pt x="224358" y="143290"/>
                  <a:pt x="135822" y="876262"/>
                  <a:pt x="124936" y="1025033"/>
                </a:cubicBezTo>
                <a:cubicBezTo>
                  <a:pt x="114050" y="1173804"/>
                  <a:pt x="159044" y="797158"/>
                  <a:pt x="146707" y="916175"/>
                </a:cubicBezTo>
                <a:cubicBezTo>
                  <a:pt x="134370" y="1035192"/>
                  <a:pt x="65427" y="1658581"/>
                  <a:pt x="50913" y="1739135"/>
                </a:cubicBezTo>
                <a:cubicBezTo>
                  <a:pt x="36399" y="1819689"/>
                  <a:pt x="66878" y="1630278"/>
                  <a:pt x="59621" y="1399501"/>
                </a:cubicBezTo>
                <a:cubicBezTo>
                  <a:pt x="52364" y="1168724"/>
                  <a:pt x="16078" y="497439"/>
                  <a:pt x="7370" y="354473"/>
                </a:cubicBezTo>
                <a:cubicBezTo>
                  <a:pt x="-1338" y="211507"/>
                  <a:pt x="-3516" y="570010"/>
                  <a:pt x="7370" y="541707"/>
                </a:cubicBezTo>
                <a:cubicBezTo>
                  <a:pt x="18256" y="513404"/>
                  <a:pt x="65427" y="223844"/>
                  <a:pt x="72684" y="184655"/>
                </a:cubicBezTo>
                <a:cubicBezTo>
                  <a:pt x="79941" y="145466"/>
                  <a:pt x="29142" y="334878"/>
                  <a:pt x="50913" y="306575"/>
                </a:cubicBezTo>
                <a:cubicBezTo>
                  <a:pt x="72684" y="278272"/>
                  <a:pt x="199684" y="-96196"/>
                  <a:pt x="212021" y="235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97EA75B2-8C6F-1C26-F97C-2FEDD4BFDD1E}"/>
              </a:ext>
            </a:extLst>
          </p:cNvPr>
          <p:cNvSpPr/>
          <p:nvPr/>
        </p:nvSpPr>
        <p:spPr>
          <a:xfrm>
            <a:off x="7045076" y="9718740"/>
            <a:ext cx="448663" cy="1985866"/>
          </a:xfrm>
          <a:custGeom>
            <a:avLst/>
            <a:gdLst>
              <a:gd name="connsiteX0" fmla="*/ 318021 w 448663"/>
              <a:gd name="connsiteY0" fmla="*/ 26 h 1985866"/>
              <a:gd name="connsiteX1" fmla="*/ 291895 w 448663"/>
              <a:gd name="connsiteY1" fmla="*/ 357077 h 1985866"/>
              <a:gd name="connsiteX2" fmla="*/ 448650 w 448663"/>
              <a:gd name="connsiteY2" fmla="*/ 722837 h 1985866"/>
              <a:gd name="connsiteX3" fmla="*/ 300604 w 448663"/>
              <a:gd name="connsiteY3" fmla="*/ 513831 h 1985866"/>
              <a:gd name="connsiteX4" fmla="*/ 248353 w 448663"/>
              <a:gd name="connsiteY4" fmla="*/ 927489 h 1985866"/>
              <a:gd name="connsiteX5" fmla="*/ 265770 w 448663"/>
              <a:gd name="connsiteY5" fmla="*/ 814277 h 1985866"/>
              <a:gd name="connsiteX6" fmla="*/ 200455 w 448663"/>
              <a:gd name="connsiteY6" fmla="*/ 1354209 h 1985866"/>
              <a:gd name="connsiteX7" fmla="*/ 187393 w 448663"/>
              <a:gd name="connsiteY7" fmla="*/ 1463066 h 1985866"/>
              <a:gd name="connsiteX8" fmla="*/ 152558 w 448663"/>
              <a:gd name="connsiteY8" fmla="*/ 1206163 h 1985866"/>
              <a:gd name="connsiteX9" fmla="*/ 87244 w 448663"/>
              <a:gd name="connsiteY9" fmla="*/ 1672071 h 1985866"/>
              <a:gd name="connsiteX10" fmla="*/ 152558 w 448663"/>
              <a:gd name="connsiteY10" fmla="*/ 1833180 h 1985866"/>
              <a:gd name="connsiteX11" fmla="*/ 156913 w 448663"/>
              <a:gd name="connsiteY11" fmla="*/ 1985580 h 1985866"/>
              <a:gd name="connsiteX12" fmla="*/ 139495 w 448663"/>
              <a:gd name="connsiteY12" fmla="*/ 1793991 h 1985866"/>
              <a:gd name="connsiteX13" fmla="*/ 158 w 448663"/>
              <a:gd name="connsiteY13" fmla="*/ 1894140 h 1985866"/>
              <a:gd name="connsiteX14" fmla="*/ 169975 w 448663"/>
              <a:gd name="connsiteY14" fmla="*/ 452871 h 1985866"/>
              <a:gd name="connsiteX15" fmla="*/ 200455 w 448663"/>
              <a:gd name="connsiteY15" fmla="*/ 130654 h 1985866"/>
              <a:gd name="connsiteX16" fmla="*/ 165621 w 448663"/>
              <a:gd name="connsiteY16" fmla="*/ 374494 h 1985866"/>
              <a:gd name="connsiteX17" fmla="*/ 318021 w 448663"/>
              <a:gd name="connsiteY17" fmla="*/ 26 h 19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663" h="1985866">
                <a:moveTo>
                  <a:pt x="318021" y="26"/>
                </a:moveTo>
                <a:cubicBezTo>
                  <a:pt x="339067" y="-2877"/>
                  <a:pt x="270123" y="236608"/>
                  <a:pt x="291895" y="357077"/>
                </a:cubicBezTo>
                <a:cubicBezTo>
                  <a:pt x="313667" y="477546"/>
                  <a:pt x="447199" y="696711"/>
                  <a:pt x="448650" y="722837"/>
                </a:cubicBezTo>
                <a:cubicBezTo>
                  <a:pt x="450101" y="748963"/>
                  <a:pt x="333987" y="479722"/>
                  <a:pt x="300604" y="513831"/>
                </a:cubicBezTo>
                <a:cubicBezTo>
                  <a:pt x="267221" y="547940"/>
                  <a:pt x="254159" y="877415"/>
                  <a:pt x="248353" y="927489"/>
                </a:cubicBezTo>
                <a:cubicBezTo>
                  <a:pt x="242547" y="977563"/>
                  <a:pt x="273753" y="743157"/>
                  <a:pt x="265770" y="814277"/>
                </a:cubicBezTo>
                <a:cubicBezTo>
                  <a:pt x="257787" y="885397"/>
                  <a:pt x="213518" y="1246078"/>
                  <a:pt x="200455" y="1354209"/>
                </a:cubicBezTo>
                <a:cubicBezTo>
                  <a:pt x="187392" y="1462341"/>
                  <a:pt x="195376" y="1487740"/>
                  <a:pt x="187393" y="1463066"/>
                </a:cubicBezTo>
                <a:cubicBezTo>
                  <a:pt x="179410" y="1438392"/>
                  <a:pt x="169249" y="1171329"/>
                  <a:pt x="152558" y="1206163"/>
                </a:cubicBezTo>
                <a:cubicBezTo>
                  <a:pt x="135867" y="1240997"/>
                  <a:pt x="87244" y="1567568"/>
                  <a:pt x="87244" y="1672071"/>
                </a:cubicBezTo>
                <a:cubicBezTo>
                  <a:pt x="87244" y="1776574"/>
                  <a:pt x="140947" y="1780929"/>
                  <a:pt x="152558" y="1833180"/>
                </a:cubicBezTo>
                <a:cubicBezTo>
                  <a:pt x="164169" y="1885431"/>
                  <a:pt x="159090" y="1992111"/>
                  <a:pt x="156913" y="1985580"/>
                </a:cubicBezTo>
                <a:cubicBezTo>
                  <a:pt x="154736" y="1979049"/>
                  <a:pt x="165621" y="1809231"/>
                  <a:pt x="139495" y="1793991"/>
                </a:cubicBezTo>
                <a:cubicBezTo>
                  <a:pt x="113369" y="1778751"/>
                  <a:pt x="-4922" y="2117660"/>
                  <a:pt x="158" y="1894140"/>
                </a:cubicBezTo>
                <a:cubicBezTo>
                  <a:pt x="5238" y="1670620"/>
                  <a:pt x="136592" y="746785"/>
                  <a:pt x="169975" y="452871"/>
                </a:cubicBezTo>
                <a:cubicBezTo>
                  <a:pt x="203358" y="158957"/>
                  <a:pt x="201181" y="143717"/>
                  <a:pt x="200455" y="130654"/>
                </a:cubicBezTo>
                <a:cubicBezTo>
                  <a:pt x="199729" y="117591"/>
                  <a:pt x="148204" y="394814"/>
                  <a:pt x="165621" y="374494"/>
                </a:cubicBezTo>
                <a:cubicBezTo>
                  <a:pt x="183038" y="354174"/>
                  <a:pt x="296975" y="2929"/>
                  <a:pt x="318021" y="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F14D3368-23FD-1C74-61CF-CED82784A8E8}"/>
              </a:ext>
            </a:extLst>
          </p:cNvPr>
          <p:cNvSpPr/>
          <p:nvPr/>
        </p:nvSpPr>
        <p:spPr>
          <a:xfrm>
            <a:off x="7573363" y="9808234"/>
            <a:ext cx="312946" cy="806331"/>
          </a:xfrm>
          <a:custGeom>
            <a:avLst/>
            <a:gdLst>
              <a:gd name="connsiteX0" fmla="*/ 3094 w 312946"/>
              <a:gd name="connsiteY0" fmla="*/ 1972 h 806331"/>
              <a:gd name="connsiteX1" fmla="*/ 268706 w 312946"/>
              <a:gd name="connsiteY1" fmla="*/ 23743 h 806331"/>
              <a:gd name="connsiteX2" fmla="*/ 138077 w 312946"/>
              <a:gd name="connsiteY2" fmla="*/ 163080 h 806331"/>
              <a:gd name="connsiteX3" fmla="*/ 125014 w 312946"/>
              <a:gd name="connsiteY3" fmla="*/ 232749 h 806331"/>
              <a:gd name="connsiteX4" fmla="*/ 246934 w 312946"/>
              <a:gd name="connsiteY4" fmla="*/ 642052 h 806331"/>
              <a:gd name="connsiteX5" fmla="*/ 312248 w 312946"/>
              <a:gd name="connsiteY5" fmla="*/ 803160 h 806331"/>
              <a:gd name="connsiteX6" fmla="*/ 207746 w 312946"/>
              <a:gd name="connsiteY6" fmla="*/ 515777 h 806331"/>
              <a:gd name="connsiteX7" fmla="*/ 90180 w 312946"/>
              <a:gd name="connsiteY7" fmla="*/ 128246 h 806331"/>
              <a:gd name="connsiteX8" fmla="*/ 64054 w 312946"/>
              <a:gd name="connsiteY8" fmla="*/ 41160 h 806331"/>
              <a:gd name="connsiteX9" fmla="*/ 103243 w 312946"/>
              <a:gd name="connsiteY9" fmla="*/ 158726 h 806331"/>
              <a:gd name="connsiteX10" fmla="*/ 120660 w 312946"/>
              <a:gd name="connsiteY10" fmla="*/ 45515 h 806331"/>
              <a:gd name="connsiteX11" fmla="*/ 3094 w 312946"/>
              <a:gd name="connsiteY11" fmla="*/ 1972 h 80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946" h="806331">
                <a:moveTo>
                  <a:pt x="3094" y="1972"/>
                </a:moveTo>
                <a:cubicBezTo>
                  <a:pt x="27768" y="-1657"/>
                  <a:pt x="246209" y="-3108"/>
                  <a:pt x="268706" y="23743"/>
                </a:cubicBezTo>
                <a:cubicBezTo>
                  <a:pt x="291203" y="50594"/>
                  <a:pt x="162026" y="128246"/>
                  <a:pt x="138077" y="163080"/>
                </a:cubicBezTo>
                <a:cubicBezTo>
                  <a:pt x="114128" y="197914"/>
                  <a:pt x="106871" y="152920"/>
                  <a:pt x="125014" y="232749"/>
                </a:cubicBezTo>
                <a:cubicBezTo>
                  <a:pt x="143157" y="312578"/>
                  <a:pt x="215728" y="546984"/>
                  <a:pt x="246934" y="642052"/>
                </a:cubicBezTo>
                <a:cubicBezTo>
                  <a:pt x="278140" y="737120"/>
                  <a:pt x="318779" y="824206"/>
                  <a:pt x="312248" y="803160"/>
                </a:cubicBezTo>
                <a:cubicBezTo>
                  <a:pt x="305717" y="782114"/>
                  <a:pt x="244757" y="628263"/>
                  <a:pt x="207746" y="515777"/>
                </a:cubicBezTo>
                <a:cubicBezTo>
                  <a:pt x="170735" y="403291"/>
                  <a:pt x="114129" y="207349"/>
                  <a:pt x="90180" y="128246"/>
                </a:cubicBezTo>
                <a:cubicBezTo>
                  <a:pt x="66231" y="49143"/>
                  <a:pt x="61877" y="36080"/>
                  <a:pt x="64054" y="41160"/>
                </a:cubicBezTo>
                <a:cubicBezTo>
                  <a:pt x="66231" y="46240"/>
                  <a:pt x="93809" y="158000"/>
                  <a:pt x="103243" y="158726"/>
                </a:cubicBezTo>
                <a:cubicBezTo>
                  <a:pt x="112677" y="159452"/>
                  <a:pt x="132271" y="69463"/>
                  <a:pt x="120660" y="45515"/>
                </a:cubicBezTo>
                <a:cubicBezTo>
                  <a:pt x="109049" y="21567"/>
                  <a:pt x="-21580" y="5601"/>
                  <a:pt x="3094" y="19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B29A1839-399C-A78B-F25A-E4D3FEAFABCF}"/>
              </a:ext>
            </a:extLst>
          </p:cNvPr>
          <p:cNvSpPr/>
          <p:nvPr/>
        </p:nvSpPr>
        <p:spPr>
          <a:xfrm>
            <a:off x="5283289" y="9066255"/>
            <a:ext cx="284828" cy="795482"/>
          </a:xfrm>
          <a:custGeom>
            <a:avLst/>
            <a:gdLst>
              <a:gd name="connsiteX0" fmla="*/ 2814 w 284828"/>
              <a:gd name="connsiteY0" fmla="*/ 3722 h 795482"/>
              <a:gd name="connsiteX1" fmla="*/ 281488 w 284828"/>
              <a:gd name="connsiteY1" fmla="*/ 778785 h 795482"/>
              <a:gd name="connsiteX2" fmla="*/ 146505 w 284828"/>
              <a:gd name="connsiteY2" fmla="*/ 495756 h 795482"/>
              <a:gd name="connsiteX3" fmla="*/ 2814 w 284828"/>
              <a:gd name="connsiteY3" fmla="*/ 3722 h 79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28" h="795482">
                <a:moveTo>
                  <a:pt x="2814" y="3722"/>
                </a:moveTo>
                <a:cubicBezTo>
                  <a:pt x="25311" y="50893"/>
                  <a:pt x="257540" y="696779"/>
                  <a:pt x="281488" y="778785"/>
                </a:cubicBezTo>
                <a:cubicBezTo>
                  <a:pt x="305436" y="860791"/>
                  <a:pt x="194402" y="620579"/>
                  <a:pt x="146505" y="495756"/>
                </a:cubicBezTo>
                <a:cubicBezTo>
                  <a:pt x="98608" y="370933"/>
                  <a:pt x="-19683" y="-43449"/>
                  <a:pt x="2814" y="37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E1ECA744-0CB5-9980-3C1B-75C8D88A4487}"/>
              </a:ext>
            </a:extLst>
          </p:cNvPr>
          <p:cNvSpPr/>
          <p:nvPr/>
        </p:nvSpPr>
        <p:spPr>
          <a:xfrm>
            <a:off x="5202003" y="9128068"/>
            <a:ext cx="625782" cy="1345096"/>
          </a:xfrm>
          <a:custGeom>
            <a:avLst/>
            <a:gdLst>
              <a:gd name="connsiteX0" fmla="*/ 118934 w 625782"/>
              <a:gd name="connsiteY0" fmla="*/ 116081 h 1345096"/>
              <a:gd name="connsiteX1" fmla="*/ 18786 w 625782"/>
              <a:gd name="connsiteY1" fmla="*/ 865018 h 1345096"/>
              <a:gd name="connsiteX2" fmla="*/ 5723 w 625782"/>
              <a:gd name="connsiteY2" fmla="*/ 690846 h 1345096"/>
              <a:gd name="connsiteX3" fmla="*/ 31848 w 625782"/>
              <a:gd name="connsiteY3" fmla="*/ 860663 h 1345096"/>
              <a:gd name="connsiteX4" fmla="*/ 319231 w 625782"/>
              <a:gd name="connsiteY4" fmla="*/ 1187235 h 1345096"/>
              <a:gd name="connsiteX5" fmla="*/ 327940 w 625782"/>
              <a:gd name="connsiteY5" fmla="*/ 1130629 h 1345096"/>
              <a:gd name="connsiteX6" fmla="*/ 584843 w 625782"/>
              <a:gd name="connsiteY6" fmla="*/ 1343989 h 1345096"/>
              <a:gd name="connsiteX7" fmla="*/ 606614 w 625782"/>
              <a:gd name="connsiteY7" fmla="*/ 1209006 h 1345096"/>
              <a:gd name="connsiteX8" fmla="*/ 602260 w 625782"/>
              <a:gd name="connsiteY8" fmla="*/ 1091441 h 1345096"/>
              <a:gd name="connsiteX9" fmla="*/ 314877 w 625782"/>
              <a:gd name="connsiteY9" fmla="*/ 808412 h 1345096"/>
              <a:gd name="connsiteX10" fmla="*/ 175540 w 625782"/>
              <a:gd name="connsiteY10" fmla="*/ 412172 h 1345096"/>
              <a:gd name="connsiteX11" fmla="*/ 258271 w 625782"/>
              <a:gd name="connsiteY11" fmla="*/ 651658 h 1345096"/>
              <a:gd name="connsiteX12" fmla="*/ 131997 w 625782"/>
              <a:gd name="connsiteY12" fmla="*/ 55121 h 1345096"/>
              <a:gd name="connsiteX13" fmla="*/ 118934 w 625782"/>
              <a:gd name="connsiteY13" fmla="*/ 116081 h 13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782" h="1345096">
                <a:moveTo>
                  <a:pt x="118934" y="116081"/>
                </a:moveTo>
                <a:cubicBezTo>
                  <a:pt x="100065" y="251064"/>
                  <a:pt x="37654" y="769224"/>
                  <a:pt x="18786" y="865018"/>
                </a:cubicBezTo>
                <a:cubicBezTo>
                  <a:pt x="-82" y="960812"/>
                  <a:pt x="3546" y="691572"/>
                  <a:pt x="5723" y="690846"/>
                </a:cubicBezTo>
                <a:cubicBezTo>
                  <a:pt x="7900" y="690120"/>
                  <a:pt x="-20403" y="777932"/>
                  <a:pt x="31848" y="860663"/>
                </a:cubicBezTo>
                <a:cubicBezTo>
                  <a:pt x="84099" y="943395"/>
                  <a:pt x="269882" y="1142241"/>
                  <a:pt x="319231" y="1187235"/>
                </a:cubicBezTo>
                <a:cubicBezTo>
                  <a:pt x="368580" y="1232229"/>
                  <a:pt x="283672" y="1104503"/>
                  <a:pt x="327940" y="1130629"/>
                </a:cubicBezTo>
                <a:cubicBezTo>
                  <a:pt x="372208" y="1156755"/>
                  <a:pt x="538397" y="1330926"/>
                  <a:pt x="584843" y="1343989"/>
                </a:cubicBezTo>
                <a:cubicBezTo>
                  <a:pt x="631289" y="1357052"/>
                  <a:pt x="603711" y="1251097"/>
                  <a:pt x="606614" y="1209006"/>
                </a:cubicBezTo>
                <a:cubicBezTo>
                  <a:pt x="609517" y="1166915"/>
                  <a:pt x="650883" y="1158207"/>
                  <a:pt x="602260" y="1091441"/>
                </a:cubicBezTo>
                <a:cubicBezTo>
                  <a:pt x="553637" y="1024675"/>
                  <a:pt x="385997" y="921624"/>
                  <a:pt x="314877" y="808412"/>
                </a:cubicBezTo>
                <a:cubicBezTo>
                  <a:pt x="243757" y="695200"/>
                  <a:pt x="184974" y="438298"/>
                  <a:pt x="175540" y="412172"/>
                </a:cubicBezTo>
                <a:cubicBezTo>
                  <a:pt x="166106" y="386046"/>
                  <a:pt x="265528" y="711166"/>
                  <a:pt x="258271" y="651658"/>
                </a:cubicBezTo>
                <a:cubicBezTo>
                  <a:pt x="251014" y="592150"/>
                  <a:pt x="154494" y="142207"/>
                  <a:pt x="131997" y="55121"/>
                </a:cubicBezTo>
                <a:cubicBezTo>
                  <a:pt x="109500" y="-31965"/>
                  <a:pt x="137803" y="-18902"/>
                  <a:pt x="118934" y="1160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9C835029-55A7-63F5-06A7-0FC0F26CE13B}"/>
              </a:ext>
            </a:extLst>
          </p:cNvPr>
          <p:cNvSpPr/>
          <p:nvPr/>
        </p:nvSpPr>
        <p:spPr>
          <a:xfrm>
            <a:off x="2889815" y="9231761"/>
            <a:ext cx="969774" cy="473703"/>
          </a:xfrm>
          <a:custGeom>
            <a:avLst/>
            <a:gdLst>
              <a:gd name="connsiteX0" fmla="*/ 960696 w 969774"/>
              <a:gd name="connsiteY0" fmla="*/ 978 h 473703"/>
              <a:gd name="connsiteX1" fmla="*/ 42438 w 969774"/>
              <a:gd name="connsiteY1" fmla="*/ 363652 h 473703"/>
              <a:gd name="connsiteX2" fmla="*/ 189051 w 969774"/>
              <a:gd name="connsiteY2" fmla="*/ 332786 h 473703"/>
              <a:gd name="connsiteX3" fmla="*/ 509284 w 969774"/>
              <a:gd name="connsiteY3" fmla="*/ 452391 h 473703"/>
              <a:gd name="connsiteX4" fmla="*/ 412828 w 969774"/>
              <a:gd name="connsiteY4" fmla="*/ 463966 h 473703"/>
              <a:gd name="connsiteX5" fmla="*/ 817942 w 969774"/>
              <a:gd name="connsiteY5" fmla="*/ 348219 h 473703"/>
              <a:gd name="connsiteX6" fmla="*/ 663613 w 969774"/>
              <a:gd name="connsiteY6" fmla="*/ 394517 h 473703"/>
              <a:gd name="connsiteX7" fmla="*/ 864241 w 969774"/>
              <a:gd name="connsiteY7" fmla="*/ 109009 h 473703"/>
              <a:gd name="connsiteX8" fmla="*/ 532433 w 969774"/>
              <a:gd name="connsiteY8" fmla="*/ 251763 h 473703"/>
              <a:gd name="connsiteX9" fmla="*/ 960696 w 969774"/>
              <a:gd name="connsiteY9" fmla="*/ 978 h 4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774" h="473703">
                <a:moveTo>
                  <a:pt x="960696" y="978"/>
                </a:moveTo>
                <a:cubicBezTo>
                  <a:pt x="879030" y="19626"/>
                  <a:pt x="171046" y="308351"/>
                  <a:pt x="42438" y="363652"/>
                </a:cubicBezTo>
                <a:cubicBezTo>
                  <a:pt x="-86170" y="418953"/>
                  <a:pt x="111243" y="317996"/>
                  <a:pt x="189051" y="332786"/>
                </a:cubicBezTo>
                <a:cubicBezTo>
                  <a:pt x="266859" y="347576"/>
                  <a:pt x="471988" y="430528"/>
                  <a:pt x="509284" y="452391"/>
                </a:cubicBezTo>
                <a:cubicBezTo>
                  <a:pt x="546580" y="474254"/>
                  <a:pt x="361385" y="481328"/>
                  <a:pt x="412828" y="463966"/>
                </a:cubicBezTo>
                <a:cubicBezTo>
                  <a:pt x="464271" y="446604"/>
                  <a:pt x="776145" y="359794"/>
                  <a:pt x="817942" y="348219"/>
                </a:cubicBezTo>
                <a:cubicBezTo>
                  <a:pt x="859739" y="336644"/>
                  <a:pt x="655896" y="434385"/>
                  <a:pt x="663613" y="394517"/>
                </a:cubicBezTo>
                <a:cubicBezTo>
                  <a:pt x="671329" y="354649"/>
                  <a:pt x="886104" y="132801"/>
                  <a:pt x="864241" y="109009"/>
                </a:cubicBezTo>
                <a:cubicBezTo>
                  <a:pt x="842378" y="85217"/>
                  <a:pt x="518286" y="267196"/>
                  <a:pt x="532433" y="251763"/>
                </a:cubicBezTo>
                <a:cubicBezTo>
                  <a:pt x="546580" y="236330"/>
                  <a:pt x="1042362" y="-17670"/>
                  <a:pt x="960696" y="9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DD0BF97B-2976-2D89-85ED-5607A9AEA17C}"/>
              </a:ext>
            </a:extLst>
          </p:cNvPr>
          <p:cNvSpPr/>
          <p:nvPr/>
        </p:nvSpPr>
        <p:spPr>
          <a:xfrm>
            <a:off x="3548838" y="9767507"/>
            <a:ext cx="663021" cy="1187431"/>
          </a:xfrm>
          <a:custGeom>
            <a:avLst/>
            <a:gdLst>
              <a:gd name="connsiteX0" fmla="*/ 128053 w 663021"/>
              <a:gd name="connsiteY0" fmla="*/ 5384 h 1187431"/>
              <a:gd name="connsiteX1" fmla="*/ 351830 w 663021"/>
              <a:gd name="connsiteY1" fmla="*/ 124989 h 1187431"/>
              <a:gd name="connsiteX2" fmla="*/ 297815 w 663021"/>
              <a:gd name="connsiteY2" fmla="*/ 159713 h 1187431"/>
              <a:gd name="connsiteX3" fmla="*/ 529309 w 663021"/>
              <a:gd name="connsiteY3" fmla="*/ 70974 h 1187431"/>
              <a:gd name="connsiteX4" fmla="*/ 645056 w 663021"/>
              <a:gd name="connsiteY4" fmla="*/ 194437 h 1187431"/>
              <a:gd name="connsiteX5" fmla="*/ 147344 w 663021"/>
              <a:gd name="connsiteY5" fmla="*/ 923642 h 1187431"/>
              <a:gd name="connsiteX6" fmla="*/ 317106 w 663021"/>
              <a:gd name="connsiteY6" fmla="*/ 753880 h 1187431"/>
              <a:gd name="connsiteX7" fmla="*/ 23881 w 663021"/>
              <a:gd name="connsiteY7" fmla="*/ 1182144 h 1187431"/>
              <a:gd name="connsiteX8" fmla="*/ 27739 w 663021"/>
              <a:gd name="connsiteY8" fmla="*/ 946792 h 1187431"/>
              <a:gd name="connsiteX9" fmla="*/ 112620 w 663021"/>
              <a:gd name="connsiteY9" fmla="*/ 290893 h 1187431"/>
              <a:gd name="connsiteX10" fmla="*/ 43172 w 663021"/>
              <a:gd name="connsiteY10" fmla="*/ 645850 h 1187431"/>
              <a:gd name="connsiteX11" fmla="*/ 189785 w 663021"/>
              <a:gd name="connsiteY11" fmla="*/ 148139 h 1187431"/>
              <a:gd name="connsiteX12" fmla="*/ 128053 w 663021"/>
              <a:gd name="connsiteY12" fmla="*/ 321759 h 1187431"/>
              <a:gd name="connsiteX13" fmla="*/ 128053 w 663021"/>
              <a:gd name="connsiteY13" fmla="*/ 5384 h 118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3021" h="1187431">
                <a:moveTo>
                  <a:pt x="128053" y="5384"/>
                </a:moveTo>
                <a:cubicBezTo>
                  <a:pt x="165349" y="-27411"/>
                  <a:pt x="323536" y="99268"/>
                  <a:pt x="351830" y="124989"/>
                </a:cubicBezTo>
                <a:cubicBezTo>
                  <a:pt x="380124" y="150710"/>
                  <a:pt x="268235" y="168716"/>
                  <a:pt x="297815" y="159713"/>
                </a:cubicBezTo>
                <a:cubicBezTo>
                  <a:pt x="327395" y="150711"/>
                  <a:pt x="471436" y="65187"/>
                  <a:pt x="529309" y="70974"/>
                </a:cubicBezTo>
                <a:cubicBezTo>
                  <a:pt x="587182" y="76761"/>
                  <a:pt x="708717" y="52326"/>
                  <a:pt x="645056" y="194437"/>
                </a:cubicBezTo>
                <a:cubicBezTo>
                  <a:pt x="581395" y="336548"/>
                  <a:pt x="202002" y="830402"/>
                  <a:pt x="147344" y="923642"/>
                </a:cubicBezTo>
                <a:cubicBezTo>
                  <a:pt x="92686" y="1016882"/>
                  <a:pt x="337683" y="710796"/>
                  <a:pt x="317106" y="753880"/>
                </a:cubicBezTo>
                <a:cubicBezTo>
                  <a:pt x="296529" y="796964"/>
                  <a:pt x="72109" y="1149992"/>
                  <a:pt x="23881" y="1182144"/>
                </a:cubicBezTo>
                <a:cubicBezTo>
                  <a:pt x="-24347" y="1214296"/>
                  <a:pt x="12949" y="1095334"/>
                  <a:pt x="27739" y="946792"/>
                </a:cubicBezTo>
                <a:cubicBezTo>
                  <a:pt x="42529" y="798250"/>
                  <a:pt x="110048" y="341050"/>
                  <a:pt x="112620" y="290893"/>
                </a:cubicBezTo>
                <a:cubicBezTo>
                  <a:pt x="115192" y="240736"/>
                  <a:pt x="30311" y="669642"/>
                  <a:pt x="43172" y="645850"/>
                </a:cubicBezTo>
                <a:cubicBezTo>
                  <a:pt x="56033" y="622058"/>
                  <a:pt x="175638" y="202154"/>
                  <a:pt x="189785" y="148139"/>
                </a:cubicBezTo>
                <a:cubicBezTo>
                  <a:pt x="203932" y="94124"/>
                  <a:pt x="137056" y="345552"/>
                  <a:pt x="128053" y="321759"/>
                </a:cubicBezTo>
                <a:cubicBezTo>
                  <a:pt x="119050" y="297967"/>
                  <a:pt x="90757" y="38179"/>
                  <a:pt x="128053" y="53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6095CAB9-F30E-E716-5F0D-A31BCC19FAB4}"/>
              </a:ext>
            </a:extLst>
          </p:cNvPr>
          <p:cNvSpPr/>
          <p:nvPr/>
        </p:nvSpPr>
        <p:spPr>
          <a:xfrm>
            <a:off x="4804270" y="9986087"/>
            <a:ext cx="372990" cy="846884"/>
          </a:xfrm>
          <a:custGeom>
            <a:avLst/>
            <a:gdLst>
              <a:gd name="connsiteX0" fmla="*/ 296307 w 372990"/>
              <a:gd name="connsiteY0" fmla="*/ 211209 h 846884"/>
              <a:gd name="connsiteX1" fmla="*/ 6940 w 372990"/>
              <a:gd name="connsiteY1" fmla="*/ 840100 h 846884"/>
              <a:gd name="connsiteX2" fmla="*/ 84105 w 372990"/>
              <a:gd name="connsiteY2" fmla="*/ 550733 h 846884"/>
              <a:gd name="connsiteX3" fmla="*/ 14657 w 372990"/>
              <a:gd name="connsiteY3" fmla="*/ 654905 h 846884"/>
              <a:gd name="connsiteX4" fmla="*/ 172844 w 372990"/>
              <a:gd name="connsiteY4" fmla="*/ 284516 h 846884"/>
              <a:gd name="connsiteX5" fmla="*/ 91821 w 372990"/>
              <a:gd name="connsiteY5" fmla="*/ 446561 h 846884"/>
              <a:gd name="connsiteX6" fmla="*/ 361897 w 372990"/>
              <a:gd name="connsiteY6" fmla="*/ 6723 h 846884"/>
              <a:gd name="connsiteX7" fmla="*/ 296307 w 372990"/>
              <a:gd name="connsiteY7" fmla="*/ 211209 h 84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990" h="846884">
                <a:moveTo>
                  <a:pt x="296307" y="211209"/>
                </a:moveTo>
                <a:cubicBezTo>
                  <a:pt x="237147" y="350105"/>
                  <a:pt x="42307" y="783513"/>
                  <a:pt x="6940" y="840100"/>
                </a:cubicBezTo>
                <a:cubicBezTo>
                  <a:pt x="-28427" y="896687"/>
                  <a:pt x="82819" y="581599"/>
                  <a:pt x="84105" y="550733"/>
                </a:cubicBezTo>
                <a:cubicBezTo>
                  <a:pt x="85391" y="519867"/>
                  <a:pt x="-133" y="699274"/>
                  <a:pt x="14657" y="654905"/>
                </a:cubicBezTo>
                <a:cubicBezTo>
                  <a:pt x="29447" y="610536"/>
                  <a:pt x="159983" y="319240"/>
                  <a:pt x="172844" y="284516"/>
                </a:cubicBezTo>
                <a:cubicBezTo>
                  <a:pt x="185705" y="249792"/>
                  <a:pt x="60312" y="492860"/>
                  <a:pt x="91821" y="446561"/>
                </a:cubicBezTo>
                <a:cubicBezTo>
                  <a:pt x="123330" y="400262"/>
                  <a:pt x="331031" y="40804"/>
                  <a:pt x="361897" y="6723"/>
                </a:cubicBezTo>
                <a:cubicBezTo>
                  <a:pt x="392763" y="-27358"/>
                  <a:pt x="355467" y="72313"/>
                  <a:pt x="296307" y="2112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8029ED47-773B-03BC-238D-5F844F4BAE01}"/>
              </a:ext>
            </a:extLst>
          </p:cNvPr>
          <p:cNvSpPr/>
          <p:nvPr/>
        </p:nvSpPr>
        <p:spPr>
          <a:xfrm>
            <a:off x="4271924" y="9473049"/>
            <a:ext cx="628052" cy="990621"/>
          </a:xfrm>
          <a:custGeom>
            <a:avLst/>
            <a:gdLst>
              <a:gd name="connsiteX0" fmla="*/ 2992 w 628052"/>
              <a:gd name="connsiteY0" fmla="*/ 2759 h 990621"/>
              <a:gd name="connsiteX1" fmla="*/ 342517 w 628052"/>
              <a:gd name="connsiteY1" fmla="*/ 685665 h 990621"/>
              <a:gd name="connsiteX2" fmla="*/ 350233 w 628052"/>
              <a:gd name="connsiteY2" fmla="*/ 623933 h 990621"/>
              <a:gd name="connsiteX3" fmla="*/ 404248 w 628052"/>
              <a:gd name="connsiteY3" fmla="*/ 874718 h 990621"/>
              <a:gd name="connsiteX4" fmla="*/ 628025 w 628052"/>
              <a:gd name="connsiteY4" fmla="*/ 990465 h 990621"/>
              <a:gd name="connsiteX5" fmla="*/ 388815 w 628052"/>
              <a:gd name="connsiteY5" fmla="*/ 890151 h 990621"/>
              <a:gd name="connsiteX6" fmla="*/ 238344 w 628052"/>
              <a:gd name="connsiteY6" fmla="*/ 546769 h 990621"/>
              <a:gd name="connsiteX7" fmla="*/ 64724 w 628052"/>
              <a:gd name="connsiteY7" fmla="*/ 299842 h 990621"/>
              <a:gd name="connsiteX8" fmla="*/ 168896 w 628052"/>
              <a:gd name="connsiteY8" fmla="*/ 438738 h 990621"/>
              <a:gd name="connsiteX9" fmla="*/ 2992 w 628052"/>
              <a:gd name="connsiteY9" fmla="*/ 2759 h 99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052" h="990621">
                <a:moveTo>
                  <a:pt x="2992" y="2759"/>
                </a:moveTo>
                <a:cubicBezTo>
                  <a:pt x="31929" y="43913"/>
                  <a:pt x="284644" y="582136"/>
                  <a:pt x="342517" y="685665"/>
                </a:cubicBezTo>
                <a:cubicBezTo>
                  <a:pt x="400390" y="789194"/>
                  <a:pt x="339944" y="592424"/>
                  <a:pt x="350233" y="623933"/>
                </a:cubicBezTo>
                <a:cubicBezTo>
                  <a:pt x="360522" y="655442"/>
                  <a:pt x="357949" y="813629"/>
                  <a:pt x="404248" y="874718"/>
                </a:cubicBezTo>
                <a:cubicBezTo>
                  <a:pt x="450547" y="935807"/>
                  <a:pt x="630597" y="987893"/>
                  <a:pt x="628025" y="990465"/>
                </a:cubicBezTo>
                <a:cubicBezTo>
                  <a:pt x="625453" y="993037"/>
                  <a:pt x="453762" y="964100"/>
                  <a:pt x="388815" y="890151"/>
                </a:cubicBezTo>
                <a:cubicBezTo>
                  <a:pt x="323868" y="816202"/>
                  <a:pt x="292359" y="645154"/>
                  <a:pt x="238344" y="546769"/>
                </a:cubicBezTo>
                <a:cubicBezTo>
                  <a:pt x="184329" y="448384"/>
                  <a:pt x="76299" y="317847"/>
                  <a:pt x="64724" y="299842"/>
                </a:cubicBezTo>
                <a:cubicBezTo>
                  <a:pt x="53149" y="281837"/>
                  <a:pt x="173397" y="483751"/>
                  <a:pt x="168896" y="438738"/>
                </a:cubicBezTo>
                <a:cubicBezTo>
                  <a:pt x="164395" y="393725"/>
                  <a:pt x="-25945" y="-38395"/>
                  <a:pt x="2992" y="27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90CF4D33-19E5-0DAA-B90C-BAF1561B17FF}"/>
              </a:ext>
            </a:extLst>
          </p:cNvPr>
          <p:cNvSpPr/>
          <p:nvPr/>
        </p:nvSpPr>
        <p:spPr>
          <a:xfrm>
            <a:off x="4096240" y="11258258"/>
            <a:ext cx="723411" cy="366886"/>
          </a:xfrm>
          <a:custGeom>
            <a:avLst/>
            <a:gdLst>
              <a:gd name="connsiteX0" fmla="*/ 722687 w 723411"/>
              <a:gd name="connsiteY0" fmla="*/ 51 h 366886"/>
              <a:gd name="connsiteX1" fmla="*/ 579932 w 723411"/>
              <a:gd name="connsiteY1" fmla="*/ 235403 h 366886"/>
              <a:gd name="connsiteX2" fmla="*/ 495051 w 723411"/>
              <a:gd name="connsiteY2" fmla="*/ 339575 h 366886"/>
              <a:gd name="connsiteX3" fmla="*/ 379304 w 723411"/>
              <a:gd name="connsiteY3" fmla="*/ 366583 h 366886"/>
              <a:gd name="connsiteX4" fmla="*/ 1198 w 723411"/>
              <a:gd name="connsiteY4" fmla="*/ 328000 h 366886"/>
              <a:gd name="connsiteX5" fmla="*/ 518201 w 723411"/>
              <a:gd name="connsiteY5" fmla="*/ 328000 h 366886"/>
              <a:gd name="connsiteX6" fmla="*/ 506626 w 723411"/>
              <a:gd name="connsiteY6" fmla="*/ 262410 h 366886"/>
              <a:gd name="connsiteX7" fmla="*/ 464185 w 723411"/>
              <a:gd name="connsiteY7" fmla="*/ 289418 h 366886"/>
              <a:gd name="connsiteX8" fmla="*/ 614656 w 723411"/>
              <a:gd name="connsiteY8" fmla="*/ 38633 h 366886"/>
              <a:gd name="connsiteX9" fmla="*/ 514342 w 723411"/>
              <a:gd name="connsiteY9" fmla="*/ 212253 h 366886"/>
              <a:gd name="connsiteX10" fmla="*/ 722687 w 723411"/>
              <a:gd name="connsiteY10" fmla="*/ 51 h 36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411" h="366886">
                <a:moveTo>
                  <a:pt x="722687" y="51"/>
                </a:moveTo>
                <a:cubicBezTo>
                  <a:pt x="733619" y="3909"/>
                  <a:pt x="617871" y="178816"/>
                  <a:pt x="579932" y="235403"/>
                </a:cubicBezTo>
                <a:cubicBezTo>
                  <a:pt x="541993" y="291990"/>
                  <a:pt x="528489" y="317712"/>
                  <a:pt x="495051" y="339575"/>
                </a:cubicBezTo>
                <a:cubicBezTo>
                  <a:pt x="461613" y="361438"/>
                  <a:pt x="461613" y="368512"/>
                  <a:pt x="379304" y="366583"/>
                </a:cubicBezTo>
                <a:cubicBezTo>
                  <a:pt x="296995" y="364654"/>
                  <a:pt x="-21952" y="334431"/>
                  <a:pt x="1198" y="328000"/>
                </a:cubicBezTo>
                <a:cubicBezTo>
                  <a:pt x="24348" y="321569"/>
                  <a:pt x="433963" y="338932"/>
                  <a:pt x="518201" y="328000"/>
                </a:cubicBezTo>
                <a:cubicBezTo>
                  <a:pt x="602439" y="317068"/>
                  <a:pt x="515629" y="268840"/>
                  <a:pt x="506626" y="262410"/>
                </a:cubicBezTo>
                <a:cubicBezTo>
                  <a:pt x="497623" y="255980"/>
                  <a:pt x="446180" y="326714"/>
                  <a:pt x="464185" y="289418"/>
                </a:cubicBezTo>
                <a:cubicBezTo>
                  <a:pt x="482190" y="252122"/>
                  <a:pt x="606297" y="51494"/>
                  <a:pt x="614656" y="38633"/>
                </a:cubicBezTo>
                <a:cubicBezTo>
                  <a:pt x="623015" y="25772"/>
                  <a:pt x="492479" y="214182"/>
                  <a:pt x="514342" y="212253"/>
                </a:cubicBezTo>
                <a:cubicBezTo>
                  <a:pt x="536205" y="210324"/>
                  <a:pt x="711755" y="-3807"/>
                  <a:pt x="722687" y="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D070ECEC-DD09-D755-C2C3-C74F3927B110}"/>
              </a:ext>
            </a:extLst>
          </p:cNvPr>
          <p:cNvSpPr/>
          <p:nvPr/>
        </p:nvSpPr>
        <p:spPr>
          <a:xfrm>
            <a:off x="4937256" y="8173525"/>
            <a:ext cx="198311" cy="870857"/>
          </a:xfrm>
          <a:custGeom>
            <a:avLst/>
            <a:gdLst>
              <a:gd name="connsiteX0" fmla="*/ 198045 w 198311"/>
              <a:gd name="connsiteY0" fmla="*/ 5918 h 870857"/>
              <a:gd name="connsiteX1" fmla="*/ 86157 w 198311"/>
              <a:gd name="connsiteY1" fmla="*/ 283710 h 870857"/>
              <a:gd name="connsiteX2" fmla="*/ 32141 w 198311"/>
              <a:gd name="connsiteY2" fmla="*/ 854728 h 870857"/>
              <a:gd name="connsiteX3" fmla="*/ 36000 w 198311"/>
              <a:gd name="connsiteY3" fmla="*/ 665675 h 870857"/>
              <a:gd name="connsiteX4" fmla="*/ 16709 w 198311"/>
              <a:gd name="connsiteY4" fmla="*/ 164105 h 870857"/>
              <a:gd name="connsiteX5" fmla="*/ 1276 w 198311"/>
              <a:gd name="connsiteY5" fmla="*/ 430323 h 870857"/>
              <a:gd name="connsiteX6" fmla="*/ 51433 w 198311"/>
              <a:gd name="connsiteY6" fmla="*/ 121665 h 870857"/>
              <a:gd name="connsiteX7" fmla="*/ 198045 w 198311"/>
              <a:gd name="connsiteY7" fmla="*/ 5918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311" h="870857">
                <a:moveTo>
                  <a:pt x="198045" y="5918"/>
                </a:moveTo>
                <a:cubicBezTo>
                  <a:pt x="203832" y="32925"/>
                  <a:pt x="113808" y="142242"/>
                  <a:pt x="86157" y="283710"/>
                </a:cubicBezTo>
                <a:cubicBezTo>
                  <a:pt x="58506" y="425178"/>
                  <a:pt x="40500" y="791067"/>
                  <a:pt x="32141" y="854728"/>
                </a:cubicBezTo>
                <a:cubicBezTo>
                  <a:pt x="23782" y="918389"/>
                  <a:pt x="38572" y="780779"/>
                  <a:pt x="36000" y="665675"/>
                </a:cubicBezTo>
                <a:cubicBezTo>
                  <a:pt x="33428" y="550571"/>
                  <a:pt x="22496" y="203330"/>
                  <a:pt x="16709" y="164105"/>
                </a:cubicBezTo>
                <a:cubicBezTo>
                  <a:pt x="10922" y="124880"/>
                  <a:pt x="-4511" y="437396"/>
                  <a:pt x="1276" y="430323"/>
                </a:cubicBezTo>
                <a:cubicBezTo>
                  <a:pt x="7063" y="423250"/>
                  <a:pt x="23139" y="194328"/>
                  <a:pt x="51433" y="121665"/>
                </a:cubicBezTo>
                <a:cubicBezTo>
                  <a:pt x="79727" y="49002"/>
                  <a:pt x="192258" y="-21089"/>
                  <a:pt x="198045" y="59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108236FE-7893-DC02-CB11-025EF75CA8B5}"/>
              </a:ext>
            </a:extLst>
          </p:cNvPr>
          <p:cNvSpPr/>
          <p:nvPr/>
        </p:nvSpPr>
        <p:spPr>
          <a:xfrm>
            <a:off x="4571767" y="5523824"/>
            <a:ext cx="144420" cy="371595"/>
          </a:xfrm>
          <a:custGeom>
            <a:avLst/>
            <a:gdLst>
              <a:gd name="connsiteX0" fmla="*/ 142987 w 144420"/>
              <a:gd name="connsiteY0" fmla="*/ 5017 h 371595"/>
              <a:gd name="connsiteX1" fmla="*/ 54248 w 144420"/>
              <a:gd name="connsiteY1" fmla="*/ 155487 h 371595"/>
              <a:gd name="connsiteX2" fmla="*/ 233 w 144420"/>
              <a:gd name="connsiteY2" fmla="*/ 371548 h 371595"/>
              <a:gd name="connsiteX3" fmla="*/ 34957 w 144420"/>
              <a:gd name="connsiteY3" fmla="*/ 174779 h 371595"/>
              <a:gd name="connsiteX4" fmla="*/ 42674 w 144420"/>
              <a:gd name="connsiteY4" fmla="*/ 128480 h 371595"/>
              <a:gd name="connsiteX5" fmla="*/ 104405 w 144420"/>
              <a:gd name="connsiteY5" fmla="*/ 43599 h 371595"/>
              <a:gd name="connsiteX6" fmla="*/ 142987 w 144420"/>
              <a:gd name="connsiteY6" fmla="*/ 5017 h 37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20" h="371595">
                <a:moveTo>
                  <a:pt x="142987" y="5017"/>
                </a:moveTo>
                <a:cubicBezTo>
                  <a:pt x="134628" y="23665"/>
                  <a:pt x="78040" y="94399"/>
                  <a:pt x="54248" y="155487"/>
                </a:cubicBezTo>
                <a:cubicBezTo>
                  <a:pt x="30456" y="216575"/>
                  <a:pt x="3448" y="368333"/>
                  <a:pt x="233" y="371548"/>
                </a:cubicBezTo>
                <a:cubicBezTo>
                  <a:pt x="-2982" y="374763"/>
                  <a:pt x="27884" y="215290"/>
                  <a:pt x="34957" y="174779"/>
                </a:cubicBezTo>
                <a:cubicBezTo>
                  <a:pt x="42030" y="134268"/>
                  <a:pt x="31099" y="150343"/>
                  <a:pt x="42674" y="128480"/>
                </a:cubicBezTo>
                <a:cubicBezTo>
                  <a:pt x="54249" y="106617"/>
                  <a:pt x="87686" y="62890"/>
                  <a:pt x="104405" y="43599"/>
                </a:cubicBezTo>
                <a:cubicBezTo>
                  <a:pt x="121124" y="24308"/>
                  <a:pt x="151346" y="-13631"/>
                  <a:pt x="142987" y="50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FFEFD42F-B309-F2C8-53E8-A126D5059D67}"/>
              </a:ext>
            </a:extLst>
          </p:cNvPr>
          <p:cNvSpPr/>
          <p:nvPr/>
        </p:nvSpPr>
        <p:spPr>
          <a:xfrm>
            <a:off x="4262316" y="5701842"/>
            <a:ext cx="323239" cy="200350"/>
          </a:xfrm>
          <a:custGeom>
            <a:avLst/>
            <a:gdLst>
              <a:gd name="connsiteX0" fmla="*/ 1026 w 323239"/>
              <a:gd name="connsiteY0" fmla="*/ 619 h 200350"/>
              <a:gd name="connsiteX1" fmla="*/ 321259 w 323239"/>
              <a:gd name="connsiteY1" fmla="*/ 197388 h 200350"/>
              <a:gd name="connsiteX2" fmla="*/ 139922 w 323239"/>
              <a:gd name="connsiteY2" fmla="*/ 120224 h 200350"/>
              <a:gd name="connsiteX3" fmla="*/ 217087 w 323239"/>
              <a:gd name="connsiteY3" fmla="*/ 135657 h 200350"/>
              <a:gd name="connsiteX4" fmla="*/ 1026 w 323239"/>
              <a:gd name="connsiteY4" fmla="*/ 619 h 2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39" h="200350">
                <a:moveTo>
                  <a:pt x="1026" y="619"/>
                </a:moveTo>
                <a:cubicBezTo>
                  <a:pt x="18388" y="10908"/>
                  <a:pt x="298110" y="177454"/>
                  <a:pt x="321259" y="197388"/>
                </a:cubicBezTo>
                <a:cubicBezTo>
                  <a:pt x="344408" y="217322"/>
                  <a:pt x="157284" y="130513"/>
                  <a:pt x="139922" y="120224"/>
                </a:cubicBezTo>
                <a:cubicBezTo>
                  <a:pt x="122560" y="109935"/>
                  <a:pt x="242165" y="160092"/>
                  <a:pt x="217087" y="135657"/>
                </a:cubicBezTo>
                <a:cubicBezTo>
                  <a:pt x="192009" y="111222"/>
                  <a:pt x="-16336" y="-9670"/>
                  <a:pt x="1026" y="6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94106E95-E7A3-53FC-B444-B0D0AE98845E}"/>
              </a:ext>
            </a:extLst>
          </p:cNvPr>
          <p:cNvSpPr/>
          <p:nvPr/>
        </p:nvSpPr>
        <p:spPr>
          <a:xfrm>
            <a:off x="4325592" y="5712629"/>
            <a:ext cx="274339" cy="145790"/>
          </a:xfrm>
          <a:custGeom>
            <a:avLst/>
            <a:gdLst>
              <a:gd name="connsiteX0" fmla="*/ 7198 w 274339"/>
              <a:gd name="connsiteY0" fmla="*/ 1406 h 145790"/>
              <a:gd name="connsiteX1" fmla="*/ 273416 w 274339"/>
              <a:gd name="connsiteY1" fmla="*/ 144161 h 145790"/>
              <a:gd name="connsiteX2" fmla="*/ 92079 w 274339"/>
              <a:gd name="connsiteY2" fmla="*/ 74713 h 145790"/>
              <a:gd name="connsiteX3" fmla="*/ 7198 w 274339"/>
              <a:gd name="connsiteY3" fmla="*/ 1406 h 1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39" h="145790">
                <a:moveTo>
                  <a:pt x="7198" y="1406"/>
                </a:moveTo>
                <a:cubicBezTo>
                  <a:pt x="37421" y="12981"/>
                  <a:pt x="259269" y="131943"/>
                  <a:pt x="273416" y="144161"/>
                </a:cubicBezTo>
                <a:cubicBezTo>
                  <a:pt x="287563" y="156379"/>
                  <a:pt x="135163" y="96576"/>
                  <a:pt x="92079" y="74713"/>
                </a:cubicBezTo>
                <a:cubicBezTo>
                  <a:pt x="48995" y="52850"/>
                  <a:pt x="-23025" y="-10169"/>
                  <a:pt x="7198" y="14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A068FAD-1BE1-FCA7-7E3D-E149424D3896}"/>
              </a:ext>
            </a:extLst>
          </p:cNvPr>
          <p:cNvSpPr/>
          <p:nvPr/>
        </p:nvSpPr>
        <p:spPr>
          <a:xfrm>
            <a:off x="4066409" y="5693602"/>
            <a:ext cx="297248" cy="268416"/>
          </a:xfrm>
          <a:custGeom>
            <a:avLst/>
            <a:gdLst>
              <a:gd name="connsiteX0" fmla="*/ 297247 w 297248"/>
              <a:gd name="connsiteY0" fmla="*/ 16575 h 268416"/>
              <a:gd name="connsiteX1" fmla="*/ 54178 w 297248"/>
              <a:gd name="connsiteY1" fmla="*/ 190195 h 268416"/>
              <a:gd name="connsiteX2" fmla="*/ 11738 w 297248"/>
              <a:gd name="connsiteY2" fmla="*/ 259644 h 268416"/>
              <a:gd name="connsiteX3" fmla="*/ 216224 w 297248"/>
              <a:gd name="connsiteY3" fmla="*/ 1142 h 268416"/>
              <a:gd name="connsiteX4" fmla="*/ 50320 w 297248"/>
              <a:gd name="connsiteY4" fmla="*/ 159330 h 268416"/>
              <a:gd name="connsiteX5" fmla="*/ 297247 w 297248"/>
              <a:gd name="connsiteY5" fmla="*/ 16575 h 2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248" h="268416">
                <a:moveTo>
                  <a:pt x="297247" y="16575"/>
                </a:moveTo>
                <a:cubicBezTo>
                  <a:pt x="297890" y="21719"/>
                  <a:pt x="101763" y="149684"/>
                  <a:pt x="54178" y="190195"/>
                </a:cubicBezTo>
                <a:cubicBezTo>
                  <a:pt x="6593" y="230707"/>
                  <a:pt x="-15270" y="291153"/>
                  <a:pt x="11738" y="259644"/>
                </a:cubicBezTo>
                <a:cubicBezTo>
                  <a:pt x="38746" y="228135"/>
                  <a:pt x="209794" y="17861"/>
                  <a:pt x="216224" y="1142"/>
                </a:cubicBezTo>
                <a:cubicBezTo>
                  <a:pt x="222654" y="-15577"/>
                  <a:pt x="40674" y="156758"/>
                  <a:pt x="50320" y="159330"/>
                </a:cubicBezTo>
                <a:cubicBezTo>
                  <a:pt x="59965" y="161902"/>
                  <a:pt x="296604" y="11431"/>
                  <a:pt x="297247" y="165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34FD1B14-ADD3-6939-0BF2-D82D24C0AACB}"/>
              </a:ext>
            </a:extLst>
          </p:cNvPr>
          <p:cNvSpPr/>
          <p:nvPr/>
        </p:nvSpPr>
        <p:spPr>
          <a:xfrm>
            <a:off x="3870722" y="5858064"/>
            <a:ext cx="80103" cy="493579"/>
          </a:xfrm>
          <a:custGeom>
            <a:avLst/>
            <a:gdLst>
              <a:gd name="connsiteX0" fmla="*/ 80103 w 80103"/>
              <a:gd name="connsiteY0" fmla="*/ 2584 h 493579"/>
              <a:gd name="connsiteX1" fmla="*/ 6797 w 80103"/>
              <a:gd name="connsiteY1" fmla="*/ 218645 h 493579"/>
              <a:gd name="connsiteX2" fmla="*/ 14513 w 80103"/>
              <a:gd name="connsiteY2" fmla="*/ 492579 h 493579"/>
              <a:gd name="connsiteX3" fmla="*/ 2939 w 80103"/>
              <a:gd name="connsiteY3" fmla="*/ 303526 h 493579"/>
              <a:gd name="connsiteX4" fmla="*/ 6797 w 80103"/>
              <a:gd name="connsiteY4" fmla="*/ 110614 h 493579"/>
              <a:gd name="connsiteX5" fmla="*/ 80103 w 80103"/>
              <a:gd name="connsiteY5" fmla="*/ 2584 h 49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03" h="493579">
                <a:moveTo>
                  <a:pt x="80103" y="2584"/>
                </a:moveTo>
                <a:cubicBezTo>
                  <a:pt x="80103" y="20589"/>
                  <a:pt x="17729" y="136979"/>
                  <a:pt x="6797" y="218645"/>
                </a:cubicBezTo>
                <a:cubicBezTo>
                  <a:pt x="-4135" y="300311"/>
                  <a:pt x="15156" y="478432"/>
                  <a:pt x="14513" y="492579"/>
                </a:cubicBezTo>
                <a:cubicBezTo>
                  <a:pt x="13870" y="506726"/>
                  <a:pt x="4225" y="367187"/>
                  <a:pt x="2939" y="303526"/>
                </a:cubicBezTo>
                <a:cubicBezTo>
                  <a:pt x="1653" y="239865"/>
                  <a:pt x="-4778" y="156270"/>
                  <a:pt x="6797" y="110614"/>
                </a:cubicBezTo>
                <a:cubicBezTo>
                  <a:pt x="18372" y="64958"/>
                  <a:pt x="80103" y="-15421"/>
                  <a:pt x="80103" y="25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E29573DF-53B7-D3F5-3B5F-98530EA16823}"/>
              </a:ext>
            </a:extLst>
          </p:cNvPr>
          <p:cNvSpPr/>
          <p:nvPr/>
        </p:nvSpPr>
        <p:spPr>
          <a:xfrm>
            <a:off x="3881250" y="5671595"/>
            <a:ext cx="475514" cy="75046"/>
          </a:xfrm>
          <a:custGeom>
            <a:avLst/>
            <a:gdLst>
              <a:gd name="connsiteX0" fmla="*/ 127 w 475514"/>
              <a:gd name="connsiteY0" fmla="*/ 73306 h 75046"/>
              <a:gd name="connsiteX1" fmla="*/ 185322 w 475514"/>
              <a:gd name="connsiteY1" fmla="*/ 65590 h 75046"/>
              <a:gd name="connsiteX2" fmla="*/ 474689 w 475514"/>
              <a:gd name="connsiteY2" fmla="*/ 3858 h 75046"/>
              <a:gd name="connsiteX3" fmla="*/ 266345 w 475514"/>
              <a:gd name="connsiteY3" fmla="*/ 38582 h 75046"/>
              <a:gd name="connsiteX4" fmla="*/ 77292 w 475514"/>
              <a:gd name="connsiteY4" fmla="*/ 0 h 75046"/>
              <a:gd name="connsiteX5" fmla="*/ 277920 w 475514"/>
              <a:gd name="connsiteY5" fmla="*/ 38582 h 75046"/>
              <a:gd name="connsiteX6" fmla="*/ 158315 w 475514"/>
              <a:gd name="connsiteY6" fmla="*/ 50157 h 75046"/>
              <a:gd name="connsiteX7" fmla="*/ 127 w 475514"/>
              <a:gd name="connsiteY7" fmla="*/ 73306 h 7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514" h="75046">
                <a:moveTo>
                  <a:pt x="127" y="73306"/>
                </a:moveTo>
                <a:cubicBezTo>
                  <a:pt x="4628" y="75878"/>
                  <a:pt x="106228" y="77165"/>
                  <a:pt x="185322" y="65590"/>
                </a:cubicBezTo>
                <a:cubicBezTo>
                  <a:pt x="264416" y="54015"/>
                  <a:pt x="461185" y="8359"/>
                  <a:pt x="474689" y="3858"/>
                </a:cubicBezTo>
                <a:cubicBezTo>
                  <a:pt x="488193" y="-643"/>
                  <a:pt x="332578" y="39225"/>
                  <a:pt x="266345" y="38582"/>
                </a:cubicBezTo>
                <a:cubicBezTo>
                  <a:pt x="200112" y="37939"/>
                  <a:pt x="75363" y="0"/>
                  <a:pt x="77292" y="0"/>
                </a:cubicBezTo>
                <a:cubicBezTo>
                  <a:pt x="79221" y="0"/>
                  <a:pt x="264416" y="30223"/>
                  <a:pt x="277920" y="38582"/>
                </a:cubicBezTo>
                <a:cubicBezTo>
                  <a:pt x="291424" y="46941"/>
                  <a:pt x="205257" y="40511"/>
                  <a:pt x="158315" y="50157"/>
                </a:cubicBezTo>
                <a:cubicBezTo>
                  <a:pt x="111373" y="59803"/>
                  <a:pt x="-4374" y="70734"/>
                  <a:pt x="127" y="733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B572D405-9F69-46FC-F871-4413A7F93099}"/>
              </a:ext>
            </a:extLst>
          </p:cNvPr>
          <p:cNvSpPr/>
          <p:nvPr/>
        </p:nvSpPr>
        <p:spPr>
          <a:xfrm>
            <a:off x="3985265" y="5806632"/>
            <a:ext cx="554416" cy="401375"/>
          </a:xfrm>
          <a:custGeom>
            <a:avLst/>
            <a:gdLst>
              <a:gd name="connsiteX0" fmla="*/ 35008 w 554416"/>
              <a:gd name="connsiteY0" fmla="*/ 158188 h 401375"/>
              <a:gd name="connsiteX1" fmla="*/ 370674 w 554416"/>
              <a:gd name="connsiteY1" fmla="*/ 192912 h 401375"/>
              <a:gd name="connsiteX2" fmla="*/ 289651 w 554416"/>
              <a:gd name="connsiteY2" fmla="*/ 270077 h 401375"/>
              <a:gd name="connsiteX3" fmla="*/ 552011 w 554416"/>
              <a:gd name="connsiteY3" fmla="*/ 81024 h 401375"/>
              <a:gd name="connsiteX4" fmla="*/ 413115 w 554416"/>
              <a:gd name="connsiteY4" fmla="*/ 196771 h 401375"/>
              <a:gd name="connsiteX5" fmla="*/ 297368 w 554416"/>
              <a:gd name="connsiteY5" fmla="*/ 246927 h 401375"/>
              <a:gd name="connsiteX6" fmla="*/ 284 w 554416"/>
              <a:gd name="connsiteY6" fmla="*/ 401257 h 401375"/>
              <a:gd name="connsiteX7" fmla="*/ 355241 w 554416"/>
              <a:gd name="connsiteY7" fmla="*/ 219920 h 401375"/>
              <a:gd name="connsiteX8" fmla="*/ 308943 w 554416"/>
              <a:gd name="connsiteY8" fmla="*/ 1 h 401375"/>
              <a:gd name="connsiteX9" fmla="*/ 359100 w 554416"/>
              <a:gd name="connsiteY9" fmla="*/ 216062 h 401375"/>
              <a:gd name="connsiteX10" fmla="*/ 35008 w 554416"/>
              <a:gd name="connsiteY10" fmla="*/ 158188 h 40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416" h="401375">
                <a:moveTo>
                  <a:pt x="35008" y="158188"/>
                </a:moveTo>
                <a:cubicBezTo>
                  <a:pt x="36937" y="154330"/>
                  <a:pt x="328233" y="174264"/>
                  <a:pt x="370674" y="192912"/>
                </a:cubicBezTo>
                <a:cubicBezTo>
                  <a:pt x="413115" y="211560"/>
                  <a:pt x="259428" y="288725"/>
                  <a:pt x="289651" y="270077"/>
                </a:cubicBezTo>
                <a:cubicBezTo>
                  <a:pt x="319874" y="251429"/>
                  <a:pt x="531434" y="93242"/>
                  <a:pt x="552011" y="81024"/>
                </a:cubicBezTo>
                <a:cubicBezTo>
                  <a:pt x="572588" y="68806"/>
                  <a:pt x="455556" y="169121"/>
                  <a:pt x="413115" y="196771"/>
                </a:cubicBezTo>
                <a:cubicBezTo>
                  <a:pt x="370675" y="224422"/>
                  <a:pt x="366173" y="212846"/>
                  <a:pt x="297368" y="246927"/>
                </a:cubicBezTo>
                <a:cubicBezTo>
                  <a:pt x="228563" y="281008"/>
                  <a:pt x="-9361" y="405758"/>
                  <a:pt x="284" y="401257"/>
                </a:cubicBezTo>
                <a:cubicBezTo>
                  <a:pt x="9929" y="396756"/>
                  <a:pt x="303798" y="286796"/>
                  <a:pt x="355241" y="219920"/>
                </a:cubicBezTo>
                <a:cubicBezTo>
                  <a:pt x="406684" y="153044"/>
                  <a:pt x="308300" y="644"/>
                  <a:pt x="308943" y="1"/>
                </a:cubicBezTo>
                <a:cubicBezTo>
                  <a:pt x="309586" y="-642"/>
                  <a:pt x="407328" y="189698"/>
                  <a:pt x="359100" y="216062"/>
                </a:cubicBezTo>
                <a:cubicBezTo>
                  <a:pt x="310872" y="242426"/>
                  <a:pt x="33079" y="162046"/>
                  <a:pt x="35008" y="1581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1B12F968-AD6F-F2FB-9DC0-849FF4EFD8C7}"/>
              </a:ext>
            </a:extLst>
          </p:cNvPr>
          <p:cNvSpPr/>
          <p:nvPr/>
        </p:nvSpPr>
        <p:spPr>
          <a:xfrm>
            <a:off x="4171853" y="6090932"/>
            <a:ext cx="392682" cy="815309"/>
          </a:xfrm>
          <a:custGeom>
            <a:avLst/>
            <a:gdLst>
              <a:gd name="connsiteX0" fmla="*/ 392431 w 392682"/>
              <a:gd name="connsiteY0" fmla="*/ 1210 h 815309"/>
              <a:gd name="connsiteX1" fmla="*/ 168653 w 392682"/>
              <a:gd name="connsiteY1" fmla="*/ 475772 h 815309"/>
              <a:gd name="connsiteX2" fmla="*/ 33615 w 392682"/>
              <a:gd name="connsiteY2" fmla="*/ 815296 h 815309"/>
              <a:gd name="connsiteX3" fmla="*/ 122355 w 392682"/>
              <a:gd name="connsiteY3" fmla="*/ 464197 h 815309"/>
              <a:gd name="connsiteX4" fmla="*/ 2750 w 392682"/>
              <a:gd name="connsiteY4" fmla="*/ 664825 h 815309"/>
              <a:gd name="connsiteX5" fmla="*/ 265109 w 392682"/>
              <a:gd name="connsiteY5" fmla="*/ 16643 h 815309"/>
              <a:gd name="connsiteX6" fmla="*/ 122355 w 392682"/>
              <a:gd name="connsiteY6" fmla="*/ 329159 h 815309"/>
              <a:gd name="connsiteX7" fmla="*/ 392431 w 392682"/>
              <a:gd name="connsiteY7" fmla="*/ 1210 h 8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682" h="815309">
                <a:moveTo>
                  <a:pt x="392431" y="1210"/>
                </a:moveTo>
                <a:cubicBezTo>
                  <a:pt x="400147" y="25645"/>
                  <a:pt x="228456" y="340091"/>
                  <a:pt x="168653" y="475772"/>
                </a:cubicBezTo>
                <a:cubicBezTo>
                  <a:pt x="108850" y="611453"/>
                  <a:pt x="41331" y="817225"/>
                  <a:pt x="33615" y="815296"/>
                </a:cubicBezTo>
                <a:cubicBezTo>
                  <a:pt x="25899" y="813367"/>
                  <a:pt x="127499" y="489276"/>
                  <a:pt x="122355" y="464197"/>
                </a:cubicBezTo>
                <a:cubicBezTo>
                  <a:pt x="117211" y="439119"/>
                  <a:pt x="-21042" y="739417"/>
                  <a:pt x="2750" y="664825"/>
                </a:cubicBezTo>
                <a:cubicBezTo>
                  <a:pt x="26542" y="590233"/>
                  <a:pt x="245175" y="72587"/>
                  <a:pt x="265109" y="16643"/>
                </a:cubicBezTo>
                <a:cubicBezTo>
                  <a:pt x="285043" y="-39301"/>
                  <a:pt x="104350" y="327873"/>
                  <a:pt x="122355" y="329159"/>
                </a:cubicBezTo>
                <a:cubicBezTo>
                  <a:pt x="140360" y="330445"/>
                  <a:pt x="384715" y="-23225"/>
                  <a:pt x="392431" y="12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E0407BD6-67B1-1E7D-40AE-4429EC4C5A3B}"/>
              </a:ext>
            </a:extLst>
          </p:cNvPr>
          <p:cNvSpPr/>
          <p:nvPr/>
        </p:nvSpPr>
        <p:spPr>
          <a:xfrm>
            <a:off x="3990156" y="6036782"/>
            <a:ext cx="492922" cy="501311"/>
          </a:xfrm>
          <a:custGeom>
            <a:avLst/>
            <a:gdLst>
              <a:gd name="connsiteX0" fmla="*/ 489247 w 492922"/>
              <a:gd name="connsiteY0" fmla="*/ 5203 h 501311"/>
              <a:gd name="connsiteX1" fmla="*/ 80274 w 492922"/>
              <a:gd name="connsiteY1" fmla="*/ 352443 h 501311"/>
              <a:gd name="connsiteX2" fmla="*/ 14685 w 492922"/>
              <a:gd name="connsiteY2" fmla="*/ 495198 h 501311"/>
              <a:gd name="connsiteX3" fmla="*/ 269328 w 492922"/>
              <a:gd name="connsiteY3" fmla="*/ 167248 h 501311"/>
              <a:gd name="connsiteX4" fmla="*/ 489247 w 492922"/>
              <a:gd name="connsiteY4" fmla="*/ 5203 h 50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22" h="501311">
                <a:moveTo>
                  <a:pt x="489247" y="5203"/>
                </a:moveTo>
                <a:cubicBezTo>
                  <a:pt x="457738" y="36069"/>
                  <a:pt x="159368" y="270777"/>
                  <a:pt x="80274" y="352443"/>
                </a:cubicBezTo>
                <a:cubicBezTo>
                  <a:pt x="1180" y="434109"/>
                  <a:pt x="-16824" y="526064"/>
                  <a:pt x="14685" y="495198"/>
                </a:cubicBezTo>
                <a:cubicBezTo>
                  <a:pt x="46194" y="464332"/>
                  <a:pt x="197308" y="246985"/>
                  <a:pt x="269328" y="167248"/>
                </a:cubicBezTo>
                <a:cubicBezTo>
                  <a:pt x="341348" y="87511"/>
                  <a:pt x="520756" y="-25663"/>
                  <a:pt x="489247" y="52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7A229146-BB38-8C70-E65D-D5FBC723DC84}"/>
              </a:ext>
            </a:extLst>
          </p:cNvPr>
          <p:cNvSpPr/>
          <p:nvPr/>
        </p:nvSpPr>
        <p:spPr>
          <a:xfrm>
            <a:off x="4990827" y="4547412"/>
            <a:ext cx="532677" cy="557029"/>
          </a:xfrm>
          <a:custGeom>
            <a:avLst/>
            <a:gdLst>
              <a:gd name="connsiteX0" fmla="*/ 530297 w 532677"/>
              <a:gd name="connsiteY0" fmla="*/ 16872 h 557029"/>
              <a:gd name="connsiteX1" fmla="*/ 198489 w 532677"/>
              <a:gd name="connsiteY1" fmla="*/ 352537 h 557029"/>
              <a:gd name="connsiteX2" fmla="*/ 163765 w 532677"/>
              <a:gd name="connsiteY2" fmla="*/ 506866 h 557029"/>
              <a:gd name="connsiteX3" fmla="*/ 190773 w 532677"/>
              <a:gd name="connsiteY3" fmla="*/ 344821 h 557029"/>
              <a:gd name="connsiteX4" fmla="*/ 1720 w 532677"/>
              <a:gd name="connsiteY4" fmla="*/ 557023 h 557029"/>
              <a:gd name="connsiteX5" fmla="*/ 109750 w 532677"/>
              <a:gd name="connsiteY5" fmla="*/ 337104 h 557029"/>
              <a:gd name="connsiteX6" fmla="*/ 318095 w 532677"/>
              <a:gd name="connsiteY6" fmla="*/ 55454 h 557029"/>
              <a:gd name="connsiteX7" fmla="*/ 148332 w 532677"/>
              <a:gd name="connsiteY7" fmla="*/ 310097 h 557029"/>
              <a:gd name="connsiteX8" fmla="*/ 337386 w 532677"/>
              <a:gd name="connsiteY8" fmla="*/ 78603 h 557029"/>
              <a:gd name="connsiteX9" fmla="*/ 530297 w 532677"/>
              <a:gd name="connsiteY9" fmla="*/ 16872 h 55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677" h="557029">
                <a:moveTo>
                  <a:pt x="530297" y="16872"/>
                </a:moveTo>
                <a:cubicBezTo>
                  <a:pt x="507148" y="62528"/>
                  <a:pt x="259578" y="270871"/>
                  <a:pt x="198489" y="352537"/>
                </a:cubicBezTo>
                <a:cubicBezTo>
                  <a:pt x="137400" y="434203"/>
                  <a:pt x="165051" y="508152"/>
                  <a:pt x="163765" y="506866"/>
                </a:cubicBezTo>
                <a:cubicBezTo>
                  <a:pt x="162479" y="505580"/>
                  <a:pt x="217780" y="336462"/>
                  <a:pt x="190773" y="344821"/>
                </a:cubicBezTo>
                <a:cubicBezTo>
                  <a:pt x="163766" y="353180"/>
                  <a:pt x="15224" y="558309"/>
                  <a:pt x="1720" y="557023"/>
                </a:cubicBezTo>
                <a:cubicBezTo>
                  <a:pt x="-11784" y="555737"/>
                  <a:pt x="57021" y="420699"/>
                  <a:pt x="109750" y="337104"/>
                </a:cubicBezTo>
                <a:cubicBezTo>
                  <a:pt x="162479" y="253509"/>
                  <a:pt x="311665" y="59955"/>
                  <a:pt x="318095" y="55454"/>
                </a:cubicBezTo>
                <a:cubicBezTo>
                  <a:pt x="324525" y="50953"/>
                  <a:pt x="145117" y="306239"/>
                  <a:pt x="148332" y="310097"/>
                </a:cubicBezTo>
                <a:cubicBezTo>
                  <a:pt x="151547" y="313955"/>
                  <a:pt x="273082" y="130046"/>
                  <a:pt x="337386" y="78603"/>
                </a:cubicBezTo>
                <a:cubicBezTo>
                  <a:pt x="401690" y="27160"/>
                  <a:pt x="553446" y="-28784"/>
                  <a:pt x="530297" y="168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A2AAFEE6-E4E7-9D33-2AC8-F8DF00AC3731}"/>
              </a:ext>
            </a:extLst>
          </p:cNvPr>
          <p:cNvSpPr/>
          <p:nvPr/>
        </p:nvSpPr>
        <p:spPr>
          <a:xfrm>
            <a:off x="5664115" y="4437960"/>
            <a:ext cx="721014" cy="501956"/>
          </a:xfrm>
          <a:custGeom>
            <a:avLst/>
            <a:gdLst>
              <a:gd name="connsiteX0" fmla="*/ 16726 w 721014"/>
              <a:gd name="connsiteY0" fmla="*/ 7916 h 501956"/>
              <a:gd name="connsiteX1" fmla="*/ 594795 w 721014"/>
              <a:gd name="connsiteY1" fmla="*/ 70978 h 501956"/>
              <a:gd name="connsiteX2" fmla="*/ 720919 w 721014"/>
              <a:gd name="connsiteY2" fmla="*/ 139295 h 501956"/>
              <a:gd name="connsiteX3" fmla="*/ 615816 w 721014"/>
              <a:gd name="connsiteY3" fmla="*/ 118274 h 501956"/>
              <a:gd name="connsiteX4" fmla="*/ 631582 w 721014"/>
              <a:gd name="connsiteY4" fmla="*/ 260164 h 501956"/>
              <a:gd name="connsiteX5" fmla="*/ 689388 w 721014"/>
              <a:gd name="connsiteY5" fmla="*/ 501902 h 501956"/>
              <a:gd name="connsiteX6" fmla="*/ 563264 w 721014"/>
              <a:gd name="connsiteY6" fmla="*/ 281185 h 501956"/>
              <a:gd name="connsiteX7" fmla="*/ 400354 w 721014"/>
              <a:gd name="connsiteY7" fmla="*/ 155061 h 501956"/>
              <a:gd name="connsiteX8" fmla="*/ 174382 w 721014"/>
              <a:gd name="connsiteY8" fmla="*/ 18426 h 501956"/>
              <a:gd name="connsiteX9" fmla="*/ 16726 w 721014"/>
              <a:gd name="connsiteY9" fmla="*/ 7916 h 5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014" h="501956">
                <a:moveTo>
                  <a:pt x="16726" y="7916"/>
                </a:moveTo>
                <a:cubicBezTo>
                  <a:pt x="86795" y="16675"/>
                  <a:pt x="477430" y="49082"/>
                  <a:pt x="594795" y="70978"/>
                </a:cubicBezTo>
                <a:cubicBezTo>
                  <a:pt x="712161" y="92875"/>
                  <a:pt x="717416" y="131412"/>
                  <a:pt x="720919" y="139295"/>
                </a:cubicBezTo>
                <a:cubicBezTo>
                  <a:pt x="724422" y="147178"/>
                  <a:pt x="630705" y="98129"/>
                  <a:pt x="615816" y="118274"/>
                </a:cubicBezTo>
                <a:cubicBezTo>
                  <a:pt x="600927" y="138419"/>
                  <a:pt x="619320" y="196226"/>
                  <a:pt x="631582" y="260164"/>
                </a:cubicBezTo>
                <a:cubicBezTo>
                  <a:pt x="643844" y="324102"/>
                  <a:pt x="700774" y="498398"/>
                  <a:pt x="689388" y="501902"/>
                </a:cubicBezTo>
                <a:cubicBezTo>
                  <a:pt x="678002" y="505406"/>
                  <a:pt x="611436" y="338992"/>
                  <a:pt x="563264" y="281185"/>
                </a:cubicBezTo>
                <a:cubicBezTo>
                  <a:pt x="515092" y="223378"/>
                  <a:pt x="465168" y="198854"/>
                  <a:pt x="400354" y="155061"/>
                </a:cubicBezTo>
                <a:cubicBezTo>
                  <a:pt x="335540" y="111268"/>
                  <a:pt x="233065" y="44702"/>
                  <a:pt x="174382" y="18426"/>
                </a:cubicBezTo>
                <a:cubicBezTo>
                  <a:pt x="115699" y="-7850"/>
                  <a:pt x="-53343" y="-843"/>
                  <a:pt x="16726" y="79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677E946A-2990-D796-DE90-AB92B330629C}"/>
              </a:ext>
            </a:extLst>
          </p:cNvPr>
          <p:cNvSpPr/>
          <p:nvPr/>
        </p:nvSpPr>
        <p:spPr>
          <a:xfrm>
            <a:off x="5387204" y="5333500"/>
            <a:ext cx="871718" cy="1127929"/>
          </a:xfrm>
          <a:custGeom>
            <a:avLst/>
            <a:gdLst>
              <a:gd name="connsiteX0" fmla="*/ 871706 w 871718"/>
              <a:gd name="connsiteY0" fmla="*/ 500 h 1127929"/>
              <a:gd name="connsiteX1" fmla="*/ 656244 w 871718"/>
              <a:gd name="connsiteY1" fmla="*/ 321066 h 1127929"/>
              <a:gd name="connsiteX2" fmla="*/ 451293 w 871718"/>
              <a:gd name="connsiteY2" fmla="*/ 578569 h 1127929"/>
              <a:gd name="connsiteX3" fmla="*/ 503844 w 871718"/>
              <a:gd name="connsiteY3" fmla="*/ 499741 h 1127929"/>
              <a:gd name="connsiteX4" fmla="*/ 251596 w 871718"/>
              <a:gd name="connsiteY4" fmla="*/ 773010 h 1127929"/>
              <a:gd name="connsiteX5" fmla="*/ 25624 w 871718"/>
              <a:gd name="connsiteY5" fmla="*/ 1109341 h 1127929"/>
              <a:gd name="connsiteX6" fmla="*/ 62410 w 871718"/>
              <a:gd name="connsiteY6" fmla="*/ 1072555 h 1127929"/>
              <a:gd name="connsiteX7" fmla="*/ 535375 w 871718"/>
              <a:gd name="connsiteY7" fmla="*/ 972707 h 1127929"/>
              <a:gd name="connsiteX8" fmla="*/ 451293 w 871718"/>
              <a:gd name="connsiteY8" fmla="*/ 909645 h 1127929"/>
              <a:gd name="connsiteX9" fmla="*/ 251596 w 871718"/>
              <a:gd name="connsiteY9" fmla="*/ 846583 h 1127929"/>
              <a:gd name="connsiteX10" fmla="*/ 209555 w 871718"/>
              <a:gd name="connsiteY10" fmla="*/ 809797 h 1127929"/>
              <a:gd name="connsiteX11" fmla="*/ 593182 w 871718"/>
              <a:gd name="connsiteY11" fmla="*/ 415659 h 1127929"/>
              <a:gd name="connsiteX12" fmla="*/ 645734 w 871718"/>
              <a:gd name="connsiteY12" fmla="*/ 247493 h 1127929"/>
              <a:gd name="connsiteX13" fmla="*/ 556396 w 871718"/>
              <a:gd name="connsiteY13" fmla="*/ 384128 h 1127929"/>
              <a:gd name="connsiteX14" fmla="*/ 756093 w 871718"/>
              <a:gd name="connsiteY14" fmla="*/ 63562 h 1127929"/>
              <a:gd name="connsiteX15" fmla="*/ 666755 w 871718"/>
              <a:gd name="connsiteY15" fmla="*/ 242238 h 1127929"/>
              <a:gd name="connsiteX16" fmla="*/ 871706 w 871718"/>
              <a:gd name="connsiteY16" fmla="*/ 500 h 11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718" h="1127929">
                <a:moveTo>
                  <a:pt x="871706" y="500"/>
                </a:moveTo>
                <a:cubicBezTo>
                  <a:pt x="869954" y="13638"/>
                  <a:pt x="726313" y="224721"/>
                  <a:pt x="656244" y="321066"/>
                </a:cubicBezTo>
                <a:cubicBezTo>
                  <a:pt x="586175" y="417411"/>
                  <a:pt x="476693" y="548790"/>
                  <a:pt x="451293" y="578569"/>
                </a:cubicBezTo>
                <a:cubicBezTo>
                  <a:pt x="425893" y="608348"/>
                  <a:pt x="537127" y="467334"/>
                  <a:pt x="503844" y="499741"/>
                </a:cubicBezTo>
                <a:cubicBezTo>
                  <a:pt x="470561" y="532148"/>
                  <a:pt x="331299" y="671410"/>
                  <a:pt x="251596" y="773010"/>
                </a:cubicBezTo>
                <a:cubicBezTo>
                  <a:pt x="171893" y="874610"/>
                  <a:pt x="25624" y="1109341"/>
                  <a:pt x="25624" y="1109341"/>
                </a:cubicBezTo>
                <a:cubicBezTo>
                  <a:pt x="-5907" y="1159265"/>
                  <a:pt x="-22549" y="1095327"/>
                  <a:pt x="62410" y="1072555"/>
                </a:cubicBezTo>
                <a:cubicBezTo>
                  <a:pt x="147369" y="1049783"/>
                  <a:pt x="470561" y="999859"/>
                  <a:pt x="535375" y="972707"/>
                </a:cubicBezTo>
                <a:cubicBezTo>
                  <a:pt x="600189" y="945555"/>
                  <a:pt x="498589" y="930666"/>
                  <a:pt x="451293" y="909645"/>
                </a:cubicBezTo>
                <a:cubicBezTo>
                  <a:pt x="403997" y="888624"/>
                  <a:pt x="291886" y="863224"/>
                  <a:pt x="251596" y="846583"/>
                </a:cubicBezTo>
                <a:cubicBezTo>
                  <a:pt x="211306" y="829942"/>
                  <a:pt x="152624" y="881618"/>
                  <a:pt x="209555" y="809797"/>
                </a:cubicBezTo>
                <a:cubicBezTo>
                  <a:pt x="266486" y="737976"/>
                  <a:pt x="520486" y="509376"/>
                  <a:pt x="593182" y="415659"/>
                </a:cubicBezTo>
                <a:cubicBezTo>
                  <a:pt x="665878" y="321942"/>
                  <a:pt x="651865" y="252748"/>
                  <a:pt x="645734" y="247493"/>
                </a:cubicBezTo>
                <a:cubicBezTo>
                  <a:pt x="639603" y="242238"/>
                  <a:pt x="538003" y="414783"/>
                  <a:pt x="556396" y="384128"/>
                </a:cubicBezTo>
                <a:cubicBezTo>
                  <a:pt x="574789" y="353473"/>
                  <a:pt x="737700" y="87210"/>
                  <a:pt x="756093" y="63562"/>
                </a:cubicBezTo>
                <a:cubicBezTo>
                  <a:pt x="774486" y="39914"/>
                  <a:pt x="643107" y="247493"/>
                  <a:pt x="666755" y="242238"/>
                </a:cubicBezTo>
                <a:cubicBezTo>
                  <a:pt x="690403" y="236983"/>
                  <a:pt x="873458" y="-12638"/>
                  <a:pt x="871706" y="5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6B0A381-EC8E-9D5E-DDA2-E6C3DC10C7BC}"/>
              </a:ext>
            </a:extLst>
          </p:cNvPr>
          <p:cNvSpPr/>
          <p:nvPr/>
        </p:nvSpPr>
        <p:spPr>
          <a:xfrm>
            <a:off x="5935283" y="5621357"/>
            <a:ext cx="626852" cy="197053"/>
          </a:xfrm>
          <a:custGeom>
            <a:avLst/>
            <a:gdLst>
              <a:gd name="connsiteX0" fmla="*/ 71379 w 626852"/>
              <a:gd name="connsiteY0" fmla="*/ 1677 h 197053"/>
              <a:gd name="connsiteX1" fmla="*/ 518069 w 626852"/>
              <a:gd name="connsiteY1" fmla="*/ 164588 h 197053"/>
              <a:gd name="connsiteX2" fmla="*/ 386689 w 626852"/>
              <a:gd name="connsiteY2" fmla="*/ 143567 h 197053"/>
              <a:gd name="connsiteX3" fmla="*/ 3062 w 626852"/>
              <a:gd name="connsiteY3" fmla="*/ 180353 h 197053"/>
              <a:gd name="connsiteX4" fmla="*/ 617917 w 626852"/>
              <a:gd name="connsiteY4" fmla="*/ 190864 h 197053"/>
              <a:gd name="connsiteX5" fmla="*/ 349903 w 626852"/>
              <a:gd name="connsiteY5" fmla="*/ 85760 h 197053"/>
              <a:gd name="connsiteX6" fmla="*/ 71379 w 626852"/>
              <a:gd name="connsiteY6" fmla="*/ 1677 h 1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852" h="197053">
                <a:moveTo>
                  <a:pt x="71379" y="1677"/>
                </a:moveTo>
                <a:cubicBezTo>
                  <a:pt x="99407" y="14815"/>
                  <a:pt x="465517" y="140940"/>
                  <a:pt x="518069" y="164588"/>
                </a:cubicBezTo>
                <a:cubicBezTo>
                  <a:pt x="570621" y="188236"/>
                  <a:pt x="472523" y="140940"/>
                  <a:pt x="386689" y="143567"/>
                </a:cubicBezTo>
                <a:cubicBezTo>
                  <a:pt x="300855" y="146194"/>
                  <a:pt x="-35476" y="172470"/>
                  <a:pt x="3062" y="180353"/>
                </a:cubicBezTo>
                <a:cubicBezTo>
                  <a:pt x="41600" y="188236"/>
                  <a:pt x="560110" y="206629"/>
                  <a:pt x="617917" y="190864"/>
                </a:cubicBezTo>
                <a:cubicBezTo>
                  <a:pt x="675724" y="175099"/>
                  <a:pt x="437489" y="115539"/>
                  <a:pt x="349903" y="85760"/>
                </a:cubicBezTo>
                <a:cubicBezTo>
                  <a:pt x="262317" y="55981"/>
                  <a:pt x="43351" y="-11461"/>
                  <a:pt x="71379" y="16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05EFEDCB-5AE7-E26D-AC60-FBA1EB6CE298}"/>
              </a:ext>
            </a:extLst>
          </p:cNvPr>
          <p:cNvSpPr/>
          <p:nvPr/>
        </p:nvSpPr>
        <p:spPr>
          <a:xfrm>
            <a:off x="5858557" y="6211008"/>
            <a:ext cx="836720" cy="279138"/>
          </a:xfrm>
          <a:custGeom>
            <a:avLst/>
            <a:gdLst>
              <a:gd name="connsiteX0" fmla="*/ 100809 w 836720"/>
              <a:gd name="connsiteY0" fmla="*/ 242344 h 279138"/>
              <a:gd name="connsiteX1" fmla="*/ 584284 w 836720"/>
              <a:gd name="connsiteY1" fmla="*/ 606 h 279138"/>
              <a:gd name="connsiteX2" fmla="*/ 379333 w 836720"/>
              <a:gd name="connsiteY2" fmla="*/ 174026 h 279138"/>
              <a:gd name="connsiteX3" fmla="*/ 621071 w 836720"/>
              <a:gd name="connsiteY3" fmla="*/ 195047 h 279138"/>
              <a:gd name="connsiteX4" fmla="*/ 836533 w 836720"/>
              <a:gd name="connsiteY4" fmla="*/ 279130 h 279138"/>
              <a:gd name="connsiteX5" fmla="*/ 584284 w 836720"/>
              <a:gd name="connsiteY5" fmla="*/ 189792 h 279138"/>
              <a:gd name="connsiteX6" fmla="*/ 305760 w 836720"/>
              <a:gd name="connsiteY6" fmla="*/ 205558 h 279138"/>
              <a:gd name="connsiteX7" fmla="*/ 960 w 836720"/>
              <a:gd name="connsiteY7" fmla="*/ 58413 h 279138"/>
              <a:gd name="connsiteX8" fmla="*/ 205912 w 836720"/>
              <a:gd name="connsiteY8" fmla="*/ 179282 h 279138"/>
              <a:gd name="connsiteX9" fmla="*/ 100809 w 836720"/>
              <a:gd name="connsiteY9" fmla="*/ 242344 h 27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720" h="279138">
                <a:moveTo>
                  <a:pt x="100809" y="242344"/>
                </a:moveTo>
                <a:cubicBezTo>
                  <a:pt x="163871" y="212565"/>
                  <a:pt x="537863" y="11992"/>
                  <a:pt x="584284" y="606"/>
                </a:cubicBezTo>
                <a:cubicBezTo>
                  <a:pt x="630705" y="-10780"/>
                  <a:pt x="373202" y="141619"/>
                  <a:pt x="379333" y="174026"/>
                </a:cubicBezTo>
                <a:cubicBezTo>
                  <a:pt x="385464" y="206433"/>
                  <a:pt x="544871" y="177530"/>
                  <a:pt x="621071" y="195047"/>
                </a:cubicBezTo>
                <a:cubicBezTo>
                  <a:pt x="697271" y="212564"/>
                  <a:pt x="842664" y="280006"/>
                  <a:pt x="836533" y="279130"/>
                </a:cubicBezTo>
                <a:cubicBezTo>
                  <a:pt x="830402" y="278254"/>
                  <a:pt x="672746" y="202054"/>
                  <a:pt x="584284" y="189792"/>
                </a:cubicBezTo>
                <a:cubicBezTo>
                  <a:pt x="495822" y="177530"/>
                  <a:pt x="402981" y="227454"/>
                  <a:pt x="305760" y="205558"/>
                </a:cubicBezTo>
                <a:cubicBezTo>
                  <a:pt x="208539" y="183662"/>
                  <a:pt x="17601" y="62792"/>
                  <a:pt x="960" y="58413"/>
                </a:cubicBezTo>
                <a:cubicBezTo>
                  <a:pt x="-15681" y="54034"/>
                  <a:pt x="189271" y="140744"/>
                  <a:pt x="205912" y="179282"/>
                </a:cubicBezTo>
                <a:cubicBezTo>
                  <a:pt x="222554" y="217820"/>
                  <a:pt x="37747" y="272123"/>
                  <a:pt x="100809" y="2423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BE595964-68C7-0463-30AB-977F13FCE737}"/>
              </a:ext>
            </a:extLst>
          </p:cNvPr>
          <p:cNvSpPr/>
          <p:nvPr/>
        </p:nvSpPr>
        <p:spPr>
          <a:xfrm>
            <a:off x="6047431" y="4755913"/>
            <a:ext cx="209727" cy="762870"/>
          </a:xfrm>
          <a:custGeom>
            <a:avLst/>
            <a:gdLst>
              <a:gd name="connsiteX0" fmla="*/ 6528 w 209727"/>
              <a:gd name="connsiteY0" fmla="*/ 18 h 762870"/>
              <a:gd name="connsiteX1" fmla="*/ 148417 w 209727"/>
              <a:gd name="connsiteY1" fmla="*/ 394156 h 762870"/>
              <a:gd name="connsiteX2" fmla="*/ 206224 w 209727"/>
              <a:gd name="connsiteY2" fmla="*/ 756763 h 762870"/>
              <a:gd name="connsiteX3" fmla="*/ 185203 w 209727"/>
              <a:gd name="connsiteY3" fmla="*/ 604363 h 762870"/>
              <a:gd name="connsiteX4" fmla="*/ 38059 w 209727"/>
              <a:gd name="connsiteY4" fmla="*/ 378390 h 762870"/>
              <a:gd name="connsiteX5" fmla="*/ 6528 w 209727"/>
              <a:gd name="connsiteY5" fmla="*/ 18 h 7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27" h="762870">
                <a:moveTo>
                  <a:pt x="6528" y="18"/>
                </a:moveTo>
                <a:cubicBezTo>
                  <a:pt x="24921" y="2646"/>
                  <a:pt x="115134" y="268032"/>
                  <a:pt x="148417" y="394156"/>
                </a:cubicBezTo>
                <a:cubicBezTo>
                  <a:pt x="181700" y="520280"/>
                  <a:pt x="200093" y="721729"/>
                  <a:pt x="206224" y="756763"/>
                </a:cubicBezTo>
                <a:cubicBezTo>
                  <a:pt x="212355" y="791798"/>
                  <a:pt x="213231" y="667425"/>
                  <a:pt x="185203" y="604363"/>
                </a:cubicBezTo>
                <a:cubicBezTo>
                  <a:pt x="157175" y="541301"/>
                  <a:pt x="64335" y="484369"/>
                  <a:pt x="38059" y="378390"/>
                </a:cubicBezTo>
                <a:cubicBezTo>
                  <a:pt x="11783" y="272411"/>
                  <a:pt x="-11865" y="-2610"/>
                  <a:pt x="6528" y="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B3414F47-5CC2-9F64-C311-175AF9B6BCB7}"/>
              </a:ext>
            </a:extLst>
          </p:cNvPr>
          <p:cNvSpPr/>
          <p:nvPr/>
        </p:nvSpPr>
        <p:spPr>
          <a:xfrm>
            <a:off x="6025325" y="5359520"/>
            <a:ext cx="862908" cy="621263"/>
          </a:xfrm>
          <a:custGeom>
            <a:avLst/>
            <a:gdLst>
              <a:gd name="connsiteX0" fmla="*/ 202054 w 862908"/>
              <a:gd name="connsiteY0" fmla="*/ 756 h 621263"/>
              <a:gd name="connsiteX1" fmla="*/ 832675 w 862908"/>
              <a:gd name="connsiteY1" fmla="*/ 258259 h 621263"/>
              <a:gd name="connsiteX2" fmla="*/ 764358 w 862908"/>
              <a:gd name="connsiteY2" fmla="*/ 384383 h 621263"/>
              <a:gd name="connsiteX3" fmla="*/ 780123 w 862908"/>
              <a:gd name="connsiteY3" fmla="*/ 620866 h 621263"/>
              <a:gd name="connsiteX4" fmla="*/ 627723 w 862908"/>
              <a:gd name="connsiteY4" fmla="*/ 436935 h 621263"/>
              <a:gd name="connsiteX5" fmla="*/ 2358 w 862908"/>
              <a:gd name="connsiteY5" fmla="*/ 295046 h 621263"/>
              <a:gd name="connsiteX6" fmla="*/ 401751 w 862908"/>
              <a:gd name="connsiteY6" fmla="*/ 358108 h 621263"/>
              <a:gd name="connsiteX7" fmla="*/ 70675 w 862908"/>
              <a:gd name="connsiteY7" fmla="*/ 184687 h 621263"/>
              <a:gd name="connsiteX8" fmla="*/ 202054 w 862908"/>
              <a:gd name="connsiteY8" fmla="*/ 756 h 6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908" h="621263">
                <a:moveTo>
                  <a:pt x="202054" y="756"/>
                </a:moveTo>
                <a:cubicBezTo>
                  <a:pt x="329054" y="13018"/>
                  <a:pt x="738958" y="194321"/>
                  <a:pt x="832675" y="258259"/>
                </a:cubicBezTo>
                <a:cubicBezTo>
                  <a:pt x="926392" y="322197"/>
                  <a:pt x="773117" y="323949"/>
                  <a:pt x="764358" y="384383"/>
                </a:cubicBezTo>
                <a:cubicBezTo>
                  <a:pt x="755599" y="444818"/>
                  <a:pt x="802896" y="612107"/>
                  <a:pt x="780123" y="620866"/>
                </a:cubicBezTo>
                <a:cubicBezTo>
                  <a:pt x="757351" y="629625"/>
                  <a:pt x="757351" y="491238"/>
                  <a:pt x="627723" y="436935"/>
                </a:cubicBezTo>
                <a:cubicBezTo>
                  <a:pt x="498096" y="382632"/>
                  <a:pt x="40020" y="308184"/>
                  <a:pt x="2358" y="295046"/>
                </a:cubicBezTo>
                <a:cubicBezTo>
                  <a:pt x="-35304" y="281908"/>
                  <a:pt x="390365" y="376501"/>
                  <a:pt x="401751" y="358108"/>
                </a:cubicBezTo>
                <a:cubicBezTo>
                  <a:pt x="413137" y="339715"/>
                  <a:pt x="103082" y="240742"/>
                  <a:pt x="70675" y="184687"/>
                </a:cubicBezTo>
                <a:cubicBezTo>
                  <a:pt x="38268" y="128632"/>
                  <a:pt x="75054" y="-11506"/>
                  <a:pt x="202054" y="7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EE37E6EF-9136-8907-88DA-A511371195CA}"/>
              </a:ext>
            </a:extLst>
          </p:cNvPr>
          <p:cNvSpPr/>
          <p:nvPr/>
        </p:nvSpPr>
        <p:spPr>
          <a:xfrm>
            <a:off x="5680671" y="5523291"/>
            <a:ext cx="1036919" cy="603978"/>
          </a:xfrm>
          <a:custGeom>
            <a:avLst/>
            <a:gdLst>
              <a:gd name="connsiteX0" fmla="*/ 546708 w 1036919"/>
              <a:gd name="connsiteY0" fmla="*/ 5150 h 603978"/>
              <a:gd name="connsiteX1" fmla="*/ 170 w 1036919"/>
              <a:gd name="connsiteY1" fmla="*/ 588475 h 603978"/>
              <a:gd name="connsiteX2" fmla="*/ 494157 w 1036919"/>
              <a:gd name="connsiteY2" fmla="*/ 430819 h 603978"/>
              <a:gd name="connsiteX3" fmla="*/ 1035439 w 1036919"/>
              <a:gd name="connsiteY3" fmla="*/ 378268 h 603978"/>
              <a:gd name="connsiteX4" fmla="*/ 657067 w 1036919"/>
              <a:gd name="connsiteY4" fmla="*/ 294185 h 603978"/>
              <a:gd name="connsiteX5" fmla="*/ 730639 w 1036919"/>
              <a:gd name="connsiteY5" fmla="*/ 68212 h 603978"/>
              <a:gd name="connsiteX6" fmla="*/ 410074 w 1036919"/>
              <a:gd name="connsiteY6" fmla="*/ 288930 h 603978"/>
              <a:gd name="connsiteX7" fmla="*/ 546708 w 1036919"/>
              <a:gd name="connsiteY7" fmla="*/ 5150 h 6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919" h="603978">
                <a:moveTo>
                  <a:pt x="546708" y="5150"/>
                </a:moveTo>
                <a:cubicBezTo>
                  <a:pt x="478391" y="55074"/>
                  <a:pt x="8928" y="517530"/>
                  <a:pt x="170" y="588475"/>
                </a:cubicBezTo>
                <a:cubicBezTo>
                  <a:pt x="-8589" y="659420"/>
                  <a:pt x="321612" y="465854"/>
                  <a:pt x="494157" y="430819"/>
                </a:cubicBezTo>
                <a:cubicBezTo>
                  <a:pt x="666702" y="395784"/>
                  <a:pt x="1008287" y="401040"/>
                  <a:pt x="1035439" y="378268"/>
                </a:cubicBezTo>
                <a:cubicBezTo>
                  <a:pt x="1062591" y="355496"/>
                  <a:pt x="707867" y="345861"/>
                  <a:pt x="657067" y="294185"/>
                </a:cubicBezTo>
                <a:cubicBezTo>
                  <a:pt x="606267" y="242509"/>
                  <a:pt x="771804" y="69088"/>
                  <a:pt x="730639" y="68212"/>
                </a:cubicBezTo>
                <a:cubicBezTo>
                  <a:pt x="689474" y="67336"/>
                  <a:pt x="439853" y="293309"/>
                  <a:pt x="410074" y="288930"/>
                </a:cubicBezTo>
                <a:cubicBezTo>
                  <a:pt x="380295" y="284551"/>
                  <a:pt x="615025" y="-44774"/>
                  <a:pt x="546708" y="51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25FFBA80-F119-3012-A7AB-D80E0E5BB097}"/>
              </a:ext>
            </a:extLst>
          </p:cNvPr>
          <p:cNvSpPr/>
          <p:nvPr/>
        </p:nvSpPr>
        <p:spPr>
          <a:xfrm>
            <a:off x="5639569" y="5906231"/>
            <a:ext cx="1135159" cy="662769"/>
          </a:xfrm>
          <a:custGeom>
            <a:avLst/>
            <a:gdLst>
              <a:gd name="connsiteX0" fmla="*/ 1134348 w 1135159"/>
              <a:gd name="connsiteY0" fmla="*/ 68900 h 662769"/>
              <a:gd name="connsiteX1" fmla="*/ 582555 w 1135159"/>
              <a:gd name="connsiteY1" fmla="*/ 231810 h 662769"/>
              <a:gd name="connsiteX2" fmla="*/ 256734 w 1135159"/>
              <a:gd name="connsiteY2" fmla="*/ 378955 h 662769"/>
              <a:gd name="connsiteX3" fmla="*/ 577300 w 1135159"/>
              <a:gd name="connsiteY3" fmla="*/ 221300 h 662769"/>
              <a:gd name="connsiteX4" fmla="*/ 246224 w 1135159"/>
              <a:gd name="connsiteY4" fmla="*/ 436762 h 662769"/>
              <a:gd name="connsiteX5" fmla="*/ 409134 w 1135159"/>
              <a:gd name="connsiteY5" fmla="*/ 662735 h 662769"/>
              <a:gd name="connsiteX6" fmla="*/ 209438 w 1135159"/>
              <a:gd name="connsiteY6" fmla="*/ 452528 h 662769"/>
              <a:gd name="connsiteX7" fmla="*/ 4486 w 1135159"/>
              <a:gd name="connsiteY7" fmla="*/ 263341 h 662769"/>
              <a:gd name="connsiteX8" fmla="*/ 67548 w 1135159"/>
              <a:gd name="connsiteY8" fmla="*/ 252831 h 662769"/>
              <a:gd name="connsiteX9" fmla="*/ 62293 w 1135159"/>
              <a:gd name="connsiteY9" fmla="*/ 242321 h 662769"/>
              <a:gd name="connsiteX10" fmla="*/ 603576 w 1135159"/>
              <a:gd name="connsiteY10" fmla="*/ 5838 h 662769"/>
              <a:gd name="connsiteX11" fmla="*/ 824293 w 1135159"/>
              <a:gd name="connsiteY11" fmla="*/ 68900 h 662769"/>
              <a:gd name="connsiteX12" fmla="*/ 451176 w 1135159"/>
              <a:gd name="connsiteY12" fmla="*/ 32114 h 662769"/>
              <a:gd name="connsiteX13" fmla="*/ 1134348 w 1135159"/>
              <a:gd name="connsiteY13" fmla="*/ 68900 h 66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159" h="662769">
                <a:moveTo>
                  <a:pt x="1134348" y="68900"/>
                </a:moveTo>
                <a:cubicBezTo>
                  <a:pt x="1156245" y="102183"/>
                  <a:pt x="728824" y="180134"/>
                  <a:pt x="582555" y="231810"/>
                </a:cubicBezTo>
                <a:cubicBezTo>
                  <a:pt x="436286" y="283486"/>
                  <a:pt x="257610" y="380707"/>
                  <a:pt x="256734" y="378955"/>
                </a:cubicBezTo>
                <a:cubicBezTo>
                  <a:pt x="255858" y="377203"/>
                  <a:pt x="579052" y="211666"/>
                  <a:pt x="577300" y="221300"/>
                </a:cubicBezTo>
                <a:cubicBezTo>
                  <a:pt x="575548" y="230934"/>
                  <a:pt x="274252" y="363190"/>
                  <a:pt x="246224" y="436762"/>
                </a:cubicBezTo>
                <a:cubicBezTo>
                  <a:pt x="218196" y="510334"/>
                  <a:pt x="415265" y="660107"/>
                  <a:pt x="409134" y="662735"/>
                </a:cubicBezTo>
                <a:cubicBezTo>
                  <a:pt x="403003" y="665363"/>
                  <a:pt x="276879" y="519094"/>
                  <a:pt x="209438" y="452528"/>
                </a:cubicBezTo>
                <a:cubicBezTo>
                  <a:pt x="141997" y="385962"/>
                  <a:pt x="28134" y="296624"/>
                  <a:pt x="4486" y="263341"/>
                </a:cubicBezTo>
                <a:cubicBezTo>
                  <a:pt x="-19162" y="230058"/>
                  <a:pt x="57913" y="256334"/>
                  <a:pt x="67548" y="252831"/>
                </a:cubicBezTo>
                <a:cubicBezTo>
                  <a:pt x="77183" y="249328"/>
                  <a:pt x="-27045" y="283487"/>
                  <a:pt x="62293" y="242321"/>
                </a:cubicBezTo>
                <a:cubicBezTo>
                  <a:pt x="151631" y="201156"/>
                  <a:pt x="476576" y="34741"/>
                  <a:pt x="603576" y="5838"/>
                </a:cubicBezTo>
                <a:cubicBezTo>
                  <a:pt x="730576" y="-23066"/>
                  <a:pt x="849693" y="64521"/>
                  <a:pt x="824293" y="68900"/>
                </a:cubicBezTo>
                <a:cubicBezTo>
                  <a:pt x="798893" y="73279"/>
                  <a:pt x="397748" y="35617"/>
                  <a:pt x="451176" y="32114"/>
                </a:cubicBezTo>
                <a:cubicBezTo>
                  <a:pt x="504604" y="28611"/>
                  <a:pt x="1112451" y="35617"/>
                  <a:pt x="1134348" y="689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40CA9C6A-B7A6-64E7-5528-5BFD8C121398}"/>
              </a:ext>
            </a:extLst>
          </p:cNvPr>
          <p:cNvSpPr/>
          <p:nvPr/>
        </p:nvSpPr>
        <p:spPr>
          <a:xfrm>
            <a:off x="4137204" y="6374329"/>
            <a:ext cx="236006" cy="823452"/>
          </a:xfrm>
          <a:custGeom>
            <a:avLst/>
            <a:gdLst>
              <a:gd name="connsiteX0" fmla="*/ 235099 w 236006"/>
              <a:gd name="connsiteY0" fmla="*/ 5450 h 823452"/>
              <a:gd name="connsiteX1" fmla="*/ 30148 w 236006"/>
              <a:gd name="connsiteY1" fmla="*/ 536223 h 823452"/>
              <a:gd name="connsiteX2" fmla="*/ 9127 w 236006"/>
              <a:gd name="connsiteY2" fmla="*/ 793726 h 823452"/>
              <a:gd name="connsiteX3" fmla="*/ 108975 w 236006"/>
              <a:gd name="connsiteY3" fmla="*/ 557243 h 823452"/>
              <a:gd name="connsiteX4" fmla="*/ 35403 w 236006"/>
              <a:gd name="connsiteY4" fmla="*/ 820002 h 823452"/>
              <a:gd name="connsiteX5" fmla="*/ 193058 w 236006"/>
              <a:gd name="connsiteY5" fmla="*/ 326016 h 823452"/>
              <a:gd name="connsiteX6" fmla="*/ 51168 w 236006"/>
              <a:gd name="connsiteY6" fmla="*/ 509947 h 823452"/>
              <a:gd name="connsiteX7" fmla="*/ 103720 w 236006"/>
              <a:gd name="connsiteY7" fmla="*/ 273464 h 823452"/>
              <a:gd name="connsiteX8" fmla="*/ 235099 w 236006"/>
              <a:gd name="connsiteY8" fmla="*/ 5450 h 8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06" h="823452">
                <a:moveTo>
                  <a:pt x="235099" y="5450"/>
                </a:moveTo>
                <a:cubicBezTo>
                  <a:pt x="222837" y="49243"/>
                  <a:pt x="67810" y="404844"/>
                  <a:pt x="30148" y="536223"/>
                </a:cubicBezTo>
                <a:cubicBezTo>
                  <a:pt x="-7514" y="667602"/>
                  <a:pt x="-4011" y="790223"/>
                  <a:pt x="9127" y="793726"/>
                </a:cubicBezTo>
                <a:cubicBezTo>
                  <a:pt x="22265" y="797229"/>
                  <a:pt x="104596" y="552864"/>
                  <a:pt x="108975" y="557243"/>
                </a:cubicBezTo>
                <a:cubicBezTo>
                  <a:pt x="113354" y="561622"/>
                  <a:pt x="21389" y="858540"/>
                  <a:pt x="35403" y="820002"/>
                </a:cubicBezTo>
                <a:cubicBezTo>
                  <a:pt x="49417" y="781464"/>
                  <a:pt x="190430" y="377692"/>
                  <a:pt x="193058" y="326016"/>
                </a:cubicBezTo>
                <a:cubicBezTo>
                  <a:pt x="195685" y="274340"/>
                  <a:pt x="66058" y="518706"/>
                  <a:pt x="51168" y="509947"/>
                </a:cubicBezTo>
                <a:cubicBezTo>
                  <a:pt x="36278" y="501188"/>
                  <a:pt x="75692" y="353167"/>
                  <a:pt x="103720" y="273464"/>
                </a:cubicBezTo>
                <a:cubicBezTo>
                  <a:pt x="131748" y="193761"/>
                  <a:pt x="247361" y="-38343"/>
                  <a:pt x="235099" y="5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571BF974-07D6-DFC0-4493-2F37F1EC7FEA}"/>
              </a:ext>
            </a:extLst>
          </p:cNvPr>
          <p:cNvSpPr/>
          <p:nvPr/>
        </p:nvSpPr>
        <p:spPr>
          <a:xfrm>
            <a:off x="4594949" y="5846664"/>
            <a:ext cx="126280" cy="347725"/>
          </a:xfrm>
          <a:custGeom>
            <a:avLst/>
            <a:gdLst>
              <a:gd name="connsiteX0" fmla="*/ 125734 w 126280"/>
              <a:gd name="connsiteY0" fmla="*/ 292 h 347725"/>
              <a:gd name="connsiteX1" fmla="*/ 6788 w 126280"/>
              <a:gd name="connsiteY1" fmla="*/ 201014 h 347725"/>
              <a:gd name="connsiteX2" fmla="*/ 14222 w 126280"/>
              <a:gd name="connsiteY2" fmla="*/ 271638 h 347725"/>
              <a:gd name="connsiteX3" fmla="*/ 10505 w 126280"/>
              <a:gd name="connsiteY3" fmla="*/ 345980 h 347725"/>
              <a:gd name="connsiteX4" fmla="*/ 51392 w 126280"/>
              <a:gd name="connsiteY4" fmla="*/ 193580 h 347725"/>
              <a:gd name="connsiteX5" fmla="*/ 51392 w 126280"/>
              <a:gd name="connsiteY5" fmla="*/ 156409 h 347725"/>
              <a:gd name="connsiteX6" fmla="*/ 125734 w 126280"/>
              <a:gd name="connsiteY6" fmla="*/ 292 h 3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80" h="347725">
                <a:moveTo>
                  <a:pt x="125734" y="292"/>
                </a:moveTo>
                <a:cubicBezTo>
                  <a:pt x="118300" y="7726"/>
                  <a:pt x="25373" y="155790"/>
                  <a:pt x="6788" y="201014"/>
                </a:cubicBezTo>
                <a:cubicBezTo>
                  <a:pt x="-11797" y="246238"/>
                  <a:pt x="13603" y="247477"/>
                  <a:pt x="14222" y="271638"/>
                </a:cubicBezTo>
                <a:cubicBezTo>
                  <a:pt x="14841" y="295799"/>
                  <a:pt x="4310" y="358990"/>
                  <a:pt x="10505" y="345980"/>
                </a:cubicBezTo>
                <a:cubicBezTo>
                  <a:pt x="16700" y="332970"/>
                  <a:pt x="44578" y="225175"/>
                  <a:pt x="51392" y="193580"/>
                </a:cubicBezTo>
                <a:cubicBezTo>
                  <a:pt x="58206" y="161985"/>
                  <a:pt x="40241" y="183667"/>
                  <a:pt x="51392" y="156409"/>
                </a:cubicBezTo>
                <a:cubicBezTo>
                  <a:pt x="62543" y="129151"/>
                  <a:pt x="133168" y="-7142"/>
                  <a:pt x="125734" y="2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EED41ED-7181-16CC-7C80-1E9C0332C3F5}"/>
              </a:ext>
            </a:extLst>
          </p:cNvPr>
          <p:cNvSpPr/>
          <p:nvPr/>
        </p:nvSpPr>
        <p:spPr>
          <a:xfrm>
            <a:off x="3998485" y="6266445"/>
            <a:ext cx="237166" cy="345664"/>
          </a:xfrm>
          <a:custGeom>
            <a:avLst/>
            <a:gdLst>
              <a:gd name="connsiteX0" fmla="*/ 231544 w 237166"/>
              <a:gd name="connsiteY0" fmla="*/ 4257 h 345664"/>
              <a:gd name="connsiteX1" fmla="*/ 1086 w 237166"/>
              <a:gd name="connsiteY1" fmla="*/ 342511 h 345664"/>
              <a:gd name="connsiteX2" fmla="*/ 149769 w 237166"/>
              <a:gd name="connsiteY2" fmla="*/ 164092 h 345664"/>
              <a:gd name="connsiteX3" fmla="*/ 231544 w 237166"/>
              <a:gd name="connsiteY3" fmla="*/ 4257 h 3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66" h="345664">
                <a:moveTo>
                  <a:pt x="231544" y="4257"/>
                </a:moveTo>
                <a:cubicBezTo>
                  <a:pt x="206764" y="33993"/>
                  <a:pt x="14715" y="315872"/>
                  <a:pt x="1086" y="342511"/>
                </a:cubicBezTo>
                <a:cubicBezTo>
                  <a:pt x="-12543" y="369150"/>
                  <a:pt x="105784" y="219848"/>
                  <a:pt x="149769" y="164092"/>
                </a:cubicBezTo>
                <a:cubicBezTo>
                  <a:pt x="193754" y="108336"/>
                  <a:pt x="256324" y="-25479"/>
                  <a:pt x="231544" y="425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70ED6D40-6887-7210-C905-4521772818DE}"/>
              </a:ext>
            </a:extLst>
          </p:cNvPr>
          <p:cNvSpPr/>
          <p:nvPr/>
        </p:nvSpPr>
        <p:spPr>
          <a:xfrm>
            <a:off x="3952469" y="6211149"/>
            <a:ext cx="385379" cy="692521"/>
          </a:xfrm>
          <a:custGeom>
            <a:avLst/>
            <a:gdLst>
              <a:gd name="connsiteX0" fmla="*/ 385355 w 385379"/>
              <a:gd name="connsiteY0" fmla="*/ 80 h 692521"/>
              <a:gd name="connsiteX1" fmla="*/ 258975 w 385379"/>
              <a:gd name="connsiteY1" fmla="*/ 215671 h 692521"/>
              <a:gd name="connsiteX2" fmla="*/ 240390 w 385379"/>
              <a:gd name="connsiteY2" fmla="*/ 334617 h 692521"/>
              <a:gd name="connsiteX3" fmla="*/ 240390 w 385379"/>
              <a:gd name="connsiteY3" fmla="*/ 275144 h 692521"/>
              <a:gd name="connsiteX4" fmla="*/ 154897 w 385379"/>
              <a:gd name="connsiteY4" fmla="*/ 427544 h 692521"/>
              <a:gd name="connsiteX5" fmla="*/ 147463 w 385379"/>
              <a:gd name="connsiteY5" fmla="*/ 468431 h 692521"/>
              <a:gd name="connsiteX6" fmla="*/ 54536 w 385379"/>
              <a:gd name="connsiteY6" fmla="*/ 524188 h 692521"/>
              <a:gd name="connsiteX7" fmla="*/ 2497 w 385379"/>
              <a:gd name="connsiteY7" fmla="*/ 691456 h 692521"/>
              <a:gd name="connsiteX8" fmla="*/ 132594 w 385379"/>
              <a:gd name="connsiteY8" fmla="*/ 434978 h 692521"/>
              <a:gd name="connsiteX9" fmla="*/ 247824 w 385379"/>
              <a:gd name="connsiteY9" fmla="*/ 193368 h 692521"/>
              <a:gd name="connsiteX10" fmla="*/ 385355 w 385379"/>
              <a:gd name="connsiteY10" fmla="*/ 80 h 69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379" h="692521">
                <a:moveTo>
                  <a:pt x="385355" y="80"/>
                </a:moveTo>
                <a:cubicBezTo>
                  <a:pt x="387213" y="3797"/>
                  <a:pt x="283136" y="159915"/>
                  <a:pt x="258975" y="215671"/>
                </a:cubicBezTo>
                <a:cubicBezTo>
                  <a:pt x="234814" y="271427"/>
                  <a:pt x="243487" y="324705"/>
                  <a:pt x="240390" y="334617"/>
                </a:cubicBezTo>
                <a:cubicBezTo>
                  <a:pt x="237293" y="344529"/>
                  <a:pt x="254639" y="259656"/>
                  <a:pt x="240390" y="275144"/>
                </a:cubicBezTo>
                <a:cubicBezTo>
                  <a:pt x="226141" y="290632"/>
                  <a:pt x="170385" y="395330"/>
                  <a:pt x="154897" y="427544"/>
                </a:cubicBezTo>
                <a:cubicBezTo>
                  <a:pt x="139409" y="459759"/>
                  <a:pt x="164190" y="452324"/>
                  <a:pt x="147463" y="468431"/>
                </a:cubicBezTo>
                <a:cubicBezTo>
                  <a:pt x="130736" y="484538"/>
                  <a:pt x="78697" y="487017"/>
                  <a:pt x="54536" y="524188"/>
                </a:cubicBezTo>
                <a:cubicBezTo>
                  <a:pt x="30375" y="561359"/>
                  <a:pt x="-10513" y="706324"/>
                  <a:pt x="2497" y="691456"/>
                </a:cubicBezTo>
                <a:cubicBezTo>
                  <a:pt x="15507" y="676588"/>
                  <a:pt x="91706" y="517993"/>
                  <a:pt x="132594" y="434978"/>
                </a:cubicBezTo>
                <a:cubicBezTo>
                  <a:pt x="173482" y="351963"/>
                  <a:pt x="208175" y="265231"/>
                  <a:pt x="247824" y="193368"/>
                </a:cubicBezTo>
                <a:cubicBezTo>
                  <a:pt x="287473" y="121505"/>
                  <a:pt x="383497" y="-3637"/>
                  <a:pt x="385355" y="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9E16362D-6498-9279-CEEB-D92144C22DC9}"/>
              </a:ext>
            </a:extLst>
          </p:cNvPr>
          <p:cNvSpPr/>
          <p:nvPr/>
        </p:nvSpPr>
        <p:spPr>
          <a:xfrm>
            <a:off x="4614123" y="5897872"/>
            <a:ext cx="1003190" cy="273965"/>
          </a:xfrm>
          <a:custGeom>
            <a:avLst/>
            <a:gdLst>
              <a:gd name="connsiteX0" fmla="*/ 2482 w 1003190"/>
              <a:gd name="connsiteY0" fmla="*/ 94050 h 273965"/>
              <a:gd name="connsiteX1" fmla="*/ 853692 w 1003190"/>
              <a:gd name="connsiteY1" fmla="*/ 268752 h 273965"/>
              <a:gd name="connsiteX2" fmla="*/ 716160 w 1003190"/>
              <a:gd name="connsiteY2" fmla="*/ 231582 h 273965"/>
              <a:gd name="connsiteX3" fmla="*/ 262677 w 1003190"/>
              <a:gd name="connsiteY3" fmla="*/ 112635 h 273965"/>
              <a:gd name="connsiteX4" fmla="*/ 742179 w 1003190"/>
              <a:gd name="connsiteY4" fmla="*/ 60596 h 273965"/>
              <a:gd name="connsiteX5" fmla="*/ 994940 w 1003190"/>
              <a:gd name="connsiteY5" fmla="*/ 101484 h 273965"/>
              <a:gd name="connsiteX6" fmla="*/ 448531 w 1003190"/>
              <a:gd name="connsiteY6" fmla="*/ 1123 h 273965"/>
              <a:gd name="connsiteX7" fmla="*/ 678989 w 1003190"/>
              <a:gd name="connsiteY7" fmla="*/ 49445 h 273965"/>
              <a:gd name="connsiteX8" fmla="*/ 258960 w 1003190"/>
              <a:gd name="connsiteY8" fmla="*/ 79182 h 273965"/>
              <a:gd name="connsiteX9" fmla="*/ 125145 w 1003190"/>
              <a:gd name="connsiteY9" fmla="*/ 75465 h 273965"/>
              <a:gd name="connsiteX10" fmla="*/ 578628 w 1003190"/>
              <a:gd name="connsiteY10" fmla="*/ 168391 h 273965"/>
              <a:gd name="connsiteX11" fmla="*/ 2482 w 1003190"/>
              <a:gd name="connsiteY11" fmla="*/ 94050 h 2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190" h="273965">
                <a:moveTo>
                  <a:pt x="2482" y="94050"/>
                </a:moveTo>
                <a:cubicBezTo>
                  <a:pt x="48326" y="110777"/>
                  <a:pt x="734746" y="245830"/>
                  <a:pt x="853692" y="268752"/>
                </a:cubicBezTo>
                <a:cubicBezTo>
                  <a:pt x="972638" y="291674"/>
                  <a:pt x="716160" y="231582"/>
                  <a:pt x="716160" y="231582"/>
                </a:cubicBezTo>
                <a:cubicBezTo>
                  <a:pt x="617658" y="205563"/>
                  <a:pt x="258341" y="141133"/>
                  <a:pt x="262677" y="112635"/>
                </a:cubicBezTo>
                <a:cubicBezTo>
                  <a:pt x="267014" y="84137"/>
                  <a:pt x="620135" y="62454"/>
                  <a:pt x="742179" y="60596"/>
                </a:cubicBezTo>
                <a:cubicBezTo>
                  <a:pt x="864223" y="58738"/>
                  <a:pt x="1043881" y="111396"/>
                  <a:pt x="994940" y="101484"/>
                </a:cubicBezTo>
                <a:cubicBezTo>
                  <a:pt x="945999" y="91572"/>
                  <a:pt x="501189" y="9796"/>
                  <a:pt x="448531" y="1123"/>
                </a:cubicBezTo>
                <a:cubicBezTo>
                  <a:pt x="395873" y="-7550"/>
                  <a:pt x="710584" y="36435"/>
                  <a:pt x="678989" y="49445"/>
                </a:cubicBezTo>
                <a:cubicBezTo>
                  <a:pt x="647394" y="62455"/>
                  <a:pt x="351267" y="74845"/>
                  <a:pt x="258960" y="79182"/>
                </a:cubicBezTo>
                <a:cubicBezTo>
                  <a:pt x="166653" y="83519"/>
                  <a:pt x="71867" y="60597"/>
                  <a:pt x="125145" y="75465"/>
                </a:cubicBezTo>
                <a:cubicBezTo>
                  <a:pt x="178423" y="90333"/>
                  <a:pt x="596594" y="164674"/>
                  <a:pt x="578628" y="168391"/>
                </a:cubicBezTo>
                <a:cubicBezTo>
                  <a:pt x="560662" y="172108"/>
                  <a:pt x="-43362" y="77323"/>
                  <a:pt x="2482" y="940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8A027A9B-754C-FF0F-B639-C7959B0AAA28}"/>
              </a:ext>
            </a:extLst>
          </p:cNvPr>
          <p:cNvSpPr/>
          <p:nvPr/>
        </p:nvSpPr>
        <p:spPr>
          <a:xfrm>
            <a:off x="4081188" y="6191663"/>
            <a:ext cx="306002" cy="592272"/>
          </a:xfrm>
          <a:custGeom>
            <a:avLst/>
            <a:gdLst>
              <a:gd name="connsiteX0" fmla="*/ 304958 w 306002"/>
              <a:gd name="connsiteY0" fmla="*/ 981 h 592272"/>
              <a:gd name="connsiteX1" fmla="*/ 223183 w 306002"/>
              <a:gd name="connsiteY1" fmla="*/ 123644 h 592272"/>
              <a:gd name="connsiteX2" fmla="*/ 133973 w 306002"/>
              <a:gd name="connsiteY2" fmla="*/ 394991 h 592272"/>
              <a:gd name="connsiteX3" fmla="*/ 182295 w 306002"/>
              <a:gd name="connsiteY3" fmla="*/ 276044 h 592272"/>
              <a:gd name="connsiteX4" fmla="*/ 89368 w 306002"/>
              <a:gd name="connsiteY4" fmla="*/ 402425 h 592272"/>
              <a:gd name="connsiteX5" fmla="*/ 158 w 306002"/>
              <a:gd name="connsiteY5" fmla="*/ 591996 h 592272"/>
              <a:gd name="connsiteX6" fmla="*/ 111671 w 306002"/>
              <a:gd name="connsiteY6" fmla="*/ 357820 h 592272"/>
              <a:gd name="connsiteX7" fmla="*/ 163710 w 306002"/>
              <a:gd name="connsiteY7" fmla="*/ 183117 h 592272"/>
              <a:gd name="connsiteX8" fmla="*/ 304958 w 306002"/>
              <a:gd name="connsiteY8" fmla="*/ 981 h 59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02" h="592272">
                <a:moveTo>
                  <a:pt x="304958" y="981"/>
                </a:moveTo>
                <a:cubicBezTo>
                  <a:pt x="314870" y="-8931"/>
                  <a:pt x="251680" y="57976"/>
                  <a:pt x="223183" y="123644"/>
                </a:cubicBezTo>
                <a:cubicBezTo>
                  <a:pt x="194686" y="189312"/>
                  <a:pt x="140788" y="369591"/>
                  <a:pt x="133973" y="394991"/>
                </a:cubicBezTo>
                <a:cubicBezTo>
                  <a:pt x="127158" y="420391"/>
                  <a:pt x="189729" y="274805"/>
                  <a:pt x="182295" y="276044"/>
                </a:cubicBezTo>
                <a:cubicBezTo>
                  <a:pt x="174861" y="277283"/>
                  <a:pt x="119724" y="349766"/>
                  <a:pt x="89368" y="402425"/>
                </a:cubicBezTo>
                <a:cubicBezTo>
                  <a:pt x="59012" y="455084"/>
                  <a:pt x="-3559" y="599430"/>
                  <a:pt x="158" y="591996"/>
                </a:cubicBezTo>
                <a:cubicBezTo>
                  <a:pt x="3875" y="584562"/>
                  <a:pt x="84412" y="425966"/>
                  <a:pt x="111671" y="357820"/>
                </a:cubicBezTo>
                <a:cubicBezTo>
                  <a:pt x="138930" y="289674"/>
                  <a:pt x="135212" y="239493"/>
                  <a:pt x="163710" y="183117"/>
                </a:cubicBezTo>
                <a:cubicBezTo>
                  <a:pt x="192208" y="126741"/>
                  <a:pt x="295046" y="10893"/>
                  <a:pt x="304958" y="9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EC164831-9CA1-08BF-656F-CAD8F583897A}"/>
              </a:ext>
            </a:extLst>
          </p:cNvPr>
          <p:cNvSpPr/>
          <p:nvPr/>
        </p:nvSpPr>
        <p:spPr>
          <a:xfrm>
            <a:off x="4323032" y="6597710"/>
            <a:ext cx="590993" cy="842229"/>
          </a:xfrm>
          <a:custGeom>
            <a:avLst/>
            <a:gdLst>
              <a:gd name="connsiteX0" fmla="*/ 590939 w 590993"/>
              <a:gd name="connsiteY0" fmla="*/ 95 h 842229"/>
              <a:gd name="connsiteX1" fmla="*/ 367914 w 590993"/>
              <a:gd name="connsiteY1" fmla="*/ 182231 h 842229"/>
              <a:gd name="connsiteX2" fmla="*/ 100285 w 590993"/>
              <a:gd name="connsiteY2" fmla="*/ 483314 h 842229"/>
              <a:gd name="connsiteX3" fmla="*/ 211797 w 590993"/>
              <a:gd name="connsiteY3" fmla="*/ 375519 h 842229"/>
              <a:gd name="connsiteX4" fmla="*/ 63114 w 590993"/>
              <a:gd name="connsiteY4" fmla="*/ 631997 h 842229"/>
              <a:gd name="connsiteX5" fmla="*/ 152324 w 590993"/>
              <a:gd name="connsiteY5" fmla="*/ 498183 h 842229"/>
              <a:gd name="connsiteX6" fmla="*/ 3641 w 590993"/>
              <a:gd name="connsiteY6" fmla="*/ 840153 h 842229"/>
              <a:gd name="connsiteX7" fmla="*/ 334461 w 590993"/>
              <a:gd name="connsiteY7" fmla="*/ 308612 h 842229"/>
              <a:gd name="connsiteX8" fmla="*/ 498012 w 590993"/>
              <a:gd name="connsiteY8" fmla="*/ 78153 h 842229"/>
              <a:gd name="connsiteX9" fmla="*/ 390217 w 590993"/>
              <a:gd name="connsiteY9" fmla="*/ 156212 h 842229"/>
              <a:gd name="connsiteX10" fmla="*/ 590939 w 590993"/>
              <a:gd name="connsiteY10" fmla="*/ 95 h 8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993" h="842229">
                <a:moveTo>
                  <a:pt x="590939" y="95"/>
                </a:moveTo>
                <a:cubicBezTo>
                  <a:pt x="587222" y="4432"/>
                  <a:pt x="449690" y="101695"/>
                  <a:pt x="367914" y="182231"/>
                </a:cubicBezTo>
                <a:cubicBezTo>
                  <a:pt x="286138" y="262768"/>
                  <a:pt x="126304" y="451099"/>
                  <a:pt x="100285" y="483314"/>
                </a:cubicBezTo>
                <a:cubicBezTo>
                  <a:pt x="74266" y="515529"/>
                  <a:pt x="217992" y="350739"/>
                  <a:pt x="211797" y="375519"/>
                </a:cubicBezTo>
                <a:cubicBezTo>
                  <a:pt x="205602" y="400299"/>
                  <a:pt x="73026" y="611553"/>
                  <a:pt x="63114" y="631997"/>
                </a:cubicBezTo>
                <a:cubicBezTo>
                  <a:pt x="53202" y="652441"/>
                  <a:pt x="162236" y="463490"/>
                  <a:pt x="152324" y="498183"/>
                </a:cubicBezTo>
                <a:cubicBezTo>
                  <a:pt x="142412" y="532876"/>
                  <a:pt x="-26715" y="871748"/>
                  <a:pt x="3641" y="840153"/>
                </a:cubicBezTo>
                <a:cubicBezTo>
                  <a:pt x="33997" y="808558"/>
                  <a:pt x="252066" y="435612"/>
                  <a:pt x="334461" y="308612"/>
                </a:cubicBezTo>
                <a:cubicBezTo>
                  <a:pt x="416856" y="181612"/>
                  <a:pt x="488719" y="103553"/>
                  <a:pt x="498012" y="78153"/>
                </a:cubicBezTo>
                <a:cubicBezTo>
                  <a:pt x="507305" y="52753"/>
                  <a:pt x="372251" y="171700"/>
                  <a:pt x="390217" y="156212"/>
                </a:cubicBezTo>
                <a:cubicBezTo>
                  <a:pt x="408183" y="140724"/>
                  <a:pt x="594656" y="-4242"/>
                  <a:pt x="590939" y="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9F425818-542F-7ADD-A19D-6595121FF92A}"/>
              </a:ext>
            </a:extLst>
          </p:cNvPr>
          <p:cNvSpPr/>
          <p:nvPr/>
        </p:nvSpPr>
        <p:spPr>
          <a:xfrm>
            <a:off x="4668175" y="6025373"/>
            <a:ext cx="636300" cy="238197"/>
          </a:xfrm>
          <a:custGeom>
            <a:avLst/>
            <a:gdLst>
              <a:gd name="connsiteX0" fmla="*/ 4186 w 636300"/>
              <a:gd name="connsiteY0" fmla="*/ 3 h 238197"/>
              <a:gd name="connsiteX1" fmla="*/ 286684 w 636300"/>
              <a:gd name="connsiteY1" fmla="*/ 111515 h 238197"/>
              <a:gd name="connsiteX2" fmla="*/ 546879 w 636300"/>
              <a:gd name="connsiteY2" fmla="*/ 234178 h 238197"/>
              <a:gd name="connsiteX3" fmla="*/ 468820 w 636300"/>
              <a:gd name="connsiteY3" fmla="*/ 208159 h 238197"/>
              <a:gd name="connsiteX4" fmla="*/ 636088 w 636300"/>
              <a:gd name="connsiteY4" fmla="*/ 204442 h 238197"/>
              <a:gd name="connsiteX5" fmla="*/ 427932 w 636300"/>
              <a:gd name="connsiteY5" fmla="*/ 200725 h 238197"/>
              <a:gd name="connsiteX6" fmla="*/ 138001 w 636300"/>
              <a:gd name="connsiteY6" fmla="*/ 107798 h 238197"/>
              <a:gd name="connsiteX7" fmla="*/ 4186 w 636300"/>
              <a:gd name="connsiteY7" fmla="*/ 3 h 23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300" h="238197">
                <a:moveTo>
                  <a:pt x="4186" y="3"/>
                </a:moveTo>
                <a:cubicBezTo>
                  <a:pt x="28966" y="622"/>
                  <a:pt x="196235" y="72486"/>
                  <a:pt x="286684" y="111515"/>
                </a:cubicBezTo>
                <a:cubicBezTo>
                  <a:pt x="377133" y="150544"/>
                  <a:pt x="516523" y="218071"/>
                  <a:pt x="546879" y="234178"/>
                </a:cubicBezTo>
                <a:cubicBezTo>
                  <a:pt x="577235" y="250285"/>
                  <a:pt x="453952" y="213115"/>
                  <a:pt x="468820" y="208159"/>
                </a:cubicBezTo>
                <a:cubicBezTo>
                  <a:pt x="483688" y="203203"/>
                  <a:pt x="642903" y="205681"/>
                  <a:pt x="636088" y="204442"/>
                </a:cubicBezTo>
                <a:cubicBezTo>
                  <a:pt x="629273" y="203203"/>
                  <a:pt x="510946" y="216832"/>
                  <a:pt x="427932" y="200725"/>
                </a:cubicBezTo>
                <a:cubicBezTo>
                  <a:pt x="344918" y="184618"/>
                  <a:pt x="206147" y="139393"/>
                  <a:pt x="138001" y="107798"/>
                </a:cubicBezTo>
                <a:cubicBezTo>
                  <a:pt x="69855" y="76203"/>
                  <a:pt x="-20594" y="-616"/>
                  <a:pt x="4186" y="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2C1255AF-DC33-3912-528D-8E8239D60B23}"/>
              </a:ext>
            </a:extLst>
          </p:cNvPr>
          <p:cNvSpPr/>
          <p:nvPr/>
        </p:nvSpPr>
        <p:spPr>
          <a:xfrm>
            <a:off x="4623954" y="6073629"/>
            <a:ext cx="476055" cy="409128"/>
          </a:xfrm>
          <a:custGeom>
            <a:avLst/>
            <a:gdLst>
              <a:gd name="connsiteX0" fmla="*/ 85 w 476055"/>
              <a:gd name="connsiteY0" fmla="*/ 69 h 409128"/>
              <a:gd name="connsiteX1" fmla="*/ 256563 w 476055"/>
              <a:gd name="connsiteY1" fmla="*/ 145034 h 409128"/>
              <a:gd name="connsiteX2" fmla="*/ 356924 w 476055"/>
              <a:gd name="connsiteY2" fmla="*/ 282566 h 409128"/>
              <a:gd name="connsiteX3" fmla="*/ 316036 w 476055"/>
              <a:gd name="connsiteY3" fmla="*/ 215659 h 409128"/>
              <a:gd name="connsiteX4" fmla="*/ 475870 w 476055"/>
              <a:gd name="connsiteY4" fmla="*/ 408947 h 409128"/>
              <a:gd name="connsiteX5" fmla="*/ 345773 w 476055"/>
              <a:gd name="connsiteY5" fmla="*/ 249112 h 409128"/>
              <a:gd name="connsiteX6" fmla="*/ 237978 w 476055"/>
              <a:gd name="connsiteY6" fmla="*/ 163620 h 409128"/>
              <a:gd name="connsiteX7" fmla="*/ 152485 w 476055"/>
              <a:gd name="connsiteY7" fmla="*/ 122732 h 409128"/>
              <a:gd name="connsiteX8" fmla="*/ 226826 w 476055"/>
              <a:gd name="connsiteY8" fmla="*/ 163620 h 409128"/>
              <a:gd name="connsiteX9" fmla="*/ 85 w 476055"/>
              <a:gd name="connsiteY9" fmla="*/ 69 h 40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" h="409128">
                <a:moveTo>
                  <a:pt x="85" y="69"/>
                </a:moveTo>
                <a:cubicBezTo>
                  <a:pt x="5041" y="-3029"/>
                  <a:pt x="197090" y="97951"/>
                  <a:pt x="256563" y="145034"/>
                </a:cubicBezTo>
                <a:cubicBezTo>
                  <a:pt x="316036" y="192117"/>
                  <a:pt x="347012" y="270795"/>
                  <a:pt x="356924" y="282566"/>
                </a:cubicBezTo>
                <a:cubicBezTo>
                  <a:pt x="366836" y="294337"/>
                  <a:pt x="296212" y="194596"/>
                  <a:pt x="316036" y="215659"/>
                </a:cubicBezTo>
                <a:cubicBezTo>
                  <a:pt x="335860" y="236722"/>
                  <a:pt x="470914" y="403372"/>
                  <a:pt x="475870" y="408947"/>
                </a:cubicBezTo>
                <a:cubicBezTo>
                  <a:pt x="480826" y="414523"/>
                  <a:pt x="385422" y="290000"/>
                  <a:pt x="345773" y="249112"/>
                </a:cubicBezTo>
                <a:cubicBezTo>
                  <a:pt x="306124" y="208224"/>
                  <a:pt x="270193" y="184683"/>
                  <a:pt x="237978" y="163620"/>
                </a:cubicBezTo>
                <a:cubicBezTo>
                  <a:pt x="205763" y="142557"/>
                  <a:pt x="154344" y="122732"/>
                  <a:pt x="152485" y="122732"/>
                </a:cubicBezTo>
                <a:cubicBezTo>
                  <a:pt x="150626" y="122732"/>
                  <a:pt x="246650" y="181586"/>
                  <a:pt x="226826" y="163620"/>
                </a:cubicBezTo>
                <a:cubicBezTo>
                  <a:pt x="207002" y="145654"/>
                  <a:pt x="-4871" y="3167"/>
                  <a:pt x="85" y="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6F7BC7C7-480D-8E56-F865-1624B52896E5}"/>
              </a:ext>
            </a:extLst>
          </p:cNvPr>
          <p:cNvSpPr/>
          <p:nvPr/>
        </p:nvSpPr>
        <p:spPr>
          <a:xfrm>
            <a:off x="4660340" y="6136070"/>
            <a:ext cx="636904" cy="365617"/>
          </a:xfrm>
          <a:custGeom>
            <a:avLst/>
            <a:gdLst>
              <a:gd name="connsiteX0" fmla="*/ 870 w 636904"/>
              <a:gd name="connsiteY0" fmla="*/ 818 h 365617"/>
              <a:gd name="connsiteX1" fmla="*/ 156987 w 636904"/>
              <a:gd name="connsiteY1" fmla="*/ 138350 h 365617"/>
              <a:gd name="connsiteX2" fmla="*/ 197875 w 636904"/>
              <a:gd name="connsiteY2" fmla="*/ 134632 h 365617"/>
              <a:gd name="connsiteX3" fmla="*/ 287084 w 636904"/>
              <a:gd name="connsiteY3" fmla="*/ 216408 h 365617"/>
              <a:gd name="connsiteX4" fmla="*/ 257348 w 636904"/>
              <a:gd name="connsiteY4" fmla="*/ 179237 h 365617"/>
              <a:gd name="connsiteX5" fmla="*/ 294519 w 636904"/>
              <a:gd name="connsiteY5" fmla="*/ 290750 h 365617"/>
              <a:gd name="connsiteX6" fmla="*/ 394880 w 636904"/>
              <a:gd name="connsiteY6" fmla="*/ 346506 h 365617"/>
              <a:gd name="connsiteX7" fmla="*/ 257348 w 636904"/>
              <a:gd name="connsiteY7" fmla="*/ 335354 h 365617"/>
              <a:gd name="connsiteX8" fmla="*/ 636489 w 636904"/>
              <a:gd name="connsiteY8" fmla="*/ 365091 h 365617"/>
              <a:gd name="connsiteX9" fmla="*/ 327972 w 636904"/>
              <a:gd name="connsiteY9" fmla="*/ 305618 h 365617"/>
              <a:gd name="connsiteX10" fmla="*/ 164421 w 636904"/>
              <a:gd name="connsiteY10" fmla="*/ 194106 h 365617"/>
              <a:gd name="connsiteX11" fmla="*/ 257348 w 636904"/>
              <a:gd name="connsiteY11" fmla="*/ 223842 h 365617"/>
              <a:gd name="connsiteX12" fmla="*/ 171855 w 636904"/>
              <a:gd name="connsiteY12" fmla="*/ 116047 h 365617"/>
              <a:gd name="connsiteX13" fmla="*/ 97514 w 636904"/>
              <a:gd name="connsiteY13" fmla="*/ 82593 h 365617"/>
              <a:gd name="connsiteX14" fmla="*/ 870 w 636904"/>
              <a:gd name="connsiteY14" fmla="*/ 818 h 36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904" h="365617">
                <a:moveTo>
                  <a:pt x="870" y="818"/>
                </a:moveTo>
                <a:cubicBezTo>
                  <a:pt x="10782" y="10111"/>
                  <a:pt x="124153" y="116048"/>
                  <a:pt x="156987" y="138350"/>
                </a:cubicBezTo>
                <a:cubicBezTo>
                  <a:pt x="189821" y="160652"/>
                  <a:pt x="176192" y="121622"/>
                  <a:pt x="197875" y="134632"/>
                </a:cubicBezTo>
                <a:cubicBezTo>
                  <a:pt x="219558" y="147642"/>
                  <a:pt x="277172" y="208974"/>
                  <a:pt x="287084" y="216408"/>
                </a:cubicBezTo>
                <a:cubicBezTo>
                  <a:pt x="296996" y="223842"/>
                  <a:pt x="256109" y="166847"/>
                  <a:pt x="257348" y="179237"/>
                </a:cubicBezTo>
                <a:cubicBezTo>
                  <a:pt x="258587" y="191627"/>
                  <a:pt x="271597" y="262872"/>
                  <a:pt x="294519" y="290750"/>
                </a:cubicBezTo>
                <a:cubicBezTo>
                  <a:pt x="317441" y="318628"/>
                  <a:pt x="401075" y="339072"/>
                  <a:pt x="394880" y="346506"/>
                </a:cubicBezTo>
                <a:cubicBezTo>
                  <a:pt x="388685" y="353940"/>
                  <a:pt x="257348" y="335354"/>
                  <a:pt x="257348" y="335354"/>
                </a:cubicBezTo>
                <a:cubicBezTo>
                  <a:pt x="297616" y="338451"/>
                  <a:pt x="624718" y="370047"/>
                  <a:pt x="636489" y="365091"/>
                </a:cubicBezTo>
                <a:cubicBezTo>
                  <a:pt x="648260" y="360135"/>
                  <a:pt x="406650" y="334115"/>
                  <a:pt x="327972" y="305618"/>
                </a:cubicBezTo>
                <a:cubicBezTo>
                  <a:pt x="249294" y="277121"/>
                  <a:pt x="176192" y="207735"/>
                  <a:pt x="164421" y="194106"/>
                </a:cubicBezTo>
                <a:cubicBezTo>
                  <a:pt x="152650" y="180477"/>
                  <a:pt x="256109" y="236852"/>
                  <a:pt x="257348" y="223842"/>
                </a:cubicBezTo>
                <a:cubicBezTo>
                  <a:pt x="258587" y="210832"/>
                  <a:pt x="198494" y="139588"/>
                  <a:pt x="171855" y="116047"/>
                </a:cubicBezTo>
                <a:cubicBezTo>
                  <a:pt x="145216" y="92506"/>
                  <a:pt x="126631" y="101178"/>
                  <a:pt x="97514" y="82593"/>
                </a:cubicBezTo>
                <a:cubicBezTo>
                  <a:pt x="68397" y="64008"/>
                  <a:pt x="-9042" y="-8475"/>
                  <a:pt x="870" y="8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1223BFA-7FF3-28D7-0ABE-25564E7D564A}"/>
              </a:ext>
            </a:extLst>
          </p:cNvPr>
          <p:cNvSpPr/>
          <p:nvPr/>
        </p:nvSpPr>
        <p:spPr>
          <a:xfrm>
            <a:off x="4401101" y="6127419"/>
            <a:ext cx="334508" cy="528789"/>
          </a:xfrm>
          <a:custGeom>
            <a:avLst/>
            <a:gdLst>
              <a:gd name="connsiteX0" fmla="*/ 323299 w 334508"/>
              <a:gd name="connsiteY0" fmla="*/ 2035 h 528789"/>
              <a:gd name="connsiteX1" fmla="*/ 185767 w 334508"/>
              <a:gd name="connsiteY1" fmla="*/ 98679 h 528789"/>
              <a:gd name="connsiteX2" fmla="*/ 18499 w 334508"/>
              <a:gd name="connsiteY2" fmla="*/ 232493 h 528789"/>
              <a:gd name="connsiteX3" fmla="*/ 70538 w 334508"/>
              <a:gd name="connsiteY3" fmla="*/ 176737 h 528789"/>
              <a:gd name="connsiteX4" fmla="*/ 33367 w 334508"/>
              <a:gd name="connsiteY4" fmla="*/ 280815 h 528789"/>
              <a:gd name="connsiteX5" fmla="*/ 48236 w 334508"/>
              <a:gd name="connsiteY5" fmla="*/ 251079 h 528789"/>
              <a:gd name="connsiteX6" fmla="*/ 77972 w 334508"/>
              <a:gd name="connsiteY6" fmla="*/ 336571 h 528789"/>
              <a:gd name="connsiteX7" fmla="*/ 51953 w 334508"/>
              <a:gd name="connsiteY7" fmla="*/ 384893 h 528789"/>
              <a:gd name="connsiteX8" fmla="*/ 3631 w 334508"/>
              <a:gd name="connsiteY8" fmla="*/ 526142 h 528789"/>
              <a:gd name="connsiteX9" fmla="*/ 159748 w 334508"/>
              <a:gd name="connsiteY9" fmla="*/ 247361 h 528789"/>
              <a:gd name="connsiteX10" fmla="*/ 51953 w 334508"/>
              <a:gd name="connsiteY10" fmla="*/ 347722 h 528789"/>
              <a:gd name="connsiteX11" fmla="*/ 96558 w 334508"/>
              <a:gd name="connsiteY11" fmla="*/ 195322 h 528789"/>
              <a:gd name="connsiteX12" fmla="*/ 297279 w 334508"/>
              <a:gd name="connsiteY12" fmla="*/ 46640 h 528789"/>
              <a:gd name="connsiteX13" fmla="*/ 323299 w 334508"/>
              <a:gd name="connsiteY13" fmla="*/ 2035 h 5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508" h="528789">
                <a:moveTo>
                  <a:pt x="323299" y="2035"/>
                </a:moveTo>
                <a:cubicBezTo>
                  <a:pt x="304714" y="10708"/>
                  <a:pt x="236567" y="60269"/>
                  <a:pt x="185767" y="98679"/>
                </a:cubicBezTo>
                <a:cubicBezTo>
                  <a:pt x="134967" y="137089"/>
                  <a:pt x="37704" y="219483"/>
                  <a:pt x="18499" y="232493"/>
                </a:cubicBezTo>
                <a:cubicBezTo>
                  <a:pt x="-706" y="245503"/>
                  <a:pt x="68060" y="168683"/>
                  <a:pt x="70538" y="176737"/>
                </a:cubicBezTo>
                <a:cubicBezTo>
                  <a:pt x="73016" y="184791"/>
                  <a:pt x="37084" y="268425"/>
                  <a:pt x="33367" y="280815"/>
                </a:cubicBezTo>
                <a:cubicBezTo>
                  <a:pt x="29650" y="293205"/>
                  <a:pt x="40802" y="241786"/>
                  <a:pt x="48236" y="251079"/>
                </a:cubicBezTo>
                <a:cubicBezTo>
                  <a:pt x="55670" y="260372"/>
                  <a:pt x="77353" y="314269"/>
                  <a:pt x="77972" y="336571"/>
                </a:cubicBezTo>
                <a:cubicBezTo>
                  <a:pt x="78591" y="358873"/>
                  <a:pt x="64343" y="353298"/>
                  <a:pt x="51953" y="384893"/>
                </a:cubicBezTo>
                <a:cubicBezTo>
                  <a:pt x="39563" y="416488"/>
                  <a:pt x="-14335" y="549064"/>
                  <a:pt x="3631" y="526142"/>
                </a:cubicBezTo>
                <a:cubicBezTo>
                  <a:pt x="21597" y="503220"/>
                  <a:pt x="151694" y="277098"/>
                  <a:pt x="159748" y="247361"/>
                </a:cubicBezTo>
                <a:cubicBezTo>
                  <a:pt x="167802" y="217624"/>
                  <a:pt x="62485" y="356395"/>
                  <a:pt x="51953" y="347722"/>
                </a:cubicBezTo>
                <a:cubicBezTo>
                  <a:pt x="41421" y="339049"/>
                  <a:pt x="55670" y="245502"/>
                  <a:pt x="96558" y="195322"/>
                </a:cubicBezTo>
                <a:cubicBezTo>
                  <a:pt x="137446" y="145142"/>
                  <a:pt x="254533" y="80093"/>
                  <a:pt x="297279" y="46640"/>
                </a:cubicBezTo>
                <a:cubicBezTo>
                  <a:pt x="340025" y="13187"/>
                  <a:pt x="341884" y="-6638"/>
                  <a:pt x="323299" y="20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DEA2DD9E-ABE3-6D46-09BC-13498CABA21B}"/>
              </a:ext>
            </a:extLst>
          </p:cNvPr>
          <p:cNvSpPr/>
          <p:nvPr/>
        </p:nvSpPr>
        <p:spPr>
          <a:xfrm>
            <a:off x="4319239" y="6824664"/>
            <a:ext cx="668848" cy="538901"/>
          </a:xfrm>
          <a:custGeom>
            <a:avLst/>
            <a:gdLst>
              <a:gd name="connsiteX0" fmla="*/ 665356 w 668848"/>
              <a:gd name="connsiteY0" fmla="*/ 7316 h 538901"/>
              <a:gd name="connsiteX1" fmla="*/ 249044 w 668848"/>
              <a:gd name="connsiteY1" fmla="*/ 286097 h 538901"/>
              <a:gd name="connsiteX2" fmla="*/ 0 w 668848"/>
              <a:gd name="connsiteY2" fmla="*/ 538858 h 538901"/>
              <a:gd name="connsiteX3" fmla="*/ 249044 w 668848"/>
              <a:gd name="connsiteY3" fmla="*/ 304682 h 538901"/>
              <a:gd name="connsiteX4" fmla="*/ 438615 w 668848"/>
              <a:gd name="connsiteY4" fmla="*/ 100243 h 538901"/>
              <a:gd name="connsiteX5" fmla="*/ 665356 w 668848"/>
              <a:gd name="connsiteY5" fmla="*/ 7316 h 53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848" h="538901">
                <a:moveTo>
                  <a:pt x="665356" y="7316"/>
                </a:moveTo>
                <a:cubicBezTo>
                  <a:pt x="633761" y="38292"/>
                  <a:pt x="359937" y="197507"/>
                  <a:pt x="249044" y="286097"/>
                </a:cubicBezTo>
                <a:cubicBezTo>
                  <a:pt x="138151" y="374687"/>
                  <a:pt x="0" y="535761"/>
                  <a:pt x="0" y="538858"/>
                </a:cubicBezTo>
                <a:cubicBezTo>
                  <a:pt x="0" y="541955"/>
                  <a:pt x="175942" y="377784"/>
                  <a:pt x="249044" y="304682"/>
                </a:cubicBezTo>
                <a:cubicBezTo>
                  <a:pt x="322146" y="231580"/>
                  <a:pt x="371708" y="149804"/>
                  <a:pt x="438615" y="100243"/>
                </a:cubicBezTo>
                <a:cubicBezTo>
                  <a:pt x="505522" y="50682"/>
                  <a:pt x="696951" y="-23660"/>
                  <a:pt x="665356" y="7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A658717B-4F4D-F2A4-321C-4006CB6A4EDE}"/>
              </a:ext>
            </a:extLst>
          </p:cNvPr>
          <p:cNvSpPr/>
          <p:nvPr/>
        </p:nvSpPr>
        <p:spPr>
          <a:xfrm>
            <a:off x="4140820" y="7021541"/>
            <a:ext cx="760600" cy="683748"/>
          </a:xfrm>
          <a:custGeom>
            <a:avLst/>
            <a:gdLst>
              <a:gd name="connsiteX0" fmla="*/ 758282 w 760600"/>
              <a:gd name="connsiteY0" fmla="*/ 10 h 683748"/>
              <a:gd name="connsiteX1" fmla="*/ 564995 w 760600"/>
              <a:gd name="connsiteY1" fmla="*/ 263922 h 683748"/>
              <a:gd name="connsiteX2" fmla="*/ 453482 w 760600"/>
              <a:gd name="connsiteY2" fmla="*/ 661649 h 683748"/>
              <a:gd name="connsiteX3" fmla="*/ 386575 w 760600"/>
              <a:gd name="connsiteY3" fmla="*/ 635630 h 683748"/>
              <a:gd name="connsiteX4" fmla="*/ 0 w 760600"/>
              <a:gd name="connsiteY4" fmla="*/ 509249 h 683748"/>
              <a:gd name="connsiteX5" fmla="*/ 405160 w 760600"/>
              <a:gd name="connsiteY5" fmla="*/ 639347 h 683748"/>
              <a:gd name="connsiteX6" fmla="*/ 669073 w 760600"/>
              <a:gd name="connsiteY6" fmla="*/ 200732 h 683748"/>
              <a:gd name="connsiteX7" fmla="*/ 758282 w 760600"/>
              <a:gd name="connsiteY7" fmla="*/ 52049 h 683748"/>
              <a:gd name="connsiteX8" fmla="*/ 591014 w 760600"/>
              <a:gd name="connsiteY8" fmla="*/ 252771 h 683748"/>
              <a:gd name="connsiteX9" fmla="*/ 758282 w 760600"/>
              <a:gd name="connsiteY9" fmla="*/ 10 h 68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600" h="683748">
                <a:moveTo>
                  <a:pt x="758282" y="10"/>
                </a:moveTo>
                <a:cubicBezTo>
                  <a:pt x="753946" y="1868"/>
                  <a:pt x="615795" y="153649"/>
                  <a:pt x="564995" y="263922"/>
                </a:cubicBezTo>
                <a:cubicBezTo>
                  <a:pt x="514195" y="374195"/>
                  <a:pt x="483219" y="599698"/>
                  <a:pt x="453482" y="661649"/>
                </a:cubicBezTo>
                <a:cubicBezTo>
                  <a:pt x="423745" y="723600"/>
                  <a:pt x="386575" y="635630"/>
                  <a:pt x="386575" y="635630"/>
                </a:cubicBezTo>
                <a:lnTo>
                  <a:pt x="0" y="509249"/>
                </a:lnTo>
                <a:cubicBezTo>
                  <a:pt x="3097" y="509868"/>
                  <a:pt x="293648" y="690766"/>
                  <a:pt x="405160" y="639347"/>
                </a:cubicBezTo>
                <a:cubicBezTo>
                  <a:pt x="516672" y="587928"/>
                  <a:pt x="669073" y="200732"/>
                  <a:pt x="669073" y="200732"/>
                </a:cubicBezTo>
                <a:cubicBezTo>
                  <a:pt x="727927" y="102849"/>
                  <a:pt x="771292" y="43376"/>
                  <a:pt x="758282" y="52049"/>
                </a:cubicBezTo>
                <a:cubicBezTo>
                  <a:pt x="745272" y="60722"/>
                  <a:pt x="589775" y="262683"/>
                  <a:pt x="591014" y="252771"/>
                </a:cubicBezTo>
                <a:cubicBezTo>
                  <a:pt x="592253" y="242859"/>
                  <a:pt x="762618" y="-1848"/>
                  <a:pt x="758282" y="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712EE2C8-0BA8-08D0-49C0-99F56246C584}"/>
              </a:ext>
            </a:extLst>
          </p:cNvPr>
          <p:cNvSpPr/>
          <p:nvPr/>
        </p:nvSpPr>
        <p:spPr>
          <a:xfrm>
            <a:off x="4083375" y="6637803"/>
            <a:ext cx="113203" cy="890884"/>
          </a:xfrm>
          <a:custGeom>
            <a:avLst/>
            <a:gdLst>
              <a:gd name="connsiteX0" fmla="*/ 113201 w 113203"/>
              <a:gd name="connsiteY0" fmla="*/ 890 h 890884"/>
              <a:gd name="connsiteX1" fmla="*/ 5405 w 113203"/>
              <a:gd name="connsiteY1" fmla="*/ 573319 h 890884"/>
              <a:gd name="connsiteX2" fmla="*/ 16557 w 113203"/>
              <a:gd name="connsiteY2" fmla="*/ 878119 h 890884"/>
              <a:gd name="connsiteX3" fmla="*/ 20274 w 113203"/>
              <a:gd name="connsiteY3" fmla="*/ 803777 h 890884"/>
              <a:gd name="connsiteX4" fmla="*/ 83464 w 113203"/>
              <a:gd name="connsiteY4" fmla="*/ 532431 h 890884"/>
              <a:gd name="connsiteX5" fmla="*/ 9123 w 113203"/>
              <a:gd name="connsiteY5" fmla="*/ 714568 h 890884"/>
              <a:gd name="connsiteX6" fmla="*/ 113201 w 113203"/>
              <a:gd name="connsiteY6" fmla="*/ 890 h 8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03" h="890884">
                <a:moveTo>
                  <a:pt x="113201" y="890"/>
                </a:moveTo>
                <a:cubicBezTo>
                  <a:pt x="112581" y="-22651"/>
                  <a:pt x="21512" y="427114"/>
                  <a:pt x="5405" y="573319"/>
                </a:cubicBezTo>
                <a:cubicBezTo>
                  <a:pt x="-10702" y="719524"/>
                  <a:pt x="14079" y="839709"/>
                  <a:pt x="16557" y="878119"/>
                </a:cubicBezTo>
                <a:cubicBezTo>
                  <a:pt x="19035" y="916529"/>
                  <a:pt x="9123" y="861392"/>
                  <a:pt x="20274" y="803777"/>
                </a:cubicBezTo>
                <a:cubicBezTo>
                  <a:pt x="31425" y="746162"/>
                  <a:pt x="85322" y="547299"/>
                  <a:pt x="83464" y="532431"/>
                </a:cubicBezTo>
                <a:cubicBezTo>
                  <a:pt x="81606" y="517563"/>
                  <a:pt x="1689" y="798822"/>
                  <a:pt x="9123" y="714568"/>
                </a:cubicBezTo>
                <a:cubicBezTo>
                  <a:pt x="16557" y="630314"/>
                  <a:pt x="113821" y="24431"/>
                  <a:pt x="113201" y="8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27ED1596-F72C-0500-C7AD-A4196B207FE1}"/>
              </a:ext>
            </a:extLst>
          </p:cNvPr>
          <p:cNvSpPr/>
          <p:nvPr/>
        </p:nvSpPr>
        <p:spPr>
          <a:xfrm>
            <a:off x="4869357" y="5325569"/>
            <a:ext cx="209103" cy="313273"/>
          </a:xfrm>
          <a:custGeom>
            <a:avLst/>
            <a:gdLst>
              <a:gd name="connsiteX0" fmla="*/ 208165 w 209103"/>
              <a:gd name="connsiteY0" fmla="*/ 4714 h 313273"/>
              <a:gd name="connsiteX1" fmla="*/ 52048 w 209103"/>
              <a:gd name="connsiteY1" fmla="*/ 205436 h 313273"/>
              <a:gd name="connsiteX2" fmla="*/ 9 w 209103"/>
              <a:gd name="connsiteY2" fmla="*/ 313231 h 313273"/>
              <a:gd name="connsiteX3" fmla="*/ 48331 w 209103"/>
              <a:gd name="connsiteY3" fmla="*/ 216587 h 313273"/>
              <a:gd name="connsiteX4" fmla="*/ 115238 w 209103"/>
              <a:gd name="connsiteY4" fmla="*/ 75338 h 313273"/>
              <a:gd name="connsiteX5" fmla="*/ 208165 w 209103"/>
              <a:gd name="connsiteY5" fmla="*/ 4714 h 31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103" h="313273">
                <a:moveTo>
                  <a:pt x="208165" y="4714"/>
                </a:moveTo>
                <a:cubicBezTo>
                  <a:pt x="197633" y="26397"/>
                  <a:pt x="86741" y="154017"/>
                  <a:pt x="52048" y="205436"/>
                </a:cubicBezTo>
                <a:cubicBezTo>
                  <a:pt x="17355" y="256856"/>
                  <a:pt x="628" y="311373"/>
                  <a:pt x="9" y="313231"/>
                </a:cubicBezTo>
                <a:cubicBezTo>
                  <a:pt x="-610" y="315089"/>
                  <a:pt x="29126" y="256236"/>
                  <a:pt x="48331" y="216587"/>
                </a:cubicBezTo>
                <a:cubicBezTo>
                  <a:pt x="67536" y="176938"/>
                  <a:pt x="92936" y="109411"/>
                  <a:pt x="115238" y="75338"/>
                </a:cubicBezTo>
                <a:cubicBezTo>
                  <a:pt x="137540" y="41265"/>
                  <a:pt x="218697" y="-16969"/>
                  <a:pt x="208165" y="47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ABD706F6-617D-F459-EEF2-728F6B459BCF}"/>
              </a:ext>
            </a:extLst>
          </p:cNvPr>
          <p:cNvSpPr/>
          <p:nvPr/>
        </p:nvSpPr>
        <p:spPr>
          <a:xfrm>
            <a:off x="4691122" y="5534091"/>
            <a:ext cx="189671" cy="220966"/>
          </a:xfrm>
          <a:custGeom>
            <a:avLst/>
            <a:gdLst>
              <a:gd name="connsiteX0" fmla="*/ 189395 w 189671"/>
              <a:gd name="connsiteY0" fmla="*/ 631 h 220966"/>
              <a:gd name="connsiteX1" fmla="*/ 115054 w 189671"/>
              <a:gd name="connsiteY1" fmla="*/ 63821 h 220966"/>
              <a:gd name="connsiteX2" fmla="*/ 3541 w 189671"/>
              <a:gd name="connsiteY2" fmla="*/ 219938 h 220966"/>
              <a:gd name="connsiteX3" fmla="*/ 33278 w 189671"/>
              <a:gd name="connsiteY3" fmla="*/ 127011 h 220966"/>
              <a:gd name="connsiteX4" fmla="*/ 89034 w 189671"/>
              <a:gd name="connsiteY4" fmla="*/ 37802 h 220966"/>
              <a:gd name="connsiteX5" fmla="*/ 189395 w 189671"/>
              <a:gd name="connsiteY5" fmla="*/ 631 h 22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71" h="220966">
                <a:moveTo>
                  <a:pt x="189395" y="631"/>
                </a:moveTo>
                <a:cubicBezTo>
                  <a:pt x="193732" y="4967"/>
                  <a:pt x="146030" y="27270"/>
                  <a:pt x="115054" y="63821"/>
                </a:cubicBezTo>
                <a:cubicBezTo>
                  <a:pt x="84078" y="100372"/>
                  <a:pt x="17170" y="209406"/>
                  <a:pt x="3541" y="219938"/>
                </a:cubicBezTo>
                <a:cubicBezTo>
                  <a:pt x="-10088" y="230470"/>
                  <a:pt x="19029" y="157367"/>
                  <a:pt x="33278" y="127011"/>
                </a:cubicBezTo>
                <a:cubicBezTo>
                  <a:pt x="47527" y="96655"/>
                  <a:pt x="64873" y="60724"/>
                  <a:pt x="89034" y="37802"/>
                </a:cubicBezTo>
                <a:cubicBezTo>
                  <a:pt x="113195" y="14880"/>
                  <a:pt x="185058" y="-3705"/>
                  <a:pt x="189395" y="6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9D213076-9F8D-5649-823E-8BAA3B89E8FF}"/>
              </a:ext>
            </a:extLst>
          </p:cNvPr>
          <p:cNvSpPr/>
          <p:nvPr/>
        </p:nvSpPr>
        <p:spPr>
          <a:xfrm>
            <a:off x="5122984" y="4783818"/>
            <a:ext cx="493705" cy="945405"/>
          </a:xfrm>
          <a:custGeom>
            <a:avLst/>
            <a:gdLst>
              <a:gd name="connsiteX0" fmla="*/ 493514 w 493705"/>
              <a:gd name="connsiteY0" fmla="*/ 55 h 945405"/>
              <a:gd name="connsiteX1" fmla="*/ 322528 w 493705"/>
              <a:gd name="connsiteY1" fmla="*/ 245382 h 945405"/>
              <a:gd name="connsiteX2" fmla="*/ 88353 w 493705"/>
              <a:gd name="connsiteY2" fmla="*/ 583636 h 945405"/>
              <a:gd name="connsiteX3" fmla="*/ 114372 w 493705"/>
              <a:gd name="connsiteY3" fmla="*/ 568767 h 945405"/>
              <a:gd name="connsiteX4" fmla="*/ 21445 w 493705"/>
              <a:gd name="connsiteY4" fmla="*/ 754621 h 945405"/>
              <a:gd name="connsiteX5" fmla="*/ 80918 w 493705"/>
              <a:gd name="connsiteY5" fmla="*/ 657977 h 945405"/>
              <a:gd name="connsiteX6" fmla="*/ 28879 w 493705"/>
              <a:gd name="connsiteY6" fmla="*/ 840114 h 945405"/>
              <a:gd name="connsiteX7" fmla="*/ 2860 w 493705"/>
              <a:gd name="connsiteY7" fmla="*/ 940475 h 945405"/>
              <a:gd name="connsiteX8" fmla="*/ 95787 w 493705"/>
              <a:gd name="connsiteY8" fmla="*/ 687714 h 945405"/>
              <a:gd name="connsiteX9" fmla="*/ 337396 w 493705"/>
              <a:gd name="connsiteY9" fmla="*/ 156172 h 945405"/>
              <a:gd name="connsiteX10" fmla="*/ 281640 w 493705"/>
              <a:gd name="connsiteY10" fmla="*/ 271402 h 945405"/>
              <a:gd name="connsiteX11" fmla="*/ 493514 w 493705"/>
              <a:gd name="connsiteY11" fmla="*/ 55 h 9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705" h="945405">
                <a:moveTo>
                  <a:pt x="493514" y="55"/>
                </a:moveTo>
                <a:cubicBezTo>
                  <a:pt x="500329" y="-4282"/>
                  <a:pt x="322528" y="245382"/>
                  <a:pt x="322528" y="245382"/>
                </a:cubicBezTo>
                <a:cubicBezTo>
                  <a:pt x="255001" y="342646"/>
                  <a:pt x="123046" y="529739"/>
                  <a:pt x="88353" y="583636"/>
                </a:cubicBezTo>
                <a:cubicBezTo>
                  <a:pt x="53660" y="637533"/>
                  <a:pt x="125523" y="540270"/>
                  <a:pt x="114372" y="568767"/>
                </a:cubicBezTo>
                <a:cubicBezTo>
                  <a:pt x="103221" y="597265"/>
                  <a:pt x="27021" y="739753"/>
                  <a:pt x="21445" y="754621"/>
                </a:cubicBezTo>
                <a:cubicBezTo>
                  <a:pt x="15869" y="769489"/>
                  <a:pt x="79679" y="643728"/>
                  <a:pt x="80918" y="657977"/>
                </a:cubicBezTo>
                <a:cubicBezTo>
                  <a:pt x="82157" y="672226"/>
                  <a:pt x="41889" y="793031"/>
                  <a:pt x="28879" y="840114"/>
                </a:cubicBezTo>
                <a:cubicBezTo>
                  <a:pt x="15869" y="887197"/>
                  <a:pt x="-8291" y="965875"/>
                  <a:pt x="2860" y="940475"/>
                </a:cubicBezTo>
                <a:cubicBezTo>
                  <a:pt x="14011" y="915075"/>
                  <a:pt x="40031" y="818431"/>
                  <a:pt x="95787" y="687714"/>
                </a:cubicBezTo>
                <a:cubicBezTo>
                  <a:pt x="151543" y="556997"/>
                  <a:pt x="306421" y="225557"/>
                  <a:pt x="337396" y="156172"/>
                </a:cubicBezTo>
                <a:cubicBezTo>
                  <a:pt x="368371" y="86787"/>
                  <a:pt x="259338" y="295563"/>
                  <a:pt x="281640" y="271402"/>
                </a:cubicBezTo>
                <a:cubicBezTo>
                  <a:pt x="303942" y="247241"/>
                  <a:pt x="486699" y="4392"/>
                  <a:pt x="493514" y="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6C10F30B-26F0-42C1-670E-6DF3B34B5470}"/>
              </a:ext>
            </a:extLst>
          </p:cNvPr>
          <p:cNvSpPr/>
          <p:nvPr/>
        </p:nvSpPr>
        <p:spPr>
          <a:xfrm>
            <a:off x="5089001" y="5036120"/>
            <a:ext cx="323166" cy="381910"/>
          </a:xfrm>
          <a:custGeom>
            <a:avLst/>
            <a:gdLst>
              <a:gd name="connsiteX0" fmla="*/ 323058 w 323166"/>
              <a:gd name="connsiteY0" fmla="*/ 514 h 381910"/>
              <a:gd name="connsiteX1" fmla="*/ 3389 w 323166"/>
              <a:gd name="connsiteY1" fmla="*/ 379656 h 381910"/>
              <a:gd name="connsiteX2" fmla="*/ 148355 w 323166"/>
              <a:gd name="connsiteY2" fmla="*/ 164065 h 381910"/>
              <a:gd name="connsiteX3" fmla="*/ 40560 w 323166"/>
              <a:gd name="connsiteY3" fmla="*/ 294163 h 381910"/>
              <a:gd name="connsiteX4" fmla="*/ 323058 w 323166"/>
              <a:gd name="connsiteY4" fmla="*/ 514 h 38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166" h="381910">
                <a:moveTo>
                  <a:pt x="323058" y="514"/>
                </a:moveTo>
                <a:cubicBezTo>
                  <a:pt x="316863" y="14763"/>
                  <a:pt x="32506" y="352398"/>
                  <a:pt x="3389" y="379656"/>
                </a:cubicBezTo>
                <a:cubicBezTo>
                  <a:pt x="-25728" y="406914"/>
                  <a:pt x="142160" y="178314"/>
                  <a:pt x="148355" y="164065"/>
                </a:cubicBezTo>
                <a:cubicBezTo>
                  <a:pt x="154550" y="149816"/>
                  <a:pt x="12682" y="315846"/>
                  <a:pt x="40560" y="294163"/>
                </a:cubicBezTo>
                <a:cubicBezTo>
                  <a:pt x="68438" y="272480"/>
                  <a:pt x="329253" y="-13735"/>
                  <a:pt x="323058" y="5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1865EB15-E7CF-82CA-DA72-740F29534DCB}"/>
              </a:ext>
            </a:extLst>
          </p:cNvPr>
          <p:cNvSpPr/>
          <p:nvPr/>
        </p:nvSpPr>
        <p:spPr>
          <a:xfrm>
            <a:off x="4894485" y="5452359"/>
            <a:ext cx="187045" cy="444452"/>
          </a:xfrm>
          <a:custGeom>
            <a:avLst/>
            <a:gdLst>
              <a:gd name="connsiteX0" fmla="*/ 186754 w 187045"/>
              <a:gd name="connsiteY0" fmla="*/ 587 h 444452"/>
              <a:gd name="connsiteX1" fmla="*/ 101261 w 187045"/>
              <a:gd name="connsiteY1" fmla="*/ 238480 h 444452"/>
              <a:gd name="connsiteX2" fmla="*/ 900 w 187045"/>
              <a:gd name="connsiteY2" fmla="*/ 442919 h 444452"/>
              <a:gd name="connsiteX3" fmla="*/ 52939 w 187045"/>
              <a:gd name="connsiteY3" fmla="*/ 323973 h 444452"/>
              <a:gd name="connsiteX4" fmla="*/ 71525 w 187045"/>
              <a:gd name="connsiteY4" fmla="*/ 175290 h 444452"/>
              <a:gd name="connsiteX5" fmla="*/ 186754 w 187045"/>
              <a:gd name="connsiteY5" fmla="*/ 587 h 4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45" h="444452">
                <a:moveTo>
                  <a:pt x="186754" y="587"/>
                </a:moveTo>
                <a:cubicBezTo>
                  <a:pt x="191710" y="11119"/>
                  <a:pt x="132237" y="164758"/>
                  <a:pt x="101261" y="238480"/>
                </a:cubicBezTo>
                <a:cubicBezTo>
                  <a:pt x="70285" y="312202"/>
                  <a:pt x="8954" y="428670"/>
                  <a:pt x="900" y="442919"/>
                </a:cubicBezTo>
                <a:cubicBezTo>
                  <a:pt x="-7154" y="457168"/>
                  <a:pt x="41168" y="368578"/>
                  <a:pt x="52939" y="323973"/>
                </a:cubicBezTo>
                <a:cubicBezTo>
                  <a:pt x="64710" y="279368"/>
                  <a:pt x="51701" y="226709"/>
                  <a:pt x="71525" y="175290"/>
                </a:cubicBezTo>
                <a:cubicBezTo>
                  <a:pt x="91349" y="123871"/>
                  <a:pt x="181798" y="-9945"/>
                  <a:pt x="186754" y="5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B5BA1291-AFB5-B160-D984-BB725F277863}"/>
              </a:ext>
            </a:extLst>
          </p:cNvPr>
          <p:cNvSpPr/>
          <p:nvPr/>
        </p:nvSpPr>
        <p:spPr>
          <a:xfrm>
            <a:off x="5077496" y="4831852"/>
            <a:ext cx="134589" cy="301996"/>
          </a:xfrm>
          <a:custGeom>
            <a:avLst/>
            <a:gdLst>
              <a:gd name="connsiteX0" fmla="*/ 133841 w 134589"/>
              <a:gd name="connsiteY0" fmla="*/ 343 h 301996"/>
              <a:gd name="connsiteX1" fmla="*/ 78084 w 134589"/>
              <a:gd name="connsiteY1" fmla="*/ 137875 h 301996"/>
              <a:gd name="connsiteX2" fmla="*/ 107821 w 134589"/>
              <a:gd name="connsiteY2" fmla="*/ 178763 h 301996"/>
              <a:gd name="connsiteX3" fmla="*/ 26 w 134589"/>
              <a:gd name="connsiteY3" fmla="*/ 301426 h 301996"/>
              <a:gd name="connsiteX4" fmla="*/ 118972 w 134589"/>
              <a:gd name="connsiteY4" fmla="*/ 227085 h 301996"/>
              <a:gd name="connsiteX5" fmla="*/ 107821 w 134589"/>
              <a:gd name="connsiteY5" fmla="*/ 286558 h 301996"/>
              <a:gd name="connsiteX6" fmla="*/ 40914 w 134589"/>
              <a:gd name="connsiteY6" fmla="*/ 286558 h 301996"/>
              <a:gd name="connsiteX7" fmla="*/ 29763 w 134589"/>
              <a:gd name="connsiteY7" fmla="*/ 182480 h 301996"/>
              <a:gd name="connsiteX8" fmla="*/ 133841 w 134589"/>
              <a:gd name="connsiteY8" fmla="*/ 343 h 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589" h="301996">
                <a:moveTo>
                  <a:pt x="133841" y="343"/>
                </a:moveTo>
                <a:cubicBezTo>
                  <a:pt x="141894" y="-7091"/>
                  <a:pt x="82421" y="108138"/>
                  <a:pt x="78084" y="137875"/>
                </a:cubicBezTo>
                <a:cubicBezTo>
                  <a:pt x="73747" y="167612"/>
                  <a:pt x="120831" y="151505"/>
                  <a:pt x="107821" y="178763"/>
                </a:cubicBezTo>
                <a:cubicBezTo>
                  <a:pt x="94811" y="206021"/>
                  <a:pt x="-1832" y="293372"/>
                  <a:pt x="26" y="301426"/>
                </a:cubicBezTo>
                <a:cubicBezTo>
                  <a:pt x="1884" y="309480"/>
                  <a:pt x="101006" y="229563"/>
                  <a:pt x="118972" y="227085"/>
                </a:cubicBezTo>
                <a:cubicBezTo>
                  <a:pt x="136938" y="224607"/>
                  <a:pt x="120831" y="276646"/>
                  <a:pt x="107821" y="286558"/>
                </a:cubicBezTo>
                <a:cubicBezTo>
                  <a:pt x="94811" y="296470"/>
                  <a:pt x="53924" y="303904"/>
                  <a:pt x="40914" y="286558"/>
                </a:cubicBezTo>
                <a:cubicBezTo>
                  <a:pt x="27904" y="269212"/>
                  <a:pt x="17373" y="223368"/>
                  <a:pt x="29763" y="182480"/>
                </a:cubicBezTo>
                <a:cubicBezTo>
                  <a:pt x="42153" y="141592"/>
                  <a:pt x="125788" y="7777"/>
                  <a:pt x="133841" y="3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BEE819AE-A393-11DA-5BCB-A1F1BDB4FCB1}"/>
              </a:ext>
            </a:extLst>
          </p:cNvPr>
          <p:cNvSpPr/>
          <p:nvPr/>
        </p:nvSpPr>
        <p:spPr>
          <a:xfrm>
            <a:off x="4571724" y="6228078"/>
            <a:ext cx="253104" cy="340058"/>
          </a:xfrm>
          <a:custGeom>
            <a:avLst/>
            <a:gdLst>
              <a:gd name="connsiteX0" fmla="*/ 89486 w 253104"/>
              <a:gd name="connsiteY0" fmla="*/ 1737 h 340058"/>
              <a:gd name="connsiteX1" fmla="*/ 245603 w 253104"/>
              <a:gd name="connsiteY1" fmla="*/ 183873 h 340058"/>
              <a:gd name="connsiteX2" fmla="*/ 223300 w 253104"/>
              <a:gd name="connsiteY2" fmla="*/ 154137 h 340058"/>
              <a:gd name="connsiteX3" fmla="*/ 178696 w 253104"/>
              <a:gd name="connsiteY3" fmla="*/ 310254 h 340058"/>
              <a:gd name="connsiteX4" fmla="*/ 219583 w 253104"/>
              <a:gd name="connsiteY4" fmla="*/ 180156 h 340058"/>
              <a:gd name="connsiteX5" fmla="*/ 119222 w 253104"/>
              <a:gd name="connsiteY5" fmla="*/ 276800 h 340058"/>
              <a:gd name="connsiteX6" fmla="*/ 182413 w 253104"/>
              <a:gd name="connsiteY6" fmla="*/ 131834 h 340058"/>
              <a:gd name="connsiteX7" fmla="*/ 276 w 253104"/>
              <a:gd name="connsiteY7" fmla="*/ 339990 h 340058"/>
              <a:gd name="connsiteX8" fmla="*/ 230735 w 253104"/>
              <a:gd name="connsiteY8" fmla="*/ 105815 h 340058"/>
              <a:gd name="connsiteX9" fmla="*/ 89486 w 253104"/>
              <a:gd name="connsiteY9" fmla="*/ 1737 h 3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104" h="340058">
                <a:moveTo>
                  <a:pt x="89486" y="1737"/>
                </a:moveTo>
                <a:cubicBezTo>
                  <a:pt x="91964" y="14747"/>
                  <a:pt x="223301" y="158473"/>
                  <a:pt x="245603" y="183873"/>
                </a:cubicBezTo>
                <a:cubicBezTo>
                  <a:pt x="267905" y="209273"/>
                  <a:pt x="234451" y="133073"/>
                  <a:pt x="223300" y="154137"/>
                </a:cubicBezTo>
                <a:cubicBezTo>
                  <a:pt x="212149" y="175201"/>
                  <a:pt x="179316" y="305917"/>
                  <a:pt x="178696" y="310254"/>
                </a:cubicBezTo>
                <a:cubicBezTo>
                  <a:pt x="178076" y="314591"/>
                  <a:pt x="229495" y="185732"/>
                  <a:pt x="219583" y="180156"/>
                </a:cubicBezTo>
                <a:cubicBezTo>
                  <a:pt x="209671" y="174580"/>
                  <a:pt x="125417" y="284854"/>
                  <a:pt x="119222" y="276800"/>
                </a:cubicBezTo>
                <a:cubicBezTo>
                  <a:pt x="113027" y="268746"/>
                  <a:pt x="202237" y="121302"/>
                  <a:pt x="182413" y="131834"/>
                </a:cubicBezTo>
                <a:cubicBezTo>
                  <a:pt x="162589" y="142366"/>
                  <a:pt x="-7778" y="344326"/>
                  <a:pt x="276" y="339990"/>
                </a:cubicBezTo>
                <a:cubicBezTo>
                  <a:pt x="8330" y="335654"/>
                  <a:pt x="214008" y="160332"/>
                  <a:pt x="230735" y="105815"/>
                </a:cubicBezTo>
                <a:cubicBezTo>
                  <a:pt x="247462" y="51298"/>
                  <a:pt x="87008" y="-11273"/>
                  <a:pt x="89486" y="17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2D31ADF5-F272-DA71-2204-FFF37A81C2C5}"/>
              </a:ext>
            </a:extLst>
          </p:cNvPr>
          <p:cNvSpPr/>
          <p:nvPr/>
        </p:nvSpPr>
        <p:spPr>
          <a:xfrm>
            <a:off x="6534127" y="4912717"/>
            <a:ext cx="327130" cy="653068"/>
          </a:xfrm>
          <a:custGeom>
            <a:avLst/>
            <a:gdLst>
              <a:gd name="connsiteX0" fmla="*/ 23 w 327130"/>
              <a:gd name="connsiteY0" fmla="*/ 62508 h 653068"/>
              <a:gd name="connsiteX1" fmla="*/ 177823 w 327130"/>
              <a:gd name="connsiteY1" fmla="*/ 253008 h 653068"/>
              <a:gd name="connsiteX2" fmla="*/ 231798 w 327130"/>
              <a:gd name="connsiteY2" fmla="*/ 532408 h 653068"/>
              <a:gd name="connsiteX3" fmla="*/ 234973 w 327130"/>
              <a:gd name="connsiteY3" fmla="*/ 408583 h 653068"/>
              <a:gd name="connsiteX4" fmla="*/ 247673 w 327130"/>
              <a:gd name="connsiteY4" fmla="*/ 653058 h 653068"/>
              <a:gd name="connsiteX5" fmla="*/ 288948 w 327130"/>
              <a:gd name="connsiteY5" fmla="*/ 418108 h 653068"/>
              <a:gd name="connsiteX6" fmla="*/ 320698 w 327130"/>
              <a:gd name="connsiteY6" fmla="*/ 275233 h 653068"/>
              <a:gd name="connsiteX7" fmla="*/ 254023 w 327130"/>
              <a:gd name="connsiteY7" fmla="*/ 160933 h 653068"/>
              <a:gd name="connsiteX8" fmla="*/ 171473 w 327130"/>
              <a:gd name="connsiteY8" fmla="*/ 5358 h 653068"/>
              <a:gd name="connsiteX9" fmla="*/ 327048 w 327130"/>
              <a:gd name="connsiteY9" fmla="*/ 370483 h 653068"/>
              <a:gd name="connsiteX10" fmla="*/ 190523 w 327130"/>
              <a:gd name="connsiteY10" fmla="*/ 202208 h 653068"/>
              <a:gd name="connsiteX11" fmla="*/ 23 w 327130"/>
              <a:gd name="connsiteY11" fmla="*/ 62508 h 6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130" h="653068">
                <a:moveTo>
                  <a:pt x="23" y="62508"/>
                </a:moveTo>
                <a:cubicBezTo>
                  <a:pt x="-2094" y="70975"/>
                  <a:pt x="139194" y="174691"/>
                  <a:pt x="177823" y="253008"/>
                </a:cubicBezTo>
                <a:cubicBezTo>
                  <a:pt x="216452" y="331325"/>
                  <a:pt x="222273" y="506479"/>
                  <a:pt x="231798" y="532408"/>
                </a:cubicBezTo>
                <a:cubicBezTo>
                  <a:pt x="241323" y="558337"/>
                  <a:pt x="232327" y="388475"/>
                  <a:pt x="234973" y="408583"/>
                </a:cubicBezTo>
                <a:cubicBezTo>
                  <a:pt x="237619" y="428691"/>
                  <a:pt x="238677" y="651471"/>
                  <a:pt x="247673" y="653058"/>
                </a:cubicBezTo>
                <a:cubicBezTo>
                  <a:pt x="256669" y="654645"/>
                  <a:pt x="276777" y="481079"/>
                  <a:pt x="288948" y="418108"/>
                </a:cubicBezTo>
                <a:cubicBezTo>
                  <a:pt x="301119" y="355137"/>
                  <a:pt x="326519" y="318096"/>
                  <a:pt x="320698" y="275233"/>
                </a:cubicBezTo>
                <a:cubicBezTo>
                  <a:pt x="314877" y="232371"/>
                  <a:pt x="278894" y="205912"/>
                  <a:pt x="254023" y="160933"/>
                </a:cubicBezTo>
                <a:cubicBezTo>
                  <a:pt x="229152" y="115954"/>
                  <a:pt x="159302" y="-29567"/>
                  <a:pt x="171473" y="5358"/>
                </a:cubicBezTo>
                <a:cubicBezTo>
                  <a:pt x="183644" y="40283"/>
                  <a:pt x="323873" y="337675"/>
                  <a:pt x="327048" y="370483"/>
                </a:cubicBezTo>
                <a:cubicBezTo>
                  <a:pt x="330223" y="403291"/>
                  <a:pt x="241323" y="254066"/>
                  <a:pt x="190523" y="202208"/>
                </a:cubicBezTo>
                <a:cubicBezTo>
                  <a:pt x="139723" y="150350"/>
                  <a:pt x="2140" y="54041"/>
                  <a:pt x="23" y="625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F682544F-2505-421F-5799-5E94F09A522B}"/>
              </a:ext>
            </a:extLst>
          </p:cNvPr>
          <p:cNvSpPr/>
          <p:nvPr/>
        </p:nvSpPr>
        <p:spPr>
          <a:xfrm>
            <a:off x="6204487" y="4912782"/>
            <a:ext cx="367382" cy="597773"/>
          </a:xfrm>
          <a:custGeom>
            <a:avLst/>
            <a:gdLst>
              <a:gd name="connsiteX0" fmla="*/ 5813 w 367382"/>
              <a:gd name="connsiteY0" fmla="*/ 5293 h 597773"/>
              <a:gd name="connsiteX1" fmla="*/ 355063 w 367382"/>
              <a:gd name="connsiteY1" fmla="*/ 576793 h 597773"/>
              <a:gd name="connsiteX2" fmla="*/ 262988 w 367382"/>
              <a:gd name="connsiteY2" fmla="*/ 449793 h 597773"/>
              <a:gd name="connsiteX3" fmla="*/ 15338 w 367382"/>
              <a:gd name="connsiteY3" fmla="*/ 218018 h 597773"/>
              <a:gd name="connsiteX4" fmla="*/ 129638 w 367382"/>
              <a:gd name="connsiteY4" fmla="*/ 287868 h 597773"/>
              <a:gd name="connsiteX5" fmla="*/ 5813 w 367382"/>
              <a:gd name="connsiteY5" fmla="*/ 5293 h 59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82" h="597773">
                <a:moveTo>
                  <a:pt x="5813" y="5293"/>
                </a:moveTo>
                <a:cubicBezTo>
                  <a:pt x="43384" y="53447"/>
                  <a:pt x="312201" y="502710"/>
                  <a:pt x="355063" y="576793"/>
                </a:cubicBezTo>
                <a:cubicBezTo>
                  <a:pt x="397926" y="650876"/>
                  <a:pt x="319609" y="509589"/>
                  <a:pt x="262988" y="449793"/>
                </a:cubicBezTo>
                <a:cubicBezTo>
                  <a:pt x="206367" y="389997"/>
                  <a:pt x="37563" y="245005"/>
                  <a:pt x="15338" y="218018"/>
                </a:cubicBezTo>
                <a:cubicBezTo>
                  <a:pt x="-6887" y="191031"/>
                  <a:pt x="134400" y="323322"/>
                  <a:pt x="129638" y="287868"/>
                </a:cubicBezTo>
                <a:cubicBezTo>
                  <a:pt x="124876" y="252414"/>
                  <a:pt x="-31758" y="-42861"/>
                  <a:pt x="5813" y="52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2C9C55DD-8861-E229-F9D3-D5FBBDB3A0C6}"/>
              </a:ext>
            </a:extLst>
          </p:cNvPr>
          <p:cNvSpPr/>
          <p:nvPr/>
        </p:nvSpPr>
        <p:spPr>
          <a:xfrm>
            <a:off x="5932810" y="6111875"/>
            <a:ext cx="923771" cy="174652"/>
          </a:xfrm>
          <a:custGeom>
            <a:avLst/>
            <a:gdLst>
              <a:gd name="connsiteX0" fmla="*/ 1265 w 923771"/>
              <a:gd name="connsiteY0" fmla="*/ 174625 h 174652"/>
              <a:gd name="connsiteX1" fmla="*/ 515615 w 923771"/>
              <a:gd name="connsiteY1" fmla="*/ 22225 h 174652"/>
              <a:gd name="connsiteX2" fmla="*/ 922015 w 923771"/>
              <a:gd name="connsiteY2" fmla="*/ 41275 h 174652"/>
              <a:gd name="connsiteX3" fmla="*/ 642615 w 923771"/>
              <a:gd name="connsiteY3" fmla="*/ 0 h 174652"/>
              <a:gd name="connsiteX4" fmla="*/ 166365 w 923771"/>
              <a:gd name="connsiteY4" fmla="*/ 41275 h 174652"/>
              <a:gd name="connsiteX5" fmla="*/ 363215 w 923771"/>
              <a:gd name="connsiteY5" fmla="*/ 34925 h 174652"/>
              <a:gd name="connsiteX6" fmla="*/ 1265 w 923771"/>
              <a:gd name="connsiteY6" fmla="*/ 174625 h 1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771" h="174652">
                <a:moveTo>
                  <a:pt x="1265" y="174625"/>
                </a:moveTo>
                <a:cubicBezTo>
                  <a:pt x="26665" y="172508"/>
                  <a:pt x="362157" y="44450"/>
                  <a:pt x="515615" y="22225"/>
                </a:cubicBezTo>
                <a:cubicBezTo>
                  <a:pt x="669073" y="0"/>
                  <a:pt x="900848" y="44979"/>
                  <a:pt x="922015" y="41275"/>
                </a:cubicBezTo>
                <a:cubicBezTo>
                  <a:pt x="943182" y="37571"/>
                  <a:pt x="768557" y="0"/>
                  <a:pt x="642615" y="0"/>
                </a:cubicBezTo>
                <a:cubicBezTo>
                  <a:pt x="516673" y="0"/>
                  <a:pt x="212932" y="35454"/>
                  <a:pt x="166365" y="41275"/>
                </a:cubicBezTo>
                <a:cubicBezTo>
                  <a:pt x="119798" y="47096"/>
                  <a:pt x="385440" y="14288"/>
                  <a:pt x="363215" y="34925"/>
                </a:cubicBezTo>
                <a:cubicBezTo>
                  <a:pt x="340990" y="55562"/>
                  <a:pt x="-24135" y="176742"/>
                  <a:pt x="1265" y="1746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BF84BCA-D861-DBDA-C1EB-69F3A5464959}"/>
              </a:ext>
            </a:extLst>
          </p:cNvPr>
          <p:cNvSpPr/>
          <p:nvPr/>
        </p:nvSpPr>
        <p:spPr>
          <a:xfrm>
            <a:off x="6686312" y="5809347"/>
            <a:ext cx="136976" cy="881855"/>
          </a:xfrm>
          <a:custGeom>
            <a:avLst/>
            <a:gdLst>
              <a:gd name="connsiteX0" fmla="*/ 25638 w 136976"/>
              <a:gd name="connsiteY0" fmla="*/ 13603 h 881855"/>
              <a:gd name="connsiteX1" fmla="*/ 133588 w 136976"/>
              <a:gd name="connsiteY1" fmla="*/ 750203 h 881855"/>
              <a:gd name="connsiteX2" fmla="*/ 111363 w 136976"/>
              <a:gd name="connsiteY2" fmla="*/ 350153 h 881855"/>
              <a:gd name="connsiteX3" fmla="*/ 127238 w 136976"/>
              <a:gd name="connsiteY3" fmla="*/ 880378 h 881855"/>
              <a:gd name="connsiteX4" fmla="*/ 51038 w 136976"/>
              <a:gd name="connsiteY4" fmla="*/ 499378 h 881855"/>
              <a:gd name="connsiteX5" fmla="*/ 3413 w 136976"/>
              <a:gd name="connsiteY5" fmla="*/ 219978 h 881855"/>
              <a:gd name="connsiteX6" fmla="*/ 3413 w 136976"/>
              <a:gd name="connsiteY6" fmla="*/ 267603 h 881855"/>
              <a:gd name="connsiteX7" fmla="*/ 25638 w 136976"/>
              <a:gd name="connsiteY7" fmla="*/ 13603 h 88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76" h="881855">
                <a:moveTo>
                  <a:pt x="25638" y="13603"/>
                </a:moveTo>
                <a:cubicBezTo>
                  <a:pt x="47334" y="94036"/>
                  <a:pt x="119300" y="694111"/>
                  <a:pt x="133588" y="750203"/>
                </a:cubicBezTo>
                <a:cubicBezTo>
                  <a:pt x="147876" y="806295"/>
                  <a:pt x="112421" y="328457"/>
                  <a:pt x="111363" y="350153"/>
                </a:cubicBezTo>
                <a:cubicBezTo>
                  <a:pt x="110305" y="371849"/>
                  <a:pt x="137292" y="855507"/>
                  <a:pt x="127238" y="880378"/>
                </a:cubicBezTo>
                <a:cubicBezTo>
                  <a:pt x="117184" y="905249"/>
                  <a:pt x="71676" y="609445"/>
                  <a:pt x="51038" y="499378"/>
                </a:cubicBezTo>
                <a:cubicBezTo>
                  <a:pt x="30401" y="389311"/>
                  <a:pt x="11350" y="258607"/>
                  <a:pt x="3413" y="219978"/>
                </a:cubicBezTo>
                <a:cubicBezTo>
                  <a:pt x="-4525" y="181349"/>
                  <a:pt x="3942" y="300940"/>
                  <a:pt x="3413" y="267603"/>
                </a:cubicBezTo>
                <a:cubicBezTo>
                  <a:pt x="2884" y="234266"/>
                  <a:pt x="3942" y="-66830"/>
                  <a:pt x="25638" y="136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676CD45D-5D01-0348-F97D-6505EA4978BA}"/>
              </a:ext>
            </a:extLst>
          </p:cNvPr>
          <p:cNvSpPr/>
          <p:nvPr/>
        </p:nvSpPr>
        <p:spPr>
          <a:xfrm>
            <a:off x="5931715" y="6383478"/>
            <a:ext cx="519208" cy="72575"/>
          </a:xfrm>
          <a:custGeom>
            <a:avLst/>
            <a:gdLst>
              <a:gd name="connsiteX0" fmla="*/ 11885 w 519208"/>
              <a:gd name="connsiteY0" fmla="*/ 39547 h 72575"/>
              <a:gd name="connsiteX1" fmla="*/ 507185 w 519208"/>
              <a:gd name="connsiteY1" fmla="*/ 1447 h 72575"/>
              <a:gd name="connsiteX2" fmla="*/ 345260 w 519208"/>
              <a:gd name="connsiteY2" fmla="*/ 14147 h 72575"/>
              <a:gd name="connsiteX3" fmla="*/ 110310 w 519208"/>
              <a:gd name="connsiteY3" fmla="*/ 71297 h 72575"/>
              <a:gd name="connsiteX4" fmla="*/ 148410 w 519208"/>
              <a:gd name="connsiteY4" fmla="*/ 52247 h 72575"/>
              <a:gd name="connsiteX5" fmla="*/ 11885 w 519208"/>
              <a:gd name="connsiteY5" fmla="*/ 39547 h 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208" h="72575">
                <a:moveTo>
                  <a:pt x="11885" y="39547"/>
                </a:moveTo>
                <a:cubicBezTo>
                  <a:pt x="71681" y="31080"/>
                  <a:pt x="507185" y="1447"/>
                  <a:pt x="507185" y="1447"/>
                </a:cubicBezTo>
                <a:cubicBezTo>
                  <a:pt x="562748" y="-2786"/>
                  <a:pt x="411406" y="2505"/>
                  <a:pt x="345260" y="14147"/>
                </a:cubicBezTo>
                <a:cubicBezTo>
                  <a:pt x="279114" y="25789"/>
                  <a:pt x="143118" y="64947"/>
                  <a:pt x="110310" y="71297"/>
                </a:cubicBezTo>
                <a:cubicBezTo>
                  <a:pt x="77502" y="77647"/>
                  <a:pt x="160052" y="58597"/>
                  <a:pt x="148410" y="52247"/>
                </a:cubicBezTo>
                <a:cubicBezTo>
                  <a:pt x="136768" y="45897"/>
                  <a:pt x="-47911" y="48014"/>
                  <a:pt x="11885" y="395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B3E6EA83-CE74-E2DB-2570-540B8F21655C}"/>
              </a:ext>
            </a:extLst>
          </p:cNvPr>
          <p:cNvSpPr/>
          <p:nvPr/>
        </p:nvSpPr>
        <p:spPr>
          <a:xfrm>
            <a:off x="6060948" y="6413289"/>
            <a:ext cx="605730" cy="90282"/>
          </a:xfrm>
          <a:custGeom>
            <a:avLst/>
            <a:gdLst>
              <a:gd name="connsiteX0" fmla="*/ 127 w 605730"/>
              <a:gd name="connsiteY0" fmla="*/ 60536 h 90282"/>
              <a:gd name="connsiteX1" fmla="*/ 387477 w 605730"/>
              <a:gd name="connsiteY1" fmla="*/ 6561 h 90282"/>
              <a:gd name="connsiteX2" fmla="*/ 603377 w 605730"/>
              <a:gd name="connsiteY2" fmla="*/ 89111 h 90282"/>
              <a:gd name="connsiteX3" fmla="*/ 508127 w 605730"/>
              <a:gd name="connsiteY3" fmla="*/ 57361 h 90282"/>
              <a:gd name="connsiteX4" fmla="*/ 346202 w 605730"/>
              <a:gd name="connsiteY4" fmla="*/ 211 h 90282"/>
              <a:gd name="connsiteX5" fmla="*/ 127 w 605730"/>
              <a:gd name="connsiteY5" fmla="*/ 60536 h 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30" h="90282">
                <a:moveTo>
                  <a:pt x="127" y="60536"/>
                </a:moveTo>
                <a:cubicBezTo>
                  <a:pt x="7006" y="61594"/>
                  <a:pt x="286935" y="1798"/>
                  <a:pt x="387477" y="6561"/>
                </a:cubicBezTo>
                <a:cubicBezTo>
                  <a:pt x="488019" y="11323"/>
                  <a:pt x="583269" y="80644"/>
                  <a:pt x="603377" y="89111"/>
                </a:cubicBezTo>
                <a:cubicBezTo>
                  <a:pt x="623485" y="97578"/>
                  <a:pt x="508127" y="57361"/>
                  <a:pt x="508127" y="57361"/>
                </a:cubicBezTo>
                <a:cubicBezTo>
                  <a:pt x="465265" y="42544"/>
                  <a:pt x="425577" y="-3493"/>
                  <a:pt x="346202" y="211"/>
                </a:cubicBezTo>
                <a:cubicBezTo>
                  <a:pt x="266827" y="3915"/>
                  <a:pt x="-6752" y="59478"/>
                  <a:pt x="127" y="605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BF161B80-684F-C713-1B47-73EAE4035402}"/>
              </a:ext>
            </a:extLst>
          </p:cNvPr>
          <p:cNvSpPr/>
          <p:nvPr/>
        </p:nvSpPr>
        <p:spPr>
          <a:xfrm>
            <a:off x="6026150" y="6448425"/>
            <a:ext cx="517061" cy="88900"/>
          </a:xfrm>
          <a:custGeom>
            <a:avLst/>
            <a:gdLst>
              <a:gd name="connsiteX0" fmla="*/ 0 w 517061"/>
              <a:gd name="connsiteY0" fmla="*/ 0 h 88900"/>
              <a:gd name="connsiteX1" fmla="*/ 190500 w 517061"/>
              <a:gd name="connsiteY1" fmla="*/ 88900 h 88900"/>
              <a:gd name="connsiteX2" fmla="*/ 514350 w 517061"/>
              <a:gd name="connsiteY2" fmla="*/ 53975 h 88900"/>
              <a:gd name="connsiteX3" fmla="*/ 336550 w 517061"/>
              <a:gd name="connsiteY3" fmla="*/ 66675 h 88900"/>
              <a:gd name="connsiteX4" fmla="*/ 177800 w 517061"/>
              <a:gd name="connsiteY4" fmla="*/ 69850 h 88900"/>
              <a:gd name="connsiteX5" fmla="*/ 0 w 517061"/>
              <a:gd name="connsiteY5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061" h="88900">
                <a:moveTo>
                  <a:pt x="0" y="0"/>
                </a:moveTo>
                <a:cubicBezTo>
                  <a:pt x="52387" y="39952"/>
                  <a:pt x="104775" y="79904"/>
                  <a:pt x="190500" y="88900"/>
                </a:cubicBezTo>
                <a:lnTo>
                  <a:pt x="514350" y="53975"/>
                </a:lnTo>
                <a:cubicBezTo>
                  <a:pt x="538692" y="50271"/>
                  <a:pt x="392642" y="64029"/>
                  <a:pt x="336550" y="66675"/>
                </a:cubicBezTo>
                <a:cubicBezTo>
                  <a:pt x="280458" y="69321"/>
                  <a:pt x="234421" y="75671"/>
                  <a:pt x="177800" y="69850"/>
                </a:cubicBezTo>
                <a:cubicBezTo>
                  <a:pt x="121179" y="64029"/>
                  <a:pt x="59002" y="47889"/>
                  <a:pt x="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F6BA7EB2-B532-D65D-2976-7E50AB61AFD1}"/>
              </a:ext>
            </a:extLst>
          </p:cNvPr>
          <p:cNvSpPr/>
          <p:nvPr/>
        </p:nvSpPr>
        <p:spPr>
          <a:xfrm>
            <a:off x="6066462" y="6493719"/>
            <a:ext cx="509761" cy="148258"/>
          </a:xfrm>
          <a:custGeom>
            <a:avLst/>
            <a:gdLst>
              <a:gd name="connsiteX0" fmla="*/ 963 w 509761"/>
              <a:gd name="connsiteY0" fmla="*/ 2331 h 148258"/>
              <a:gd name="connsiteX1" fmla="*/ 118438 w 509761"/>
              <a:gd name="connsiteY1" fmla="*/ 56306 h 148258"/>
              <a:gd name="connsiteX2" fmla="*/ 505788 w 509761"/>
              <a:gd name="connsiteY2" fmla="*/ 53131 h 148258"/>
              <a:gd name="connsiteX3" fmla="*/ 305763 w 509761"/>
              <a:gd name="connsiteY3" fmla="*/ 72181 h 148258"/>
              <a:gd name="connsiteX4" fmla="*/ 83513 w 509761"/>
              <a:gd name="connsiteY4" fmla="*/ 110281 h 148258"/>
              <a:gd name="connsiteX5" fmla="*/ 166063 w 509761"/>
              <a:gd name="connsiteY5" fmla="*/ 145206 h 148258"/>
              <a:gd name="connsiteX6" fmla="*/ 963 w 509761"/>
              <a:gd name="connsiteY6" fmla="*/ 2331 h 14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61" h="148258">
                <a:moveTo>
                  <a:pt x="963" y="2331"/>
                </a:moveTo>
                <a:cubicBezTo>
                  <a:pt x="-6975" y="-12486"/>
                  <a:pt x="34301" y="47839"/>
                  <a:pt x="118438" y="56306"/>
                </a:cubicBezTo>
                <a:cubicBezTo>
                  <a:pt x="202575" y="64773"/>
                  <a:pt x="474567" y="50485"/>
                  <a:pt x="505788" y="53131"/>
                </a:cubicBezTo>
                <a:cubicBezTo>
                  <a:pt x="537009" y="55777"/>
                  <a:pt x="376142" y="62656"/>
                  <a:pt x="305763" y="72181"/>
                </a:cubicBezTo>
                <a:cubicBezTo>
                  <a:pt x="235384" y="81706"/>
                  <a:pt x="106796" y="98110"/>
                  <a:pt x="83513" y="110281"/>
                </a:cubicBezTo>
                <a:cubicBezTo>
                  <a:pt x="60230" y="122452"/>
                  <a:pt x="177176" y="158964"/>
                  <a:pt x="166063" y="145206"/>
                </a:cubicBezTo>
                <a:cubicBezTo>
                  <a:pt x="154950" y="131448"/>
                  <a:pt x="8901" y="17148"/>
                  <a:pt x="963" y="23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33B4B733-2D85-F6F7-E999-8F04B7499D7E}"/>
              </a:ext>
            </a:extLst>
          </p:cNvPr>
          <p:cNvSpPr/>
          <p:nvPr/>
        </p:nvSpPr>
        <p:spPr>
          <a:xfrm>
            <a:off x="5694217" y="6336959"/>
            <a:ext cx="1068826" cy="1093791"/>
          </a:xfrm>
          <a:custGeom>
            <a:avLst/>
            <a:gdLst>
              <a:gd name="connsiteX0" fmla="*/ 693883 w 1068826"/>
              <a:gd name="connsiteY0" fmla="*/ 406741 h 1093791"/>
              <a:gd name="connsiteX1" fmla="*/ 938358 w 1068826"/>
              <a:gd name="connsiteY1" fmla="*/ 819491 h 1093791"/>
              <a:gd name="connsiteX2" fmla="*/ 1068533 w 1068826"/>
              <a:gd name="connsiteY2" fmla="*/ 1092541 h 1093791"/>
              <a:gd name="connsiteX3" fmla="*/ 963758 w 1068826"/>
              <a:gd name="connsiteY3" fmla="*/ 902041 h 1093791"/>
              <a:gd name="connsiteX4" fmla="*/ 665308 w 1068826"/>
              <a:gd name="connsiteY4" fmla="*/ 479766 h 1093791"/>
              <a:gd name="connsiteX5" fmla="*/ 316058 w 1068826"/>
              <a:gd name="connsiteY5" fmla="*/ 171791 h 1093791"/>
              <a:gd name="connsiteX6" fmla="*/ 1733 w 1068826"/>
              <a:gd name="connsiteY6" fmla="*/ 341 h 1093791"/>
              <a:gd name="connsiteX7" fmla="*/ 458933 w 1068826"/>
              <a:gd name="connsiteY7" fmla="*/ 213066 h 1093791"/>
              <a:gd name="connsiteX8" fmla="*/ 693883 w 1068826"/>
              <a:gd name="connsiteY8" fmla="*/ 406741 h 109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826" h="1093791">
                <a:moveTo>
                  <a:pt x="693883" y="406741"/>
                </a:moveTo>
                <a:cubicBezTo>
                  <a:pt x="773787" y="507812"/>
                  <a:pt x="875916" y="705191"/>
                  <a:pt x="938358" y="819491"/>
                </a:cubicBezTo>
                <a:cubicBezTo>
                  <a:pt x="1000800" y="933791"/>
                  <a:pt x="1064300" y="1078783"/>
                  <a:pt x="1068533" y="1092541"/>
                </a:cubicBezTo>
                <a:cubicBezTo>
                  <a:pt x="1072766" y="1106299"/>
                  <a:pt x="1030962" y="1004170"/>
                  <a:pt x="963758" y="902041"/>
                </a:cubicBezTo>
                <a:cubicBezTo>
                  <a:pt x="896554" y="799912"/>
                  <a:pt x="773258" y="601474"/>
                  <a:pt x="665308" y="479766"/>
                </a:cubicBezTo>
                <a:cubicBezTo>
                  <a:pt x="557358" y="358058"/>
                  <a:pt x="426654" y="251695"/>
                  <a:pt x="316058" y="171791"/>
                </a:cubicBezTo>
                <a:cubicBezTo>
                  <a:pt x="205462" y="91887"/>
                  <a:pt x="-22079" y="-6538"/>
                  <a:pt x="1733" y="341"/>
                </a:cubicBezTo>
                <a:cubicBezTo>
                  <a:pt x="25545" y="7220"/>
                  <a:pt x="345691" y="146391"/>
                  <a:pt x="458933" y="213066"/>
                </a:cubicBezTo>
                <a:cubicBezTo>
                  <a:pt x="572175" y="279741"/>
                  <a:pt x="613979" y="305670"/>
                  <a:pt x="693883" y="4067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7C72D85B-530A-F73E-8384-F893BC85FDD6}"/>
              </a:ext>
            </a:extLst>
          </p:cNvPr>
          <p:cNvSpPr/>
          <p:nvPr/>
        </p:nvSpPr>
        <p:spPr>
          <a:xfrm>
            <a:off x="6530772" y="6810277"/>
            <a:ext cx="289338" cy="203316"/>
          </a:xfrm>
          <a:custGeom>
            <a:avLst/>
            <a:gdLst>
              <a:gd name="connsiteX0" fmla="*/ 289128 w 289338"/>
              <a:gd name="connsiteY0" fmla="*/ 98 h 203316"/>
              <a:gd name="connsiteX1" fmla="*/ 108153 w 289338"/>
              <a:gd name="connsiteY1" fmla="*/ 98523 h 203316"/>
              <a:gd name="connsiteX2" fmla="*/ 203 w 289338"/>
              <a:gd name="connsiteY2" fmla="*/ 162023 h 203316"/>
              <a:gd name="connsiteX3" fmla="*/ 85928 w 289338"/>
              <a:gd name="connsiteY3" fmla="*/ 152498 h 203316"/>
              <a:gd name="connsiteX4" fmla="*/ 251028 w 289338"/>
              <a:gd name="connsiteY4" fmla="*/ 203298 h 203316"/>
              <a:gd name="connsiteX5" fmla="*/ 155778 w 289338"/>
              <a:gd name="connsiteY5" fmla="*/ 146148 h 203316"/>
              <a:gd name="connsiteX6" fmla="*/ 70053 w 289338"/>
              <a:gd name="connsiteY6" fmla="*/ 117573 h 203316"/>
              <a:gd name="connsiteX7" fmla="*/ 289128 w 289338"/>
              <a:gd name="connsiteY7" fmla="*/ 98 h 20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38" h="203316">
                <a:moveTo>
                  <a:pt x="289128" y="98"/>
                </a:moveTo>
                <a:cubicBezTo>
                  <a:pt x="295478" y="-3077"/>
                  <a:pt x="156307" y="71536"/>
                  <a:pt x="108153" y="98523"/>
                </a:cubicBezTo>
                <a:cubicBezTo>
                  <a:pt x="59999" y="125511"/>
                  <a:pt x="3907" y="153027"/>
                  <a:pt x="203" y="162023"/>
                </a:cubicBezTo>
                <a:cubicBezTo>
                  <a:pt x="-3501" y="171019"/>
                  <a:pt x="44124" y="145619"/>
                  <a:pt x="85928" y="152498"/>
                </a:cubicBezTo>
                <a:cubicBezTo>
                  <a:pt x="127732" y="159377"/>
                  <a:pt x="239386" y="204356"/>
                  <a:pt x="251028" y="203298"/>
                </a:cubicBezTo>
                <a:cubicBezTo>
                  <a:pt x="262670" y="202240"/>
                  <a:pt x="185940" y="160435"/>
                  <a:pt x="155778" y="146148"/>
                </a:cubicBezTo>
                <a:cubicBezTo>
                  <a:pt x="125616" y="131861"/>
                  <a:pt x="48357" y="140856"/>
                  <a:pt x="70053" y="117573"/>
                </a:cubicBezTo>
                <a:cubicBezTo>
                  <a:pt x="91749" y="94290"/>
                  <a:pt x="282778" y="3273"/>
                  <a:pt x="289128" y="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3981C37D-10B4-7582-32D7-95F1EE277EC9}"/>
              </a:ext>
            </a:extLst>
          </p:cNvPr>
          <p:cNvSpPr/>
          <p:nvPr/>
        </p:nvSpPr>
        <p:spPr>
          <a:xfrm>
            <a:off x="6781526" y="6616675"/>
            <a:ext cx="226150" cy="946866"/>
          </a:xfrm>
          <a:custGeom>
            <a:avLst/>
            <a:gdLst>
              <a:gd name="connsiteX0" fmla="*/ 25674 w 226150"/>
              <a:gd name="connsiteY0" fmla="*/ 25 h 946866"/>
              <a:gd name="connsiteX1" fmla="*/ 19324 w 226150"/>
              <a:gd name="connsiteY1" fmla="*/ 295300 h 946866"/>
              <a:gd name="connsiteX2" fmla="*/ 41549 w 226150"/>
              <a:gd name="connsiteY2" fmla="*/ 552475 h 946866"/>
              <a:gd name="connsiteX3" fmla="*/ 41549 w 226150"/>
              <a:gd name="connsiteY3" fmla="*/ 498500 h 946866"/>
              <a:gd name="connsiteX4" fmla="*/ 63774 w 226150"/>
              <a:gd name="connsiteY4" fmla="*/ 711225 h 946866"/>
              <a:gd name="connsiteX5" fmla="*/ 114574 w 226150"/>
              <a:gd name="connsiteY5" fmla="*/ 803300 h 946866"/>
              <a:gd name="connsiteX6" fmla="*/ 225699 w 226150"/>
              <a:gd name="connsiteY6" fmla="*/ 946175 h 946866"/>
              <a:gd name="connsiteX7" fmla="*/ 149499 w 226150"/>
              <a:gd name="connsiteY7" fmla="*/ 847750 h 946866"/>
              <a:gd name="connsiteX8" fmla="*/ 44724 w 226150"/>
              <a:gd name="connsiteY8" fmla="*/ 631850 h 946866"/>
              <a:gd name="connsiteX9" fmla="*/ 274 w 226150"/>
              <a:gd name="connsiteY9" fmla="*/ 311175 h 946866"/>
              <a:gd name="connsiteX10" fmla="*/ 25674 w 226150"/>
              <a:gd name="connsiteY10" fmla="*/ 25 h 9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50" h="946866">
                <a:moveTo>
                  <a:pt x="25674" y="25"/>
                </a:moveTo>
                <a:cubicBezTo>
                  <a:pt x="28849" y="-2621"/>
                  <a:pt x="16678" y="203225"/>
                  <a:pt x="19324" y="295300"/>
                </a:cubicBezTo>
                <a:cubicBezTo>
                  <a:pt x="21970" y="387375"/>
                  <a:pt x="37845" y="518608"/>
                  <a:pt x="41549" y="552475"/>
                </a:cubicBezTo>
                <a:cubicBezTo>
                  <a:pt x="45253" y="586342"/>
                  <a:pt x="37845" y="472042"/>
                  <a:pt x="41549" y="498500"/>
                </a:cubicBezTo>
                <a:cubicBezTo>
                  <a:pt x="45253" y="524958"/>
                  <a:pt x="51603" y="660425"/>
                  <a:pt x="63774" y="711225"/>
                </a:cubicBezTo>
                <a:cubicBezTo>
                  <a:pt x="75945" y="762025"/>
                  <a:pt x="87587" y="764142"/>
                  <a:pt x="114574" y="803300"/>
                </a:cubicBezTo>
                <a:cubicBezTo>
                  <a:pt x="141562" y="842458"/>
                  <a:pt x="219878" y="938767"/>
                  <a:pt x="225699" y="946175"/>
                </a:cubicBezTo>
                <a:cubicBezTo>
                  <a:pt x="231520" y="953583"/>
                  <a:pt x="179661" y="900137"/>
                  <a:pt x="149499" y="847750"/>
                </a:cubicBezTo>
                <a:cubicBezTo>
                  <a:pt x="119337" y="795363"/>
                  <a:pt x="69595" y="721279"/>
                  <a:pt x="44724" y="631850"/>
                </a:cubicBezTo>
                <a:cubicBezTo>
                  <a:pt x="19853" y="542421"/>
                  <a:pt x="3449" y="413304"/>
                  <a:pt x="274" y="311175"/>
                </a:cubicBezTo>
                <a:cubicBezTo>
                  <a:pt x="-2901" y="209046"/>
                  <a:pt x="22499" y="2671"/>
                  <a:pt x="25674" y="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D3C5179A-2313-4E97-90EF-A2A4C2C2FE0F}"/>
              </a:ext>
            </a:extLst>
          </p:cNvPr>
          <p:cNvSpPr/>
          <p:nvPr/>
        </p:nvSpPr>
        <p:spPr>
          <a:xfrm>
            <a:off x="6721255" y="6510290"/>
            <a:ext cx="300989" cy="1177862"/>
          </a:xfrm>
          <a:custGeom>
            <a:avLst/>
            <a:gdLst>
              <a:gd name="connsiteX0" fmla="*/ 79595 w 300989"/>
              <a:gd name="connsiteY0" fmla="*/ 1635 h 1177862"/>
              <a:gd name="connsiteX1" fmla="*/ 38320 w 300989"/>
              <a:gd name="connsiteY1" fmla="*/ 462010 h 1177862"/>
              <a:gd name="connsiteX2" fmla="*/ 111345 w 300989"/>
              <a:gd name="connsiteY2" fmla="*/ 814435 h 1177862"/>
              <a:gd name="connsiteX3" fmla="*/ 92295 w 300989"/>
              <a:gd name="connsiteY3" fmla="*/ 769985 h 1177862"/>
              <a:gd name="connsiteX4" fmla="*/ 98645 w 300989"/>
              <a:gd name="connsiteY4" fmla="*/ 868410 h 1177862"/>
              <a:gd name="connsiteX5" fmla="*/ 174845 w 300989"/>
              <a:gd name="connsiteY5" fmla="*/ 960485 h 1177862"/>
              <a:gd name="connsiteX6" fmla="*/ 241520 w 300989"/>
              <a:gd name="connsiteY6" fmla="*/ 1033510 h 1177862"/>
              <a:gd name="connsiteX7" fmla="*/ 289145 w 300989"/>
              <a:gd name="connsiteY7" fmla="*/ 1141460 h 1177862"/>
              <a:gd name="connsiteX8" fmla="*/ 292320 w 300989"/>
              <a:gd name="connsiteY8" fmla="*/ 1173210 h 1177862"/>
              <a:gd name="connsiteX9" fmla="*/ 187545 w 300989"/>
              <a:gd name="connsiteY9" fmla="*/ 1052560 h 1177862"/>
              <a:gd name="connsiteX10" fmla="*/ 149445 w 300989"/>
              <a:gd name="connsiteY10" fmla="*/ 973185 h 1177862"/>
              <a:gd name="connsiteX11" fmla="*/ 51020 w 300989"/>
              <a:gd name="connsiteY11" fmla="*/ 795385 h 1177862"/>
              <a:gd name="connsiteX12" fmla="*/ 220 w 300989"/>
              <a:gd name="connsiteY12" fmla="*/ 531860 h 1177862"/>
              <a:gd name="connsiteX13" fmla="*/ 35145 w 300989"/>
              <a:gd name="connsiteY13" fmla="*/ 633460 h 1177862"/>
              <a:gd name="connsiteX14" fmla="*/ 79595 w 300989"/>
              <a:gd name="connsiteY14" fmla="*/ 1635 h 11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989" h="1177862">
                <a:moveTo>
                  <a:pt x="79595" y="1635"/>
                </a:moveTo>
                <a:cubicBezTo>
                  <a:pt x="80124" y="-26940"/>
                  <a:pt x="33028" y="326543"/>
                  <a:pt x="38320" y="462010"/>
                </a:cubicBezTo>
                <a:cubicBezTo>
                  <a:pt x="43612" y="597477"/>
                  <a:pt x="102349" y="763106"/>
                  <a:pt x="111345" y="814435"/>
                </a:cubicBezTo>
                <a:cubicBezTo>
                  <a:pt x="120341" y="865764"/>
                  <a:pt x="94412" y="760989"/>
                  <a:pt x="92295" y="769985"/>
                </a:cubicBezTo>
                <a:cubicBezTo>
                  <a:pt x="90178" y="778981"/>
                  <a:pt x="84887" y="836660"/>
                  <a:pt x="98645" y="868410"/>
                </a:cubicBezTo>
                <a:cubicBezTo>
                  <a:pt x="112403" y="900160"/>
                  <a:pt x="151033" y="932968"/>
                  <a:pt x="174845" y="960485"/>
                </a:cubicBezTo>
                <a:cubicBezTo>
                  <a:pt x="198657" y="988002"/>
                  <a:pt x="222470" y="1003348"/>
                  <a:pt x="241520" y="1033510"/>
                </a:cubicBezTo>
                <a:cubicBezTo>
                  <a:pt x="260570" y="1063673"/>
                  <a:pt x="280678" y="1118177"/>
                  <a:pt x="289145" y="1141460"/>
                </a:cubicBezTo>
                <a:cubicBezTo>
                  <a:pt x="297612" y="1164743"/>
                  <a:pt x="309253" y="1188027"/>
                  <a:pt x="292320" y="1173210"/>
                </a:cubicBezTo>
                <a:cubicBezTo>
                  <a:pt x="275387" y="1158393"/>
                  <a:pt x="211357" y="1085897"/>
                  <a:pt x="187545" y="1052560"/>
                </a:cubicBezTo>
                <a:cubicBezTo>
                  <a:pt x="163733" y="1019223"/>
                  <a:pt x="172199" y="1016047"/>
                  <a:pt x="149445" y="973185"/>
                </a:cubicBezTo>
                <a:cubicBezTo>
                  <a:pt x="126691" y="930323"/>
                  <a:pt x="75891" y="868939"/>
                  <a:pt x="51020" y="795385"/>
                </a:cubicBezTo>
                <a:cubicBezTo>
                  <a:pt x="26149" y="721831"/>
                  <a:pt x="2866" y="558848"/>
                  <a:pt x="220" y="531860"/>
                </a:cubicBezTo>
                <a:cubicBezTo>
                  <a:pt x="-2426" y="504873"/>
                  <a:pt x="19270" y="720772"/>
                  <a:pt x="35145" y="633460"/>
                </a:cubicBezTo>
                <a:cubicBezTo>
                  <a:pt x="51020" y="546148"/>
                  <a:pt x="79066" y="30210"/>
                  <a:pt x="79595" y="16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C05AB1A7-1C33-CA60-0EFA-E84EC29CCEF9}"/>
              </a:ext>
            </a:extLst>
          </p:cNvPr>
          <p:cNvSpPr/>
          <p:nvPr/>
        </p:nvSpPr>
        <p:spPr>
          <a:xfrm>
            <a:off x="5689354" y="6126078"/>
            <a:ext cx="651280" cy="367461"/>
          </a:xfrm>
          <a:custGeom>
            <a:avLst/>
            <a:gdLst>
              <a:gd name="connsiteX0" fmla="*/ 651121 w 651280"/>
              <a:gd name="connsiteY0" fmla="*/ 8022 h 367461"/>
              <a:gd name="connsiteX1" fmla="*/ 235196 w 651280"/>
              <a:gd name="connsiteY1" fmla="*/ 157247 h 367461"/>
              <a:gd name="connsiteX2" fmla="*/ 241546 w 651280"/>
              <a:gd name="connsiteY2" fmla="*/ 274722 h 367461"/>
              <a:gd name="connsiteX3" fmla="*/ 378071 w 651280"/>
              <a:gd name="connsiteY3" fmla="*/ 366797 h 367461"/>
              <a:gd name="connsiteX4" fmla="*/ 105021 w 651280"/>
              <a:gd name="connsiteY4" fmla="*/ 227097 h 367461"/>
              <a:gd name="connsiteX5" fmla="*/ 12946 w 651280"/>
              <a:gd name="connsiteY5" fmla="*/ 179472 h 367461"/>
              <a:gd name="connsiteX6" fmla="*/ 365371 w 651280"/>
              <a:gd name="connsiteY6" fmla="*/ 77872 h 367461"/>
              <a:gd name="connsiteX7" fmla="*/ 285996 w 651280"/>
              <a:gd name="connsiteY7" fmla="*/ 23897 h 367461"/>
              <a:gd name="connsiteX8" fmla="*/ 651121 w 651280"/>
              <a:gd name="connsiteY8" fmla="*/ 8022 h 36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0" h="367461">
                <a:moveTo>
                  <a:pt x="651121" y="8022"/>
                </a:moveTo>
                <a:cubicBezTo>
                  <a:pt x="642654" y="30247"/>
                  <a:pt x="303459" y="112797"/>
                  <a:pt x="235196" y="157247"/>
                </a:cubicBezTo>
                <a:cubicBezTo>
                  <a:pt x="166933" y="201697"/>
                  <a:pt x="217734" y="239797"/>
                  <a:pt x="241546" y="274722"/>
                </a:cubicBezTo>
                <a:cubicBezTo>
                  <a:pt x="265358" y="309647"/>
                  <a:pt x="400825" y="374735"/>
                  <a:pt x="378071" y="366797"/>
                </a:cubicBezTo>
                <a:cubicBezTo>
                  <a:pt x="355317" y="358860"/>
                  <a:pt x="105021" y="227097"/>
                  <a:pt x="105021" y="227097"/>
                </a:cubicBezTo>
                <a:cubicBezTo>
                  <a:pt x="44167" y="195876"/>
                  <a:pt x="-30446" y="204343"/>
                  <a:pt x="12946" y="179472"/>
                </a:cubicBezTo>
                <a:cubicBezTo>
                  <a:pt x="56338" y="154601"/>
                  <a:pt x="319863" y="103801"/>
                  <a:pt x="365371" y="77872"/>
                </a:cubicBezTo>
                <a:cubicBezTo>
                  <a:pt x="410879" y="51943"/>
                  <a:pt x="243134" y="31834"/>
                  <a:pt x="285996" y="23897"/>
                </a:cubicBezTo>
                <a:cubicBezTo>
                  <a:pt x="328858" y="15960"/>
                  <a:pt x="659588" y="-14203"/>
                  <a:pt x="651121" y="80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1DC27B0D-5C88-47C3-FA30-3B4CFF4288F6}"/>
              </a:ext>
            </a:extLst>
          </p:cNvPr>
          <p:cNvSpPr/>
          <p:nvPr/>
        </p:nvSpPr>
        <p:spPr>
          <a:xfrm>
            <a:off x="7063931" y="7858094"/>
            <a:ext cx="194669" cy="706376"/>
          </a:xfrm>
          <a:custGeom>
            <a:avLst/>
            <a:gdLst>
              <a:gd name="connsiteX0" fmla="*/ 444 w 194669"/>
              <a:gd name="connsiteY0" fmla="*/ 31 h 706376"/>
              <a:gd name="connsiteX1" fmla="*/ 102044 w 194669"/>
              <a:gd name="connsiteY1" fmla="*/ 257206 h 706376"/>
              <a:gd name="connsiteX2" fmla="*/ 143319 w 194669"/>
              <a:gd name="connsiteY2" fmla="*/ 485806 h 706376"/>
              <a:gd name="connsiteX3" fmla="*/ 140144 w 194669"/>
              <a:gd name="connsiteY3" fmla="*/ 346106 h 706376"/>
              <a:gd name="connsiteX4" fmla="*/ 156019 w 194669"/>
              <a:gd name="connsiteY4" fmla="*/ 574706 h 706376"/>
              <a:gd name="connsiteX5" fmla="*/ 194119 w 194669"/>
              <a:gd name="connsiteY5" fmla="*/ 704881 h 706376"/>
              <a:gd name="connsiteX6" fmla="*/ 124269 w 194669"/>
              <a:gd name="connsiteY6" fmla="*/ 492156 h 706376"/>
              <a:gd name="connsiteX7" fmla="*/ 67119 w 194669"/>
              <a:gd name="connsiteY7" fmla="*/ 241331 h 706376"/>
              <a:gd name="connsiteX8" fmla="*/ 444 w 194669"/>
              <a:gd name="connsiteY8" fmla="*/ 31 h 7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69" h="706376">
                <a:moveTo>
                  <a:pt x="444" y="31"/>
                </a:moveTo>
                <a:cubicBezTo>
                  <a:pt x="6265" y="2677"/>
                  <a:pt x="78232" y="176244"/>
                  <a:pt x="102044" y="257206"/>
                </a:cubicBezTo>
                <a:cubicBezTo>
                  <a:pt x="125856" y="338168"/>
                  <a:pt x="136969" y="470989"/>
                  <a:pt x="143319" y="485806"/>
                </a:cubicBezTo>
                <a:cubicBezTo>
                  <a:pt x="149669" y="500623"/>
                  <a:pt x="138027" y="331289"/>
                  <a:pt x="140144" y="346106"/>
                </a:cubicBezTo>
                <a:cubicBezTo>
                  <a:pt x="142261" y="360923"/>
                  <a:pt x="147023" y="514910"/>
                  <a:pt x="156019" y="574706"/>
                </a:cubicBezTo>
                <a:cubicBezTo>
                  <a:pt x="165015" y="634502"/>
                  <a:pt x="199411" y="718639"/>
                  <a:pt x="194119" y="704881"/>
                </a:cubicBezTo>
                <a:cubicBezTo>
                  <a:pt x="188827" y="691123"/>
                  <a:pt x="145436" y="569414"/>
                  <a:pt x="124269" y="492156"/>
                </a:cubicBezTo>
                <a:cubicBezTo>
                  <a:pt x="103102" y="414898"/>
                  <a:pt x="86698" y="320706"/>
                  <a:pt x="67119" y="241331"/>
                </a:cubicBezTo>
                <a:cubicBezTo>
                  <a:pt x="47540" y="161956"/>
                  <a:pt x="-5377" y="-2615"/>
                  <a:pt x="444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CF01F631-64FA-CDDC-F283-A4905908E1E4}"/>
              </a:ext>
            </a:extLst>
          </p:cNvPr>
          <p:cNvSpPr/>
          <p:nvPr/>
        </p:nvSpPr>
        <p:spPr>
          <a:xfrm>
            <a:off x="6947616" y="7838074"/>
            <a:ext cx="421752" cy="505828"/>
          </a:xfrm>
          <a:custGeom>
            <a:avLst/>
            <a:gdLst>
              <a:gd name="connsiteX0" fmla="*/ 2459 w 421752"/>
              <a:gd name="connsiteY0" fmla="*/ 1001 h 505828"/>
              <a:gd name="connsiteX1" fmla="*/ 278684 w 421752"/>
              <a:gd name="connsiteY1" fmla="*/ 197851 h 505828"/>
              <a:gd name="connsiteX2" fmla="*/ 415209 w 421752"/>
              <a:gd name="connsiteY2" fmla="*/ 362951 h 505828"/>
              <a:gd name="connsiteX3" fmla="*/ 342184 w 421752"/>
              <a:gd name="connsiteY3" fmla="*/ 277226 h 505828"/>
              <a:gd name="connsiteX4" fmla="*/ 224709 w 421752"/>
              <a:gd name="connsiteY4" fmla="*/ 194676 h 505828"/>
              <a:gd name="connsiteX5" fmla="*/ 237409 w 421752"/>
              <a:gd name="connsiteY5" fmla="*/ 258176 h 505828"/>
              <a:gd name="connsiteX6" fmla="*/ 291384 w 421752"/>
              <a:gd name="connsiteY6" fmla="*/ 375651 h 505828"/>
              <a:gd name="connsiteX7" fmla="*/ 421559 w 421752"/>
              <a:gd name="connsiteY7" fmla="*/ 505826 h 505828"/>
              <a:gd name="connsiteX8" fmla="*/ 259634 w 421752"/>
              <a:gd name="connsiteY8" fmla="*/ 372476 h 505828"/>
              <a:gd name="connsiteX9" fmla="*/ 186609 w 421752"/>
              <a:gd name="connsiteY9" fmla="*/ 185151 h 505828"/>
              <a:gd name="connsiteX10" fmla="*/ 145334 w 421752"/>
              <a:gd name="connsiteY10" fmla="*/ 124826 h 505828"/>
              <a:gd name="connsiteX11" fmla="*/ 2459 w 421752"/>
              <a:gd name="connsiteY11" fmla="*/ 1001 h 5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752" h="505828">
                <a:moveTo>
                  <a:pt x="2459" y="1001"/>
                </a:moveTo>
                <a:cubicBezTo>
                  <a:pt x="24684" y="13172"/>
                  <a:pt x="209892" y="137526"/>
                  <a:pt x="278684" y="197851"/>
                </a:cubicBezTo>
                <a:cubicBezTo>
                  <a:pt x="347476" y="258176"/>
                  <a:pt x="404626" y="349722"/>
                  <a:pt x="415209" y="362951"/>
                </a:cubicBezTo>
                <a:cubicBezTo>
                  <a:pt x="425792" y="376180"/>
                  <a:pt x="373934" y="305272"/>
                  <a:pt x="342184" y="277226"/>
                </a:cubicBezTo>
                <a:cubicBezTo>
                  <a:pt x="310434" y="249180"/>
                  <a:pt x="242172" y="197851"/>
                  <a:pt x="224709" y="194676"/>
                </a:cubicBezTo>
                <a:cubicBezTo>
                  <a:pt x="207247" y="191501"/>
                  <a:pt x="226297" y="228014"/>
                  <a:pt x="237409" y="258176"/>
                </a:cubicBezTo>
                <a:cubicBezTo>
                  <a:pt x="248521" y="288338"/>
                  <a:pt x="260692" y="334376"/>
                  <a:pt x="291384" y="375651"/>
                </a:cubicBezTo>
                <a:cubicBezTo>
                  <a:pt x="322076" y="416926"/>
                  <a:pt x="426851" y="506355"/>
                  <a:pt x="421559" y="505826"/>
                </a:cubicBezTo>
                <a:cubicBezTo>
                  <a:pt x="416267" y="505297"/>
                  <a:pt x="298792" y="425922"/>
                  <a:pt x="259634" y="372476"/>
                </a:cubicBezTo>
                <a:cubicBezTo>
                  <a:pt x="220476" y="319030"/>
                  <a:pt x="205659" y="226426"/>
                  <a:pt x="186609" y="185151"/>
                </a:cubicBezTo>
                <a:cubicBezTo>
                  <a:pt x="167559" y="143876"/>
                  <a:pt x="175497" y="158693"/>
                  <a:pt x="145334" y="124826"/>
                </a:cubicBezTo>
                <a:cubicBezTo>
                  <a:pt x="115172" y="90959"/>
                  <a:pt x="-19766" y="-11170"/>
                  <a:pt x="2459" y="10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43653CC4-F53F-71AE-5BA2-189E2710E683}"/>
              </a:ext>
            </a:extLst>
          </p:cNvPr>
          <p:cNvSpPr/>
          <p:nvPr/>
        </p:nvSpPr>
        <p:spPr>
          <a:xfrm>
            <a:off x="6857994" y="7565763"/>
            <a:ext cx="203264" cy="375443"/>
          </a:xfrm>
          <a:custGeom>
            <a:avLst/>
            <a:gdLst>
              <a:gd name="connsiteX0" fmla="*/ 6 w 203264"/>
              <a:gd name="connsiteY0" fmla="*/ 262 h 375443"/>
              <a:gd name="connsiteX1" fmla="*/ 155581 w 203264"/>
              <a:gd name="connsiteY1" fmla="*/ 206637 h 375443"/>
              <a:gd name="connsiteX2" fmla="*/ 203206 w 203264"/>
              <a:gd name="connsiteY2" fmla="*/ 374912 h 375443"/>
              <a:gd name="connsiteX3" fmla="*/ 161931 w 203264"/>
              <a:gd name="connsiteY3" fmla="*/ 251087 h 375443"/>
              <a:gd name="connsiteX4" fmla="*/ 6 w 203264"/>
              <a:gd name="connsiteY4" fmla="*/ 262 h 37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64" h="375443">
                <a:moveTo>
                  <a:pt x="6" y="262"/>
                </a:moveTo>
                <a:cubicBezTo>
                  <a:pt x="-1052" y="-7146"/>
                  <a:pt x="121714" y="144195"/>
                  <a:pt x="155581" y="206637"/>
                </a:cubicBezTo>
                <a:cubicBezTo>
                  <a:pt x="189448" y="269079"/>
                  <a:pt x="202148" y="367504"/>
                  <a:pt x="203206" y="374912"/>
                </a:cubicBezTo>
                <a:cubicBezTo>
                  <a:pt x="204264" y="382320"/>
                  <a:pt x="191035" y="310883"/>
                  <a:pt x="161931" y="251087"/>
                </a:cubicBezTo>
                <a:cubicBezTo>
                  <a:pt x="132827" y="191291"/>
                  <a:pt x="1064" y="7670"/>
                  <a:pt x="6" y="2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74935860-AA74-F984-596E-54EA21651D50}"/>
              </a:ext>
            </a:extLst>
          </p:cNvPr>
          <p:cNvSpPr/>
          <p:nvPr/>
        </p:nvSpPr>
        <p:spPr>
          <a:xfrm>
            <a:off x="7079871" y="7857778"/>
            <a:ext cx="309109" cy="337232"/>
          </a:xfrm>
          <a:custGeom>
            <a:avLst/>
            <a:gdLst>
              <a:gd name="connsiteX0" fmla="*/ 379 w 309109"/>
              <a:gd name="connsiteY0" fmla="*/ 347 h 337232"/>
              <a:gd name="connsiteX1" fmla="*/ 162304 w 309109"/>
              <a:gd name="connsiteY1" fmla="*/ 146397 h 337232"/>
              <a:gd name="connsiteX2" fmla="*/ 308354 w 309109"/>
              <a:gd name="connsiteY2" fmla="*/ 336897 h 337232"/>
              <a:gd name="connsiteX3" fmla="*/ 209929 w 309109"/>
              <a:gd name="connsiteY3" fmla="*/ 187672 h 337232"/>
              <a:gd name="connsiteX4" fmla="*/ 379 w 309109"/>
              <a:gd name="connsiteY4" fmla="*/ 347 h 33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109" h="337232">
                <a:moveTo>
                  <a:pt x="379" y="347"/>
                </a:moveTo>
                <a:cubicBezTo>
                  <a:pt x="-7559" y="-6532"/>
                  <a:pt x="110975" y="90305"/>
                  <a:pt x="162304" y="146397"/>
                </a:cubicBezTo>
                <a:cubicBezTo>
                  <a:pt x="213633" y="202489"/>
                  <a:pt x="300416" y="330018"/>
                  <a:pt x="308354" y="336897"/>
                </a:cubicBezTo>
                <a:cubicBezTo>
                  <a:pt x="316292" y="343776"/>
                  <a:pt x="260200" y="243234"/>
                  <a:pt x="209929" y="187672"/>
                </a:cubicBezTo>
                <a:cubicBezTo>
                  <a:pt x="159658" y="132110"/>
                  <a:pt x="8317" y="7226"/>
                  <a:pt x="379" y="3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AAB61DDF-B50C-8DED-6A5A-3EDBE70615E7}"/>
              </a:ext>
            </a:extLst>
          </p:cNvPr>
          <p:cNvSpPr/>
          <p:nvPr/>
        </p:nvSpPr>
        <p:spPr>
          <a:xfrm>
            <a:off x="7165185" y="7880343"/>
            <a:ext cx="440526" cy="654694"/>
          </a:xfrm>
          <a:custGeom>
            <a:avLst/>
            <a:gdLst>
              <a:gd name="connsiteX0" fmla="*/ 790 w 440526"/>
              <a:gd name="connsiteY0" fmla="*/ 171457 h 654694"/>
              <a:gd name="connsiteX1" fmla="*/ 150015 w 440526"/>
              <a:gd name="connsiteY1" fmla="*/ 266707 h 654694"/>
              <a:gd name="connsiteX2" fmla="*/ 245265 w 440526"/>
              <a:gd name="connsiteY2" fmla="*/ 346082 h 654694"/>
              <a:gd name="connsiteX3" fmla="*/ 435765 w 440526"/>
              <a:gd name="connsiteY3" fmla="*/ 650882 h 654694"/>
              <a:gd name="connsiteX4" fmla="*/ 372265 w 440526"/>
              <a:gd name="connsiteY4" fmla="*/ 504832 h 654694"/>
              <a:gd name="connsiteX5" fmla="*/ 254790 w 440526"/>
              <a:gd name="connsiteY5" fmla="*/ 323857 h 654694"/>
              <a:gd name="connsiteX6" fmla="*/ 7140 w 440526"/>
              <a:gd name="connsiteY6" fmla="*/ 7 h 654694"/>
              <a:gd name="connsiteX7" fmla="*/ 219865 w 440526"/>
              <a:gd name="connsiteY7" fmla="*/ 333382 h 654694"/>
              <a:gd name="connsiteX8" fmla="*/ 790 w 440526"/>
              <a:gd name="connsiteY8" fmla="*/ 171457 h 65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26" h="654694">
                <a:moveTo>
                  <a:pt x="790" y="171457"/>
                </a:moveTo>
                <a:cubicBezTo>
                  <a:pt x="-10852" y="160344"/>
                  <a:pt x="109269" y="237603"/>
                  <a:pt x="150015" y="266707"/>
                </a:cubicBezTo>
                <a:cubicBezTo>
                  <a:pt x="190761" y="295811"/>
                  <a:pt x="197640" y="282053"/>
                  <a:pt x="245265" y="346082"/>
                </a:cubicBezTo>
                <a:cubicBezTo>
                  <a:pt x="292890" y="410111"/>
                  <a:pt x="414598" y="624424"/>
                  <a:pt x="435765" y="650882"/>
                </a:cubicBezTo>
                <a:cubicBezTo>
                  <a:pt x="456932" y="677340"/>
                  <a:pt x="402427" y="559336"/>
                  <a:pt x="372265" y="504832"/>
                </a:cubicBezTo>
                <a:cubicBezTo>
                  <a:pt x="342103" y="450328"/>
                  <a:pt x="315644" y="407995"/>
                  <a:pt x="254790" y="323857"/>
                </a:cubicBezTo>
                <a:cubicBezTo>
                  <a:pt x="193936" y="239719"/>
                  <a:pt x="12961" y="-1581"/>
                  <a:pt x="7140" y="7"/>
                </a:cubicBezTo>
                <a:cubicBezTo>
                  <a:pt x="1319" y="1594"/>
                  <a:pt x="215632" y="302161"/>
                  <a:pt x="219865" y="333382"/>
                </a:cubicBezTo>
                <a:cubicBezTo>
                  <a:pt x="224098" y="364603"/>
                  <a:pt x="12432" y="182570"/>
                  <a:pt x="790" y="17145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25A33934-3F86-9E58-2D25-BD789D92F988}"/>
              </a:ext>
            </a:extLst>
          </p:cNvPr>
          <p:cNvSpPr/>
          <p:nvPr/>
        </p:nvSpPr>
        <p:spPr>
          <a:xfrm>
            <a:off x="7171687" y="8076325"/>
            <a:ext cx="364530" cy="412638"/>
          </a:xfrm>
          <a:custGeom>
            <a:avLst/>
            <a:gdLst>
              <a:gd name="connsiteX0" fmla="*/ 638 w 364530"/>
              <a:gd name="connsiteY0" fmla="*/ 875 h 412638"/>
              <a:gd name="connsiteX1" fmla="*/ 232413 w 364530"/>
              <a:gd name="connsiteY1" fmla="*/ 191375 h 412638"/>
              <a:gd name="connsiteX2" fmla="*/ 362588 w 364530"/>
              <a:gd name="connsiteY2" fmla="*/ 410450 h 412638"/>
              <a:gd name="connsiteX3" fmla="*/ 305438 w 364530"/>
              <a:gd name="connsiteY3" fmla="*/ 296150 h 412638"/>
              <a:gd name="connsiteX4" fmla="*/ 235588 w 364530"/>
              <a:gd name="connsiteY4" fmla="*/ 169150 h 412638"/>
              <a:gd name="connsiteX5" fmla="*/ 165738 w 364530"/>
              <a:gd name="connsiteY5" fmla="*/ 121525 h 412638"/>
              <a:gd name="connsiteX6" fmla="*/ 638 w 364530"/>
              <a:gd name="connsiteY6" fmla="*/ 875 h 41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30" h="412638">
                <a:moveTo>
                  <a:pt x="638" y="875"/>
                </a:moveTo>
                <a:cubicBezTo>
                  <a:pt x="11751" y="12517"/>
                  <a:pt x="172088" y="123113"/>
                  <a:pt x="232413" y="191375"/>
                </a:cubicBezTo>
                <a:cubicBezTo>
                  <a:pt x="292738" y="259637"/>
                  <a:pt x="350417" y="392988"/>
                  <a:pt x="362588" y="410450"/>
                </a:cubicBezTo>
                <a:cubicBezTo>
                  <a:pt x="374759" y="427912"/>
                  <a:pt x="326605" y="336367"/>
                  <a:pt x="305438" y="296150"/>
                </a:cubicBezTo>
                <a:cubicBezTo>
                  <a:pt x="284271" y="255933"/>
                  <a:pt x="258871" y="198254"/>
                  <a:pt x="235588" y="169150"/>
                </a:cubicBezTo>
                <a:cubicBezTo>
                  <a:pt x="212305" y="140046"/>
                  <a:pt x="204896" y="145867"/>
                  <a:pt x="165738" y="121525"/>
                </a:cubicBezTo>
                <a:cubicBezTo>
                  <a:pt x="126580" y="97183"/>
                  <a:pt x="-10475" y="-10767"/>
                  <a:pt x="638" y="8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EE3A9323-F250-2D93-F895-7D4D610D3892}"/>
              </a:ext>
            </a:extLst>
          </p:cNvPr>
          <p:cNvSpPr/>
          <p:nvPr/>
        </p:nvSpPr>
        <p:spPr>
          <a:xfrm>
            <a:off x="7271855" y="8151594"/>
            <a:ext cx="112256" cy="525728"/>
          </a:xfrm>
          <a:custGeom>
            <a:avLst/>
            <a:gdLst>
              <a:gd name="connsiteX0" fmla="*/ 5245 w 112256"/>
              <a:gd name="connsiteY0" fmla="*/ 1806 h 525728"/>
              <a:gd name="connsiteX1" fmla="*/ 14770 w 112256"/>
              <a:gd name="connsiteY1" fmla="*/ 341531 h 525728"/>
              <a:gd name="connsiteX2" fmla="*/ 43345 w 112256"/>
              <a:gd name="connsiteY2" fmla="*/ 525681 h 525728"/>
              <a:gd name="connsiteX3" fmla="*/ 30645 w 112256"/>
              <a:gd name="connsiteY3" fmla="*/ 360581 h 525728"/>
              <a:gd name="connsiteX4" fmla="*/ 110020 w 112256"/>
              <a:gd name="connsiteY4" fmla="*/ 459006 h 525728"/>
              <a:gd name="connsiteX5" fmla="*/ 90970 w 112256"/>
              <a:gd name="connsiteY5" fmla="*/ 344706 h 525728"/>
              <a:gd name="connsiteX6" fmla="*/ 97320 w 112256"/>
              <a:gd name="connsiteY6" fmla="*/ 211356 h 525728"/>
              <a:gd name="connsiteX7" fmla="*/ 5245 w 112256"/>
              <a:gd name="connsiteY7" fmla="*/ 1806 h 5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56" h="525728">
                <a:moveTo>
                  <a:pt x="5245" y="1806"/>
                </a:moveTo>
                <a:cubicBezTo>
                  <a:pt x="-8513" y="23502"/>
                  <a:pt x="8420" y="254219"/>
                  <a:pt x="14770" y="341531"/>
                </a:cubicBezTo>
                <a:cubicBezTo>
                  <a:pt x="21120" y="428844"/>
                  <a:pt x="40699" y="522506"/>
                  <a:pt x="43345" y="525681"/>
                </a:cubicBezTo>
                <a:cubicBezTo>
                  <a:pt x="45991" y="528856"/>
                  <a:pt x="19533" y="371693"/>
                  <a:pt x="30645" y="360581"/>
                </a:cubicBezTo>
                <a:cubicBezTo>
                  <a:pt x="41757" y="349469"/>
                  <a:pt x="99966" y="461652"/>
                  <a:pt x="110020" y="459006"/>
                </a:cubicBezTo>
                <a:cubicBezTo>
                  <a:pt x="120074" y="456360"/>
                  <a:pt x="93087" y="385981"/>
                  <a:pt x="90970" y="344706"/>
                </a:cubicBezTo>
                <a:cubicBezTo>
                  <a:pt x="88853" y="303431"/>
                  <a:pt x="112137" y="262685"/>
                  <a:pt x="97320" y="211356"/>
                </a:cubicBezTo>
                <a:cubicBezTo>
                  <a:pt x="82503" y="160027"/>
                  <a:pt x="19003" y="-19890"/>
                  <a:pt x="5245" y="18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D0064E00-2008-CB26-E677-E6B7F25FB5FC}"/>
              </a:ext>
            </a:extLst>
          </p:cNvPr>
          <p:cNvSpPr/>
          <p:nvPr/>
        </p:nvSpPr>
        <p:spPr>
          <a:xfrm>
            <a:off x="7318830" y="8237451"/>
            <a:ext cx="448984" cy="912954"/>
          </a:xfrm>
          <a:custGeom>
            <a:avLst/>
            <a:gdLst>
              <a:gd name="connsiteX0" fmla="*/ 2720 w 448984"/>
              <a:gd name="connsiteY0" fmla="*/ 8024 h 912954"/>
              <a:gd name="connsiteX1" fmla="*/ 418645 w 448984"/>
              <a:gd name="connsiteY1" fmla="*/ 674774 h 912954"/>
              <a:gd name="connsiteX2" fmla="*/ 409120 w 448984"/>
              <a:gd name="connsiteY2" fmla="*/ 633499 h 912954"/>
              <a:gd name="connsiteX3" fmla="*/ 345620 w 448984"/>
              <a:gd name="connsiteY3" fmla="*/ 776374 h 912954"/>
              <a:gd name="connsiteX4" fmla="*/ 301170 w 448984"/>
              <a:gd name="connsiteY4" fmla="*/ 912899 h 912954"/>
              <a:gd name="connsiteX5" fmla="*/ 339270 w 448984"/>
              <a:gd name="connsiteY5" fmla="*/ 760499 h 912954"/>
              <a:gd name="connsiteX6" fmla="*/ 355145 w 448984"/>
              <a:gd name="connsiteY6" fmla="*/ 646199 h 912954"/>
              <a:gd name="connsiteX7" fmla="*/ 228145 w 448984"/>
              <a:gd name="connsiteY7" fmla="*/ 366799 h 912954"/>
              <a:gd name="connsiteX8" fmla="*/ 282120 w 448984"/>
              <a:gd name="connsiteY8" fmla="*/ 423949 h 912954"/>
              <a:gd name="connsiteX9" fmla="*/ 240845 w 448984"/>
              <a:gd name="connsiteY9" fmla="*/ 312824 h 912954"/>
              <a:gd name="connsiteX10" fmla="*/ 2720 w 448984"/>
              <a:gd name="connsiteY10" fmla="*/ 8024 h 91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84" h="912954">
                <a:moveTo>
                  <a:pt x="2720" y="8024"/>
                </a:moveTo>
                <a:cubicBezTo>
                  <a:pt x="32353" y="68349"/>
                  <a:pt x="350912" y="570528"/>
                  <a:pt x="418645" y="674774"/>
                </a:cubicBezTo>
                <a:cubicBezTo>
                  <a:pt x="486378" y="779020"/>
                  <a:pt x="421291" y="616566"/>
                  <a:pt x="409120" y="633499"/>
                </a:cubicBezTo>
                <a:cubicBezTo>
                  <a:pt x="396949" y="650432"/>
                  <a:pt x="363612" y="729807"/>
                  <a:pt x="345620" y="776374"/>
                </a:cubicBezTo>
                <a:cubicBezTo>
                  <a:pt x="327628" y="822941"/>
                  <a:pt x="302228" y="915545"/>
                  <a:pt x="301170" y="912899"/>
                </a:cubicBezTo>
                <a:cubicBezTo>
                  <a:pt x="300112" y="910253"/>
                  <a:pt x="330274" y="804949"/>
                  <a:pt x="339270" y="760499"/>
                </a:cubicBezTo>
                <a:cubicBezTo>
                  <a:pt x="348266" y="716049"/>
                  <a:pt x="373666" y="711816"/>
                  <a:pt x="355145" y="646199"/>
                </a:cubicBezTo>
                <a:cubicBezTo>
                  <a:pt x="336624" y="580582"/>
                  <a:pt x="240316" y="403840"/>
                  <a:pt x="228145" y="366799"/>
                </a:cubicBezTo>
                <a:cubicBezTo>
                  <a:pt x="215974" y="329758"/>
                  <a:pt x="280003" y="432945"/>
                  <a:pt x="282120" y="423949"/>
                </a:cubicBezTo>
                <a:cubicBezTo>
                  <a:pt x="284237" y="414953"/>
                  <a:pt x="287412" y="380557"/>
                  <a:pt x="240845" y="312824"/>
                </a:cubicBezTo>
                <a:cubicBezTo>
                  <a:pt x="194278" y="245091"/>
                  <a:pt x="-26913" y="-52301"/>
                  <a:pt x="2720" y="80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A840E82B-3384-C6D1-DB3F-150643C6C635}"/>
              </a:ext>
            </a:extLst>
          </p:cNvPr>
          <p:cNvSpPr/>
          <p:nvPr/>
        </p:nvSpPr>
        <p:spPr>
          <a:xfrm>
            <a:off x="7632108" y="8580639"/>
            <a:ext cx="173111" cy="512863"/>
          </a:xfrm>
          <a:custGeom>
            <a:avLst/>
            <a:gdLst>
              <a:gd name="connsiteX0" fmla="*/ 592 w 173111"/>
              <a:gd name="connsiteY0" fmla="*/ 4561 h 512863"/>
              <a:gd name="connsiteX1" fmla="*/ 149817 w 173111"/>
              <a:gd name="connsiteY1" fmla="*/ 391911 h 512863"/>
              <a:gd name="connsiteX2" fmla="*/ 172042 w 173111"/>
              <a:gd name="connsiteY2" fmla="*/ 512561 h 512863"/>
              <a:gd name="connsiteX3" fmla="*/ 143467 w 173111"/>
              <a:gd name="connsiteY3" fmla="*/ 366511 h 512863"/>
              <a:gd name="connsiteX4" fmla="*/ 99017 w 173111"/>
              <a:gd name="connsiteY4" fmla="*/ 188711 h 512863"/>
              <a:gd name="connsiteX5" fmla="*/ 592 w 173111"/>
              <a:gd name="connsiteY5" fmla="*/ 4561 h 51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11" h="512863">
                <a:moveTo>
                  <a:pt x="592" y="4561"/>
                </a:moveTo>
                <a:cubicBezTo>
                  <a:pt x="9059" y="38428"/>
                  <a:pt x="121242" y="307244"/>
                  <a:pt x="149817" y="391911"/>
                </a:cubicBezTo>
                <a:cubicBezTo>
                  <a:pt x="178392" y="476578"/>
                  <a:pt x="173100" y="516794"/>
                  <a:pt x="172042" y="512561"/>
                </a:cubicBezTo>
                <a:cubicBezTo>
                  <a:pt x="170984" y="508328"/>
                  <a:pt x="155638" y="420486"/>
                  <a:pt x="143467" y="366511"/>
                </a:cubicBezTo>
                <a:cubicBezTo>
                  <a:pt x="131296" y="312536"/>
                  <a:pt x="121242" y="242686"/>
                  <a:pt x="99017" y="188711"/>
                </a:cubicBezTo>
                <a:cubicBezTo>
                  <a:pt x="76792" y="134736"/>
                  <a:pt x="-7875" y="-29306"/>
                  <a:pt x="592" y="45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7511B2DE-E525-D647-5037-5889AD359DE6}"/>
              </a:ext>
            </a:extLst>
          </p:cNvPr>
          <p:cNvSpPr/>
          <p:nvPr/>
        </p:nvSpPr>
        <p:spPr>
          <a:xfrm>
            <a:off x="7567608" y="8923258"/>
            <a:ext cx="277200" cy="295929"/>
          </a:xfrm>
          <a:custGeom>
            <a:avLst/>
            <a:gdLst>
              <a:gd name="connsiteX0" fmla="*/ 265117 w 277200"/>
              <a:gd name="connsiteY0" fmla="*/ 1667 h 295929"/>
              <a:gd name="connsiteX1" fmla="*/ 144467 w 277200"/>
              <a:gd name="connsiteY1" fmla="*/ 100092 h 295929"/>
              <a:gd name="connsiteX2" fmla="*/ 1592 w 277200"/>
              <a:gd name="connsiteY2" fmla="*/ 293767 h 295929"/>
              <a:gd name="connsiteX3" fmla="*/ 74617 w 277200"/>
              <a:gd name="connsiteY3" fmla="*/ 204867 h 295929"/>
              <a:gd name="connsiteX4" fmla="*/ 179392 w 277200"/>
              <a:gd name="connsiteY4" fmla="*/ 217567 h 295929"/>
              <a:gd name="connsiteX5" fmla="*/ 227017 w 277200"/>
              <a:gd name="connsiteY5" fmla="*/ 249317 h 295929"/>
              <a:gd name="connsiteX6" fmla="*/ 214317 w 277200"/>
              <a:gd name="connsiteY6" fmla="*/ 144542 h 295929"/>
              <a:gd name="connsiteX7" fmla="*/ 268292 w 277200"/>
              <a:gd name="connsiteY7" fmla="*/ 176292 h 295929"/>
              <a:gd name="connsiteX8" fmla="*/ 265117 w 277200"/>
              <a:gd name="connsiteY8" fmla="*/ 1667 h 29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00" h="295929">
                <a:moveTo>
                  <a:pt x="265117" y="1667"/>
                </a:moveTo>
                <a:cubicBezTo>
                  <a:pt x="244480" y="-11033"/>
                  <a:pt x="188388" y="51409"/>
                  <a:pt x="144467" y="100092"/>
                </a:cubicBezTo>
                <a:cubicBezTo>
                  <a:pt x="100546" y="148775"/>
                  <a:pt x="13234" y="276305"/>
                  <a:pt x="1592" y="293767"/>
                </a:cubicBezTo>
                <a:cubicBezTo>
                  <a:pt x="-10050" y="311229"/>
                  <a:pt x="44984" y="217567"/>
                  <a:pt x="74617" y="204867"/>
                </a:cubicBezTo>
                <a:cubicBezTo>
                  <a:pt x="104250" y="192167"/>
                  <a:pt x="153992" y="210159"/>
                  <a:pt x="179392" y="217567"/>
                </a:cubicBezTo>
                <a:cubicBezTo>
                  <a:pt x="204792" y="224975"/>
                  <a:pt x="221196" y="261488"/>
                  <a:pt x="227017" y="249317"/>
                </a:cubicBezTo>
                <a:cubicBezTo>
                  <a:pt x="232838" y="237146"/>
                  <a:pt x="207438" y="156713"/>
                  <a:pt x="214317" y="144542"/>
                </a:cubicBezTo>
                <a:cubicBezTo>
                  <a:pt x="221196" y="132371"/>
                  <a:pt x="261413" y="196400"/>
                  <a:pt x="268292" y="176292"/>
                </a:cubicBezTo>
                <a:cubicBezTo>
                  <a:pt x="275171" y="156184"/>
                  <a:pt x="285754" y="14367"/>
                  <a:pt x="265117" y="16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F83E7B54-CF37-3F2C-B6AC-6D90D84E18C9}"/>
              </a:ext>
            </a:extLst>
          </p:cNvPr>
          <p:cNvSpPr/>
          <p:nvPr/>
        </p:nvSpPr>
        <p:spPr>
          <a:xfrm>
            <a:off x="7174321" y="8261021"/>
            <a:ext cx="249332" cy="1032394"/>
          </a:xfrm>
          <a:custGeom>
            <a:avLst/>
            <a:gdLst>
              <a:gd name="connsiteX0" fmla="*/ 207554 w 249332"/>
              <a:gd name="connsiteY0" fmla="*/ 329 h 1032394"/>
              <a:gd name="connsiteX1" fmla="*/ 248829 w 249332"/>
              <a:gd name="connsiteY1" fmla="*/ 400379 h 1032394"/>
              <a:gd name="connsiteX2" fmla="*/ 172629 w 249332"/>
              <a:gd name="connsiteY2" fmla="*/ 673429 h 1032394"/>
              <a:gd name="connsiteX3" fmla="*/ 188504 w 249332"/>
              <a:gd name="connsiteY3" fmla="*/ 1032204 h 1032394"/>
              <a:gd name="connsiteX4" fmla="*/ 163104 w 249332"/>
              <a:gd name="connsiteY4" fmla="*/ 721054 h 1032394"/>
              <a:gd name="connsiteX5" fmla="*/ 125004 w 249332"/>
              <a:gd name="connsiteY5" fmla="*/ 575004 h 1032394"/>
              <a:gd name="connsiteX6" fmla="*/ 1179 w 249332"/>
              <a:gd name="connsiteY6" fmla="*/ 600404 h 1032394"/>
              <a:gd name="connsiteX7" fmla="*/ 207554 w 249332"/>
              <a:gd name="connsiteY7" fmla="*/ 428954 h 1032394"/>
              <a:gd name="connsiteX8" fmla="*/ 245654 w 249332"/>
              <a:gd name="connsiteY8" fmla="*/ 333704 h 1032394"/>
              <a:gd name="connsiteX9" fmla="*/ 207554 w 249332"/>
              <a:gd name="connsiteY9" fmla="*/ 329 h 103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332" h="1032394">
                <a:moveTo>
                  <a:pt x="207554" y="329"/>
                </a:moveTo>
                <a:cubicBezTo>
                  <a:pt x="208083" y="11441"/>
                  <a:pt x="254650" y="288196"/>
                  <a:pt x="248829" y="400379"/>
                </a:cubicBezTo>
                <a:cubicBezTo>
                  <a:pt x="243008" y="512562"/>
                  <a:pt x="182683" y="568125"/>
                  <a:pt x="172629" y="673429"/>
                </a:cubicBezTo>
                <a:cubicBezTo>
                  <a:pt x="162575" y="778733"/>
                  <a:pt x="190092" y="1024266"/>
                  <a:pt x="188504" y="1032204"/>
                </a:cubicBezTo>
                <a:cubicBezTo>
                  <a:pt x="186916" y="1040142"/>
                  <a:pt x="173687" y="797254"/>
                  <a:pt x="163104" y="721054"/>
                </a:cubicBezTo>
                <a:cubicBezTo>
                  <a:pt x="152521" y="644854"/>
                  <a:pt x="151991" y="595112"/>
                  <a:pt x="125004" y="575004"/>
                </a:cubicBezTo>
                <a:cubicBezTo>
                  <a:pt x="98016" y="554896"/>
                  <a:pt x="-12579" y="624746"/>
                  <a:pt x="1179" y="600404"/>
                </a:cubicBezTo>
                <a:cubicBezTo>
                  <a:pt x="14937" y="576062"/>
                  <a:pt x="166808" y="473404"/>
                  <a:pt x="207554" y="428954"/>
                </a:cubicBezTo>
                <a:cubicBezTo>
                  <a:pt x="248300" y="384504"/>
                  <a:pt x="243537" y="405141"/>
                  <a:pt x="245654" y="333704"/>
                </a:cubicBezTo>
                <a:cubicBezTo>
                  <a:pt x="247771" y="262267"/>
                  <a:pt x="207025" y="-10783"/>
                  <a:pt x="207554" y="32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1C586780-3F57-0B08-A578-830D3D286133}"/>
              </a:ext>
            </a:extLst>
          </p:cNvPr>
          <p:cNvSpPr/>
          <p:nvPr/>
        </p:nvSpPr>
        <p:spPr>
          <a:xfrm>
            <a:off x="6925736" y="8805595"/>
            <a:ext cx="516781" cy="1706894"/>
          </a:xfrm>
          <a:custGeom>
            <a:avLst/>
            <a:gdLst>
              <a:gd name="connsiteX0" fmla="*/ 367239 w 516781"/>
              <a:gd name="connsiteY0" fmla="*/ 17730 h 1706894"/>
              <a:gd name="connsiteX1" fmla="*/ 516464 w 516781"/>
              <a:gd name="connsiteY1" fmla="*/ 824180 h 1706894"/>
              <a:gd name="connsiteX2" fmla="*/ 322789 w 516781"/>
              <a:gd name="connsiteY2" fmla="*/ 1202005 h 1706894"/>
              <a:gd name="connsiteX3" fmla="*/ 52914 w 516781"/>
              <a:gd name="connsiteY3" fmla="*/ 1459180 h 1706894"/>
              <a:gd name="connsiteX4" fmla="*/ 167214 w 516781"/>
              <a:gd name="connsiteY4" fmla="*/ 1240105 h 1706894"/>
              <a:gd name="connsiteX5" fmla="*/ 27514 w 516781"/>
              <a:gd name="connsiteY5" fmla="*/ 1706830 h 1706894"/>
              <a:gd name="connsiteX6" fmla="*/ 17989 w 516781"/>
              <a:gd name="connsiteY6" fmla="*/ 1271855 h 1706894"/>
              <a:gd name="connsiteX7" fmla="*/ 224364 w 516781"/>
              <a:gd name="connsiteY7" fmla="*/ 1005155 h 1706894"/>
              <a:gd name="connsiteX8" fmla="*/ 443439 w 516781"/>
              <a:gd name="connsiteY8" fmla="*/ 674955 h 1706894"/>
              <a:gd name="connsiteX9" fmla="*/ 300564 w 516781"/>
              <a:gd name="connsiteY9" fmla="*/ 43130 h 1706894"/>
              <a:gd name="connsiteX10" fmla="*/ 322789 w 516781"/>
              <a:gd name="connsiteY10" fmla="*/ 246330 h 1706894"/>
              <a:gd name="connsiteX11" fmla="*/ 367239 w 516781"/>
              <a:gd name="connsiteY11" fmla="*/ 17730 h 17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781" h="1706894">
                <a:moveTo>
                  <a:pt x="367239" y="17730"/>
                </a:moveTo>
                <a:cubicBezTo>
                  <a:pt x="399518" y="114038"/>
                  <a:pt x="523872" y="626801"/>
                  <a:pt x="516464" y="824180"/>
                </a:cubicBezTo>
                <a:cubicBezTo>
                  <a:pt x="509056" y="1021559"/>
                  <a:pt x="400047" y="1096172"/>
                  <a:pt x="322789" y="1202005"/>
                </a:cubicBezTo>
                <a:cubicBezTo>
                  <a:pt x="245531" y="1307838"/>
                  <a:pt x="78843" y="1452830"/>
                  <a:pt x="52914" y="1459180"/>
                </a:cubicBezTo>
                <a:cubicBezTo>
                  <a:pt x="26985" y="1465530"/>
                  <a:pt x="171447" y="1198830"/>
                  <a:pt x="167214" y="1240105"/>
                </a:cubicBezTo>
                <a:cubicBezTo>
                  <a:pt x="162981" y="1281380"/>
                  <a:pt x="52385" y="1701538"/>
                  <a:pt x="27514" y="1706830"/>
                </a:cubicBezTo>
                <a:cubicBezTo>
                  <a:pt x="2643" y="1712122"/>
                  <a:pt x="-14819" y="1388801"/>
                  <a:pt x="17989" y="1271855"/>
                </a:cubicBezTo>
                <a:cubicBezTo>
                  <a:pt x="50797" y="1154909"/>
                  <a:pt x="153456" y="1104638"/>
                  <a:pt x="224364" y="1005155"/>
                </a:cubicBezTo>
                <a:cubicBezTo>
                  <a:pt x="295272" y="905672"/>
                  <a:pt x="430739" y="835292"/>
                  <a:pt x="443439" y="674955"/>
                </a:cubicBezTo>
                <a:cubicBezTo>
                  <a:pt x="456139" y="514618"/>
                  <a:pt x="320672" y="114567"/>
                  <a:pt x="300564" y="43130"/>
                </a:cubicBezTo>
                <a:cubicBezTo>
                  <a:pt x="280456" y="-28307"/>
                  <a:pt x="309560" y="243684"/>
                  <a:pt x="322789" y="246330"/>
                </a:cubicBezTo>
                <a:cubicBezTo>
                  <a:pt x="336018" y="248976"/>
                  <a:pt x="334960" y="-78578"/>
                  <a:pt x="367239" y="177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485D48CB-952C-1692-B9A5-04A5CC3A8195}"/>
              </a:ext>
            </a:extLst>
          </p:cNvPr>
          <p:cNvSpPr/>
          <p:nvPr/>
        </p:nvSpPr>
        <p:spPr>
          <a:xfrm>
            <a:off x="7138324" y="8185149"/>
            <a:ext cx="196374" cy="643147"/>
          </a:xfrm>
          <a:custGeom>
            <a:avLst/>
            <a:gdLst>
              <a:gd name="connsiteX0" fmla="*/ 167351 w 196374"/>
              <a:gd name="connsiteY0" fmla="*/ 1 h 643147"/>
              <a:gd name="connsiteX1" fmla="*/ 75276 w 196374"/>
              <a:gd name="connsiteY1" fmla="*/ 260351 h 643147"/>
              <a:gd name="connsiteX2" fmla="*/ 5426 w 196374"/>
              <a:gd name="connsiteY2" fmla="*/ 552451 h 643147"/>
              <a:gd name="connsiteX3" fmla="*/ 8601 w 196374"/>
              <a:gd name="connsiteY3" fmla="*/ 638176 h 643147"/>
              <a:gd name="connsiteX4" fmla="*/ 40351 w 196374"/>
              <a:gd name="connsiteY4" fmla="*/ 434976 h 643147"/>
              <a:gd name="connsiteX5" fmla="*/ 56226 w 196374"/>
              <a:gd name="connsiteY5" fmla="*/ 323851 h 643147"/>
              <a:gd name="connsiteX6" fmla="*/ 195926 w 196374"/>
              <a:gd name="connsiteY6" fmla="*/ 641351 h 643147"/>
              <a:gd name="connsiteX7" fmla="*/ 97501 w 196374"/>
              <a:gd name="connsiteY7" fmla="*/ 444501 h 643147"/>
              <a:gd name="connsiteX8" fmla="*/ 8601 w 196374"/>
              <a:gd name="connsiteY8" fmla="*/ 263526 h 643147"/>
              <a:gd name="connsiteX9" fmla="*/ 167351 w 196374"/>
              <a:gd name="connsiteY9" fmla="*/ 1 h 64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4" h="643147">
                <a:moveTo>
                  <a:pt x="167351" y="1"/>
                </a:moveTo>
                <a:cubicBezTo>
                  <a:pt x="178463" y="-528"/>
                  <a:pt x="102263" y="168276"/>
                  <a:pt x="75276" y="260351"/>
                </a:cubicBezTo>
                <a:cubicBezTo>
                  <a:pt x="48289" y="352426"/>
                  <a:pt x="16538" y="489480"/>
                  <a:pt x="5426" y="552451"/>
                </a:cubicBezTo>
                <a:cubicBezTo>
                  <a:pt x="-5686" y="615422"/>
                  <a:pt x="2780" y="657755"/>
                  <a:pt x="8601" y="638176"/>
                </a:cubicBezTo>
                <a:cubicBezTo>
                  <a:pt x="14422" y="618597"/>
                  <a:pt x="32414" y="487363"/>
                  <a:pt x="40351" y="434976"/>
                </a:cubicBezTo>
                <a:cubicBezTo>
                  <a:pt x="48288" y="382589"/>
                  <a:pt x="30297" y="289455"/>
                  <a:pt x="56226" y="323851"/>
                </a:cubicBezTo>
                <a:cubicBezTo>
                  <a:pt x="82155" y="358247"/>
                  <a:pt x="189047" y="621243"/>
                  <a:pt x="195926" y="641351"/>
                </a:cubicBezTo>
                <a:cubicBezTo>
                  <a:pt x="202805" y="661459"/>
                  <a:pt x="128722" y="507472"/>
                  <a:pt x="97501" y="444501"/>
                </a:cubicBezTo>
                <a:cubicBezTo>
                  <a:pt x="66280" y="381530"/>
                  <a:pt x="2251" y="337609"/>
                  <a:pt x="8601" y="263526"/>
                </a:cubicBezTo>
                <a:cubicBezTo>
                  <a:pt x="14951" y="189443"/>
                  <a:pt x="156239" y="530"/>
                  <a:pt x="167351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7C506D61-FF54-4D9C-B9C2-2631693885D1}"/>
              </a:ext>
            </a:extLst>
          </p:cNvPr>
          <p:cNvSpPr/>
          <p:nvPr/>
        </p:nvSpPr>
        <p:spPr>
          <a:xfrm>
            <a:off x="6795426" y="7422058"/>
            <a:ext cx="298245" cy="1312925"/>
          </a:xfrm>
          <a:custGeom>
            <a:avLst/>
            <a:gdLst>
              <a:gd name="connsiteX0" fmla="*/ 14949 w 298245"/>
              <a:gd name="connsiteY0" fmla="*/ 112217 h 1312925"/>
              <a:gd name="connsiteX1" fmla="*/ 18124 w 298245"/>
              <a:gd name="connsiteY1" fmla="*/ 169367 h 1312925"/>
              <a:gd name="connsiteX2" fmla="*/ 253074 w 298245"/>
              <a:gd name="connsiteY2" fmla="*/ 1096467 h 1312925"/>
              <a:gd name="connsiteX3" fmla="*/ 253074 w 298245"/>
              <a:gd name="connsiteY3" fmla="*/ 1001217 h 1312925"/>
              <a:gd name="connsiteX4" fmla="*/ 268949 w 298245"/>
              <a:gd name="connsiteY4" fmla="*/ 1309192 h 1312925"/>
              <a:gd name="connsiteX5" fmla="*/ 284824 w 298245"/>
              <a:gd name="connsiteY5" fmla="*/ 753567 h 1312925"/>
              <a:gd name="connsiteX6" fmla="*/ 291174 w 298245"/>
              <a:gd name="connsiteY6" fmla="*/ 480517 h 1312925"/>
              <a:gd name="connsiteX7" fmla="*/ 278474 w 298245"/>
              <a:gd name="connsiteY7" fmla="*/ 1077417 h 1312925"/>
              <a:gd name="connsiteX8" fmla="*/ 75274 w 298245"/>
              <a:gd name="connsiteY8" fmla="*/ 490042 h 1312925"/>
              <a:gd name="connsiteX9" fmla="*/ 8599 w 298245"/>
              <a:gd name="connsiteY9" fmla="*/ 16967 h 1312925"/>
              <a:gd name="connsiteX10" fmla="*/ 14949 w 298245"/>
              <a:gd name="connsiteY10" fmla="*/ 112217 h 131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245" h="1312925">
                <a:moveTo>
                  <a:pt x="14949" y="112217"/>
                </a:moveTo>
                <a:cubicBezTo>
                  <a:pt x="16537" y="137617"/>
                  <a:pt x="-21563" y="5325"/>
                  <a:pt x="18124" y="169367"/>
                </a:cubicBezTo>
                <a:cubicBezTo>
                  <a:pt x="57811" y="333409"/>
                  <a:pt x="213916" y="957825"/>
                  <a:pt x="253074" y="1096467"/>
                </a:cubicBezTo>
                <a:cubicBezTo>
                  <a:pt x="292232" y="1235109"/>
                  <a:pt x="250428" y="965763"/>
                  <a:pt x="253074" y="1001217"/>
                </a:cubicBezTo>
                <a:cubicBezTo>
                  <a:pt x="255720" y="1036671"/>
                  <a:pt x="263657" y="1350467"/>
                  <a:pt x="268949" y="1309192"/>
                </a:cubicBezTo>
                <a:cubicBezTo>
                  <a:pt x="274241" y="1267917"/>
                  <a:pt x="281120" y="891679"/>
                  <a:pt x="284824" y="753567"/>
                </a:cubicBezTo>
                <a:cubicBezTo>
                  <a:pt x="288528" y="615455"/>
                  <a:pt x="292232" y="426542"/>
                  <a:pt x="291174" y="480517"/>
                </a:cubicBezTo>
                <a:cubicBezTo>
                  <a:pt x="290116" y="534492"/>
                  <a:pt x="314457" y="1075830"/>
                  <a:pt x="278474" y="1077417"/>
                </a:cubicBezTo>
                <a:cubicBezTo>
                  <a:pt x="242491" y="1079005"/>
                  <a:pt x="120253" y="666784"/>
                  <a:pt x="75274" y="490042"/>
                </a:cubicBezTo>
                <a:cubicBezTo>
                  <a:pt x="30295" y="313300"/>
                  <a:pt x="20770" y="80467"/>
                  <a:pt x="8599" y="16967"/>
                </a:cubicBezTo>
                <a:cubicBezTo>
                  <a:pt x="-3572" y="-46533"/>
                  <a:pt x="13361" y="86817"/>
                  <a:pt x="14949" y="1122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D029608B-F5B4-31CE-903C-E557A5802F72}"/>
              </a:ext>
            </a:extLst>
          </p:cNvPr>
          <p:cNvSpPr/>
          <p:nvPr/>
        </p:nvSpPr>
        <p:spPr>
          <a:xfrm>
            <a:off x="6809877" y="7844359"/>
            <a:ext cx="240477" cy="883083"/>
          </a:xfrm>
          <a:custGeom>
            <a:avLst/>
            <a:gdLst>
              <a:gd name="connsiteX0" fmla="*/ 498 w 240477"/>
              <a:gd name="connsiteY0" fmla="*/ 1066 h 883083"/>
              <a:gd name="connsiteX1" fmla="*/ 232273 w 240477"/>
              <a:gd name="connsiteY1" fmla="*/ 842441 h 883083"/>
              <a:gd name="connsiteX2" fmla="*/ 171948 w 240477"/>
              <a:gd name="connsiteY2" fmla="*/ 670991 h 883083"/>
              <a:gd name="connsiteX3" fmla="*/ 498 w 240477"/>
              <a:gd name="connsiteY3" fmla="*/ 1066 h 8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77" h="883083">
                <a:moveTo>
                  <a:pt x="498" y="1066"/>
                </a:moveTo>
                <a:cubicBezTo>
                  <a:pt x="10552" y="29641"/>
                  <a:pt x="203698" y="730787"/>
                  <a:pt x="232273" y="842441"/>
                </a:cubicBezTo>
                <a:cubicBezTo>
                  <a:pt x="260848" y="954095"/>
                  <a:pt x="208460" y="815453"/>
                  <a:pt x="171948" y="670991"/>
                </a:cubicBezTo>
                <a:cubicBezTo>
                  <a:pt x="135436" y="526529"/>
                  <a:pt x="-9556" y="-27509"/>
                  <a:pt x="498" y="10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2CF05B96-E565-7285-283A-69F42275A439}"/>
              </a:ext>
            </a:extLst>
          </p:cNvPr>
          <p:cNvSpPr/>
          <p:nvPr/>
        </p:nvSpPr>
        <p:spPr>
          <a:xfrm>
            <a:off x="7105445" y="8093062"/>
            <a:ext cx="38832" cy="666769"/>
          </a:xfrm>
          <a:custGeom>
            <a:avLst/>
            <a:gdLst>
              <a:gd name="connsiteX0" fmla="*/ 22430 w 38832"/>
              <a:gd name="connsiteY0" fmla="*/ 13 h 666769"/>
              <a:gd name="connsiteX1" fmla="*/ 38305 w 38832"/>
              <a:gd name="connsiteY1" fmla="*/ 257188 h 666769"/>
              <a:gd name="connsiteX2" fmla="*/ 205 w 38832"/>
              <a:gd name="connsiteY2" fmla="*/ 666763 h 666769"/>
              <a:gd name="connsiteX3" fmla="*/ 22430 w 38832"/>
              <a:gd name="connsiteY3" fmla="*/ 247663 h 666769"/>
              <a:gd name="connsiteX4" fmla="*/ 22430 w 38832"/>
              <a:gd name="connsiteY4" fmla="*/ 13 h 6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2" h="666769">
                <a:moveTo>
                  <a:pt x="22430" y="13"/>
                </a:moveTo>
                <a:cubicBezTo>
                  <a:pt x="25076" y="1601"/>
                  <a:pt x="42009" y="146063"/>
                  <a:pt x="38305" y="257188"/>
                </a:cubicBezTo>
                <a:cubicBezTo>
                  <a:pt x="34601" y="368313"/>
                  <a:pt x="2851" y="668351"/>
                  <a:pt x="205" y="666763"/>
                </a:cubicBezTo>
                <a:cubicBezTo>
                  <a:pt x="-2441" y="665176"/>
                  <a:pt x="21372" y="357200"/>
                  <a:pt x="22430" y="247663"/>
                </a:cubicBezTo>
                <a:cubicBezTo>
                  <a:pt x="23488" y="138126"/>
                  <a:pt x="19784" y="-1575"/>
                  <a:pt x="22430" y="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61132C68-0BD4-E615-A4DA-B0F5CD75F555}"/>
              </a:ext>
            </a:extLst>
          </p:cNvPr>
          <p:cNvSpPr/>
          <p:nvPr/>
        </p:nvSpPr>
        <p:spPr>
          <a:xfrm>
            <a:off x="6707621" y="7824554"/>
            <a:ext cx="76252" cy="1228311"/>
          </a:xfrm>
          <a:custGeom>
            <a:avLst/>
            <a:gdLst>
              <a:gd name="connsiteX0" fmla="*/ 17029 w 76252"/>
              <a:gd name="connsiteY0" fmla="*/ 4996 h 1228311"/>
              <a:gd name="connsiteX1" fmla="*/ 71004 w 76252"/>
              <a:gd name="connsiteY1" fmla="*/ 192321 h 1228311"/>
              <a:gd name="connsiteX2" fmla="*/ 74179 w 76252"/>
              <a:gd name="connsiteY2" fmla="*/ 801921 h 1228311"/>
              <a:gd name="connsiteX3" fmla="*/ 71004 w 76252"/>
              <a:gd name="connsiteY3" fmla="*/ 1224196 h 1228311"/>
              <a:gd name="connsiteX4" fmla="*/ 42429 w 76252"/>
              <a:gd name="connsiteY4" fmla="*/ 967021 h 1228311"/>
              <a:gd name="connsiteX5" fmla="*/ 1154 w 76252"/>
              <a:gd name="connsiteY5" fmla="*/ 195496 h 1228311"/>
              <a:gd name="connsiteX6" fmla="*/ 13854 w 76252"/>
              <a:gd name="connsiteY6" fmla="*/ 351071 h 1228311"/>
              <a:gd name="connsiteX7" fmla="*/ 17029 w 76252"/>
              <a:gd name="connsiteY7" fmla="*/ 4996 h 12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52" h="1228311">
                <a:moveTo>
                  <a:pt x="17029" y="4996"/>
                </a:moveTo>
                <a:cubicBezTo>
                  <a:pt x="26554" y="-21462"/>
                  <a:pt x="61479" y="59500"/>
                  <a:pt x="71004" y="192321"/>
                </a:cubicBezTo>
                <a:cubicBezTo>
                  <a:pt x="80529" y="325142"/>
                  <a:pt x="74179" y="629942"/>
                  <a:pt x="74179" y="801921"/>
                </a:cubicBezTo>
                <a:cubicBezTo>
                  <a:pt x="74179" y="973900"/>
                  <a:pt x="76296" y="1196679"/>
                  <a:pt x="71004" y="1224196"/>
                </a:cubicBezTo>
                <a:cubicBezTo>
                  <a:pt x="65712" y="1251713"/>
                  <a:pt x="54071" y="1138471"/>
                  <a:pt x="42429" y="967021"/>
                </a:cubicBezTo>
                <a:cubicBezTo>
                  <a:pt x="30787" y="795571"/>
                  <a:pt x="5916" y="298154"/>
                  <a:pt x="1154" y="195496"/>
                </a:cubicBezTo>
                <a:cubicBezTo>
                  <a:pt x="-3609" y="92838"/>
                  <a:pt x="7504" y="387583"/>
                  <a:pt x="13854" y="351071"/>
                </a:cubicBezTo>
                <a:cubicBezTo>
                  <a:pt x="20204" y="314559"/>
                  <a:pt x="7504" y="31454"/>
                  <a:pt x="17029" y="49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9868D1CA-EF95-98A7-BBDC-69698FA3B867}"/>
              </a:ext>
            </a:extLst>
          </p:cNvPr>
          <p:cNvSpPr/>
          <p:nvPr/>
        </p:nvSpPr>
        <p:spPr>
          <a:xfrm>
            <a:off x="6711465" y="8929035"/>
            <a:ext cx="67348" cy="820740"/>
          </a:xfrm>
          <a:custGeom>
            <a:avLst/>
            <a:gdLst>
              <a:gd name="connsiteX0" fmla="*/ 35410 w 67348"/>
              <a:gd name="connsiteY0" fmla="*/ 5415 h 820740"/>
              <a:gd name="connsiteX1" fmla="*/ 16360 w 67348"/>
              <a:gd name="connsiteY1" fmla="*/ 303865 h 820740"/>
              <a:gd name="connsiteX2" fmla="*/ 485 w 67348"/>
              <a:gd name="connsiteY2" fmla="*/ 815040 h 820740"/>
              <a:gd name="connsiteX3" fmla="*/ 35410 w 67348"/>
              <a:gd name="connsiteY3" fmla="*/ 551515 h 820740"/>
              <a:gd name="connsiteX4" fmla="*/ 67160 w 67348"/>
              <a:gd name="connsiteY4" fmla="*/ 141940 h 820740"/>
              <a:gd name="connsiteX5" fmla="*/ 35410 w 67348"/>
              <a:gd name="connsiteY5" fmla="*/ 5415 h 8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48" h="820740">
                <a:moveTo>
                  <a:pt x="35410" y="5415"/>
                </a:moveTo>
                <a:cubicBezTo>
                  <a:pt x="26943" y="32403"/>
                  <a:pt x="22181" y="168928"/>
                  <a:pt x="16360" y="303865"/>
                </a:cubicBezTo>
                <a:cubicBezTo>
                  <a:pt x="10539" y="438802"/>
                  <a:pt x="-2690" y="773765"/>
                  <a:pt x="485" y="815040"/>
                </a:cubicBezTo>
                <a:cubicBezTo>
                  <a:pt x="3660" y="856315"/>
                  <a:pt x="24297" y="663698"/>
                  <a:pt x="35410" y="551515"/>
                </a:cubicBezTo>
                <a:cubicBezTo>
                  <a:pt x="46523" y="439332"/>
                  <a:pt x="64514" y="227136"/>
                  <a:pt x="67160" y="141940"/>
                </a:cubicBezTo>
                <a:cubicBezTo>
                  <a:pt x="69806" y="56744"/>
                  <a:pt x="43877" y="-21573"/>
                  <a:pt x="35410" y="54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EBFF8268-5451-540C-63E3-A3CBEACA8DEA}"/>
              </a:ext>
            </a:extLst>
          </p:cNvPr>
          <p:cNvSpPr/>
          <p:nvPr/>
        </p:nvSpPr>
        <p:spPr>
          <a:xfrm>
            <a:off x="5444849" y="8702047"/>
            <a:ext cx="276337" cy="638338"/>
          </a:xfrm>
          <a:custGeom>
            <a:avLst/>
            <a:gdLst>
              <a:gd name="connsiteX0" fmla="*/ 105051 w 276337"/>
              <a:gd name="connsiteY0" fmla="*/ 57778 h 638338"/>
              <a:gd name="connsiteX1" fmla="*/ 273326 w 276337"/>
              <a:gd name="connsiteY1" fmla="*/ 616578 h 638338"/>
              <a:gd name="connsiteX2" fmla="*/ 197126 w 276337"/>
              <a:gd name="connsiteY2" fmla="*/ 473703 h 638338"/>
              <a:gd name="connsiteX3" fmla="*/ 276 w 276337"/>
              <a:gd name="connsiteY3" fmla="*/ 628 h 638338"/>
              <a:gd name="connsiteX4" fmla="*/ 152676 w 276337"/>
              <a:gd name="connsiteY4" fmla="*/ 365753 h 638338"/>
              <a:gd name="connsiteX5" fmla="*/ 105051 w 276337"/>
              <a:gd name="connsiteY5" fmla="*/ 57778 h 6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37" h="638338">
                <a:moveTo>
                  <a:pt x="105051" y="57778"/>
                </a:moveTo>
                <a:cubicBezTo>
                  <a:pt x="125159" y="99582"/>
                  <a:pt x="257980" y="547257"/>
                  <a:pt x="273326" y="616578"/>
                </a:cubicBezTo>
                <a:cubicBezTo>
                  <a:pt x="288672" y="685899"/>
                  <a:pt x="242634" y="576361"/>
                  <a:pt x="197126" y="473703"/>
                </a:cubicBezTo>
                <a:cubicBezTo>
                  <a:pt x="151618" y="371045"/>
                  <a:pt x="7684" y="18620"/>
                  <a:pt x="276" y="628"/>
                </a:cubicBezTo>
                <a:cubicBezTo>
                  <a:pt x="-7132" y="-17364"/>
                  <a:pt x="136801" y="356757"/>
                  <a:pt x="152676" y="365753"/>
                </a:cubicBezTo>
                <a:cubicBezTo>
                  <a:pt x="168551" y="374749"/>
                  <a:pt x="84943" y="15974"/>
                  <a:pt x="105051" y="577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2AFC3DD5-850A-E4CB-7BA4-1935EE72F3E8}"/>
              </a:ext>
            </a:extLst>
          </p:cNvPr>
          <p:cNvSpPr/>
          <p:nvPr/>
        </p:nvSpPr>
        <p:spPr>
          <a:xfrm>
            <a:off x="5232279" y="7848122"/>
            <a:ext cx="633445" cy="1353735"/>
          </a:xfrm>
          <a:custGeom>
            <a:avLst/>
            <a:gdLst>
              <a:gd name="connsiteX0" fmla="*/ 121 w 633445"/>
              <a:gd name="connsiteY0" fmla="*/ 3653 h 1353735"/>
              <a:gd name="connsiteX1" fmla="*/ 273171 w 633445"/>
              <a:gd name="connsiteY1" fmla="*/ 765653 h 1353735"/>
              <a:gd name="connsiteX2" fmla="*/ 263646 w 633445"/>
              <a:gd name="connsiteY2" fmla="*/ 708503 h 1353735"/>
              <a:gd name="connsiteX3" fmla="*/ 441446 w 633445"/>
              <a:gd name="connsiteY3" fmla="*/ 1057753 h 1353735"/>
              <a:gd name="connsiteX4" fmla="*/ 447796 w 633445"/>
              <a:gd name="connsiteY4" fmla="*/ 994253 h 1353735"/>
              <a:gd name="connsiteX5" fmla="*/ 628771 w 633445"/>
              <a:gd name="connsiteY5" fmla="*/ 1353028 h 1353735"/>
              <a:gd name="connsiteX6" fmla="*/ 555746 w 633445"/>
              <a:gd name="connsiteY6" fmla="*/ 1073628 h 1353735"/>
              <a:gd name="connsiteX7" fmla="*/ 298571 w 633445"/>
              <a:gd name="connsiteY7" fmla="*/ 648178 h 1353735"/>
              <a:gd name="connsiteX8" fmla="*/ 200146 w 633445"/>
              <a:gd name="connsiteY8" fmla="*/ 133828 h 1353735"/>
              <a:gd name="connsiteX9" fmla="*/ 238246 w 633445"/>
              <a:gd name="connsiteY9" fmla="*/ 464028 h 1353735"/>
              <a:gd name="connsiteX10" fmla="*/ 121 w 633445"/>
              <a:gd name="connsiteY10" fmla="*/ 3653 h 135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45" h="1353735">
                <a:moveTo>
                  <a:pt x="121" y="3653"/>
                </a:moveTo>
                <a:cubicBezTo>
                  <a:pt x="5942" y="53924"/>
                  <a:pt x="229250" y="648178"/>
                  <a:pt x="273171" y="765653"/>
                </a:cubicBezTo>
                <a:cubicBezTo>
                  <a:pt x="317092" y="883128"/>
                  <a:pt x="235600" y="659820"/>
                  <a:pt x="263646" y="708503"/>
                </a:cubicBezTo>
                <a:cubicBezTo>
                  <a:pt x="291692" y="757186"/>
                  <a:pt x="410754" y="1010128"/>
                  <a:pt x="441446" y="1057753"/>
                </a:cubicBezTo>
                <a:cubicBezTo>
                  <a:pt x="472138" y="1105378"/>
                  <a:pt x="416575" y="945041"/>
                  <a:pt x="447796" y="994253"/>
                </a:cubicBezTo>
                <a:cubicBezTo>
                  <a:pt x="479017" y="1043466"/>
                  <a:pt x="610779" y="1339799"/>
                  <a:pt x="628771" y="1353028"/>
                </a:cubicBezTo>
                <a:cubicBezTo>
                  <a:pt x="646763" y="1366257"/>
                  <a:pt x="610779" y="1191103"/>
                  <a:pt x="555746" y="1073628"/>
                </a:cubicBezTo>
                <a:cubicBezTo>
                  <a:pt x="500713" y="956153"/>
                  <a:pt x="357838" y="804811"/>
                  <a:pt x="298571" y="648178"/>
                </a:cubicBezTo>
                <a:cubicBezTo>
                  <a:pt x="239304" y="491545"/>
                  <a:pt x="210200" y="164520"/>
                  <a:pt x="200146" y="133828"/>
                </a:cubicBezTo>
                <a:cubicBezTo>
                  <a:pt x="190092" y="103136"/>
                  <a:pt x="276875" y="489957"/>
                  <a:pt x="238246" y="464028"/>
                </a:cubicBezTo>
                <a:cubicBezTo>
                  <a:pt x="199617" y="438099"/>
                  <a:pt x="-5700" y="-46618"/>
                  <a:pt x="121" y="36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4406DC26-7F4C-9097-5A5B-3630381FEB72}"/>
              </a:ext>
            </a:extLst>
          </p:cNvPr>
          <p:cNvSpPr/>
          <p:nvPr/>
        </p:nvSpPr>
        <p:spPr>
          <a:xfrm>
            <a:off x="4578341" y="4780762"/>
            <a:ext cx="590199" cy="259711"/>
          </a:xfrm>
          <a:custGeom>
            <a:avLst/>
            <a:gdLst>
              <a:gd name="connsiteX0" fmla="*/ 584209 w 590199"/>
              <a:gd name="connsiteY0" fmla="*/ 3963 h 259711"/>
              <a:gd name="connsiteX1" fmla="*/ 6359 w 590199"/>
              <a:gd name="connsiteY1" fmla="*/ 257963 h 259711"/>
              <a:gd name="connsiteX2" fmla="*/ 292109 w 590199"/>
              <a:gd name="connsiteY2" fmla="*/ 111913 h 259711"/>
              <a:gd name="connsiteX3" fmla="*/ 584209 w 590199"/>
              <a:gd name="connsiteY3" fmla="*/ 3963 h 2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199" h="259711">
                <a:moveTo>
                  <a:pt x="584209" y="3963"/>
                </a:moveTo>
                <a:cubicBezTo>
                  <a:pt x="536584" y="28305"/>
                  <a:pt x="55042" y="239971"/>
                  <a:pt x="6359" y="257963"/>
                </a:cubicBezTo>
                <a:cubicBezTo>
                  <a:pt x="-42324" y="275955"/>
                  <a:pt x="201622" y="150013"/>
                  <a:pt x="292109" y="111913"/>
                </a:cubicBezTo>
                <a:cubicBezTo>
                  <a:pt x="382596" y="73813"/>
                  <a:pt x="631834" y="-20379"/>
                  <a:pt x="584209" y="39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EFEB6117-1121-FB88-A6DD-97D4F5E881CD}"/>
              </a:ext>
            </a:extLst>
          </p:cNvPr>
          <p:cNvSpPr/>
          <p:nvPr/>
        </p:nvSpPr>
        <p:spPr>
          <a:xfrm>
            <a:off x="4158643" y="4802883"/>
            <a:ext cx="999497" cy="576928"/>
          </a:xfrm>
          <a:custGeom>
            <a:avLst/>
            <a:gdLst>
              <a:gd name="connsiteX0" fmla="*/ 156182 w 999497"/>
              <a:gd name="connsiteY0" fmla="*/ 248542 h 576928"/>
              <a:gd name="connsiteX1" fmla="*/ 591157 w 999497"/>
              <a:gd name="connsiteY1" fmla="*/ 194567 h 576928"/>
              <a:gd name="connsiteX2" fmla="*/ 416532 w 999497"/>
              <a:gd name="connsiteY2" fmla="*/ 245367 h 576928"/>
              <a:gd name="connsiteX3" fmla="*/ 994382 w 999497"/>
              <a:gd name="connsiteY3" fmla="*/ 892 h 576928"/>
              <a:gd name="connsiteX4" fmla="*/ 705457 w 999497"/>
              <a:gd name="connsiteY4" fmla="*/ 165992 h 576928"/>
              <a:gd name="connsiteX5" fmla="*/ 813407 w 999497"/>
              <a:gd name="connsiteY5" fmla="*/ 245367 h 576928"/>
              <a:gd name="connsiteX6" fmla="*/ 622907 w 999497"/>
              <a:gd name="connsiteY6" fmla="*/ 572392 h 576928"/>
              <a:gd name="connsiteX7" fmla="*/ 426057 w 999497"/>
              <a:gd name="connsiteY7" fmla="*/ 435867 h 576928"/>
              <a:gd name="connsiteX8" fmla="*/ 191107 w 999497"/>
              <a:gd name="connsiteY8" fmla="*/ 429517 h 576928"/>
              <a:gd name="connsiteX9" fmla="*/ 607 w 999497"/>
              <a:gd name="connsiteY9" fmla="*/ 315217 h 576928"/>
              <a:gd name="connsiteX10" fmla="*/ 254607 w 999497"/>
              <a:gd name="connsiteY10" fmla="*/ 381892 h 576928"/>
              <a:gd name="connsiteX11" fmla="*/ 264132 w 999497"/>
              <a:gd name="connsiteY11" fmla="*/ 321567 h 576928"/>
              <a:gd name="connsiteX12" fmla="*/ 156182 w 999497"/>
              <a:gd name="connsiteY12" fmla="*/ 248542 h 57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9497" h="576928">
                <a:moveTo>
                  <a:pt x="156182" y="248542"/>
                </a:moveTo>
                <a:cubicBezTo>
                  <a:pt x="210686" y="227375"/>
                  <a:pt x="547765" y="195096"/>
                  <a:pt x="591157" y="194567"/>
                </a:cubicBezTo>
                <a:cubicBezTo>
                  <a:pt x="634549" y="194038"/>
                  <a:pt x="349328" y="277646"/>
                  <a:pt x="416532" y="245367"/>
                </a:cubicBezTo>
                <a:cubicBezTo>
                  <a:pt x="483736" y="213088"/>
                  <a:pt x="946228" y="14121"/>
                  <a:pt x="994382" y="892"/>
                </a:cubicBezTo>
                <a:cubicBezTo>
                  <a:pt x="1042536" y="-12337"/>
                  <a:pt x="735620" y="125246"/>
                  <a:pt x="705457" y="165992"/>
                </a:cubicBezTo>
                <a:cubicBezTo>
                  <a:pt x="675295" y="206738"/>
                  <a:pt x="827165" y="177634"/>
                  <a:pt x="813407" y="245367"/>
                </a:cubicBezTo>
                <a:cubicBezTo>
                  <a:pt x="799649" y="313100"/>
                  <a:pt x="687465" y="540642"/>
                  <a:pt x="622907" y="572392"/>
                </a:cubicBezTo>
                <a:cubicBezTo>
                  <a:pt x="558349" y="604142"/>
                  <a:pt x="498024" y="459679"/>
                  <a:pt x="426057" y="435867"/>
                </a:cubicBezTo>
                <a:cubicBezTo>
                  <a:pt x="354090" y="412055"/>
                  <a:pt x="262015" y="449625"/>
                  <a:pt x="191107" y="429517"/>
                </a:cubicBezTo>
                <a:cubicBezTo>
                  <a:pt x="120199" y="409409"/>
                  <a:pt x="-9976" y="323154"/>
                  <a:pt x="607" y="315217"/>
                </a:cubicBezTo>
                <a:cubicBezTo>
                  <a:pt x="11190" y="307280"/>
                  <a:pt x="210686" y="380834"/>
                  <a:pt x="254607" y="381892"/>
                </a:cubicBezTo>
                <a:cubicBezTo>
                  <a:pt x="298528" y="382950"/>
                  <a:pt x="277361" y="344850"/>
                  <a:pt x="264132" y="321567"/>
                </a:cubicBezTo>
                <a:cubicBezTo>
                  <a:pt x="250903" y="298284"/>
                  <a:pt x="101678" y="269709"/>
                  <a:pt x="156182" y="2485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71214CB1-389D-7A07-7843-DF8DB224B43B}"/>
              </a:ext>
            </a:extLst>
          </p:cNvPr>
          <p:cNvSpPr/>
          <p:nvPr/>
        </p:nvSpPr>
        <p:spPr>
          <a:xfrm>
            <a:off x="3937801" y="5193159"/>
            <a:ext cx="801133" cy="433153"/>
          </a:xfrm>
          <a:custGeom>
            <a:avLst/>
            <a:gdLst>
              <a:gd name="connsiteX0" fmla="*/ 154774 w 801133"/>
              <a:gd name="connsiteY0" fmla="*/ 1141 h 433153"/>
              <a:gd name="connsiteX1" fmla="*/ 11899 w 801133"/>
              <a:gd name="connsiteY1" fmla="*/ 296416 h 433153"/>
              <a:gd name="connsiteX2" fmla="*/ 75399 w 801133"/>
              <a:gd name="connsiteY2" fmla="*/ 283716 h 433153"/>
              <a:gd name="connsiteX3" fmla="*/ 113499 w 801133"/>
              <a:gd name="connsiteY3" fmla="*/ 366266 h 433153"/>
              <a:gd name="connsiteX4" fmla="*/ 364324 w 801133"/>
              <a:gd name="connsiteY4" fmla="*/ 432941 h 433153"/>
              <a:gd name="connsiteX5" fmla="*/ 478624 w 801133"/>
              <a:gd name="connsiteY5" fmla="*/ 344041 h 433153"/>
              <a:gd name="connsiteX6" fmla="*/ 672299 w 801133"/>
              <a:gd name="connsiteY6" fmla="*/ 271016 h 433153"/>
              <a:gd name="connsiteX7" fmla="*/ 783424 w 801133"/>
              <a:gd name="connsiteY7" fmla="*/ 223391 h 433153"/>
              <a:gd name="connsiteX8" fmla="*/ 291299 w 801133"/>
              <a:gd name="connsiteY8" fmla="*/ 417066 h 433153"/>
              <a:gd name="connsiteX9" fmla="*/ 8724 w 801133"/>
              <a:gd name="connsiteY9" fmla="*/ 363091 h 433153"/>
              <a:gd name="connsiteX10" fmla="*/ 69049 w 801133"/>
              <a:gd name="connsiteY10" fmla="*/ 51941 h 433153"/>
              <a:gd name="connsiteX11" fmla="*/ 37299 w 801133"/>
              <a:gd name="connsiteY11" fmla="*/ 188466 h 433153"/>
              <a:gd name="connsiteX12" fmla="*/ 154774 w 801133"/>
              <a:gd name="connsiteY12" fmla="*/ 1141 h 4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133" h="433153">
                <a:moveTo>
                  <a:pt x="154774" y="1141"/>
                </a:moveTo>
                <a:cubicBezTo>
                  <a:pt x="150541" y="19133"/>
                  <a:pt x="25128" y="249320"/>
                  <a:pt x="11899" y="296416"/>
                </a:cubicBezTo>
                <a:cubicBezTo>
                  <a:pt x="-1330" y="343512"/>
                  <a:pt x="58466" y="272074"/>
                  <a:pt x="75399" y="283716"/>
                </a:cubicBezTo>
                <a:cubicBezTo>
                  <a:pt x="92332" y="295358"/>
                  <a:pt x="65345" y="341395"/>
                  <a:pt x="113499" y="366266"/>
                </a:cubicBezTo>
                <a:cubicBezTo>
                  <a:pt x="161653" y="391137"/>
                  <a:pt x="303470" y="436645"/>
                  <a:pt x="364324" y="432941"/>
                </a:cubicBezTo>
                <a:cubicBezTo>
                  <a:pt x="425178" y="429237"/>
                  <a:pt x="427295" y="371029"/>
                  <a:pt x="478624" y="344041"/>
                </a:cubicBezTo>
                <a:cubicBezTo>
                  <a:pt x="529953" y="317054"/>
                  <a:pt x="621499" y="291124"/>
                  <a:pt x="672299" y="271016"/>
                </a:cubicBezTo>
                <a:cubicBezTo>
                  <a:pt x="723099" y="250908"/>
                  <a:pt x="846924" y="199049"/>
                  <a:pt x="783424" y="223391"/>
                </a:cubicBezTo>
                <a:cubicBezTo>
                  <a:pt x="719924" y="247733"/>
                  <a:pt x="420416" y="393783"/>
                  <a:pt x="291299" y="417066"/>
                </a:cubicBezTo>
                <a:cubicBezTo>
                  <a:pt x="162182" y="440349"/>
                  <a:pt x="45766" y="423945"/>
                  <a:pt x="8724" y="363091"/>
                </a:cubicBezTo>
                <a:cubicBezTo>
                  <a:pt x="-28318" y="302237"/>
                  <a:pt x="64287" y="81045"/>
                  <a:pt x="69049" y="51941"/>
                </a:cubicBezTo>
                <a:cubicBezTo>
                  <a:pt x="73811" y="22837"/>
                  <a:pt x="26187" y="193228"/>
                  <a:pt x="37299" y="188466"/>
                </a:cubicBezTo>
                <a:cubicBezTo>
                  <a:pt x="48411" y="183704"/>
                  <a:pt x="159007" y="-16851"/>
                  <a:pt x="154774" y="11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D2EF5E8D-7F09-6C59-9D1A-7206EC269C91}"/>
              </a:ext>
            </a:extLst>
          </p:cNvPr>
          <p:cNvSpPr/>
          <p:nvPr/>
        </p:nvSpPr>
        <p:spPr>
          <a:xfrm>
            <a:off x="2219815" y="11256004"/>
            <a:ext cx="2464368" cy="547865"/>
          </a:xfrm>
          <a:custGeom>
            <a:avLst/>
            <a:gdLst>
              <a:gd name="connsiteX0" fmla="*/ 6027 w 2464368"/>
              <a:gd name="connsiteY0" fmla="*/ 530933 h 547865"/>
              <a:gd name="connsiteX1" fmla="*/ 1145017 w 2464368"/>
              <a:gd name="connsiteY1" fmla="*/ 454733 h 547865"/>
              <a:gd name="connsiteX2" fmla="*/ 1052774 w 2464368"/>
              <a:gd name="connsiteY2" fmla="*/ 446712 h 547865"/>
              <a:gd name="connsiteX3" fmla="*/ 2444427 w 2464368"/>
              <a:gd name="connsiteY3" fmla="*/ 9564 h 547865"/>
              <a:gd name="connsiteX4" fmla="*/ 1818785 w 2464368"/>
              <a:gd name="connsiteY4" fmla="*/ 169985 h 547865"/>
              <a:gd name="connsiteX5" fmla="*/ 1032722 w 2464368"/>
              <a:gd name="connsiteY5" fmla="*/ 458743 h 547865"/>
              <a:gd name="connsiteX6" fmla="*/ 370985 w 2464368"/>
              <a:gd name="connsiteY6" fmla="*/ 542964 h 547865"/>
              <a:gd name="connsiteX7" fmla="*/ 679796 w 2464368"/>
              <a:gd name="connsiteY7" fmla="*/ 534943 h 547865"/>
              <a:gd name="connsiteX8" fmla="*/ 6027 w 2464368"/>
              <a:gd name="connsiteY8" fmla="*/ 530933 h 54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4368" h="547865">
                <a:moveTo>
                  <a:pt x="6027" y="530933"/>
                </a:moveTo>
                <a:cubicBezTo>
                  <a:pt x="83564" y="517565"/>
                  <a:pt x="970559" y="468770"/>
                  <a:pt x="1145017" y="454733"/>
                </a:cubicBezTo>
                <a:cubicBezTo>
                  <a:pt x="1319475" y="440696"/>
                  <a:pt x="836206" y="520907"/>
                  <a:pt x="1052774" y="446712"/>
                </a:cubicBezTo>
                <a:cubicBezTo>
                  <a:pt x="1269342" y="372517"/>
                  <a:pt x="2316759" y="55685"/>
                  <a:pt x="2444427" y="9564"/>
                </a:cubicBezTo>
                <a:cubicBezTo>
                  <a:pt x="2572095" y="-36557"/>
                  <a:pt x="2054069" y="95122"/>
                  <a:pt x="1818785" y="169985"/>
                </a:cubicBezTo>
                <a:cubicBezTo>
                  <a:pt x="1583501" y="244848"/>
                  <a:pt x="1274022" y="396580"/>
                  <a:pt x="1032722" y="458743"/>
                </a:cubicBezTo>
                <a:cubicBezTo>
                  <a:pt x="791422" y="520906"/>
                  <a:pt x="429806" y="530264"/>
                  <a:pt x="370985" y="542964"/>
                </a:cubicBezTo>
                <a:cubicBezTo>
                  <a:pt x="312164" y="555664"/>
                  <a:pt x="735943" y="540290"/>
                  <a:pt x="679796" y="534943"/>
                </a:cubicBezTo>
                <a:cubicBezTo>
                  <a:pt x="623649" y="529596"/>
                  <a:pt x="-71510" y="544301"/>
                  <a:pt x="6027" y="5309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ABDD3D0F-E93E-7C05-074B-D6D0757734B8}"/>
              </a:ext>
            </a:extLst>
          </p:cNvPr>
          <p:cNvSpPr/>
          <p:nvPr/>
        </p:nvSpPr>
        <p:spPr>
          <a:xfrm>
            <a:off x="2471450" y="10862762"/>
            <a:ext cx="2493222" cy="925423"/>
          </a:xfrm>
          <a:custGeom>
            <a:avLst/>
            <a:gdLst>
              <a:gd name="connsiteX0" fmla="*/ 20925 w 2493222"/>
              <a:gd name="connsiteY0" fmla="*/ 922838 h 925423"/>
              <a:gd name="connsiteX1" fmla="*/ 1198850 w 2493222"/>
              <a:gd name="connsiteY1" fmla="*/ 516438 h 925423"/>
              <a:gd name="connsiteX2" fmla="*/ 1713200 w 2493222"/>
              <a:gd name="connsiteY2" fmla="*/ 316413 h 925423"/>
              <a:gd name="connsiteX3" fmla="*/ 1446500 w 2493222"/>
              <a:gd name="connsiteY3" fmla="*/ 440238 h 925423"/>
              <a:gd name="connsiteX4" fmla="*/ 2392650 w 2493222"/>
              <a:gd name="connsiteY4" fmla="*/ 56063 h 925423"/>
              <a:gd name="connsiteX5" fmla="*/ 2291050 w 2493222"/>
              <a:gd name="connsiteY5" fmla="*/ 52888 h 925423"/>
              <a:gd name="connsiteX6" fmla="*/ 843250 w 2493222"/>
              <a:gd name="connsiteY6" fmla="*/ 535488 h 925423"/>
              <a:gd name="connsiteX7" fmla="*/ 1275050 w 2493222"/>
              <a:gd name="connsiteY7" fmla="*/ 427538 h 925423"/>
              <a:gd name="connsiteX8" fmla="*/ 227300 w 2493222"/>
              <a:gd name="connsiteY8" fmla="*/ 716463 h 925423"/>
              <a:gd name="connsiteX9" fmla="*/ 427325 w 2493222"/>
              <a:gd name="connsiteY9" fmla="*/ 691063 h 925423"/>
              <a:gd name="connsiteX10" fmla="*/ 20925 w 2493222"/>
              <a:gd name="connsiteY10" fmla="*/ 922838 h 92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3222" h="925423">
                <a:moveTo>
                  <a:pt x="20925" y="922838"/>
                </a:moveTo>
                <a:cubicBezTo>
                  <a:pt x="149512" y="893734"/>
                  <a:pt x="916804" y="617509"/>
                  <a:pt x="1198850" y="516438"/>
                </a:cubicBezTo>
                <a:cubicBezTo>
                  <a:pt x="1480896" y="415367"/>
                  <a:pt x="1671925" y="329113"/>
                  <a:pt x="1713200" y="316413"/>
                </a:cubicBezTo>
                <a:cubicBezTo>
                  <a:pt x="1754475" y="303713"/>
                  <a:pt x="1333258" y="483630"/>
                  <a:pt x="1446500" y="440238"/>
                </a:cubicBezTo>
                <a:cubicBezTo>
                  <a:pt x="1559742" y="396846"/>
                  <a:pt x="2251892" y="120621"/>
                  <a:pt x="2392650" y="56063"/>
                </a:cubicBezTo>
                <a:cubicBezTo>
                  <a:pt x="2533408" y="-8495"/>
                  <a:pt x="2549283" y="-27016"/>
                  <a:pt x="2291050" y="52888"/>
                </a:cubicBezTo>
                <a:cubicBezTo>
                  <a:pt x="2032817" y="132792"/>
                  <a:pt x="1012583" y="473046"/>
                  <a:pt x="843250" y="535488"/>
                </a:cubicBezTo>
                <a:cubicBezTo>
                  <a:pt x="673917" y="597930"/>
                  <a:pt x="1377708" y="397375"/>
                  <a:pt x="1275050" y="427538"/>
                </a:cubicBezTo>
                <a:cubicBezTo>
                  <a:pt x="1172392" y="457700"/>
                  <a:pt x="368588" y="672542"/>
                  <a:pt x="227300" y="716463"/>
                </a:cubicBezTo>
                <a:cubicBezTo>
                  <a:pt x="86013" y="760384"/>
                  <a:pt x="457487" y="655609"/>
                  <a:pt x="427325" y="691063"/>
                </a:cubicBezTo>
                <a:cubicBezTo>
                  <a:pt x="397163" y="726517"/>
                  <a:pt x="-107662" y="951942"/>
                  <a:pt x="20925" y="9228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1D4FE852-E8E4-6336-1120-7608C4475AFF}"/>
              </a:ext>
            </a:extLst>
          </p:cNvPr>
          <p:cNvSpPr/>
          <p:nvPr/>
        </p:nvSpPr>
        <p:spPr>
          <a:xfrm>
            <a:off x="2148954" y="11369553"/>
            <a:ext cx="2488024" cy="567897"/>
          </a:xfrm>
          <a:custGeom>
            <a:avLst/>
            <a:gdLst>
              <a:gd name="connsiteX0" fmla="*/ 2483371 w 2488024"/>
              <a:gd name="connsiteY0" fmla="*/ 122 h 567897"/>
              <a:gd name="connsiteX1" fmla="*/ 1969021 w 2488024"/>
              <a:gd name="connsiteY1" fmla="*/ 171572 h 567897"/>
              <a:gd name="connsiteX2" fmla="*/ 1311796 w 2488024"/>
              <a:gd name="connsiteY2" fmla="*/ 416047 h 567897"/>
              <a:gd name="connsiteX3" fmla="*/ 1937271 w 2488024"/>
              <a:gd name="connsiteY3" fmla="*/ 133472 h 567897"/>
              <a:gd name="connsiteX4" fmla="*/ 1334021 w 2488024"/>
              <a:gd name="connsiteY4" fmla="*/ 377947 h 567897"/>
              <a:gd name="connsiteX5" fmla="*/ 905396 w 2488024"/>
              <a:gd name="connsiteY5" fmla="*/ 543047 h 567897"/>
              <a:gd name="connsiteX6" fmla="*/ 641871 w 2488024"/>
              <a:gd name="connsiteY6" fmla="*/ 562097 h 567897"/>
              <a:gd name="connsiteX7" fmla="*/ 3696 w 2488024"/>
              <a:gd name="connsiteY7" fmla="*/ 558922 h 567897"/>
              <a:gd name="connsiteX8" fmla="*/ 962546 w 2488024"/>
              <a:gd name="connsiteY8" fmla="*/ 463672 h 567897"/>
              <a:gd name="connsiteX9" fmla="*/ 1654696 w 2488024"/>
              <a:gd name="connsiteY9" fmla="*/ 200147 h 567897"/>
              <a:gd name="connsiteX10" fmla="*/ 1356246 w 2488024"/>
              <a:gd name="connsiteY10" fmla="*/ 289047 h 567897"/>
              <a:gd name="connsiteX11" fmla="*/ 2194446 w 2488024"/>
              <a:gd name="connsiteY11" fmla="*/ 22347 h 567897"/>
              <a:gd name="connsiteX12" fmla="*/ 1667396 w 2488024"/>
              <a:gd name="connsiteY12" fmla="*/ 196972 h 567897"/>
              <a:gd name="connsiteX13" fmla="*/ 2483371 w 2488024"/>
              <a:gd name="connsiteY13" fmla="*/ 122 h 5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024" h="567897">
                <a:moveTo>
                  <a:pt x="2483371" y="122"/>
                </a:moveTo>
                <a:cubicBezTo>
                  <a:pt x="2533642" y="-4111"/>
                  <a:pt x="2164284" y="102251"/>
                  <a:pt x="1969021" y="171572"/>
                </a:cubicBezTo>
                <a:cubicBezTo>
                  <a:pt x="1773758" y="240893"/>
                  <a:pt x="1317088" y="422397"/>
                  <a:pt x="1311796" y="416047"/>
                </a:cubicBezTo>
                <a:cubicBezTo>
                  <a:pt x="1306504" y="409697"/>
                  <a:pt x="1933567" y="139822"/>
                  <a:pt x="1937271" y="133472"/>
                </a:cubicBezTo>
                <a:cubicBezTo>
                  <a:pt x="1940975" y="127122"/>
                  <a:pt x="1506000" y="309685"/>
                  <a:pt x="1334021" y="377947"/>
                </a:cubicBezTo>
                <a:cubicBezTo>
                  <a:pt x="1162042" y="446209"/>
                  <a:pt x="1020754" y="512355"/>
                  <a:pt x="905396" y="543047"/>
                </a:cubicBezTo>
                <a:cubicBezTo>
                  <a:pt x="790038" y="573739"/>
                  <a:pt x="792154" y="559451"/>
                  <a:pt x="641871" y="562097"/>
                </a:cubicBezTo>
                <a:cubicBezTo>
                  <a:pt x="491588" y="564743"/>
                  <a:pt x="-49750" y="575326"/>
                  <a:pt x="3696" y="558922"/>
                </a:cubicBezTo>
                <a:cubicBezTo>
                  <a:pt x="57142" y="542518"/>
                  <a:pt x="687379" y="523468"/>
                  <a:pt x="962546" y="463672"/>
                </a:cubicBezTo>
                <a:cubicBezTo>
                  <a:pt x="1237713" y="403876"/>
                  <a:pt x="1589079" y="229251"/>
                  <a:pt x="1654696" y="200147"/>
                </a:cubicBezTo>
                <a:cubicBezTo>
                  <a:pt x="1720313" y="171043"/>
                  <a:pt x="1266288" y="318680"/>
                  <a:pt x="1356246" y="289047"/>
                </a:cubicBezTo>
                <a:cubicBezTo>
                  <a:pt x="1446204" y="259414"/>
                  <a:pt x="2142588" y="37693"/>
                  <a:pt x="2194446" y="22347"/>
                </a:cubicBezTo>
                <a:cubicBezTo>
                  <a:pt x="2246304" y="7001"/>
                  <a:pt x="1625592" y="199618"/>
                  <a:pt x="1667396" y="196972"/>
                </a:cubicBezTo>
                <a:cubicBezTo>
                  <a:pt x="1709200" y="194326"/>
                  <a:pt x="2433100" y="4355"/>
                  <a:pt x="2483371" y="1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11CA8DA3-903D-0869-E080-A38445EFB48E}"/>
              </a:ext>
            </a:extLst>
          </p:cNvPr>
          <p:cNvSpPr/>
          <p:nvPr/>
        </p:nvSpPr>
        <p:spPr>
          <a:xfrm>
            <a:off x="4511586" y="9867228"/>
            <a:ext cx="514876" cy="1018558"/>
          </a:xfrm>
          <a:custGeom>
            <a:avLst/>
            <a:gdLst>
              <a:gd name="connsiteX0" fmla="*/ 514876 w 514876"/>
              <a:gd name="connsiteY0" fmla="*/ 382813 h 1018558"/>
              <a:gd name="connsiteX1" fmla="*/ 383465 w 514876"/>
              <a:gd name="connsiteY1" fmla="*/ 645634 h 1018558"/>
              <a:gd name="connsiteX2" fmla="*/ 235628 w 514876"/>
              <a:gd name="connsiteY2" fmla="*/ 1017965 h 1018558"/>
              <a:gd name="connsiteX3" fmla="*/ 350613 w 514876"/>
              <a:gd name="connsiteY3" fmla="*/ 738717 h 1018558"/>
              <a:gd name="connsiteX4" fmla="*/ 87791 w 514876"/>
              <a:gd name="connsiteY4" fmla="*/ 1012489 h 1018558"/>
              <a:gd name="connsiteX5" fmla="*/ 279432 w 514876"/>
              <a:gd name="connsiteY5" fmla="*/ 662061 h 1018558"/>
              <a:gd name="connsiteX6" fmla="*/ 230153 w 514876"/>
              <a:gd name="connsiteY6" fmla="*/ 579929 h 1018558"/>
              <a:gd name="connsiteX7" fmla="*/ 148021 w 514876"/>
              <a:gd name="connsiteY7" fmla="*/ 486846 h 1018558"/>
              <a:gd name="connsiteX8" fmla="*/ 184 w 514876"/>
              <a:gd name="connsiteY8" fmla="*/ 5007 h 1018558"/>
              <a:gd name="connsiteX9" fmla="*/ 120644 w 514876"/>
              <a:gd name="connsiteY9" fmla="*/ 251402 h 1018558"/>
              <a:gd name="connsiteX10" fmla="*/ 263006 w 514876"/>
              <a:gd name="connsiteY10" fmla="*/ 508748 h 10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876" h="1018558">
                <a:moveTo>
                  <a:pt x="514876" y="382813"/>
                </a:moveTo>
                <a:cubicBezTo>
                  <a:pt x="472441" y="461294"/>
                  <a:pt x="430006" y="539775"/>
                  <a:pt x="383465" y="645634"/>
                </a:cubicBezTo>
                <a:cubicBezTo>
                  <a:pt x="336924" y="751493"/>
                  <a:pt x="241103" y="1002451"/>
                  <a:pt x="235628" y="1017965"/>
                </a:cubicBezTo>
                <a:cubicBezTo>
                  <a:pt x="230153" y="1033479"/>
                  <a:pt x="375252" y="739630"/>
                  <a:pt x="350613" y="738717"/>
                </a:cubicBezTo>
                <a:cubicBezTo>
                  <a:pt x="325974" y="737804"/>
                  <a:pt x="99655" y="1025265"/>
                  <a:pt x="87791" y="1012489"/>
                </a:cubicBezTo>
                <a:cubicBezTo>
                  <a:pt x="75927" y="999713"/>
                  <a:pt x="255705" y="734154"/>
                  <a:pt x="279432" y="662061"/>
                </a:cubicBezTo>
                <a:cubicBezTo>
                  <a:pt x="303159" y="589968"/>
                  <a:pt x="252055" y="609132"/>
                  <a:pt x="230153" y="579929"/>
                </a:cubicBezTo>
                <a:cubicBezTo>
                  <a:pt x="208251" y="550727"/>
                  <a:pt x="186349" y="582666"/>
                  <a:pt x="148021" y="486846"/>
                </a:cubicBezTo>
                <a:cubicBezTo>
                  <a:pt x="109693" y="391026"/>
                  <a:pt x="4747" y="44248"/>
                  <a:pt x="184" y="5007"/>
                </a:cubicBezTo>
                <a:cubicBezTo>
                  <a:pt x="-4379" y="-34234"/>
                  <a:pt x="76840" y="167445"/>
                  <a:pt x="120644" y="251402"/>
                </a:cubicBezTo>
                <a:cubicBezTo>
                  <a:pt x="164448" y="335359"/>
                  <a:pt x="213727" y="422053"/>
                  <a:pt x="263006" y="50874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F983AF45-3523-3DCE-D063-672C18AB0345}"/>
              </a:ext>
            </a:extLst>
          </p:cNvPr>
          <p:cNvSpPr/>
          <p:nvPr/>
        </p:nvSpPr>
        <p:spPr>
          <a:xfrm>
            <a:off x="4477555" y="9839277"/>
            <a:ext cx="445338" cy="613714"/>
          </a:xfrm>
          <a:custGeom>
            <a:avLst/>
            <a:gdLst>
              <a:gd name="connsiteX0" fmla="*/ 428447 w 445338"/>
              <a:gd name="connsiteY0" fmla="*/ 105 h 613714"/>
              <a:gd name="connsiteX1" fmla="*/ 220380 w 445338"/>
              <a:gd name="connsiteY1" fmla="*/ 251976 h 613714"/>
              <a:gd name="connsiteX2" fmla="*/ 236807 w 445338"/>
              <a:gd name="connsiteY2" fmla="*/ 443616 h 613714"/>
              <a:gd name="connsiteX3" fmla="*/ 313463 w 445338"/>
              <a:gd name="connsiteY3" fmla="*/ 520273 h 613714"/>
              <a:gd name="connsiteX4" fmla="*/ 247758 w 445338"/>
              <a:gd name="connsiteY4" fmla="*/ 470994 h 613714"/>
              <a:gd name="connsiteX5" fmla="*/ 444874 w 445338"/>
              <a:gd name="connsiteY5" fmla="*/ 613355 h 613714"/>
              <a:gd name="connsiteX6" fmla="*/ 182052 w 445338"/>
              <a:gd name="connsiteY6" fmla="*/ 421715 h 613714"/>
              <a:gd name="connsiteX7" fmla="*/ 1362 w 445338"/>
              <a:gd name="connsiteY7" fmla="*/ 71286 h 613714"/>
              <a:gd name="connsiteX8" fmla="*/ 116347 w 445338"/>
              <a:gd name="connsiteY8" fmla="*/ 219123 h 613714"/>
              <a:gd name="connsiteX9" fmla="*/ 428447 w 445338"/>
              <a:gd name="connsiteY9" fmla="*/ 105 h 61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338" h="613714">
                <a:moveTo>
                  <a:pt x="428447" y="105"/>
                </a:moveTo>
                <a:cubicBezTo>
                  <a:pt x="445786" y="5580"/>
                  <a:pt x="252320" y="178058"/>
                  <a:pt x="220380" y="251976"/>
                </a:cubicBezTo>
                <a:cubicBezTo>
                  <a:pt x="188440" y="325894"/>
                  <a:pt x="221293" y="398900"/>
                  <a:pt x="236807" y="443616"/>
                </a:cubicBezTo>
                <a:cubicBezTo>
                  <a:pt x="252321" y="488332"/>
                  <a:pt x="311638" y="515710"/>
                  <a:pt x="313463" y="520273"/>
                </a:cubicBezTo>
                <a:cubicBezTo>
                  <a:pt x="315288" y="524836"/>
                  <a:pt x="225856" y="455480"/>
                  <a:pt x="247758" y="470994"/>
                </a:cubicBezTo>
                <a:cubicBezTo>
                  <a:pt x="269660" y="486508"/>
                  <a:pt x="455825" y="621568"/>
                  <a:pt x="444874" y="613355"/>
                </a:cubicBezTo>
                <a:cubicBezTo>
                  <a:pt x="433923" y="605142"/>
                  <a:pt x="255971" y="512060"/>
                  <a:pt x="182052" y="421715"/>
                </a:cubicBezTo>
                <a:cubicBezTo>
                  <a:pt x="108133" y="331370"/>
                  <a:pt x="12313" y="105051"/>
                  <a:pt x="1362" y="71286"/>
                </a:cubicBezTo>
                <a:cubicBezTo>
                  <a:pt x="-9589" y="37521"/>
                  <a:pt x="46991" y="234637"/>
                  <a:pt x="116347" y="219123"/>
                </a:cubicBezTo>
                <a:cubicBezTo>
                  <a:pt x="185703" y="203609"/>
                  <a:pt x="411108" y="-5370"/>
                  <a:pt x="428447" y="1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7E0B302C-D120-6B93-FF6D-BB415DB10544}"/>
              </a:ext>
            </a:extLst>
          </p:cNvPr>
          <p:cNvSpPr/>
          <p:nvPr/>
        </p:nvSpPr>
        <p:spPr>
          <a:xfrm>
            <a:off x="4574938" y="10338267"/>
            <a:ext cx="390962" cy="564220"/>
          </a:xfrm>
          <a:custGeom>
            <a:avLst/>
            <a:gdLst>
              <a:gd name="connsiteX0" fmla="*/ 380343 w 390962"/>
              <a:gd name="connsiteY0" fmla="*/ 4856 h 564220"/>
              <a:gd name="connsiteX1" fmla="*/ 2537 w 390962"/>
              <a:gd name="connsiteY1" fmla="*/ 552401 h 564220"/>
              <a:gd name="connsiteX2" fmla="*/ 210605 w 390962"/>
              <a:gd name="connsiteY2" fmla="*/ 393613 h 564220"/>
              <a:gd name="connsiteX3" fmla="*/ 117522 w 390962"/>
              <a:gd name="connsiteY3" fmla="*/ 546926 h 564220"/>
              <a:gd name="connsiteX4" fmla="*/ 352966 w 390962"/>
              <a:gd name="connsiteY4" fmla="*/ 114365 h 564220"/>
              <a:gd name="connsiteX5" fmla="*/ 292736 w 390962"/>
              <a:gd name="connsiteY5" fmla="*/ 273153 h 564220"/>
              <a:gd name="connsiteX6" fmla="*/ 380343 w 390962"/>
              <a:gd name="connsiteY6" fmla="*/ 4856 h 56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962" h="564220">
                <a:moveTo>
                  <a:pt x="380343" y="4856"/>
                </a:moveTo>
                <a:cubicBezTo>
                  <a:pt x="331977" y="51397"/>
                  <a:pt x="30827" y="487608"/>
                  <a:pt x="2537" y="552401"/>
                </a:cubicBezTo>
                <a:cubicBezTo>
                  <a:pt x="-25753" y="617194"/>
                  <a:pt x="191441" y="394525"/>
                  <a:pt x="210605" y="393613"/>
                </a:cubicBezTo>
                <a:cubicBezTo>
                  <a:pt x="229769" y="392701"/>
                  <a:pt x="93795" y="593467"/>
                  <a:pt x="117522" y="546926"/>
                </a:cubicBezTo>
                <a:cubicBezTo>
                  <a:pt x="141249" y="500385"/>
                  <a:pt x="323764" y="159994"/>
                  <a:pt x="352966" y="114365"/>
                </a:cubicBezTo>
                <a:cubicBezTo>
                  <a:pt x="382168" y="68736"/>
                  <a:pt x="289086" y="285016"/>
                  <a:pt x="292736" y="273153"/>
                </a:cubicBezTo>
                <a:cubicBezTo>
                  <a:pt x="296386" y="261290"/>
                  <a:pt x="428709" y="-41685"/>
                  <a:pt x="380343" y="48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17D1C8C9-154F-B694-C529-89E64BFD870A}"/>
              </a:ext>
            </a:extLst>
          </p:cNvPr>
          <p:cNvSpPr/>
          <p:nvPr/>
        </p:nvSpPr>
        <p:spPr>
          <a:xfrm>
            <a:off x="4182957" y="8840879"/>
            <a:ext cx="109994" cy="527184"/>
          </a:xfrm>
          <a:custGeom>
            <a:avLst/>
            <a:gdLst>
              <a:gd name="connsiteX0" fmla="*/ 44090 w 109994"/>
              <a:gd name="connsiteY0" fmla="*/ 1971 h 527184"/>
              <a:gd name="connsiteX1" fmla="*/ 55041 w 109994"/>
              <a:gd name="connsiteY1" fmla="*/ 182661 h 527184"/>
              <a:gd name="connsiteX2" fmla="*/ 109795 w 109994"/>
              <a:gd name="connsiteY2" fmla="*/ 522139 h 527184"/>
              <a:gd name="connsiteX3" fmla="*/ 33139 w 109994"/>
              <a:gd name="connsiteY3" fmla="*/ 379777 h 527184"/>
              <a:gd name="connsiteX4" fmla="*/ 286 w 109994"/>
              <a:gd name="connsiteY4" fmla="*/ 292170 h 527184"/>
              <a:gd name="connsiteX5" fmla="*/ 44090 w 109994"/>
              <a:gd name="connsiteY5" fmla="*/ 1971 h 5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94" h="527184">
                <a:moveTo>
                  <a:pt x="44090" y="1971"/>
                </a:moveTo>
                <a:cubicBezTo>
                  <a:pt x="53216" y="-16281"/>
                  <a:pt x="44090" y="95966"/>
                  <a:pt x="55041" y="182661"/>
                </a:cubicBezTo>
                <a:cubicBezTo>
                  <a:pt x="65992" y="269356"/>
                  <a:pt x="113445" y="489286"/>
                  <a:pt x="109795" y="522139"/>
                </a:cubicBezTo>
                <a:cubicBezTo>
                  <a:pt x="106145" y="554992"/>
                  <a:pt x="51390" y="418105"/>
                  <a:pt x="33139" y="379777"/>
                </a:cubicBezTo>
                <a:cubicBezTo>
                  <a:pt x="14888" y="341449"/>
                  <a:pt x="-2452" y="350574"/>
                  <a:pt x="286" y="292170"/>
                </a:cubicBezTo>
                <a:cubicBezTo>
                  <a:pt x="3024" y="233766"/>
                  <a:pt x="34964" y="20223"/>
                  <a:pt x="44090" y="19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86C4BE12-028A-DB1E-4978-10D9F14BB469}"/>
              </a:ext>
            </a:extLst>
          </p:cNvPr>
          <p:cNvSpPr/>
          <p:nvPr/>
        </p:nvSpPr>
        <p:spPr>
          <a:xfrm>
            <a:off x="3736152" y="9137592"/>
            <a:ext cx="287321" cy="658667"/>
          </a:xfrm>
          <a:custGeom>
            <a:avLst/>
            <a:gdLst>
              <a:gd name="connsiteX0" fmla="*/ 282828 w 287321"/>
              <a:gd name="connsiteY0" fmla="*/ 933 h 658667"/>
              <a:gd name="connsiteX1" fmla="*/ 184270 w 287321"/>
              <a:gd name="connsiteY1" fmla="*/ 236377 h 658667"/>
              <a:gd name="connsiteX2" fmla="*/ 3580 w 287321"/>
              <a:gd name="connsiteY2" fmla="*/ 657986 h 658667"/>
              <a:gd name="connsiteX3" fmla="*/ 69285 w 287321"/>
              <a:gd name="connsiteY3" fmla="*/ 329459 h 658667"/>
              <a:gd name="connsiteX4" fmla="*/ 134991 w 287321"/>
              <a:gd name="connsiteY4" fmla="*/ 115917 h 658667"/>
              <a:gd name="connsiteX5" fmla="*/ 41908 w 287321"/>
              <a:gd name="connsiteY5" fmla="*/ 318509 h 658667"/>
              <a:gd name="connsiteX6" fmla="*/ 282828 w 287321"/>
              <a:gd name="connsiteY6" fmla="*/ 933 h 65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21" h="658667">
                <a:moveTo>
                  <a:pt x="282828" y="933"/>
                </a:moveTo>
                <a:cubicBezTo>
                  <a:pt x="306555" y="-12756"/>
                  <a:pt x="230811" y="126868"/>
                  <a:pt x="184270" y="236377"/>
                </a:cubicBezTo>
                <a:cubicBezTo>
                  <a:pt x="137729" y="345886"/>
                  <a:pt x="22744" y="642472"/>
                  <a:pt x="3580" y="657986"/>
                </a:cubicBezTo>
                <a:cubicBezTo>
                  <a:pt x="-15584" y="673500"/>
                  <a:pt x="47383" y="419804"/>
                  <a:pt x="69285" y="329459"/>
                </a:cubicBezTo>
                <a:cubicBezTo>
                  <a:pt x="91187" y="239114"/>
                  <a:pt x="139554" y="117742"/>
                  <a:pt x="134991" y="115917"/>
                </a:cubicBezTo>
                <a:cubicBezTo>
                  <a:pt x="130428" y="114092"/>
                  <a:pt x="16356" y="334935"/>
                  <a:pt x="41908" y="318509"/>
                </a:cubicBezTo>
                <a:cubicBezTo>
                  <a:pt x="67460" y="302083"/>
                  <a:pt x="259101" y="14622"/>
                  <a:pt x="282828" y="9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FF6216AD-ACE4-AD4F-D8D0-81618066ED61}"/>
              </a:ext>
            </a:extLst>
          </p:cNvPr>
          <p:cNvSpPr/>
          <p:nvPr/>
        </p:nvSpPr>
        <p:spPr>
          <a:xfrm>
            <a:off x="3973130" y="8874719"/>
            <a:ext cx="139709" cy="1054639"/>
          </a:xfrm>
          <a:custGeom>
            <a:avLst/>
            <a:gdLst>
              <a:gd name="connsiteX0" fmla="*/ 138932 w 139709"/>
              <a:gd name="connsiteY0" fmla="*/ 6459 h 1054639"/>
              <a:gd name="connsiteX1" fmla="*/ 29423 w 139709"/>
              <a:gd name="connsiteY1" fmla="*/ 636136 h 1054639"/>
              <a:gd name="connsiteX2" fmla="*/ 2046 w 139709"/>
              <a:gd name="connsiteY2" fmla="*/ 877056 h 1054639"/>
              <a:gd name="connsiteX3" fmla="*/ 12997 w 139709"/>
              <a:gd name="connsiteY3" fmla="*/ 696366 h 1054639"/>
              <a:gd name="connsiteX4" fmla="*/ 2046 w 139709"/>
              <a:gd name="connsiteY4" fmla="*/ 1008467 h 1054639"/>
              <a:gd name="connsiteX5" fmla="*/ 62276 w 139709"/>
              <a:gd name="connsiteY5" fmla="*/ 449971 h 1054639"/>
              <a:gd name="connsiteX6" fmla="*/ 133457 w 139709"/>
              <a:gd name="connsiteY6" fmla="*/ 1052270 h 1054639"/>
              <a:gd name="connsiteX7" fmla="*/ 73227 w 139709"/>
              <a:gd name="connsiteY7" fmla="*/ 647087 h 1054639"/>
              <a:gd name="connsiteX8" fmla="*/ 78702 w 139709"/>
              <a:gd name="connsiteY8" fmla="*/ 329511 h 1054639"/>
              <a:gd name="connsiteX9" fmla="*/ 138932 w 139709"/>
              <a:gd name="connsiteY9" fmla="*/ 6459 h 105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09" h="1054639">
                <a:moveTo>
                  <a:pt x="138932" y="6459"/>
                </a:moveTo>
                <a:cubicBezTo>
                  <a:pt x="130719" y="57563"/>
                  <a:pt x="52237" y="491037"/>
                  <a:pt x="29423" y="636136"/>
                </a:cubicBezTo>
                <a:cubicBezTo>
                  <a:pt x="6609" y="781235"/>
                  <a:pt x="4784" y="867018"/>
                  <a:pt x="2046" y="877056"/>
                </a:cubicBezTo>
                <a:cubicBezTo>
                  <a:pt x="-692" y="887094"/>
                  <a:pt x="12997" y="674464"/>
                  <a:pt x="12997" y="696366"/>
                </a:cubicBezTo>
                <a:cubicBezTo>
                  <a:pt x="12997" y="718268"/>
                  <a:pt x="-6167" y="1049533"/>
                  <a:pt x="2046" y="1008467"/>
                </a:cubicBezTo>
                <a:cubicBezTo>
                  <a:pt x="10259" y="967401"/>
                  <a:pt x="40374" y="442670"/>
                  <a:pt x="62276" y="449971"/>
                </a:cubicBezTo>
                <a:cubicBezTo>
                  <a:pt x="84178" y="457272"/>
                  <a:pt x="131632" y="1019417"/>
                  <a:pt x="133457" y="1052270"/>
                </a:cubicBezTo>
                <a:cubicBezTo>
                  <a:pt x="135282" y="1085123"/>
                  <a:pt x="82353" y="767547"/>
                  <a:pt x="73227" y="647087"/>
                </a:cubicBezTo>
                <a:cubicBezTo>
                  <a:pt x="64101" y="526627"/>
                  <a:pt x="69576" y="438107"/>
                  <a:pt x="78702" y="329511"/>
                </a:cubicBezTo>
                <a:cubicBezTo>
                  <a:pt x="87828" y="220915"/>
                  <a:pt x="147145" y="-44645"/>
                  <a:pt x="138932" y="64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F9077091-2C22-F58C-EC37-4BDA2F451BCC}"/>
              </a:ext>
            </a:extLst>
          </p:cNvPr>
          <p:cNvSpPr/>
          <p:nvPr/>
        </p:nvSpPr>
        <p:spPr>
          <a:xfrm>
            <a:off x="4172292" y="9284555"/>
            <a:ext cx="937067" cy="351052"/>
          </a:xfrm>
          <a:custGeom>
            <a:avLst/>
            <a:gdLst>
              <a:gd name="connsiteX0" fmla="*/ 0 w 937067"/>
              <a:gd name="connsiteY0" fmla="*/ 29184 h 351052"/>
              <a:gd name="connsiteX1" fmla="*/ 394233 w 937067"/>
              <a:gd name="connsiteY1" fmla="*/ 51086 h 351052"/>
              <a:gd name="connsiteX2" fmla="*/ 624201 w 937067"/>
              <a:gd name="connsiteY2" fmla="*/ 248202 h 351052"/>
              <a:gd name="connsiteX3" fmla="*/ 328527 w 937067"/>
              <a:gd name="connsiteY3" fmla="*/ 324858 h 351052"/>
              <a:gd name="connsiteX4" fmla="*/ 251871 w 937067"/>
              <a:gd name="connsiteY4" fmla="*/ 346760 h 351052"/>
              <a:gd name="connsiteX5" fmla="*/ 810367 w 937067"/>
              <a:gd name="connsiteY5" fmla="*/ 248202 h 351052"/>
              <a:gd name="connsiteX6" fmla="*/ 925351 w 937067"/>
              <a:gd name="connsiteY6" fmla="*/ 248202 h 351052"/>
              <a:gd name="connsiteX7" fmla="*/ 613251 w 937067"/>
              <a:gd name="connsiteY7" fmla="*/ 177021 h 351052"/>
              <a:gd name="connsiteX8" fmla="*/ 394233 w 937067"/>
              <a:gd name="connsiteY8" fmla="*/ 7282 h 351052"/>
              <a:gd name="connsiteX9" fmla="*/ 0 w 937067"/>
              <a:gd name="connsiteY9" fmla="*/ 29184 h 3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067" h="351052">
                <a:moveTo>
                  <a:pt x="0" y="29184"/>
                </a:moveTo>
                <a:cubicBezTo>
                  <a:pt x="0" y="36485"/>
                  <a:pt x="290200" y="14583"/>
                  <a:pt x="394233" y="51086"/>
                </a:cubicBezTo>
                <a:cubicBezTo>
                  <a:pt x="498267" y="87589"/>
                  <a:pt x="635152" y="202573"/>
                  <a:pt x="624201" y="248202"/>
                </a:cubicBezTo>
                <a:cubicBezTo>
                  <a:pt x="613250" y="293831"/>
                  <a:pt x="390582" y="308432"/>
                  <a:pt x="328527" y="324858"/>
                </a:cubicBezTo>
                <a:cubicBezTo>
                  <a:pt x="266472" y="341284"/>
                  <a:pt x="171564" y="359536"/>
                  <a:pt x="251871" y="346760"/>
                </a:cubicBezTo>
                <a:cubicBezTo>
                  <a:pt x="332178" y="333984"/>
                  <a:pt x="698120" y="264628"/>
                  <a:pt x="810367" y="248202"/>
                </a:cubicBezTo>
                <a:cubicBezTo>
                  <a:pt x="922614" y="231776"/>
                  <a:pt x="958204" y="260065"/>
                  <a:pt x="925351" y="248202"/>
                </a:cubicBezTo>
                <a:cubicBezTo>
                  <a:pt x="892498" y="236339"/>
                  <a:pt x="701771" y="217174"/>
                  <a:pt x="613251" y="177021"/>
                </a:cubicBezTo>
                <a:cubicBezTo>
                  <a:pt x="524731" y="136868"/>
                  <a:pt x="489141" y="30096"/>
                  <a:pt x="394233" y="7282"/>
                </a:cubicBezTo>
                <a:cubicBezTo>
                  <a:pt x="299325" y="-15532"/>
                  <a:pt x="0" y="21883"/>
                  <a:pt x="0" y="291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C3F0FF2B-914D-0249-65D8-733EF6E48EB5}"/>
              </a:ext>
            </a:extLst>
          </p:cNvPr>
          <p:cNvSpPr/>
          <p:nvPr/>
        </p:nvSpPr>
        <p:spPr>
          <a:xfrm>
            <a:off x="4485422" y="7949803"/>
            <a:ext cx="618975" cy="1369647"/>
          </a:xfrm>
          <a:custGeom>
            <a:avLst/>
            <a:gdLst>
              <a:gd name="connsiteX0" fmla="*/ 617697 w 618975"/>
              <a:gd name="connsiteY0" fmla="*/ 549 h 1369647"/>
              <a:gd name="connsiteX1" fmla="*/ 513663 w 618975"/>
              <a:gd name="connsiteY1" fmla="*/ 225043 h 1369647"/>
              <a:gd name="connsiteX2" fmla="*/ 513663 w 618975"/>
              <a:gd name="connsiteY2" fmla="*/ 630226 h 1369647"/>
              <a:gd name="connsiteX3" fmla="*/ 278219 w 618975"/>
              <a:gd name="connsiteY3" fmla="*/ 783538 h 1369647"/>
              <a:gd name="connsiteX4" fmla="*/ 9922 w 618975"/>
              <a:gd name="connsiteY4" fmla="*/ 1358460 h 1369647"/>
              <a:gd name="connsiteX5" fmla="*/ 103004 w 618975"/>
              <a:gd name="connsiteY5" fmla="*/ 1117541 h 1369647"/>
              <a:gd name="connsiteX6" fmla="*/ 524614 w 618975"/>
              <a:gd name="connsiteY6" fmla="*/ 559045 h 1369647"/>
              <a:gd name="connsiteX7" fmla="*/ 217989 w 618975"/>
              <a:gd name="connsiteY7" fmla="*/ 799965 h 1369647"/>
              <a:gd name="connsiteX8" fmla="*/ 497237 w 618975"/>
              <a:gd name="connsiteY8" fmla="*/ 400257 h 1369647"/>
              <a:gd name="connsiteX9" fmla="*/ 409629 w 618975"/>
              <a:gd name="connsiteY9" fmla="*/ 652128 h 1369647"/>
              <a:gd name="connsiteX10" fmla="*/ 508188 w 618975"/>
              <a:gd name="connsiteY10" fmla="*/ 449536 h 1369647"/>
              <a:gd name="connsiteX11" fmla="*/ 431531 w 618975"/>
              <a:gd name="connsiteY11" fmla="*/ 285272 h 1369647"/>
              <a:gd name="connsiteX12" fmla="*/ 617697 w 618975"/>
              <a:gd name="connsiteY12" fmla="*/ 549 h 136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975" h="1369647">
                <a:moveTo>
                  <a:pt x="617697" y="549"/>
                </a:moveTo>
                <a:cubicBezTo>
                  <a:pt x="631386" y="-9489"/>
                  <a:pt x="531002" y="120097"/>
                  <a:pt x="513663" y="225043"/>
                </a:cubicBezTo>
                <a:cubicBezTo>
                  <a:pt x="496324" y="329989"/>
                  <a:pt x="552904" y="537143"/>
                  <a:pt x="513663" y="630226"/>
                </a:cubicBezTo>
                <a:cubicBezTo>
                  <a:pt x="474422" y="723309"/>
                  <a:pt x="362176" y="662166"/>
                  <a:pt x="278219" y="783538"/>
                </a:cubicBezTo>
                <a:cubicBezTo>
                  <a:pt x="194262" y="904910"/>
                  <a:pt x="39124" y="1302793"/>
                  <a:pt x="9922" y="1358460"/>
                </a:cubicBezTo>
                <a:cubicBezTo>
                  <a:pt x="-19280" y="1414127"/>
                  <a:pt x="17222" y="1250777"/>
                  <a:pt x="103004" y="1117541"/>
                </a:cubicBezTo>
                <a:cubicBezTo>
                  <a:pt x="188786" y="984305"/>
                  <a:pt x="505450" y="611974"/>
                  <a:pt x="524614" y="559045"/>
                </a:cubicBezTo>
                <a:cubicBezTo>
                  <a:pt x="543778" y="506116"/>
                  <a:pt x="222552" y="826430"/>
                  <a:pt x="217989" y="799965"/>
                </a:cubicBezTo>
                <a:cubicBezTo>
                  <a:pt x="213426" y="773500"/>
                  <a:pt x="465297" y="424896"/>
                  <a:pt x="497237" y="400257"/>
                </a:cubicBezTo>
                <a:cubicBezTo>
                  <a:pt x="529177" y="375618"/>
                  <a:pt x="407804" y="643915"/>
                  <a:pt x="409629" y="652128"/>
                </a:cubicBezTo>
                <a:cubicBezTo>
                  <a:pt x="411454" y="660341"/>
                  <a:pt x="504538" y="510679"/>
                  <a:pt x="508188" y="449536"/>
                </a:cubicBezTo>
                <a:cubicBezTo>
                  <a:pt x="511838" y="388393"/>
                  <a:pt x="414192" y="351890"/>
                  <a:pt x="431531" y="285272"/>
                </a:cubicBezTo>
                <a:cubicBezTo>
                  <a:pt x="448870" y="218654"/>
                  <a:pt x="604008" y="10587"/>
                  <a:pt x="617697" y="54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BCDF579D-E332-FABD-DD79-2C720256504A}"/>
              </a:ext>
            </a:extLst>
          </p:cNvPr>
          <p:cNvSpPr/>
          <p:nvPr/>
        </p:nvSpPr>
        <p:spPr>
          <a:xfrm>
            <a:off x="4824170" y="8688459"/>
            <a:ext cx="415494" cy="1753700"/>
          </a:xfrm>
          <a:custGeom>
            <a:avLst/>
            <a:gdLst>
              <a:gd name="connsiteX0" fmla="*/ 410359 w 415494"/>
              <a:gd name="connsiteY0" fmla="*/ 17505 h 1753700"/>
              <a:gd name="connsiteX1" fmla="*/ 229670 w 415494"/>
              <a:gd name="connsiteY1" fmla="*/ 888101 h 1753700"/>
              <a:gd name="connsiteX2" fmla="*/ 169440 w 415494"/>
              <a:gd name="connsiteY2" fmla="*/ 1621812 h 1753700"/>
              <a:gd name="connsiteX3" fmla="*/ 180390 w 415494"/>
              <a:gd name="connsiteY3" fmla="*/ 1014037 h 1753700"/>
              <a:gd name="connsiteX4" fmla="*/ 5176 w 415494"/>
              <a:gd name="connsiteY4" fmla="*/ 1731321 h 1753700"/>
              <a:gd name="connsiteX5" fmla="*/ 410359 w 415494"/>
              <a:gd name="connsiteY5" fmla="*/ 17505 h 17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494" h="1753700">
                <a:moveTo>
                  <a:pt x="410359" y="17505"/>
                </a:moveTo>
                <a:cubicBezTo>
                  <a:pt x="447775" y="-123032"/>
                  <a:pt x="269823" y="620717"/>
                  <a:pt x="229670" y="888101"/>
                </a:cubicBezTo>
                <a:cubicBezTo>
                  <a:pt x="189517" y="1155485"/>
                  <a:pt x="177653" y="1600823"/>
                  <a:pt x="169440" y="1621812"/>
                </a:cubicBezTo>
                <a:cubicBezTo>
                  <a:pt x="161227" y="1642801"/>
                  <a:pt x="207767" y="995786"/>
                  <a:pt x="180390" y="1014037"/>
                </a:cubicBezTo>
                <a:cubicBezTo>
                  <a:pt x="153013" y="1032288"/>
                  <a:pt x="-33152" y="1902885"/>
                  <a:pt x="5176" y="1731321"/>
                </a:cubicBezTo>
                <a:cubicBezTo>
                  <a:pt x="43504" y="1559757"/>
                  <a:pt x="372943" y="158042"/>
                  <a:pt x="410359" y="175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55D760F5-0625-CA65-AA3A-BA6873E97D57}"/>
              </a:ext>
            </a:extLst>
          </p:cNvPr>
          <p:cNvSpPr/>
          <p:nvPr/>
        </p:nvSpPr>
        <p:spPr>
          <a:xfrm>
            <a:off x="3805237" y="10418717"/>
            <a:ext cx="1007729" cy="550636"/>
          </a:xfrm>
          <a:custGeom>
            <a:avLst/>
            <a:gdLst>
              <a:gd name="connsiteX0" fmla="*/ 1007683 w 1007729"/>
              <a:gd name="connsiteY0" fmla="*/ 1063 h 550636"/>
              <a:gd name="connsiteX1" fmla="*/ 115185 w 1007729"/>
              <a:gd name="connsiteY1" fmla="*/ 548608 h 550636"/>
              <a:gd name="connsiteX2" fmla="*/ 706533 w 1007729"/>
              <a:gd name="connsiteY2" fmla="*/ 198179 h 550636"/>
              <a:gd name="connsiteX3" fmla="*/ 82332 w 1007729"/>
              <a:gd name="connsiteY3" fmla="*/ 510279 h 550636"/>
              <a:gd name="connsiteX4" fmla="*/ 520368 w 1007729"/>
              <a:gd name="connsiteY4" fmla="*/ 209130 h 550636"/>
              <a:gd name="connsiteX5" fmla="*/ 200 w 1007729"/>
              <a:gd name="connsiteY5" fmla="*/ 433623 h 550636"/>
              <a:gd name="connsiteX6" fmla="*/ 591549 w 1007729"/>
              <a:gd name="connsiteY6" fmla="*/ 88670 h 550636"/>
              <a:gd name="connsiteX7" fmla="*/ 71381 w 1007729"/>
              <a:gd name="connsiteY7" fmla="*/ 400770 h 550636"/>
              <a:gd name="connsiteX8" fmla="*/ 1007683 w 1007729"/>
              <a:gd name="connsiteY8" fmla="*/ 1063 h 5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729" h="550636">
                <a:moveTo>
                  <a:pt x="1007683" y="1063"/>
                </a:moveTo>
                <a:cubicBezTo>
                  <a:pt x="1014984" y="25703"/>
                  <a:pt x="165377" y="515755"/>
                  <a:pt x="115185" y="548608"/>
                </a:cubicBezTo>
                <a:cubicBezTo>
                  <a:pt x="64993" y="581461"/>
                  <a:pt x="712008" y="204567"/>
                  <a:pt x="706533" y="198179"/>
                </a:cubicBezTo>
                <a:cubicBezTo>
                  <a:pt x="701058" y="191791"/>
                  <a:pt x="113359" y="508454"/>
                  <a:pt x="82332" y="510279"/>
                </a:cubicBezTo>
                <a:cubicBezTo>
                  <a:pt x="51305" y="512104"/>
                  <a:pt x="534057" y="221906"/>
                  <a:pt x="520368" y="209130"/>
                </a:cubicBezTo>
                <a:cubicBezTo>
                  <a:pt x="506679" y="196354"/>
                  <a:pt x="-11664" y="453700"/>
                  <a:pt x="200" y="433623"/>
                </a:cubicBezTo>
                <a:cubicBezTo>
                  <a:pt x="12063" y="413546"/>
                  <a:pt x="579685" y="94146"/>
                  <a:pt x="591549" y="88670"/>
                </a:cubicBezTo>
                <a:cubicBezTo>
                  <a:pt x="603412" y="83195"/>
                  <a:pt x="-712" y="413546"/>
                  <a:pt x="71381" y="400770"/>
                </a:cubicBezTo>
                <a:cubicBezTo>
                  <a:pt x="143474" y="387994"/>
                  <a:pt x="1000382" y="-23577"/>
                  <a:pt x="1007683" y="10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F0EA68D3-C0C1-F503-AB3D-731051803CBE}"/>
              </a:ext>
            </a:extLst>
          </p:cNvPr>
          <p:cNvSpPr/>
          <p:nvPr/>
        </p:nvSpPr>
        <p:spPr>
          <a:xfrm>
            <a:off x="4499576" y="10222905"/>
            <a:ext cx="539771" cy="224552"/>
          </a:xfrm>
          <a:custGeom>
            <a:avLst/>
            <a:gdLst>
              <a:gd name="connsiteX0" fmla="*/ 12194 w 539771"/>
              <a:gd name="connsiteY0" fmla="*/ 5234 h 224552"/>
              <a:gd name="connsiteX1" fmla="*/ 444755 w 539771"/>
              <a:gd name="connsiteY1" fmla="*/ 196875 h 224552"/>
              <a:gd name="connsiteX2" fmla="*/ 532362 w 539771"/>
              <a:gd name="connsiteY2" fmla="*/ 202350 h 224552"/>
              <a:gd name="connsiteX3" fmla="*/ 318819 w 539771"/>
              <a:gd name="connsiteY3" fmla="*/ 224252 h 224552"/>
              <a:gd name="connsiteX4" fmla="*/ 170982 w 539771"/>
              <a:gd name="connsiteY4" fmla="*/ 202350 h 224552"/>
              <a:gd name="connsiteX5" fmla="*/ 121703 w 539771"/>
              <a:gd name="connsiteY5" fmla="*/ 65464 h 224552"/>
              <a:gd name="connsiteX6" fmla="*/ 12194 w 539771"/>
              <a:gd name="connsiteY6" fmla="*/ 5234 h 2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71" h="224552">
                <a:moveTo>
                  <a:pt x="12194" y="5234"/>
                </a:moveTo>
                <a:cubicBezTo>
                  <a:pt x="66036" y="27136"/>
                  <a:pt x="358060" y="164022"/>
                  <a:pt x="444755" y="196875"/>
                </a:cubicBezTo>
                <a:cubicBezTo>
                  <a:pt x="531450" y="229728"/>
                  <a:pt x="553351" y="197787"/>
                  <a:pt x="532362" y="202350"/>
                </a:cubicBezTo>
                <a:cubicBezTo>
                  <a:pt x="511373" y="206913"/>
                  <a:pt x="379049" y="224252"/>
                  <a:pt x="318819" y="224252"/>
                </a:cubicBezTo>
                <a:cubicBezTo>
                  <a:pt x="258589" y="224252"/>
                  <a:pt x="203835" y="228815"/>
                  <a:pt x="170982" y="202350"/>
                </a:cubicBezTo>
                <a:cubicBezTo>
                  <a:pt x="138129" y="175885"/>
                  <a:pt x="144517" y="95579"/>
                  <a:pt x="121703" y="65464"/>
                </a:cubicBezTo>
                <a:cubicBezTo>
                  <a:pt x="98889" y="35349"/>
                  <a:pt x="-41648" y="-16668"/>
                  <a:pt x="12194" y="52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DDEE05F2-A676-D4DE-0CB9-3E417D2F60CC}"/>
              </a:ext>
            </a:extLst>
          </p:cNvPr>
          <p:cNvSpPr/>
          <p:nvPr/>
        </p:nvSpPr>
        <p:spPr>
          <a:xfrm>
            <a:off x="4254265" y="8371151"/>
            <a:ext cx="456940" cy="959612"/>
          </a:xfrm>
          <a:custGeom>
            <a:avLst/>
            <a:gdLst>
              <a:gd name="connsiteX0" fmla="*/ 142521 w 456940"/>
              <a:gd name="connsiteY0" fmla="*/ 811 h 959612"/>
              <a:gd name="connsiteX1" fmla="*/ 186324 w 456940"/>
              <a:gd name="connsiteY1" fmla="*/ 477175 h 959612"/>
              <a:gd name="connsiteX2" fmla="*/ 153472 w 456940"/>
              <a:gd name="connsiteY2" fmla="*/ 641438 h 959612"/>
              <a:gd name="connsiteX3" fmla="*/ 159 w 456940"/>
              <a:gd name="connsiteY3" fmla="*/ 959014 h 959612"/>
              <a:gd name="connsiteX4" fmla="*/ 131570 w 456940"/>
              <a:gd name="connsiteY4" fmla="*/ 707144 h 959612"/>
              <a:gd name="connsiteX5" fmla="*/ 454621 w 456940"/>
              <a:gd name="connsiteY5" fmla="*/ 230780 h 959612"/>
              <a:gd name="connsiteX6" fmla="*/ 273931 w 456940"/>
              <a:gd name="connsiteY6" fmla="*/ 493601 h 959612"/>
              <a:gd name="connsiteX7" fmla="*/ 219177 w 456940"/>
              <a:gd name="connsiteY7" fmla="*/ 367666 h 959612"/>
              <a:gd name="connsiteX8" fmla="*/ 142521 w 456940"/>
              <a:gd name="connsiteY8" fmla="*/ 811 h 95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940" h="959612">
                <a:moveTo>
                  <a:pt x="142521" y="811"/>
                </a:moveTo>
                <a:cubicBezTo>
                  <a:pt x="137045" y="19063"/>
                  <a:pt x="184499" y="370404"/>
                  <a:pt x="186324" y="477175"/>
                </a:cubicBezTo>
                <a:cubicBezTo>
                  <a:pt x="188149" y="583946"/>
                  <a:pt x="184500" y="561132"/>
                  <a:pt x="153472" y="641438"/>
                </a:cubicBezTo>
                <a:cubicBezTo>
                  <a:pt x="122444" y="721745"/>
                  <a:pt x="3809" y="948063"/>
                  <a:pt x="159" y="959014"/>
                </a:cubicBezTo>
                <a:cubicBezTo>
                  <a:pt x="-3491" y="969965"/>
                  <a:pt x="55826" y="828516"/>
                  <a:pt x="131570" y="707144"/>
                </a:cubicBezTo>
                <a:cubicBezTo>
                  <a:pt x="207314" y="585772"/>
                  <a:pt x="430894" y="266371"/>
                  <a:pt x="454621" y="230780"/>
                </a:cubicBezTo>
                <a:cubicBezTo>
                  <a:pt x="478348" y="195190"/>
                  <a:pt x="313172" y="470787"/>
                  <a:pt x="273931" y="493601"/>
                </a:cubicBezTo>
                <a:cubicBezTo>
                  <a:pt x="234690" y="516415"/>
                  <a:pt x="241079" y="458011"/>
                  <a:pt x="219177" y="367666"/>
                </a:cubicBezTo>
                <a:cubicBezTo>
                  <a:pt x="197275" y="277321"/>
                  <a:pt x="147997" y="-17441"/>
                  <a:pt x="142521" y="8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18F4CB08-9B71-90DE-960B-D148F53801C2}"/>
              </a:ext>
            </a:extLst>
          </p:cNvPr>
          <p:cNvSpPr/>
          <p:nvPr/>
        </p:nvSpPr>
        <p:spPr>
          <a:xfrm>
            <a:off x="3756683" y="6444288"/>
            <a:ext cx="448102" cy="1189478"/>
          </a:xfrm>
          <a:custGeom>
            <a:avLst/>
            <a:gdLst>
              <a:gd name="connsiteX0" fmla="*/ 8712 w 448102"/>
              <a:gd name="connsiteY0" fmla="*/ 4834 h 1189478"/>
              <a:gd name="connsiteX1" fmla="*/ 228019 w 448102"/>
              <a:gd name="connsiteY1" fmla="*/ 707361 h 1189478"/>
              <a:gd name="connsiteX2" fmla="*/ 213151 w 448102"/>
              <a:gd name="connsiteY2" fmla="*/ 644171 h 1189478"/>
              <a:gd name="connsiteX3" fmla="*/ 439893 w 448102"/>
              <a:gd name="connsiteY3" fmla="*/ 1168278 h 1189478"/>
              <a:gd name="connsiteX4" fmla="*/ 361834 w 448102"/>
              <a:gd name="connsiteY4" fmla="*/ 1001010 h 1189478"/>
              <a:gd name="connsiteX5" fmla="*/ 19863 w 448102"/>
              <a:gd name="connsiteY5" fmla="*/ 220424 h 1189478"/>
              <a:gd name="connsiteX6" fmla="*/ 42166 w 448102"/>
              <a:gd name="connsiteY6" fmla="*/ 387692 h 1189478"/>
              <a:gd name="connsiteX7" fmla="*/ 8712 w 448102"/>
              <a:gd name="connsiteY7" fmla="*/ 4834 h 11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02" h="1189478">
                <a:moveTo>
                  <a:pt x="8712" y="4834"/>
                </a:moveTo>
                <a:cubicBezTo>
                  <a:pt x="39688" y="58112"/>
                  <a:pt x="193946" y="600805"/>
                  <a:pt x="228019" y="707361"/>
                </a:cubicBezTo>
                <a:cubicBezTo>
                  <a:pt x="262092" y="813917"/>
                  <a:pt x="177839" y="567352"/>
                  <a:pt x="213151" y="644171"/>
                </a:cubicBezTo>
                <a:cubicBezTo>
                  <a:pt x="248463" y="720991"/>
                  <a:pt x="415113" y="1108805"/>
                  <a:pt x="439893" y="1168278"/>
                </a:cubicBezTo>
                <a:cubicBezTo>
                  <a:pt x="464673" y="1227751"/>
                  <a:pt x="431839" y="1158986"/>
                  <a:pt x="361834" y="1001010"/>
                </a:cubicBezTo>
                <a:cubicBezTo>
                  <a:pt x="291829" y="843034"/>
                  <a:pt x="73141" y="322644"/>
                  <a:pt x="19863" y="220424"/>
                </a:cubicBezTo>
                <a:cubicBezTo>
                  <a:pt x="-33415" y="118204"/>
                  <a:pt x="45263" y="419907"/>
                  <a:pt x="42166" y="387692"/>
                </a:cubicBezTo>
                <a:cubicBezTo>
                  <a:pt x="39069" y="355477"/>
                  <a:pt x="-22264" y="-48444"/>
                  <a:pt x="8712" y="48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0D08690F-6638-4EAC-869E-53A06FC6439A}"/>
              </a:ext>
            </a:extLst>
          </p:cNvPr>
          <p:cNvSpPr/>
          <p:nvPr/>
        </p:nvSpPr>
        <p:spPr>
          <a:xfrm>
            <a:off x="3188497" y="5823534"/>
            <a:ext cx="605841" cy="749877"/>
          </a:xfrm>
          <a:custGeom>
            <a:avLst/>
            <a:gdLst>
              <a:gd name="connsiteX0" fmla="*/ 752 w 605841"/>
              <a:gd name="connsiteY0" fmla="*/ 179539 h 749877"/>
              <a:gd name="connsiteX1" fmla="*/ 335288 w 605841"/>
              <a:gd name="connsiteY1" fmla="*/ 365393 h 749877"/>
              <a:gd name="connsiteX2" fmla="*/ 602918 w 605841"/>
              <a:gd name="connsiteY2" fmla="*/ 744534 h 749877"/>
              <a:gd name="connsiteX3" fmla="*/ 472820 w 605841"/>
              <a:gd name="connsiteY3" fmla="*/ 547529 h 749877"/>
              <a:gd name="connsiteX4" fmla="*/ 394762 w 605841"/>
              <a:gd name="connsiteY4" fmla="*/ 1120 h 749877"/>
              <a:gd name="connsiteX5" fmla="*/ 431932 w 605841"/>
              <a:gd name="connsiteY5" fmla="*/ 398846 h 749877"/>
              <a:gd name="connsiteX6" fmla="*/ 249796 w 605841"/>
              <a:gd name="connsiteY6" fmla="*/ 172105 h 749877"/>
              <a:gd name="connsiteX7" fmla="*/ 752 w 605841"/>
              <a:gd name="connsiteY7" fmla="*/ 179539 h 7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841" h="749877">
                <a:moveTo>
                  <a:pt x="752" y="179539"/>
                </a:moveTo>
                <a:cubicBezTo>
                  <a:pt x="15001" y="211754"/>
                  <a:pt x="234927" y="271227"/>
                  <a:pt x="335288" y="365393"/>
                </a:cubicBezTo>
                <a:cubicBezTo>
                  <a:pt x="435649" y="459559"/>
                  <a:pt x="579996" y="714178"/>
                  <a:pt x="602918" y="744534"/>
                </a:cubicBezTo>
                <a:cubicBezTo>
                  <a:pt x="625840" y="774890"/>
                  <a:pt x="507513" y="671431"/>
                  <a:pt x="472820" y="547529"/>
                </a:cubicBezTo>
                <a:cubicBezTo>
                  <a:pt x="438127" y="423627"/>
                  <a:pt x="401577" y="25900"/>
                  <a:pt x="394762" y="1120"/>
                </a:cubicBezTo>
                <a:cubicBezTo>
                  <a:pt x="387947" y="-23660"/>
                  <a:pt x="456093" y="370349"/>
                  <a:pt x="431932" y="398846"/>
                </a:cubicBezTo>
                <a:cubicBezTo>
                  <a:pt x="407771" y="427343"/>
                  <a:pt x="321040" y="211134"/>
                  <a:pt x="249796" y="172105"/>
                </a:cubicBezTo>
                <a:cubicBezTo>
                  <a:pt x="178552" y="133076"/>
                  <a:pt x="-13497" y="147324"/>
                  <a:pt x="752" y="1795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CD1A37A2-EA6F-FA0F-F233-5C51A3847B37}"/>
              </a:ext>
            </a:extLst>
          </p:cNvPr>
          <p:cNvSpPr/>
          <p:nvPr/>
        </p:nvSpPr>
        <p:spPr>
          <a:xfrm>
            <a:off x="7779320" y="10042429"/>
            <a:ext cx="251056" cy="408413"/>
          </a:xfrm>
          <a:custGeom>
            <a:avLst/>
            <a:gdLst>
              <a:gd name="connsiteX0" fmla="*/ 2605 w 251056"/>
              <a:gd name="connsiteY0" fmla="*/ 96 h 408413"/>
              <a:gd name="connsiteX1" fmla="*/ 250255 w 251056"/>
              <a:gd name="connsiteY1" fmla="*/ 222346 h 408413"/>
              <a:gd name="connsiteX2" fmla="*/ 85155 w 251056"/>
              <a:gd name="connsiteY2" fmla="*/ 181071 h 408413"/>
              <a:gd name="connsiteX3" fmla="*/ 183580 w 251056"/>
              <a:gd name="connsiteY3" fmla="*/ 273146 h 408413"/>
              <a:gd name="connsiteX4" fmla="*/ 243905 w 251056"/>
              <a:gd name="connsiteY4" fmla="*/ 406496 h 408413"/>
              <a:gd name="connsiteX5" fmla="*/ 104205 w 251056"/>
              <a:gd name="connsiteY5" fmla="*/ 339821 h 408413"/>
              <a:gd name="connsiteX6" fmla="*/ 59755 w 251056"/>
              <a:gd name="connsiteY6" fmla="*/ 174721 h 408413"/>
              <a:gd name="connsiteX7" fmla="*/ 116905 w 251056"/>
              <a:gd name="connsiteY7" fmla="*/ 193771 h 408413"/>
              <a:gd name="connsiteX8" fmla="*/ 2605 w 251056"/>
              <a:gd name="connsiteY8" fmla="*/ 96 h 40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56" h="408413">
                <a:moveTo>
                  <a:pt x="2605" y="96"/>
                </a:moveTo>
                <a:cubicBezTo>
                  <a:pt x="24830" y="4859"/>
                  <a:pt x="236497" y="192184"/>
                  <a:pt x="250255" y="222346"/>
                </a:cubicBezTo>
                <a:cubicBezTo>
                  <a:pt x="264013" y="252508"/>
                  <a:pt x="96267" y="172604"/>
                  <a:pt x="85155" y="181071"/>
                </a:cubicBezTo>
                <a:cubicBezTo>
                  <a:pt x="74043" y="189538"/>
                  <a:pt x="157122" y="235575"/>
                  <a:pt x="183580" y="273146"/>
                </a:cubicBezTo>
                <a:cubicBezTo>
                  <a:pt x="210038" y="310717"/>
                  <a:pt x="257134" y="395384"/>
                  <a:pt x="243905" y="406496"/>
                </a:cubicBezTo>
                <a:cubicBezTo>
                  <a:pt x="230676" y="417608"/>
                  <a:pt x="134897" y="378450"/>
                  <a:pt x="104205" y="339821"/>
                </a:cubicBezTo>
                <a:cubicBezTo>
                  <a:pt x="73513" y="301192"/>
                  <a:pt x="57638" y="199063"/>
                  <a:pt x="59755" y="174721"/>
                </a:cubicBezTo>
                <a:cubicBezTo>
                  <a:pt x="61872" y="150379"/>
                  <a:pt x="126430" y="218642"/>
                  <a:pt x="116905" y="193771"/>
                </a:cubicBezTo>
                <a:cubicBezTo>
                  <a:pt x="107380" y="168900"/>
                  <a:pt x="-19620" y="-4667"/>
                  <a:pt x="2605" y="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B791A472-A8C9-708F-5207-7BFFCC29E4AB}"/>
              </a:ext>
            </a:extLst>
          </p:cNvPr>
          <p:cNvSpPr/>
          <p:nvPr/>
        </p:nvSpPr>
        <p:spPr>
          <a:xfrm>
            <a:off x="7653508" y="9651170"/>
            <a:ext cx="155969" cy="910796"/>
          </a:xfrm>
          <a:custGeom>
            <a:avLst/>
            <a:gdLst>
              <a:gd name="connsiteX0" fmla="*/ 17292 w 155969"/>
              <a:gd name="connsiteY0" fmla="*/ 830 h 910796"/>
              <a:gd name="connsiteX1" fmla="*/ 7767 w 155969"/>
              <a:gd name="connsiteY1" fmla="*/ 375480 h 910796"/>
              <a:gd name="connsiteX2" fmla="*/ 144292 w 155969"/>
              <a:gd name="connsiteY2" fmla="*/ 902530 h 910796"/>
              <a:gd name="connsiteX3" fmla="*/ 144292 w 155969"/>
              <a:gd name="connsiteY3" fmla="*/ 680280 h 910796"/>
              <a:gd name="connsiteX4" fmla="*/ 106192 w 155969"/>
              <a:gd name="connsiteY4" fmla="*/ 445330 h 910796"/>
              <a:gd name="connsiteX5" fmla="*/ 64917 w 155969"/>
              <a:gd name="connsiteY5" fmla="*/ 302455 h 910796"/>
              <a:gd name="connsiteX6" fmla="*/ 71267 w 155969"/>
              <a:gd name="connsiteY6" fmla="*/ 184980 h 910796"/>
              <a:gd name="connsiteX7" fmla="*/ 20467 w 155969"/>
              <a:gd name="connsiteY7" fmla="*/ 270705 h 910796"/>
              <a:gd name="connsiteX8" fmla="*/ 17292 w 155969"/>
              <a:gd name="connsiteY8" fmla="*/ 830 h 91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69" h="910796">
                <a:moveTo>
                  <a:pt x="17292" y="830"/>
                </a:moveTo>
                <a:cubicBezTo>
                  <a:pt x="15175" y="18292"/>
                  <a:pt x="-13400" y="225197"/>
                  <a:pt x="7767" y="375480"/>
                </a:cubicBezTo>
                <a:cubicBezTo>
                  <a:pt x="28934" y="525763"/>
                  <a:pt x="121538" y="851730"/>
                  <a:pt x="144292" y="902530"/>
                </a:cubicBezTo>
                <a:cubicBezTo>
                  <a:pt x="167046" y="953330"/>
                  <a:pt x="150642" y="756480"/>
                  <a:pt x="144292" y="680280"/>
                </a:cubicBezTo>
                <a:cubicBezTo>
                  <a:pt x="137942" y="604080"/>
                  <a:pt x="119421" y="508301"/>
                  <a:pt x="106192" y="445330"/>
                </a:cubicBezTo>
                <a:cubicBezTo>
                  <a:pt x="92963" y="382359"/>
                  <a:pt x="70738" y="345847"/>
                  <a:pt x="64917" y="302455"/>
                </a:cubicBezTo>
                <a:cubicBezTo>
                  <a:pt x="59096" y="259063"/>
                  <a:pt x="78675" y="190272"/>
                  <a:pt x="71267" y="184980"/>
                </a:cubicBezTo>
                <a:cubicBezTo>
                  <a:pt x="63859" y="179688"/>
                  <a:pt x="30521" y="294517"/>
                  <a:pt x="20467" y="270705"/>
                </a:cubicBezTo>
                <a:cubicBezTo>
                  <a:pt x="10413" y="246893"/>
                  <a:pt x="19409" y="-16632"/>
                  <a:pt x="17292" y="8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E291CC94-7690-40A8-0939-B9731C6A470C}"/>
              </a:ext>
            </a:extLst>
          </p:cNvPr>
          <p:cNvSpPr/>
          <p:nvPr/>
        </p:nvSpPr>
        <p:spPr>
          <a:xfrm>
            <a:off x="7320622" y="9819865"/>
            <a:ext cx="286649" cy="850622"/>
          </a:xfrm>
          <a:custGeom>
            <a:avLst/>
            <a:gdLst>
              <a:gd name="connsiteX0" fmla="*/ 35853 w 286649"/>
              <a:gd name="connsiteY0" fmla="*/ 410 h 850622"/>
              <a:gd name="connsiteX1" fmla="*/ 928 w 286649"/>
              <a:gd name="connsiteY1" fmla="*/ 454435 h 850622"/>
              <a:gd name="connsiteX2" fmla="*/ 77128 w 286649"/>
              <a:gd name="connsiteY2" fmla="*/ 530635 h 850622"/>
              <a:gd name="connsiteX3" fmla="*/ 188253 w 286649"/>
              <a:gd name="connsiteY3" fmla="*/ 765585 h 850622"/>
              <a:gd name="connsiteX4" fmla="*/ 239053 w 286649"/>
              <a:gd name="connsiteY4" fmla="*/ 844960 h 850622"/>
              <a:gd name="connsiteX5" fmla="*/ 277153 w 286649"/>
              <a:gd name="connsiteY5" fmla="*/ 629060 h 850622"/>
              <a:gd name="connsiteX6" fmla="*/ 51728 w 286649"/>
              <a:gd name="connsiteY6" fmla="*/ 378235 h 850622"/>
              <a:gd name="connsiteX7" fmla="*/ 35853 w 286649"/>
              <a:gd name="connsiteY7" fmla="*/ 410 h 85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49" h="850622">
                <a:moveTo>
                  <a:pt x="35853" y="410"/>
                </a:moveTo>
                <a:cubicBezTo>
                  <a:pt x="27386" y="13110"/>
                  <a:pt x="-5951" y="366064"/>
                  <a:pt x="928" y="454435"/>
                </a:cubicBezTo>
                <a:cubicBezTo>
                  <a:pt x="7807" y="542806"/>
                  <a:pt x="45907" y="478777"/>
                  <a:pt x="77128" y="530635"/>
                </a:cubicBezTo>
                <a:cubicBezTo>
                  <a:pt x="108349" y="582493"/>
                  <a:pt x="161266" y="713198"/>
                  <a:pt x="188253" y="765585"/>
                </a:cubicBezTo>
                <a:cubicBezTo>
                  <a:pt x="215241" y="817973"/>
                  <a:pt x="224236" y="867714"/>
                  <a:pt x="239053" y="844960"/>
                </a:cubicBezTo>
                <a:cubicBezTo>
                  <a:pt x="253870" y="822206"/>
                  <a:pt x="308374" y="706848"/>
                  <a:pt x="277153" y="629060"/>
                </a:cubicBezTo>
                <a:cubicBezTo>
                  <a:pt x="245932" y="551272"/>
                  <a:pt x="94061" y="483010"/>
                  <a:pt x="51728" y="378235"/>
                </a:cubicBezTo>
                <a:cubicBezTo>
                  <a:pt x="9395" y="273460"/>
                  <a:pt x="44320" y="-12290"/>
                  <a:pt x="35853" y="4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25C00603-21FC-F144-82D3-FF35CD566A81}"/>
              </a:ext>
            </a:extLst>
          </p:cNvPr>
          <p:cNvSpPr/>
          <p:nvPr/>
        </p:nvSpPr>
        <p:spPr>
          <a:xfrm>
            <a:off x="7606675" y="10499409"/>
            <a:ext cx="316772" cy="433119"/>
          </a:xfrm>
          <a:custGeom>
            <a:avLst/>
            <a:gdLst>
              <a:gd name="connsiteX0" fmla="*/ 625 w 316772"/>
              <a:gd name="connsiteY0" fmla="*/ 127316 h 433119"/>
              <a:gd name="connsiteX1" fmla="*/ 264150 w 316772"/>
              <a:gd name="connsiteY1" fmla="*/ 282891 h 433119"/>
              <a:gd name="connsiteX2" fmla="*/ 311775 w 316772"/>
              <a:gd name="connsiteY2" fmla="*/ 432116 h 433119"/>
              <a:gd name="connsiteX3" fmla="*/ 191125 w 316772"/>
              <a:gd name="connsiteY3" fmla="*/ 206691 h 433119"/>
              <a:gd name="connsiteX4" fmla="*/ 121275 w 316772"/>
              <a:gd name="connsiteY4" fmla="*/ 316 h 433119"/>
              <a:gd name="connsiteX5" fmla="*/ 187950 w 316772"/>
              <a:gd name="connsiteY5" fmla="*/ 159066 h 433119"/>
              <a:gd name="connsiteX6" fmla="*/ 625 w 316772"/>
              <a:gd name="connsiteY6" fmla="*/ 127316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72" h="433119">
                <a:moveTo>
                  <a:pt x="625" y="127316"/>
                </a:moveTo>
                <a:cubicBezTo>
                  <a:pt x="13325" y="147953"/>
                  <a:pt x="212292" y="232091"/>
                  <a:pt x="264150" y="282891"/>
                </a:cubicBezTo>
                <a:cubicBezTo>
                  <a:pt x="316008" y="333691"/>
                  <a:pt x="323946" y="444816"/>
                  <a:pt x="311775" y="432116"/>
                </a:cubicBezTo>
                <a:cubicBezTo>
                  <a:pt x="299604" y="419416"/>
                  <a:pt x="222875" y="278658"/>
                  <a:pt x="191125" y="206691"/>
                </a:cubicBezTo>
                <a:cubicBezTo>
                  <a:pt x="159375" y="134724"/>
                  <a:pt x="121804" y="8253"/>
                  <a:pt x="121275" y="316"/>
                </a:cubicBezTo>
                <a:cubicBezTo>
                  <a:pt x="120746" y="-7622"/>
                  <a:pt x="203296" y="136312"/>
                  <a:pt x="187950" y="159066"/>
                </a:cubicBezTo>
                <a:cubicBezTo>
                  <a:pt x="172604" y="181820"/>
                  <a:pt x="-12075" y="106679"/>
                  <a:pt x="625" y="127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A5A7DCAE-3123-CAF5-617D-C5DB9981877F}"/>
              </a:ext>
            </a:extLst>
          </p:cNvPr>
          <p:cNvSpPr/>
          <p:nvPr/>
        </p:nvSpPr>
        <p:spPr>
          <a:xfrm>
            <a:off x="6675790" y="10963256"/>
            <a:ext cx="546190" cy="889858"/>
          </a:xfrm>
          <a:custGeom>
            <a:avLst/>
            <a:gdLst>
              <a:gd name="connsiteX0" fmla="*/ 391760 w 546190"/>
              <a:gd name="connsiteY0" fmla="*/ 19 h 889858"/>
              <a:gd name="connsiteX1" fmla="*/ 274285 w 546190"/>
              <a:gd name="connsiteY1" fmla="*/ 393719 h 889858"/>
              <a:gd name="connsiteX2" fmla="*/ 23460 w 546190"/>
              <a:gd name="connsiteY2" fmla="*/ 603269 h 889858"/>
              <a:gd name="connsiteX3" fmla="*/ 10760 w 546190"/>
              <a:gd name="connsiteY3" fmla="*/ 609619 h 889858"/>
              <a:gd name="connsiteX4" fmla="*/ 198085 w 546190"/>
              <a:gd name="connsiteY4" fmla="*/ 530244 h 889858"/>
              <a:gd name="connsiteX5" fmla="*/ 102835 w 546190"/>
              <a:gd name="connsiteY5" fmla="*/ 625494 h 889858"/>
              <a:gd name="connsiteX6" fmla="*/ 337785 w 546190"/>
              <a:gd name="connsiteY6" fmla="*/ 771544 h 889858"/>
              <a:gd name="connsiteX7" fmla="*/ 452085 w 546190"/>
              <a:gd name="connsiteY7" fmla="*/ 854094 h 889858"/>
              <a:gd name="connsiteX8" fmla="*/ 401285 w 546190"/>
              <a:gd name="connsiteY8" fmla="*/ 885844 h 889858"/>
              <a:gd name="connsiteX9" fmla="*/ 544160 w 546190"/>
              <a:gd name="connsiteY9" fmla="*/ 768369 h 889858"/>
              <a:gd name="connsiteX10" fmla="*/ 474310 w 546190"/>
              <a:gd name="connsiteY10" fmla="*/ 568344 h 889858"/>
              <a:gd name="connsiteX11" fmla="*/ 321910 w 546190"/>
              <a:gd name="connsiteY11" fmla="*/ 682644 h 889858"/>
              <a:gd name="connsiteX12" fmla="*/ 344135 w 546190"/>
              <a:gd name="connsiteY12" fmla="*/ 377844 h 889858"/>
              <a:gd name="connsiteX13" fmla="*/ 391760 w 546190"/>
              <a:gd name="connsiteY13" fmla="*/ 19 h 8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190" h="889858">
                <a:moveTo>
                  <a:pt x="391760" y="19"/>
                </a:moveTo>
                <a:cubicBezTo>
                  <a:pt x="380118" y="2665"/>
                  <a:pt x="335668" y="293177"/>
                  <a:pt x="274285" y="393719"/>
                </a:cubicBezTo>
                <a:cubicBezTo>
                  <a:pt x="212902" y="494261"/>
                  <a:pt x="67381" y="567286"/>
                  <a:pt x="23460" y="603269"/>
                </a:cubicBezTo>
                <a:cubicBezTo>
                  <a:pt x="-20461" y="639252"/>
                  <a:pt x="10760" y="609619"/>
                  <a:pt x="10760" y="609619"/>
                </a:cubicBezTo>
                <a:cubicBezTo>
                  <a:pt x="39864" y="597448"/>
                  <a:pt x="182739" y="527598"/>
                  <a:pt x="198085" y="530244"/>
                </a:cubicBezTo>
                <a:cubicBezTo>
                  <a:pt x="213431" y="532890"/>
                  <a:pt x="79552" y="585277"/>
                  <a:pt x="102835" y="625494"/>
                </a:cubicBezTo>
                <a:cubicBezTo>
                  <a:pt x="126118" y="665711"/>
                  <a:pt x="279577" y="733444"/>
                  <a:pt x="337785" y="771544"/>
                </a:cubicBezTo>
                <a:cubicBezTo>
                  <a:pt x="395993" y="809644"/>
                  <a:pt x="441502" y="835044"/>
                  <a:pt x="452085" y="854094"/>
                </a:cubicBezTo>
                <a:cubicBezTo>
                  <a:pt x="462668" y="873144"/>
                  <a:pt x="385939" y="900132"/>
                  <a:pt x="401285" y="885844"/>
                </a:cubicBezTo>
                <a:cubicBezTo>
                  <a:pt x="416631" y="871557"/>
                  <a:pt x="531989" y="821286"/>
                  <a:pt x="544160" y="768369"/>
                </a:cubicBezTo>
                <a:cubicBezTo>
                  <a:pt x="556331" y="715452"/>
                  <a:pt x="511352" y="582632"/>
                  <a:pt x="474310" y="568344"/>
                </a:cubicBezTo>
                <a:cubicBezTo>
                  <a:pt x="437268" y="554057"/>
                  <a:pt x="343606" y="714394"/>
                  <a:pt x="321910" y="682644"/>
                </a:cubicBezTo>
                <a:cubicBezTo>
                  <a:pt x="300214" y="650894"/>
                  <a:pt x="331435" y="485794"/>
                  <a:pt x="344135" y="377844"/>
                </a:cubicBezTo>
                <a:cubicBezTo>
                  <a:pt x="356835" y="269894"/>
                  <a:pt x="403402" y="-2627"/>
                  <a:pt x="391760" y="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7C21A5F8-8A09-623F-CFC7-61917278ABB7}"/>
              </a:ext>
            </a:extLst>
          </p:cNvPr>
          <p:cNvSpPr/>
          <p:nvPr/>
        </p:nvSpPr>
        <p:spPr>
          <a:xfrm>
            <a:off x="7126670" y="10632738"/>
            <a:ext cx="142181" cy="771160"/>
          </a:xfrm>
          <a:custGeom>
            <a:avLst/>
            <a:gdLst>
              <a:gd name="connsiteX0" fmla="*/ 83755 w 142181"/>
              <a:gd name="connsiteY0" fmla="*/ 337 h 771160"/>
              <a:gd name="connsiteX1" fmla="*/ 137730 w 142181"/>
              <a:gd name="connsiteY1" fmla="*/ 505162 h 771160"/>
              <a:gd name="connsiteX2" fmla="*/ 125030 w 142181"/>
              <a:gd name="connsiteY2" fmla="*/ 632162 h 771160"/>
              <a:gd name="connsiteX3" fmla="*/ 13905 w 142181"/>
              <a:gd name="connsiteY3" fmla="*/ 765512 h 771160"/>
              <a:gd name="connsiteX4" fmla="*/ 7555 w 142181"/>
              <a:gd name="connsiteY4" fmla="*/ 432137 h 771160"/>
              <a:gd name="connsiteX5" fmla="*/ 83755 w 142181"/>
              <a:gd name="connsiteY5" fmla="*/ 337 h 77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81" h="771160">
                <a:moveTo>
                  <a:pt x="83755" y="337"/>
                </a:moveTo>
                <a:cubicBezTo>
                  <a:pt x="105451" y="12508"/>
                  <a:pt x="130851" y="399858"/>
                  <a:pt x="137730" y="505162"/>
                </a:cubicBezTo>
                <a:cubicBezTo>
                  <a:pt x="144609" y="610466"/>
                  <a:pt x="145668" y="588770"/>
                  <a:pt x="125030" y="632162"/>
                </a:cubicBezTo>
                <a:cubicBezTo>
                  <a:pt x="104393" y="675554"/>
                  <a:pt x="33484" y="798850"/>
                  <a:pt x="13905" y="765512"/>
                </a:cubicBezTo>
                <a:cubicBezTo>
                  <a:pt x="-5674" y="732175"/>
                  <a:pt x="-1441" y="555962"/>
                  <a:pt x="7555" y="432137"/>
                </a:cubicBezTo>
                <a:cubicBezTo>
                  <a:pt x="16551" y="308312"/>
                  <a:pt x="62059" y="-11834"/>
                  <a:pt x="83755" y="3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E70A496E-8CC0-D4DE-9B69-C72A7E1E06AC}"/>
              </a:ext>
            </a:extLst>
          </p:cNvPr>
          <p:cNvSpPr/>
          <p:nvPr/>
        </p:nvSpPr>
        <p:spPr>
          <a:xfrm>
            <a:off x="4609704" y="11175961"/>
            <a:ext cx="159243" cy="244547"/>
          </a:xfrm>
          <a:custGeom>
            <a:avLst/>
            <a:gdLst>
              <a:gd name="connsiteX0" fmla="*/ 396 w 159243"/>
              <a:gd name="connsiteY0" fmla="*/ 39 h 244547"/>
              <a:gd name="connsiteX1" fmla="*/ 89296 w 159243"/>
              <a:gd name="connsiteY1" fmla="*/ 95289 h 244547"/>
              <a:gd name="connsiteX2" fmla="*/ 67071 w 159243"/>
              <a:gd name="connsiteY2" fmla="*/ 244514 h 244547"/>
              <a:gd name="connsiteX3" fmla="*/ 124221 w 159243"/>
              <a:gd name="connsiteY3" fmla="*/ 107989 h 244547"/>
              <a:gd name="connsiteX4" fmla="*/ 159146 w 159243"/>
              <a:gd name="connsiteY4" fmla="*/ 3214 h 244547"/>
              <a:gd name="connsiteX5" fmla="*/ 130571 w 159243"/>
              <a:gd name="connsiteY5" fmla="*/ 82589 h 244547"/>
              <a:gd name="connsiteX6" fmla="*/ 396 w 159243"/>
              <a:gd name="connsiteY6" fmla="*/ 39 h 2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43" h="244547">
                <a:moveTo>
                  <a:pt x="396" y="39"/>
                </a:moveTo>
                <a:cubicBezTo>
                  <a:pt x="-6483" y="2156"/>
                  <a:pt x="78184" y="54543"/>
                  <a:pt x="89296" y="95289"/>
                </a:cubicBezTo>
                <a:cubicBezTo>
                  <a:pt x="100409" y="136035"/>
                  <a:pt x="61250" y="242397"/>
                  <a:pt x="67071" y="244514"/>
                </a:cubicBezTo>
                <a:cubicBezTo>
                  <a:pt x="72892" y="246631"/>
                  <a:pt x="108875" y="148206"/>
                  <a:pt x="124221" y="107989"/>
                </a:cubicBezTo>
                <a:cubicBezTo>
                  <a:pt x="139567" y="67772"/>
                  <a:pt x="158088" y="7447"/>
                  <a:pt x="159146" y="3214"/>
                </a:cubicBezTo>
                <a:cubicBezTo>
                  <a:pt x="160204" y="-1019"/>
                  <a:pt x="152796" y="83647"/>
                  <a:pt x="130571" y="82589"/>
                </a:cubicBezTo>
                <a:cubicBezTo>
                  <a:pt x="108346" y="81531"/>
                  <a:pt x="7275" y="-2078"/>
                  <a:pt x="396" y="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95A4BD50-932C-0CA3-2DF0-A9A189A3C1BF}"/>
              </a:ext>
            </a:extLst>
          </p:cNvPr>
          <p:cNvSpPr/>
          <p:nvPr/>
        </p:nvSpPr>
        <p:spPr>
          <a:xfrm>
            <a:off x="3825755" y="6454775"/>
            <a:ext cx="133470" cy="257203"/>
          </a:xfrm>
          <a:custGeom>
            <a:avLst/>
            <a:gdLst>
              <a:gd name="connsiteX0" fmla="*/ 133470 w 133470"/>
              <a:gd name="connsiteY0" fmla="*/ 0 h 257203"/>
              <a:gd name="connsiteX1" fmla="*/ 120 w 133470"/>
              <a:gd name="connsiteY1" fmla="*/ 257175 h 257203"/>
              <a:gd name="connsiteX2" fmla="*/ 133470 w 133470"/>
              <a:gd name="connsiteY2" fmla="*/ 0 h 25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0" h="257203">
                <a:moveTo>
                  <a:pt x="133470" y="0"/>
                </a:moveTo>
                <a:cubicBezTo>
                  <a:pt x="133470" y="0"/>
                  <a:pt x="4882" y="254000"/>
                  <a:pt x="120" y="257175"/>
                </a:cubicBezTo>
                <a:cubicBezTo>
                  <a:pt x="-4642" y="260350"/>
                  <a:pt x="133470" y="0"/>
                  <a:pt x="13347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A01C55D3-C78D-EE6B-08A2-2EC35325A57A}"/>
              </a:ext>
            </a:extLst>
          </p:cNvPr>
          <p:cNvSpPr/>
          <p:nvPr/>
        </p:nvSpPr>
        <p:spPr>
          <a:xfrm>
            <a:off x="4032436" y="6241826"/>
            <a:ext cx="237196" cy="451098"/>
          </a:xfrm>
          <a:custGeom>
            <a:avLst/>
            <a:gdLst>
              <a:gd name="connsiteX0" fmla="*/ 234764 w 237196"/>
              <a:gd name="connsiteY0" fmla="*/ 3399 h 451098"/>
              <a:gd name="connsiteX1" fmla="*/ 117289 w 237196"/>
              <a:gd name="connsiteY1" fmla="*/ 251049 h 451098"/>
              <a:gd name="connsiteX2" fmla="*/ 2989 w 237196"/>
              <a:gd name="connsiteY2" fmla="*/ 444724 h 451098"/>
              <a:gd name="connsiteX3" fmla="*/ 234764 w 237196"/>
              <a:gd name="connsiteY3" fmla="*/ 3399 h 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96" h="451098">
                <a:moveTo>
                  <a:pt x="234764" y="3399"/>
                </a:moveTo>
                <a:cubicBezTo>
                  <a:pt x="253814" y="-28880"/>
                  <a:pt x="155918" y="177495"/>
                  <a:pt x="117289" y="251049"/>
                </a:cubicBezTo>
                <a:cubicBezTo>
                  <a:pt x="78660" y="324603"/>
                  <a:pt x="-18178" y="484941"/>
                  <a:pt x="2989" y="444724"/>
                </a:cubicBezTo>
                <a:cubicBezTo>
                  <a:pt x="24156" y="404507"/>
                  <a:pt x="215714" y="35678"/>
                  <a:pt x="234764" y="33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8369D0F6-E42B-9A55-D8E8-E4E73BC47055}"/>
              </a:ext>
            </a:extLst>
          </p:cNvPr>
          <p:cNvSpPr/>
          <p:nvPr/>
        </p:nvSpPr>
        <p:spPr>
          <a:xfrm>
            <a:off x="3879846" y="6359525"/>
            <a:ext cx="206379" cy="358775"/>
          </a:xfrm>
          <a:custGeom>
            <a:avLst/>
            <a:gdLst>
              <a:gd name="connsiteX0" fmla="*/ 206379 w 206379"/>
              <a:gd name="connsiteY0" fmla="*/ 0 h 358775"/>
              <a:gd name="connsiteX1" fmla="*/ 4 w 206379"/>
              <a:gd name="connsiteY1" fmla="*/ 358775 h 358775"/>
              <a:gd name="connsiteX2" fmla="*/ 206379 w 206379"/>
              <a:gd name="connsiteY2" fmla="*/ 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79" h="358775">
                <a:moveTo>
                  <a:pt x="206379" y="0"/>
                </a:moveTo>
                <a:lnTo>
                  <a:pt x="4" y="358775"/>
                </a:lnTo>
                <a:cubicBezTo>
                  <a:pt x="-1054" y="359304"/>
                  <a:pt x="206379" y="0"/>
                  <a:pt x="206379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FB695774-04EF-4B13-6E1B-F11230ABCFD1}"/>
              </a:ext>
            </a:extLst>
          </p:cNvPr>
          <p:cNvSpPr/>
          <p:nvPr/>
        </p:nvSpPr>
        <p:spPr>
          <a:xfrm>
            <a:off x="4052241" y="6796044"/>
            <a:ext cx="78448" cy="465192"/>
          </a:xfrm>
          <a:custGeom>
            <a:avLst/>
            <a:gdLst>
              <a:gd name="connsiteX0" fmla="*/ 78434 w 78448"/>
              <a:gd name="connsiteY0" fmla="*/ 1631 h 465192"/>
              <a:gd name="connsiteX1" fmla="*/ 5409 w 78448"/>
              <a:gd name="connsiteY1" fmla="*/ 458831 h 465192"/>
              <a:gd name="connsiteX2" fmla="*/ 5409 w 78448"/>
              <a:gd name="connsiteY2" fmla="*/ 281031 h 465192"/>
              <a:gd name="connsiteX3" fmla="*/ 5409 w 78448"/>
              <a:gd name="connsiteY3" fmla="*/ 125456 h 465192"/>
              <a:gd name="connsiteX4" fmla="*/ 11759 w 78448"/>
              <a:gd name="connsiteY4" fmla="*/ 300081 h 465192"/>
              <a:gd name="connsiteX5" fmla="*/ 78434 w 78448"/>
              <a:gd name="connsiteY5" fmla="*/ 1631 h 46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48" h="465192">
                <a:moveTo>
                  <a:pt x="78434" y="1631"/>
                </a:moveTo>
                <a:cubicBezTo>
                  <a:pt x="77376" y="28089"/>
                  <a:pt x="17580" y="412264"/>
                  <a:pt x="5409" y="458831"/>
                </a:cubicBezTo>
                <a:cubicBezTo>
                  <a:pt x="-6762" y="505398"/>
                  <a:pt x="5409" y="281031"/>
                  <a:pt x="5409" y="281031"/>
                </a:cubicBezTo>
                <a:cubicBezTo>
                  <a:pt x="5409" y="225469"/>
                  <a:pt x="4351" y="122281"/>
                  <a:pt x="5409" y="125456"/>
                </a:cubicBezTo>
                <a:cubicBezTo>
                  <a:pt x="6467" y="128631"/>
                  <a:pt x="1705" y="321248"/>
                  <a:pt x="11759" y="300081"/>
                </a:cubicBezTo>
                <a:cubicBezTo>
                  <a:pt x="21813" y="278914"/>
                  <a:pt x="79492" y="-24827"/>
                  <a:pt x="78434" y="16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72E2F36E-FCC2-92D0-364D-2DA8CCEC5BEA}"/>
              </a:ext>
            </a:extLst>
          </p:cNvPr>
          <p:cNvSpPr/>
          <p:nvPr/>
        </p:nvSpPr>
        <p:spPr>
          <a:xfrm>
            <a:off x="4809541" y="7064358"/>
            <a:ext cx="134599" cy="134958"/>
          </a:xfrm>
          <a:custGeom>
            <a:avLst/>
            <a:gdLst>
              <a:gd name="connsiteX0" fmla="*/ 89484 w 134599"/>
              <a:gd name="connsiteY0" fmla="*/ 17 h 134958"/>
              <a:gd name="connsiteX1" fmla="*/ 130759 w 134599"/>
              <a:gd name="connsiteY1" fmla="*/ 130192 h 134958"/>
              <a:gd name="connsiteX2" fmla="*/ 118059 w 134599"/>
              <a:gd name="connsiteY2" fmla="*/ 107967 h 134958"/>
              <a:gd name="connsiteX3" fmla="*/ 584 w 134599"/>
              <a:gd name="connsiteY3" fmla="*/ 120667 h 134958"/>
              <a:gd name="connsiteX4" fmla="*/ 89484 w 134599"/>
              <a:gd name="connsiteY4" fmla="*/ 17 h 13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99" h="134958">
                <a:moveTo>
                  <a:pt x="89484" y="17"/>
                </a:moveTo>
                <a:cubicBezTo>
                  <a:pt x="111180" y="1604"/>
                  <a:pt x="130759" y="130192"/>
                  <a:pt x="130759" y="130192"/>
                </a:cubicBezTo>
                <a:cubicBezTo>
                  <a:pt x="135522" y="148184"/>
                  <a:pt x="139755" y="109554"/>
                  <a:pt x="118059" y="107967"/>
                </a:cubicBezTo>
                <a:cubicBezTo>
                  <a:pt x="96363" y="106380"/>
                  <a:pt x="8521" y="136542"/>
                  <a:pt x="584" y="120667"/>
                </a:cubicBezTo>
                <a:cubicBezTo>
                  <a:pt x="-7353" y="104792"/>
                  <a:pt x="67788" y="-1570"/>
                  <a:pt x="89484" y="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52058F0C-1A1A-C774-20F5-2FA52F7BD538}"/>
              </a:ext>
            </a:extLst>
          </p:cNvPr>
          <p:cNvSpPr/>
          <p:nvPr/>
        </p:nvSpPr>
        <p:spPr>
          <a:xfrm>
            <a:off x="4478791" y="7241099"/>
            <a:ext cx="491154" cy="436096"/>
          </a:xfrm>
          <a:custGeom>
            <a:avLst/>
            <a:gdLst>
              <a:gd name="connsiteX0" fmla="*/ 1134 w 491154"/>
              <a:gd name="connsiteY0" fmla="*/ 436051 h 436096"/>
              <a:gd name="connsiteX1" fmla="*/ 353559 w 491154"/>
              <a:gd name="connsiteY1" fmla="*/ 232851 h 436096"/>
              <a:gd name="connsiteX2" fmla="*/ 471034 w 491154"/>
              <a:gd name="connsiteY2" fmla="*/ 185226 h 436096"/>
              <a:gd name="connsiteX3" fmla="*/ 344034 w 491154"/>
              <a:gd name="connsiteY3" fmla="*/ 150301 h 436096"/>
              <a:gd name="connsiteX4" fmla="*/ 324984 w 491154"/>
              <a:gd name="connsiteY4" fmla="*/ 70926 h 436096"/>
              <a:gd name="connsiteX5" fmla="*/ 458334 w 491154"/>
              <a:gd name="connsiteY5" fmla="*/ 1076 h 436096"/>
              <a:gd name="connsiteX6" fmla="*/ 312284 w 491154"/>
              <a:gd name="connsiteY6" fmla="*/ 29651 h 436096"/>
              <a:gd name="connsiteX7" fmla="*/ 461509 w 491154"/>
              <a:gd name="connsiteY7" fmla="*/ 45526 h 436096"/>
              <a:gd name="connsiteX8" fmla="*/ 229734 w 491154"/>
              <a:gd name="connsiteY8" fmla="*/ 147126 h 436096"/>
              <a:gd name="connsiteX9" fmla="*/ 347209 w 491154"/>
              <a:gd name="connsiteY9" fmla="*/ 156651 h 436096"/>
              <a:gd name="connsiteX10" fmla="*/ 312284 w 491154"/>
              <a:gd name="connsiteY10" fmla="*/ 245551 h 436096"/>
              <a:gd name="connsiteX11" fmla="*/ 483734 w 491154"/>
              <a:gd name="connsiteY11" fmla="*/ 213801 h 436096"/>
              <a:gd name="connsiteX12" fmla="*/ 1134 w 491154"/>
              <a:gd name="connsiteY12" fmla="*/ 436051 h 43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54" h="436096">
                <a:moveTo>
                  <a:pt x="1134" y="436051"/>
                </a:moveTo>
                <a:cubicBezTo>
                  <a:pt x="-20562" y="439226"/>
                  <a:pt x="275242" y="274655"/>
                  <a:pt x="353559" y="232851"/>
                </a:cubicBezTo>
                <a:cubicBezTo>
                  <a:pt x="431876" y="191047"/>
                  <a:pt x="472621" y="198984"/>
                  <a:pt x="471034" y="185226"/>
                </a:cubicBezTo>
                <a:cubicBezTo>
                  <a:pt x="469447" y="171468"/>
                  <a:pt x="368376" y="169351"/>
                  <a:pt x="344034" y="150301"/>
                </a:cubicBezTo>
                <a:cubicBezTo>
                  <a:pt x="319692" y="131251"/>
                  <a:pt x="305934" y="95797"/>
                  <a:pt x="324984" y="70926"/>
                </a:cubicBezTo>
                <a:cubicBezTo>
                  <a:pt x="344034" y="46055"/>
                  <a:pt x="460451" y="7955"/>
                  <a:pt x="458334" y="1076"/>
                </a:cubicBezTo>
                <a:cubicBezTo>
                  <a:pt x="456217" y="-5803"/>
                  <a:pt x="311755" y="22243"/>
                  <a:pt x="312284" y="29651"/>
                </a:cubicBezTo>
                <a:cubicBezTo>
                  <a:pt x="312813" y="37059"/>
                  <a:pt x="475267" y="25947"/>
                  <a:pt x="461509" y="45526"/>
                </a:cubicBezTo>
                <a:cubicBezTo>
                  <a:pt x="447751" y="65105"/>
                  <a:pt x="248784" y="128605"/>
                  <a:pt x="229734" y="147126"/>
                </a:cubicBezTo>
                <a:cubicBezTo>
                  <a:pt x="210684" y="165647"/>
                  <a:pt x="333451" y="140247"/>
                  <a:pt x="347209" y="156651"/>
                </a:cubicBezTo>
                <a:cubicBezTo>
                  <a:pt x="360967" y="173055"/>
                  <a:pt x="289530" y="236026"/>
                  <a:pt x="312284" y="245551"/>
                </a:cubicBezTo>
                <a:cubicBezTo>
                  <a:pt x="335038" y="255076"/>
                  <a:pt x="531359" y="183109"/>
                  <a:pt x="483734" y="213801"/>
                </a:cubicBezTo>
                <a:cubicBezTo>
                  <a:pt x="436109" y="244493"/>
                  <a:pt x="22830" y="432876"/>
                  <a:pt x="1134" y="4360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D0F883ED-D912-4DD0-C04C-D1784E5F54A9}"/>
              </a:ext>
            </a:extLst>
          </p:cNvPr>
          <p:cNvSpPr/>
          <p:nvPr/>
        </p:nvSpPr>
        <p:spPr>
          <a:xfrm>
            <a:off x="4234963" y="9250970"/>
            <a:ext cx="518587" cy="239137"/>
          </a:xfrm>
          <a:custGeom>
            <a:avLst/>
            <a:gdLst>
              <a:gd name="connsiteX0" fmla="*/ 487 w 518587"/>
              <a:gd name="connsiteY0" fmla="*/ 980 h 239137"/>
              <a:gd name="connsiteX1" fmla="*/ 359262 w 518587"/>
              <a:gd name="connsiteY1" fmla="*/ 166080 h 239137"/>
              <a:gd name="connsiteX2" fmla="*/ 384662 w 518587"/>
              <a:gd name="connsiteY2" fmla="*/ 159730 h 239137"/>
              <a:gd name="connsiteX3" fmla="*/ 391012 w 518587"/>
              <a:gd name="connsiteY3" fmla="*/ 112105 h 239137"/>
              <a:gd name="connsiteX4" fmla="*/ 435462 w 518587"/>
              <a:gd name="connsiteY4" fmla="*/ 201005 h 239137"/>
              <a:gd name="connsiteX5" fmla="*/ 460862 w 518587"/>
              <a:gd name="connsiteY5" fmla="*/ 197830 h 239137"/>
              <a:gd name="connsiteX6" fmla="*/ 518012 w 518587"/>
              <a:gd name="connsiteY6" fmla="*/ 216880 h 239137"/>
              <a:gd name="connsiteX7" fmla="*/ 476737 w 518587"/>
              <a:gd name="connsiteY7" fmla="*/ 232755 h 239137"/>
              <a:gd name="connsiteX8" fmla="*/ 286237 w 518587"/>
              <a:gd name="connsiteY8" fmla="*/ 102580 h 239137"/>
              <a:gd name="connsiteX9" fmla="*/ 487 w 518587"/>
              <a:gd name="connsiteY9" fmla="*/ 980 h 2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587" h="239137">
                <a:moveTo>
                  <a:pt x="487" y="980"/>
                </a:moveTo>
                <a:cubicBezTo>
                  <a:pt x="12658" y="11563"/>
                  <a:pt x="295233" y="139622"/>
                  <a:pt x="359262" y="166080"/>
                </a:cubicBezTo>
                <a:cubicBezTo>
                  <a:pt x="423291" y="192538"/>
                  <a:pt x="379370" y="168726"/>
                  <a:pt x="384662" y="159730"/>
                </a:cubicBezTo>
                <a:cubicBezTo>
                  <a:pt x="389954" y="150734"/>
                  <a:pt x="382545" y="105226"/>
                  <a:pt x="391012" y="112105"/>
                </a:cubicBezTo>
                <a:cubicBezTo>
                  <a:pt x="399479" y="118984"/>
                  <a:pt x="423820" y="186718"/>
                  <a:pt x="435462" y="201005"/>
                </a:cubicBezTo>
                <a:cubicBezTo>
                  <a:pt x="447104" y="215292"/>
                  <a:pt x="447104" y="195184"/>
                  <a:pt x="460862" y="197830"/>
                </a:cubicBezTo>
                <a:cubicBezTo>
                  <a:pt x="474620" y="200476"/>
                  <a:pt x="515366" y="211059"/>
                  <a:pt x="518012" y="216880"/>
                </a:cubicBezTo>
                <a:cubicBezTo>
                  <a:pt x="520658" y="222701"/>
                  <a:pt x="515366" y="251805"/>
                  <a:pt x="476737" y="232755"/>
                </a:cubicBezTo>
                <a:cubicBezTo>
                  <a:pt x="438108" y="213705"/>
                  <a:pt x="365083" y="136976"/>
                  <a:pt x="286237" y="102580"/>
                </a:cubicBezTo>
                <a:cubicBezTo>
                  <a:pt x="207391" y="68184"/>
                  <a:pt x="-11684" y="-9603"/>
                  <a:pt x="487" y="9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F10CF4D1-9465-CF87-E47F-FE7AE6398F25}"/>
              </a:ext>
            </a:extLst>
          </p:cNvPr>
          <p:cNvSpPr/>
          <p:nvPr/>
        </p:nvSpPr>
        <p:spPr>
          <a:xfrm>
            <a:off x="4092002" y="8941475"/>
            <a:ext cx="82067" cy="764621"/>
          </a:xfrm>
          <a:custGeom>
            <a:avLst/>
            <a:gdLst>
              <a:gd name="connsiteX0" fmla="*/ 48198 w 82067"/>
              <a:gd name="connsiteY0" fmla="*/ 12025 h 764621"/>
              <a:gd name="connsiteX1" fmla="*/ 79948 w 82067"/>
              <a:gd name="connsiteY1" fmla="*/ 574000 h 764621"/>
              <a:gd name="connsiteX2" fmla="*/ 70423 w 82067"/>
              <a:gd name="connsiteY2" fmla="*/ 764500 h 764621"/>
              <a:gd name="connsiteX3" fmla="*/ 573 w 82067"/>
              <a:gd name="connsiteY3" fmla="*/ 596225 h 764621"/>
              <a:gd name="connsiteX4" fmla="*/ 38673 w 82067"/>
              <a:gd name="connsiteY4" fmla="*/ 221575 h 764621"/>
              <a:gd name="connsiteX5" fmla="*/ 48198 w 82067"/>
              <a:gd name="connsiteY5" fmla="*/ 12025 h 76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67" h="764621">
                <a:moveTo>
                  <a:pt x="48198" y="12025"/>
                </a:moveTo>
                <a:cubicBezTo>
                  <a:pt x="55077" y="70762"/>
                  <a:pt x="76244" y="448588"/>
                  <a:pt x="79948" y="574000"/>
                </a:cubicBezTo>
                <a:cubicBezTo>
                  <a:pt x="83652" y="699412"/>
                  <a:pt x="83652" y="760796"/>
                  <a:pt x="70423" y="764500"/>
                </a:cubicBezTo>
                <a:cubicBezTo>
                  <a:pt x="57194" y="768204"/>
                  <a:pt x="5865" y="686713"/>
                  <a:pt x="573" y="596225"/>
                </a:cubicBezTo>
                <a:cubicBezTo>
                  <a:pt x="-4719" y="505738"/>
                  <a:pt x="28090" y="319471"/>
                  <a:pt x="38673" y="221575"/>
                </a:cubicBezTo>
                <a:cubicBezTo>
                  <a:pt x="49256" y="123679"/>
                  <a:pt x="41319" y="-46712"/>
                  <a:pt x="48198" y="120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530B53AE-E22E-19C8-A669-1D2ACC0C949F}"/>
              </a:ext>
            </a:extLst>
          </p:cNvPr>
          <p:cNvSpPr/>
          <p:nvPr/>
        </p:nvSpPr>
        <p:spPr>
          <a:xfrm>
            <a:off x="3869233" y="9085048"/>
            <a:ext cx="179259" cy="753464"/>
          </a:xfrm>
          <a:custGeom>
            <a:avLst/>
            <a:gdLst>
              <a:gd name="connsiteX0" fmla="*/ 178892 w 179259"/>
              <a:gd name="connsiteY0" fmla="*/ 1802 h 753464"/>
              <a:gd name="connsiteX1" fmla="*/ 4267 w 179259"/>
              <a:gd name="connsiteY1" fmla="*/ 684427 h 753464"/>
              <a:gd name="connsiteX2" fmla="*/ 55067 w 179259"/>
              <a:gd name="connsiteY2" fmla="*/ 570127 h 753464"/>
              <a:gd name="connsiteX3" fmla="*/ 70942 w 179259"/>
              <a:gd name="connsiteY3" fmla="*/ 751102 h 753464"/>
              <a:gd name="connsiteX4" fmla="*/ 99517 w 179259"/>
              <a:gd name="connsiteY4" fmla="*/ 414552 h 753464"/>
              <a:gd name="connsiteX5" fmla="*/ 137617 w 179259"/>
              <a:gd name="connsiteY5" fmla="*/ 271677 h 753464"/>
              <a:gd name="connsiteX6" fmla="*/ 51892 w 179259"/>
              <a:gd name="connsiteY6" fmla="*/ 478052 h 753464"/>
              <a:gd name="connsiteX7" fmla="*/ 178892 w 179259"/>
              <a:gd name="connsiteY7" fmla="*/ 1802 h 7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59" h="753464">
                <a:moveTo>
                  <a:pt x="178892" y="1802"/>
                </a:moveTo>
                <a:cubicBezTo>
                  <a:pt x="170955" y="36198"/>
                  <a:pt x="24904" y="589706"/>
                  <a:pt x="4267" y="684427"/>
                </a:cubicBezTo>
                <a:cubicBezTo>
                  <a:pt x="-16370" y="779148"/>
                  <a:pt x="43955" y="559015"/>
                  <a:pt x="55067" y="570127"/>
                </a:cubicBezTo>
                <a:cubicBezTo>
                  <a:pt x="66179" y="581239"/>
                  <a:pt x="63534" y="777031"/>
                  <a:pt x="70942" y="751102"/>
                </a:cubicBezTo>
                <a:cubicBezTo>
                  <a:pt x="78350" y="725173"/>
                  <a:pt x="88404" y="494456"/>
                  <a:pt x="99517" y="414552"/>
                </a:cubicBezTo>
                <a:cubicBezTo>
                  <a:pt x="110629" y="334648"/>
                  <a:pt x="145554" y="261094"/>
                  <a:pt x="137617" y="271677"/>
                </a:cubicBezTo>
                <a:cubicBezTo>
                  <a:pt x="129680" y="282260"/>
                  <a:pt x="40250" y="519856"/>
                  <a:pt x="51892" y="478052"/>
                </a:cubicBezTo>
                <a:cubicBezTo>
                  <a:pt x="63534" y="436248"/>
                  <a:pt x="186829" y="-32594"/>
                  <a:pt x="178892" y="18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28690A08-8E5D-245F-48CE-8C0E97986368}"/>
              </a:ext>
            </a:extLst>
          </p:cNvPr>
          <p:cNvSpPr/>
          <p:nvPr/>
        </p:nvSpPr>
        <p:spPr>
          <a:xfrm>
            <a:off x="4143191" y="9258258"/>
            <a:ext cx="800939" cy="584034"/>
          </a:xfrm>
          <a:custGeom>
            <a:avLst/>
            <a:gdLst>
              <a:gd name="connsiteX0" fmla="*/ 184 w 800939"/>
              <a:gd name="connsiteY0" fmla="*/ 42 h 584034"/>
              <a:gd name="connsiteX1" fmla="*/ 479609 w 800939"/>
              <a:gd name="connsiteY1" fmla="*/ 203242 h 584034"/>
              <a:gd name="connsiteX2" fmla="*/ 619309 w 800939"/>
              <a:gd name="connsiteY2" fmla="*/ 323892 h 584034"/>
              <a:gd name="connsiteX3" fmla="*/ 454209 w 800939"/>
              <a:gd name="connsiteY3" fmla="*/ 282617 h 584034"/>
              <a:gd name="connsiteX4" fmla="*/ 797109 w 800939"/>
              <a:gd name="connsiteY4" fmla="*/ 317542 h 584034"/>
              <a:gd name="connsiteX5" fmla="*/ 622484 w 800939"/>
              <a:gd name="connsiteY5" fmla="*/ 450892 h 584034"/>
              <a:gd name="connsiteX6" fmla="*/ 378009 w 800939"/>
              <a:gd name="connsiteY6" fmla="*/ 581067 h 584034"/>
              <a:gd name="connsiteX7" fmla="*/ 793934 w 800939"/>
              <a:gd name="connsiteY7" fmla="*/ 317542 h 584034"/>
              <a:gd name="connsiteX8" fmla="*/ 451034 w 800939"/>
              <a:gd name="connsiteY8" fmla="*/ 244517 h 584034"/>
              <a:gd name="connsiteX9" fmla="*/ 187509 w 800939"/>
              <a:gd name="connsiteY9" fmla="*/ 79417 h 584034"/>
              <a:gd name="connsiteX10" fmla="*/ 419284 w 800939"/>
              <a:gd name="connsiteY10" fmla="*/ 184192 h 584034"/>
              <a:gd name="connsiteX11" fmla="*/ 184 w 800939"/>
              <a:gd name="connsiteY11" fmla="*/ 42 h 58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39" h="584034">
                <a:moveTo>
                  <a:pt x="184" y="42"/>
                </a:moveTo>
                <a:cubicBezTo>
                  <a:pt x="10238" y="3217"/>
                  <a:pt x="376422" y="149267"/>
                  <a:pt x="479609" y="203242"/>
                </a:cubicBezTo>
                <a:cubicBezTo>
                  <a:pt x="582796" y="257217"/>
                  <a:pt x="623542" y="310663"/>
                  <a:pt x="619309" y="323892"/>
                </a:cubicBezTo>
                <a:cubicBezTo>
                  <a:pt x="615076" y="337121"/>
                  <a:pt x="424576" y="283675"/>
                  <a:pt x="454209" y="282617"/>
                </a:cubicBezTo>
                <a:cubicBezTo>
                  <a:pt x="483842" y="281559"/>
                  <a:pt x="769063" y="289496"/>
                  <a:pt x="797109" y="317542"/>
                </a:cubicBezTo>
                <a:cubicBezTo>
                  <a:pt x="825155" y="345588"/>
                  <a:pt x="692334" y="406971"/>
                  <a:pt x="622484" y="450892"/>
                </a:cubicBezTo>
                <a:cubicBezTo>
                  <a:pt x="552634" y="494813"/>
                  <a:pt x="349434" y="603292"/>
                  <a:pt x="378009" y="581067"/>
                </a:cubicBezTo>
                <a:cubicBezTo>
                  <a:pt x="406584" y="558842"/>
                  <a:pt x="781763" y="373634"/>
                  <a:pt x="793934" y="317542"/>
                </a:cubicBezTo>
                <a:cubicBezTo>
                  <a:pt x="806105" y="261450"/>
                  <a:pt x="552105" y="284205"/>
                  <a:pt x="451034" y="244517"/>
                </a:cubicBezTo>
                <a:cubicBezTo>
                  <a:pt x="349963" y="204830"/>
                  <a:pt x="192801" y="89471"/>
                  <a:pt x="187509" y="79417"/>
                </a:cubicBezTo>
                <a:cubicBezTo>
                  <a:pt x="182217" y="69363"/>
                  <a:pt x="444684" y="194246"/>
                  <a:pt x="419284" y="184192"/>
                </a:cubicBezTo>
                <a:cubicBezTo>
                  <a:pt x="393884" y="174138"/>
                  <a:pt x="-9870" y="-3133"/>
                  <a:pt x="184" y="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D10F1C6B-A78D-9003-9964-BE1E869BC32A}"/>
              </a:ext>
            </a:extLst>
          </p:cNvPr>
          <p:cNvSpPr/>
          <p:nvPr/>
        </p:nvSpPr>
        <p:spPr>
          <a:xfrm>
            <a:off x="4216402" y="10052033"/>
            <a:ext cx="940066" cy="923910"/>
          </a:xfrm>
          <a:custGeom>
            <a:avLst/>
            <a:gdLst>
              <a:gd name="connsiteX0" fmla="*/ 939798 w 940066"/>
              <a:gd name="connsiteY0" fmla="*/ 17 h 923910"/>
              <a:gd name="connsiteX1" fmla="*/ 355598 w 940066"/>
              <a:gd name="connsiteY1" fmla="*/ 590567 h 923910"/>
              <a:gd name="connsiteX2" fmla="*/ 6348 w 940066"/>
              <a:gd name="connsiteY2" fmla="*/ 920767 h 923910"/>
              <a:gd name="connsiteX3" fmla="*/ 647698 w 940066"/>
              <a:gd name="connsiteY3" fmla="*/ 403242 h 923910"/>
              <a:gd name="connsiteX4" fmla="*/ 222248 w 940066"/>
              <a:gd name="connsiteY4" fmla="*/ 733442 h 923910"/>
              <a:gd name="connsiteX5" fmla="*/ 641348 w 940066"/>
              <a:gd name="connsiteY5" fmla="*/ 415942 h 923910"/>
              <a:gd name="connsiteX6" fmla="*/ 279398 w 940066"/>
              <a:gd name="connsiteY6" fmla="*/ 609617 h 923910"/>
              <a:gd name="connsiteX7" fmla="*/ 939798 w 940066"/>
              <a:gd name="connsiteY7" fmla="*/ 17 h 9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066" h="923910">
                <a:moveTo>
                  <a:pt x="939798" y="17"/>
                </a:moveTo>
                <a:cubicBezTo>
                  <a:pt x="952498" y="-3158"/>
                  <a:pt x="511173" y="437109"/>
                  <a:pt x="355598" y="590567"/>
                </a:cubicBezTo>
                <a:cubicBezTo>
                  <a:pt x="200023" y="744025"/>
                  <a:pt x="-42335" y="951988"/>
                  <a:pt x="6348" y="920767"/>
                </a:cubicBezTo>
                <a:cubicBezTo>
                  <a:pt x="55031" y="889546"/>
                  <a:pt x="611715" y="434463"/>
                  <a:pt x="647698" y="403242"/>
                </a:cubicBezTo>
                <a:cubicBezTo>
                  <a:pt x="683681" y="372021"/>
                  <a:pt x="223306" y="731325"/>
                  <a:pt x="222248" y="733442"/>
                </a:cubicBezTo>
                <a:cubicBezTo>
                  <a:pt x="221190" y="735559"/>
                  <a:pt x="631823" y="436579"/>
                  <a:pt x="641348" y="415942"/>
                </a:cubicBezTo>
                <a:cubicBezTo>
                  <a:pt x="650873" y="395305"/>
                  <a:pt x="229127" y="674175"/>
                  <a:pt x="279398" y="609617"/>
                </a:cubicBezTo>
                <a:cubicBezTo>
                  <a:pt x="329669" y="545059"/>
                  <a:pt x="927098" y="3192"/>
                  <a:pt x="939798" y="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F8B2EDCE-23AF-0E16-0891-053B6870DF7F}"/>
              </a:ext>
            </a:extLst>
          </p:cNvPr>
          <p:cNvSpPr/>
          <p:nvPr/>
        </p:nvSpPr>
        <p:spPr>
          <a:xfrm>
            <a:off x="5050417" y="8810540"/>
            <a:ext cx="192364" cy="1390212"/>
          </a:xfrm>
          <a:custGeom>
            <a:avLst/>
            <a:gdLst>
              <a:gd name="connsiteX0" fmla="*/ 191508 w 192364"/>
              <a:gd name="connsiteY0" fmla="*/ 85 h 1390212"/>
              <a:gd name="connsiteX1" fmla="*/ 105783 w 192364"/>
              <a:gd name="connsiteY1" fmla="*/ 1022435 h 1390212"/>
              <a:gd name="connsiteX2" fmla="*/ 105783 w 192364"/>
              <a:gd name="connsiteY2" fmla="*/ 901785 h 1390212"/>
              <a:gd name="connsiteX3" fmla="*/ 16883 w 192364"/>
              <a:gd name="connsiteY3" fmla="*/ 1384385 h 1390212"/>
              <a:gd name="connsiteX4" fmla="*/ 7358 w 192364"/>
              <a:gd name="connsiteY4" fmla="*/ 1108160 h 1390212"/>
              <a:gd name="connsiteX5" fmla="*/ 99433 w 192364"/>
              <a:gd name="connsiteY5" fmla="*/ 247735 h 1390212"/>
              <a:gd name="connsiteX6" fmla="*/ 45458 w 192364"/>
              <a:gd name="connsiteY6" fmla="*/ 1082760 h 1390212"/>
              <a:gd name="connsiteX7" fmla="*/ 191508 w 192364"/>
              <a:gd name="connsiteY7" fmla="*/ 85 h 13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364" h="1390212">
                <a:moveTo>
                  <a:pt x="191508" y="85"/>
                </a:moveTo>
                <a:cubicBezTo>
                  <a:pt x="201562" y="-9969"/>
                  <a:pt x="120070" y="872152"/>
                  <a:pt x="105783" y="1022435"/>
                </a:cubicBezTo>
                <a:cubicBezTo>
                  <a:pt x="91496" y="1172718"/>
                  <a:pt x="120600" y="841460"/>
                  <a:pt x="105783" y="901785"/>
                </a:cubicBezTo>
                <a:cubicBezTo>
                  <a:pt x="90966" y="962110"/>
                  <a:pt x="33287" y="1349989"/>
                  <a:pt x="16883" y="1384385"/>
                </a:cubicBezTo>
                <a:cubicBezTo>
                  <a:pt x="479" y="1418781"/>
                  <a:pt x="-6400" y="1297602"/>
                  <a:pt x="7358" y="1108160"/>
                </a:cubicBezTo>
                <a:cubicBezTo>
                  <a:pt x="21116" y="918718"/>
                  <a:pt x="93083" y="251968"/>
                  <a:pt x="99433" y="247735"/>
                </a:cubicBezTo>
                <a:cubicBezTo>
                  <a:pt x="105783" y="243502"/>
                  <a:pt x="32758" y="1120860"/>
                  <a:pt x="45458" y="1082760"/>
                </a:cubicBezTo>
                <a:cubicBezTo>
                  <a:pt x="58158" y="1044660"/>
                  <a:pt x="181454" y="10139"/>
                  <a:pt x="191508" y="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CD64DCBF-F55D-5996-8E75-622C715BD34F}"/>
              </a:ext>
            </a:extLst>
          </p:cNvPr>
          <p:cNvSpPr/>
          <p:nvPr/>
        </p:nvSpPr>
        <p:spPr>
          <a:xfrm>
            <a:off x="2134839" y="9627174"/>
            <a:ext cx="1142322" cy="677404"/>
          </a:xfrm>
          <a:custGeom>
            <a:avLst/>
            <a:gdLst>
              <a:gd name="connsiteX0" fmla="*/ 1138886 w 1142322"/>
              <a:gd name="connsiteY0" fmla="*/ 55977 h 677404"/>
              <a:gd name="connsiteX1" fmla="*/ 931852 w 1142322"/>
              <a:gd name="connsiteY1" fmla="*/ 12845 h 677404"/>
              <a:gd name="connsiteX2" fmla="*/ 254678 w 1142322"/>
              <a:gd name="connsiteY2" fmla="*/ 323396 h 677404"/>
              <a:gd name="connsiteX3" fmla="*/ 470338 w 1142322"/>
              <a:gd name="connsiteY3" fmla="*/ 202626 h 677404"/>
              <a:gd name="connsiteX4" fmla="*/ 90776 w 1142322"/>
              <a:gd name="connsiteY4" fmla="*/ 491611 h 677404"/>
              <a:gd name="connsiteX5" fmla="*/ 199 w 1142322"/>
              <a:gd name="connsiteY5" fmla="*/ 677079 h 677404"/>
              <a:gd name="connsiteX6" fmla="*/ 103716 w 1142322"/>
              <a:gd name="connsiteY6" fmla="*/ 448479 h 677404"/>
              <a:gd name="connsiteX7" fmla="*/ 647180 w 1142322"/>
              <a:gd name="connsiteY7" fmla="*/ 146554 h 677404"/>
              <a:gd name="connsiteX8" fmla="*/ 371135 w 1142322"/>
              <a:gd name="connsiteY8" fmla="*/ 448479 h 677404"/>
              <a:gd name="connsiteX9" fmla="*/ 802455 w 1142322"/>
              <a:gd name="connsiteY9" fmla="*/ 25784 h 677404"/>
              <a:gd name="connsiteX10" fmla="*/ 1138886 w 1142322"/>
              <a:gd name="connsiteY10" fmla="*/ 55977 h 67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2322" h="677404">
                <a:moveTo>
                  <a:pt x="1138886" y="55977"/>
                </a:moveTo>
                <a:cubicBezTo>
                  <a:pt x="1160452" y="53821"/>
                  <a:pt x="1079220" y="-31725"/>
                  <a:pt x="931852" y="12845"/>
                </a:cubicBezTo>
                <a:cubicBezTo>
                  <a:pt x="784484" y="57415"/>
                  <a:pt x="331597" y="291766"/>
                  <a:pt x="254678" y="323396"/>
                </a:cubicBezTo>
                <a:cubicBezTo>
                  <a:pt x="177759" y="355026"/>
                  <a:pt x="497655" y="174590"/>
                  <a:pt x="470338" y="202626"/>
                </a:cubicBezTo>
                <a:cubicBezTo>
                  <a:pt x="443021" y="230662"/>
                  <a:pt x="169132" y="412536"/>
                  <a:pt x="90776" y="491611"/>
                </a:cubicBezTo>
                <a:cubicBezTo>
                  <a:pt x="12419" y="570687"/>
                  <a:pt x="-1958" y="684268"/>
                  <a:pt x="199" y="677079"/>
                </a:cubicBezTo>
                <a:cubicBezTo>
                  <a:pt x="2356" y="669890"/>
                  <a:pt x="-4114" y="536900"/>
                  <a:pt x="103716" y="448479"/>
                </a:cubicBezTo>
                <a:cubicBezTo>
                  <a:pt x="211546" y="360058"/>
                  <a:pt x="602610" y="146554"/>
                  <a:pt x="647180" y="146554"/>
                </a:cubicBezTo>
                <a:cubicBezTo>
                  <a:pt x="691750" y="146554"/>
                  <a:pt x="345256" y="468607"/>
                  <a:pt x="371135" y="448479"/>
                </a:cubicBezTo>
                <a:cubicBezTo>
                  <a:pt x="397014" y="428351"/>
                  <a:pt x="678810" y="90482"/>
                  <a:pt x="802455" y="25784"/>
                </a:cubicBezTo>
                <a:cubicBezTo>
                  <a:pt x="926100" y="-38914"/>
                  <a:pt x="1117320" y="58133"/>
                  <a:pt x="1138886" y="559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76EC1EE5-AED9-60E3-1D23-DBDC31E5D3E1}"/>
              </a:ext>
            </a:extLst>
          </p:cNvPr>
          <p:cNvSpPr/>
          <p:nvPr/>
        </p:nvSpPr>
        <p:spPr>
          <a:xfrm>
            <a:off x="1893446" y="9881458"/>
            <a:ext cx="666093" cy="530697"/>
          </a:xfrm>
          <a:custGeom>
            <a:avLst/>
            <a:gdLst>
              <a:gd name="connsiteX0" fmla="*/ 664286 w 666093"/>
              <a:gd name="connsiteY0" fmla="*/ 4414 h 530697"/>
              <a:gd name="connsiteX1" fmla="*/ 370988 w 666093"/>
              <a:gd name="connsiteY1" fmla="*/ 314965 h 530697"/>
              <a:gd name="connsiteX2" fmla="*/ 52 w 666093"/>
              <a:gd name="connsiteY2" fmla="*/ 530625 h 530697"/>
              <a:gd name="connsiteX3" fmla="*/ 396867 w 666093"/>
              <a:gd name="connsiteY3" fmla="*/ 293399 h 530697"/>
              <a:gd name="connsiteX4" fmla="*/ 491758 w 666093"/>
              <a:gd name="connsiteY4" fmla="*/ 142436 h 530697"/>
              <a:gd name="connsiteX5" fmla="*/ 664286 w 666093"/>
              <a:gd name="connsiteY5" fmla="*/ 4414 h 5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093" h="530697">
                <a:moveTo>
                  <a:pt x="664286" y="4414"/>
                </a:moveTo>
                <a:cubicBezTo>
                  <a:pt x="644158" y="33169"/>
                  <a:pt x="481694" y="227263"/>
                  <a:pt x="370988" y="314965"/>
                </a:cubicBezTo>
                <a:cubicBezTo>
                  <a:pt x="260282" y="402667"/>
                  <a:pt x="-4261" y="534219"/>
                  <a:pt x="52" y="530625"/>
                </a:cubicBezTo>
                <a:cubicBezTo>
                  <a:pt x="4365" y="527031"/>
                  <a:pt x="314916" y="358097"/>
                  <a:pt x="396867" y="293399"/>
                </a:cubicBezTo>
                <a:cubicBezTo>
                  <a:pt x="478818" y="228701"/>
                  <a:pt x="452939" y="189881"/>
                  <a:pt x="491758" y="142436"/>
                </a:cubicBezTo>
                <a:cubicBezTo>
                  <a:pt x="530577" y="94991"/>
                  <a:pt x="684414" y="-24341"/>
                  <a:pt x="664286" y="44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68540E0B-C5B0-E515-AF2B-5891ED8B2E32}"/>
              </a:ext>
            </a:extLst>
          </p:cNvPr>
          <p:cNvSpPr/>
          <p:nvPr/>
        </p:nvSpPr>
        <p:spPr>
          <a:xfrm>
            <a:off x="1207594" y="10652728"/>
            <a:ext cx="309716" cy="540147"/>
          </a:xfrm>
          <a:custGeom>
            <a:avLst/>
            <a:gdLst>
              <a:gd name="connsiteX0" fmla="*/ 306342 w 309716"/>
              <a:gd name="connsiteY0" fmla="*/ 895 h 540147"/>
              <a:gd name="connsiteX1" fmla="*/ 159693 w 309716"/>
              <a:gd name="connsiteY1" fmla="*/ 272627 h 540147"/>
              <a:gd name="connsiteX2" fmla="*/ 51863 w 309716"/>
              <a:gd name="connsiteY2" fmla="*/ 540046 h 540147"/>
              <a:gd name="connsiteX3" fmla="*/ 142440 w 309716"/>
              <a:gd name="connsiteY3" fmla="*/ 242434 h 540147"/>
              <a:gd name="connsiteX4" fmla="*/ 4417 w 309716"/>
              <a:gd name="connsiteY4" fmla="*/ 367517 h 540147"/>
              <a:gd name="connsiteX5" fmla="*/ 306342 w 309716"/>
              <a:gd name="connsiteY5" fmla="*/ 895 h 5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16" h="540147">
                <a:moveTo>
                  <a:pt x="306342" y="895"/>
                </a:moveTo>
                <a:cubicBezTo>
                  <a:pt x="332221" y="-14920"/>
                  <a:pt x="202106" y="182769"/>
                  <a:pt x="159693" y="272627"/>
                </a:cubicBezTo>
                <a:cubicBezTo>
                  <a:pt x="117280" y="362485"/>
                  <a:pt x="54738" y="545078"/>
                  <a:pt x="51863" y="540046"/>
                </a:cubicBezTo>
                <a:cubicBezTo>
                  <a:pt x="48988" y="535014"/>
                  <a:pt x="150348" y="271189"/>
                  <a:pt x="142440" y="242434"/>
                </a:cubicBezTo>
                <a:cubicBezTo>
                  <a:pt x="134532" y="213679"/>
                  <a:pt x="-28651" y="405617"/>
                  <a:pt x="4417" y="367517"/>
                </a:cubicBezTo>
                <a:cubicBezTo>
                  <a:pt x="37485" y="329417"/>
                  <a:pt x="280463" y="16710"/>
                  <a:pt x="306342" y="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E13EE754-B53A-8548-4759-4F2C402A872E}"/>
              </a:ext>
            </a:extLst>
          </p:cNvPr>
          <p:cNvSpPr/>
          <p:nvPr/>
        </p:nvSpPr>
        <p:spPr>
          <a:xfrm>
            <a:off x="1901740" y="9682025"/>
            <a:ext cx="1679443" cy="730122"/>
          </a:xfrm>
          <a:custGeom>
            <a:avLst/>
            <a:gdLst>
              <a:gd name="connsiteX0" fmla="*/ 1678222 w 1679443"/>
              <a:gd name="connsiteY0" fmla="*/ 1126 h 730122"/>
              <a:gd name="connsiteX1" fmla="*/ 595607 w 1679443"/>
              <a:gd name="connsiteY1" fmla="*/ 380688 h 730122"/>
              <a:gd name="connsiteX2" fmla="*/ 854400 w 1679443"/>
              <a:gd name="connsiteY2" fmla="*/ 294424 h 730122"/>
              <a:gd name="connsiteX3" fmla="*/ 385 w 1679443"/>
              <a:gd name="connsiteY3" fmla="*/ 730058 h 730122"/>
              <a:gd name="connsiteX4" fmla="*/ 975169 w 1679443"/>
              <a:gd name="connsiteY4" fmla="*/ 259918 h 730122"/>
              <a:gd name="connsiteX5" fmla="*/ 750883 w 1679443"/>
              <a:gd name="connsiteY5" fmla="*/ 182281 h 730122"/>
              <a:gd name="connsiteX6" fmla="*/ 1087313 w 1679443"/>
              <a:gd name="connsiteY6" fmla="*/ 190907 h 730122"/>
              <a:gd name="connsiteX7" fmla="*/ 949290 w 1679443"/>
              <a:gd name="connsiteY7" fmla="*/ 70137 h 730122"/>
              <a:gd name="connsiteX8" fmla="*/ 1074373 w 1679443"/>
              <a:gd name="connsiteY8" fmla="*/ 156401 h 730122"/>
              <a:gd name="connsiteX9" fmla="*/ 1272781 w 1679443"/>
              <a:gd name="connsiteY9" fmla="*/ 5439 h 730122"/>
              <a:gd name="connsiteX10" fmla="*/ 819894 w 1679443"/>
              <a:gd name="connsiteY10" fmla="*/ 255605 h 730122"/>
              <a:gd name="connsiteX11" fmla="*/ 1678222 w 1679443"/>
              <a:gd name="connsiteY11" fmla="*/ 1126 h 73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9443" h="730122">
                <a:moveTo>
                  <a:pt x="1678222" y="1126"/>
                </a:moveTo>
                <a:cubicBezTo>
                  <a:pt x="1640841" y="21973"/>
                  <a:pt x="732911" y="331805"/>
                  <a:pt x="595607" y="380688"/>
                </a:cubicBezTo>
                <a:cubicBezTo>
                  <a:pt x="458303" y="429571"/>
                  <a:pt x="953604" y="236196"/>
                  <a:pt x="854400" y="294424"/>
                </a:cubicBezTo>
                <a:cubicBezTo>
                  <a:pt x="755196" y="352652"/>
                  <a:pt x="-19743" y="735809"/>
                  <a:pt x="385" y="730058"/>
                </a:cubicBezTo>
                <a:cubicBezTo>
                  <a:pt x="20513" y="724307"/>
                  <a:pt x="850086" y="351214"/>
                  <a:pt x="975169" y="259918"/>
                </a:cubicBezTo>
                <a:cubicBezTo>
                  <a:pt x="1100252" y="168622"/>
                  <a:pt x="732192" y="193783"/>
                  <a:pt x="750883" y="182281"/>
                </a:cubicBezTo>
                <a:cubicBezTo>
                  <a:pt x="769574" y="170779"/>
                  <a:pt x="1054245" y="209598"/>
                  <a:pt x="1087313" y="190907"/>
                </a:cubicBezTo>
                <a:cubicBezTo>
                  <a:pt x="1120381" y="172216"/>
                  <a:pt x="951447" y="75888"/>
                  <a:pt x="949290" y="70137"/>
                </a:cubicBezTo>
                <a:cubicBezTo>
                  <a:pt x="947133" y="64386"/>
                  <a:pt x="1020458" y="167184"/>
                  <a:pt x="1074373" y="156401"/>
                </a:cubicBezTo>
                <a:cubicBezTo>
                  <a:pt x="1128288" y="145618"/>
                  <a:pt x="1315194" y="-11095"/>
                  <a:pt x="1272781" y="5439"/>
                </a:cubicBezTo>
                <a:cubicBezTo>
                  <a:pt x="1230368" y="21973"/>
                  <a:pt x="756634" y="255605"/>
                  <a:pt x="819894" y="255605"/>
                </a:cubicBezTo>
                <a:cubicBezTo>
                  <a:pt x="883154" y="255605"/>
                  <a:pt x="1715603" y="-19721"/>
                  <a:pt x="1678222" y="11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D2C49A40-9585-9076-2774-74C5C47A6D2E}"/>
              </a:ext>
            </a:extLst>
          </p:cNvPr>
          <p:cNvSpPr/>
          <p:nvPr/>
        </p:nvSpPr>
        <p:spPr>
          <a:xfrm>
            <a:off x="2484189" y="9825264"/>
            <a:ext cx="958354" cy="406112"/>
          </a:xfrm>
          <a:custGeom>
            <a:avLst/>
            <a:gdLst>
              <a:gd name="connsiteX0" fmla="*/ 957751 w 958354"/>
              <a:gd name="connsiteY0" fmla="*/ 223 h 406112"/>
              <a:gd name="connsiteX1" fmla="*/ 487611 w 958354"/>
              <a:gd name="connsiteY1" fmla="*/ 228823 h 406112"/>
              <a:gd name="connsiteX2" fmla="*/ 219 w 958354"/>
              <a:gd name="connsiteY2" fmla="*/ 405664 h 406112"/>
              <a:gd name="connsiteX3" fmla="*/ 547996 w 958354"/>
              <a:gd name="connsiteY3" fmla="*/ 177064 h 406112"/>
              <a:gd name="connsiteX4" fmla="*/ 388407 w 958354"/>
              <a:gd name="connsiteY4" fmla="*/ 185691 h 406112"/>
              <a:gd name="connsiteX5" fmla="*/ 957751 w 958354"/>
              <a:gd name="connsiteY5" fmla="*/ 223 h 4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354" h="406112">
                <a:moveTo>
                  <a:pt x="957751" y="223"/>
                </a:moveTo>
                <a:cubicBezTo>
                  <a:pt x="974285" y="7412"/>
                  <a:pt x="647200" y="161249"/>
                  <a:pt x="487611" y="228823"/>
                </a:cubicBezTo>
                <a:cubicBezTo>
                  <a:pt x="328022" y="296397"/>
                  <a:pt x="-9845" y="414290"/>
                  <a:pt x="219" y="405664"/>
                </a:cubicBezTo>
                <a:cubicBezTo>
                  <a:pt x="10283" y="397038"/>
                  <a:pt x="483298" y="213726"/>
                  <a:pt x="547996" y="177064"/>
                </a:cubicBezTo>
                <a:cubicBezTo>
                  <a:pt x="612694" y="140402"/>
                  <a:pt x="324428" y="210132"/>
                  <a:pt x="388407" y="185691"/>
                </a:cubicBezTo>
                <a:cubicBezTo>
                  <a:pt x="452386" y="161250"/>
                  <a:pt x="941217" y="-6966"/>
                  <a:pt x="957751" y="2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B35F5839-B4C3-5320-4E82-C5C2B6897CF3}"/>
              </a:ext>
            </a:extLst>
          </p:cNvPr>
          <p:cNvSpPr/>
          <p:nvPr/>
        </p:nvSpPr>
        <p:spPr>
          <a:xfrm>
            <a:off x="1500993" y="10492386"/>
            <a:ext cx="604140" cy="766506"/>
          </a:xfrm>
          <a:custGeom>
            <a:avLst/>
            <a:gdLst>
              <a:gd name="connsiteX0" fmla="*/ 47449 w 604140"/>
              <a:gd name="connsiteY0" fmla="*/ 14588 h 766506"/>
              <a:gd name="connsiteX1" fmla="*/ 181158 w 604140"/>
              <a:gd name="connsiteY1" fmla="*/ 454535 h 766506"/>
              <a:gd name="connsiteX2" fmla="*/ 258796 w 604140"/>
              <a:gd name="connsiteY2" fmla="*/ 683135 h 766506"/>
              <a:gd name="connsiteX3" fmla="*/ 224290 w 604140"/>
              <a:gd name="connsiteY3" fmla="*/ 510606 h 766506"/>
              <a:gd name="connsiteX4" fmla="*/ 3 w 604140"/>
              <a:gd name="connsiteY4" fmla="*/ 765086 h 766506"/>
              <a:gd name="connsiteX5" fmla="*/ 219977 w 604140"/>
              <a:gd name="connsiteY5" fmla="*/ 372584 h 766506"/>
              <a:gd name="connsiteX6" fmla="*/ 603852 w 604140"/>
              <a:gd name="connsiteY6" fmla="*/ 57720 h 766506"/>
              <a:gd name="connsiteX7" fmla="*/ 155279 w 604140"/>
              <a:gd name="connsiteY7" fmla="*/ 428656 h 766506"/>
              <a:gd name="connsiteX8" fmla="*/ 86267 w 604140"/>
              <a:gd name="connsiteY8" fmla="*/ 135357 h 766506"/>
              <a:gd name="connsiteX9" fmla="*/ 47449 w 604140"/>
              <a:gd name="connsiteY9" fmla="*/ 14588 h 76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140" h="766506">
                <a:moveTo>
                  <a:pt x="47449" y="14588"/>
                </a:moveTo>
                <a:cubicBezTo>
                  <a:pt x="63264" y="67784"/>
                  <a:pt x="145934" y="343111"/>
                  <a:pt x="181158" y="454535"/>
                </a:cubicBezTo>
                <a:cubicBezTo>
                  <a:pt x="216383" y="565960"/>
                  <a:pt x="251607" y="673790"/>
                  <a:pt x="258796" y="683135"/>
                </a:cubicBezTo>
                <a:cubicBezTo>
                  <a:pt x="265985" y="692480"/>
                  <a:pt x="267422" y="496948"/>
                  <a:pt x="224290" y="510606"/>
                </a:cubicBezTo>
                <a:cubicBezTo>
                  <a:pt x="181158" y="524264"/>
                  <a:pt x="722" y="788090"/>
                  <a:pt x="3" y="765086"/>
                </a:cubicBezTo>
                <a:cubicBezTo>
                  <a:pt x="-716" y="742082"/>
                  <a:pt x="119336" y="490478"/>
                  <a:pt x="219977" y="372584"/>
                </a:cubicBezTo>
                <a:cubicBezTo>
                  <a:pt x="320619" y="254690"/>
                  <a:pt x="614635" y="48375"/>
                  <a:pt x="603852" y="57720"/>
                </a:cubicBezTo>
                <a:cubicBezTo>
                  <a:pt x="593069" y="67065"/>
                  <a:pt x="241543" y="415717"/>
                  <a:pt x="155279" y="428656"/>
                </a:cubicBezTo>
                <a:cubicBezTo>
                  <a:pt x="69015" y="441596"/>
                  <a:pt x="103520" y="205087"/>
                  <a:pt x="86267" y="135357"/>
                </a:cubicBezTo>
                <a:cubicBezTo>
                  <a:pt x="69014" y="65627"/>
                  <a:pt x="31634" y="-38608"/>
                  <a:pt x="47449" y="145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DD62D28C-E3CD-5E7D-7A0F-4F65C1F2F2B2}"/>
              </a:ext>
            </a:extLst>
          </p:cNvPr>
          <p:cNvSpPr/>
          <p:nvPr/>
        </p:nvSpPr>
        <p:spPr>
          <a:xfrm>
            <a:off x="2790432" y="9910424"/>
            <a:ext cx="738739" cy="842627"/>
          </a:xfrm>
          <a:custGeom>
            <a:avLst/>
            <a:gdLst>
              <a:gd name="connsiteX0" fmla="*/ 213 w 738739"/>
              <a:gd name="connsiteY0" fmla="*/ 285999 h 842627"/>
              <a:gd name="connsiteX1" fmla="*/ 711893 w 738739"/>
              <a:gd name="connsiteY1" fmla="*/ 40146 h 842627"/>
              <a:gd name="connsiteX2" fmla="*/ 565243 w 738739"/>
              <a:gd name="connsiteY2" fmla="*/ 221301 h 842627"/>
              <a:gd name="connsiteX3" fmla="*/ 340957 w 738739"/>
              <a:gd name="connsiteY3" fmla="*/ 838089 h 842627"/>
              <a:gd name="connsiteX4" fmla="*/ 427221 w 738739"/>
              <a:gd name="connsiteY4" fmla="*/ 475780 h 842627"/>
              <a:gd name="connsiteX5" fmla="*/ 634255 w 738739"/>
              <a:gd name="connsiteY5" fmla="*/ 1327 h 842627"/>
              <a:gd name="connsiteX6" fmla="*/ 213 w 738739"/>
              <a:gd name="connsiteY6" fmla="*/ 285999 h 8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739" h="842627">
                <a:moveTo>
                  <a:pt x="213" y="285999"/>
                </a:moveTo>
                <a:cubicBezTo>
                  <a:pt x="13152" y="292469"/>
                  <a:pt x="617721" y="50929"/>
                  <a:pt x="711893" y="40146"/>
                </a:cubicBezTo>
                <a:cubicBezTo>
                  <a:pt x="806065" y="29363"/>
                  <a:pt x="627066" y="88311"/>
                  <a:pt x="565243" y="221301"/>
                </a:cubicBezTo>
                <a:cubicBezTo>
                  <a:pt x="503420" y="354291"/>
                  <a:pt x="363961" y="795676"/>
                  <a:pt x="340957" y="838089"/>
                </a:cubicBezTo>
                <a:cubicBezTo>
                  <a:pt x="317953" y="880502"/>
                  <a:pt x="378338" y="615240"/>
                  <a:pt x="427221" y="475780"/>
                </a:cubicBezTo>
                <a:cubicBezTo>
                  <a:pt x="476104" y="336320"/>
                  <a:pt x="703266" y="25050"/>
                  <a:pt x="634255" y="1327"/>
                </a:cubicBezTo>
                <a:cubicBezTo>
                  <a:pt x="565244" y="-22396"/>
                  <a:pt x="-12726" y="279529"/>
                  <a:pt x="213" y="285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DE3239E7-EAF5-D325-66A9-E08BFBAC731C}"/>
              </a:ext>
            </a:extLst>
          </p:cNvPr>
          <p:cNvSpPr/>
          <p:nvPr/>
        </p:nvSpPr>
        <p:spPr>
          <a:xfrm>
            <a:off x="1974234" y="10688871"/>
            <a:ext cx="911424" cy="747858"/>
          </a:xfrm>
          <a:custGeom>
            <a:avLst/>
            <a:gdLst>
              <a:gd name="connsiteX0" fmla="*/ 872483 w 911424"/>
              <a:gd name="connsiteY0" fmla="*/ 3571 h 747858"/>
              <a:gd name="connsiteX1" fmla="*/ 415283 w 911424"/>
              <a:gd name="connsiteY1" fmla="*/ 253737 h 747858"/>
              <a:gd name="connsiteX2" fmla="*/ 40034 w 911424"/>
              <a:gd name="connsiteY2" fmla="*/ 723876 h 747858"/>
              <a:gd name="connsiteX3" fmla="*/ 109045 w 911424"/>
              <a:gd name="connsiteY3" fmla="*/ 628986 h 747858"/>
              <a:gd name="connsiteX4" fmla="*/ 911302 w 911424"/>
              <a:gd name="connsiteY4" fmla="*/ 197665 h 747858"/>
              <a:gd name="connsiteX5" fmla="*/ 173743 w 911424"/>
              <a:gd name="connsiteY5" fmla="*/ 551348 h 747858"/>
              <a:gd name="connsiteX6" fmla="*/ 648196 w 911424"/>
              <a:gd name="connsiteY6" fmla="*/ 137280 h 747858"/>
              <a:gd name="connsiteX7" fmla="*/ 872483 w 911424"/>
              <a:gd name="connsiteY7" fmla="*/ 3571 h 7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424" h="747858">
                <a:moveTo>
                  <a:pt x="872483" y="3571"/>
                </a:moveTo>
                <a:cubicBezTo>
                  <a:pt x="833664" y="22980"/>
                  <a:pt x="554024" y="133686"/>
                  <a:pt x="415283" y="253737"/>
                </a:cubicBezTo>
                <a:cubicBezTo>
                  <a:pt x="276542" y="373788"/>
                  <a:pt x="91074" y="661335"/>
                  <a:pt x="40034" y="723876"/>
                </a:cubicBezTo>
                <a:cubicBezTo>
                  <a:pt x="-11006" y="786417"/>
                  <a:pt x="-36166" y="716688"/>
                  <a:pt x="109045" y="628986"/>
                </a:cubicBezTo>
                <a:cubicBezTo>
                  <a:pt x="254256" y="541284"/>
                  <a:pt x="900519" y="210605"/>
                  <a:pt x="911302" y="197665"/>
                </a:cubicBezTo>
                <a:cubicBezTo>
                  <a:pt x="922085" y="184725"/>
                  <a:pt x="217594" y="561412"/>
                  <a:pt x="173743" y="551348"/>
                </a:cubicBezTo>
                <a:cubicBezTo>
                  <a:pt x="129892" y="541284"/>
                  <a:pt x="533177" y="228576"/>
                  <a:pt x="648196" y="137280"/>
                </a:cubicBezTo>
                <a:cubicBezTo>
                  <a:pt x="763215" y="45984"/>
                  <a:pt x="911302" y="-15838"/>
                  <a:pt x="872483" y="35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9D3A4D8A-DC68-EC46-2B43-B3921AE48D6F}"/>
              </a:ext>
            </a:extLst>
          </p:cNvPr>
          <p:cNvSpPr/>
          <p:nvPr/>
        </p:nvSpPr>
        <p:spPr>
          <a:xfrm>
            <a:off x="2322677" y="11312100"/>
            <a:ext cx="2499182" cy="565411"/>
          </a:xfrm>
          <a:custGeom>
            <a:avLst/>
            <a:gdLst>
              <a:gd name="connsiteX0" fmla="*/ 6455 w 2499182"/>
              <a:gd name="connsiteY0" fmla="*/ 552096 h 565411"/>
              <a:gd name="connsiteX1" fmla="*/ 1645474 w 2499182"/>
              <a:gd name="connsiteY1" fmla="*/ 40262 h 565411"/>
              <a:gd name="connsiteX2" fmla="*/ 1323421 w 2499182"/>
              <a:gd name="connsiteY2" fmla="*/ 201289 h 565411"/>
              <a:gd name="connsiteX3" fmla="*/ 2496614 w 2499182"/>
              <a:gd name="connsiteY3" fmla="*/ 6 h 565411"/>
              <a:gd name="connsiteX4" fmla="*/ 1599466 w 2499182"/>
              <a:gd name="connsiteY4" fmla="*/ 195538 h 565411"/>
              <a:gd name="connsiteX5" fmla="*/ 334259 w 2499182"/>
              <a:gd name="connsiteY5" fmla="*/ 523342 h 565411"/>
              <a:gd name="connsiteX6" fmla="*/ 1047376 w 2499182"/>
              <a:gd name="connsiteY6" fmla="*/ 425575 h 565411"/>
              <a:gd name="connsiteX7" fmla="*/ 6455 w 2499182"/>
              <a:gd name="connsiteY7" fmla="*/ 552096 h 5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9182" h="565411">
                <a:moveTo>
                  <a:pt x="6455" y="552096"/>
                </a:moveTo>
                <a:cubicBezTo>
                  <a:pt x="106138" y="487877"/>
                  <a:pt x="1425980" y="98730"/>
                  <a:pt x="1645474" y="40262"/>
                </a:cubicBezTo>
                <a:cubicBezTo>
                  <a:pt x="1864968" y="-18206"/>
                  <a:pt x="1181564" y="207998"/>
                  <a:pt x="1323421" y="201289"/>
                </a:cubicBezTo>
                <a:cubicBezTo>
                  <a:pt x="1465278" y="194580"/>
                  <a:pt x="2450607" y="964"/>
                  <a:pt x="2496614" y="6"/>
                </a:cubicBezTo>
                <a:cubicBezTo>
                  <a:pt x="2542621" y="-952"/>
                  <a:pt x="1959858" y="108315"/>
                  <a:pt x="1599466" y="195538"/>
                </a:cubicBezTo>
                <a:cubicBezTo>
                  <a:pt x="1239074" y="282761"/>
                  <a:pt x="426274" y="485003"/>
                  <a:pt x="334259" y="523342"/>
                </a:cubicBezTo>
                <a:cubicBezTo>
                  <a:pt x="242244" y="561681"/>
                  <a:pt x="1101051" y="423658"/>
                  <a:pt x="1047376" y="425575"/>
                </a:cubicBezTo>
                <a:cubicBezTo>
                  <a:pt x="993701" y="427492"/>
                  <a:pt x="-93228" y="616315"/>
                  <a:pt x="6455" y="5520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2505B397-2117-38E8-8014-C235475B15DF}"/>
              </a:ext>
            </a:extLst>
          </p:cNvPr>
          <p:cNvSpPr/>
          <p:nvPr/>
        </p:nvSpPr>
        <p:spPr>
          <a:xfrm>
            <a:off x="485683" y="2609372"/>
            <a:ext cx="206947" cy="150881"/>
          </a:xfrm>
          <a:custGeom>
            <a:avLst/>
            <a:gdLst>
              <a:gd name="connsiteX0" fmla="*/ 92 w 206947"/>
              <a:gd name="connsiteY0" fmla="*/ 478 h 150881"/>
              <a:gd name="connsiteX1" fmla="*/ 139792 w 206947"/>
              <a:gd name="connsiteY1" fmla="*/ 35403 h 150881"/>
              <a:gd name="connsiteX2" fmla="*/ 133442 w 206947"/>
              <a:gd name="connsiteY2" fmla="*/ 86203 h 150881"/>
              <a:gd name="connsiteX3" fmla="*/ 206467 w 206947"/>
              <a:gd name="connsiteY3" fmla="*/ 146528 h 150881"/>
              <a:gd name="connsiteX4" fmla="*/ 162017 w 206947"/>
              <a:gd name="connsiteY4" fmla="*/ 140178 h 150881"/>
              <a:gd name="connsiteX5" fmla="*/ 101692 w 206947"/>
              <a:gd name="connsiteY5" fmla="*/ 92553 h 150881"/>
              <a:gd name="connsiteX6" fmla="*/ 117567 w 206947"/>
              <a:gd name="connsiteY6" fmla="*/ 60803 h 150881"/>
              <a:gd name="connsiteX7" fmla="*/ 92 w 206947"/>
              <a:gd name="connsiteY7" fmla="*/ 478 h 15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47" h="150881">
                <a:moveTo>
                  <a:pt x="92" y="478"/>
                </a:moveTo>
                <a:cubicBezTo>
                  <a:pt x="3796" y="-3755"/>
                  <a:pt x="117567" y="21115"/>
                  <a:pt x="139792" y="35403"/>
                </a:cubicBezTo>
                <a:cubicBezTo>
                  <a:pt x="162017" y="49691"/>
                  <a:pt x="122330" y="67682"/>
                  <a:pt x="133442" y="86203"/>
                </a:cubicBezTo>
                <a:cubicBezTo>
                  <a:pt x="144555" y="104724"/>
                  <a:pt x="201705" y="137532"/>
                  <a:pt x="206467" y="146528"/>
                </a:cubicBezTo>
                <a:cubicBezTo>
                  <a:pt x="211229" y="155524"/>
                  <a:pt x="179480" y="149174"/>
                  <a:pt x="162017" y="140178"/>
                </a:cubicBezTo>
                <a:cubicBezTo>
                  <a:pt x="144555" y="131182"/>
                  <a:pt x="109100" y="105782"/>
                  <a:pt x="101692" y="92553"/>
                </a:cubicBezTo>
                <a:cubicBezTo>
                  <a:pt x="94284" y="79324"/>
                  <a:pt x="129738" y="75620"/>
                  <a:pt x="117567" y="60803"/>
                </a:cubicBezTo>
                <a:cubicBezTo>
                  <a:pt x="105396" y="45986"/>
                  <a:pt x="-3612" y="4711"/>
                  <a:pt x="92" y="4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6BB92B7B-0DFF-90C8-B53B-3E5A02FA3F51}"/>
              </a:ext>
            </a:extLst>
          </p:cNvPr>
          <p:cNvSpPr/>
          <p:nvPr/>
        </p:nvSpPr>
        <p:spPr>
          <a:xfrm>
            <a:off x="388137" y="2631969"/>
            <a:ext cx="142968" cy="75517"/>
          </a:xfrm>
          <a:custGeom>
            <a:avLst/>
            <a:gdLst>
              <a:gd name="connsiteX0" fmla="*/ 2388 w 142968"/>
              <a:gd name="connsiteY0" fmla="*/ 106 h 75517"/>
              <a:gd name="connsiteX1" fmla="*/ 142088 w 142968"/>
              <a:gd name="connsiteY1" fmla="*/ 57256 h 75517"/>
              <a:gd name="connsiteX2" fmla="*/ 59538 w 142968"/>
              <a:gd name="connsiteY2" fmla="*/ 73131 h 75517"/>
              <a:gd name="connsiteX3" fmla="*/ 2388 w 142968"/>
              <a:gd name="connsiteY3" fmla="*/ 106 h 7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68" h="75517">
                <a:moveTo>
                  <a:pt x="2388" y="106"/>
                </a:moveTo>
                <a:cubicBezTo>
                  <a:pt x="16146" y="-2540"/>
                  <a:pt x="132563" y="45085"/>
                  <a:pt x="142088" y="57256"/>
                </a:cubicBezTo>
                <a:cubicBezTo>
                  <a:pt x="151613" y="69427"/>
                  <a:pt x="81234" y="80539"/>
                  <a:pt x="59538" y="73131"/>
                </a:cubicBezTo>
                <a:cubicBezTo>
                  <a:pt x="37842" y="65723"/>
                  <a:pt x="-11370" y="2752"/>
                  <a:pt x="2388" y="1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1D46F7DE-AE55-50CD-6963-569354AAD202}"/>
              </a:ext>
            </a:extLst>
          </p:cNvPr>
          <p:cNvSpPr/>
          <p:nvPr/>
        </p:nvSpPr>
        <p:spPr>
          <a:xfrm>
            <a:off x="402268" y="3392441"/>
            <a:ext cx="277188" cy="971698"/>
          </a:xfrm>
          <a:custGeom>
            <a:avLst/>
            <a:gdLst>
              <a:gd name="connsiteX0" fmla="*/ 232732 w 277188"/>
              <a:gd name="connsiteY0" fmla="*/ 52434 h 971698"/>
              <a:gd name="connsiteX1" fmla="*/ 277182 w 277188"/>
              <a:gd name="connsiteY1" fmla="*/ 931909 h 971698"/>
              <a:gd name="connsiteX2" fmla="*/ 232732 w 277188"/>
              <a:gd name="connsiteY2" fmla="*/ 738234 h 971698"/>
              <a:gd name="connsiteX3" fmla="*/ 957 w 277188"/>
              <a:gd name="connsiteY3" fmla="*/ 1634 h 971698"/>
              <a:gd name="connsiteX4" fmla="*/ 153357 w 277188"/>
              <a:gd name="connsiteY4" fmla="*/ 538209 h 971698"/>
              <a:gd name="connsiteX5" fmla="*/ 229557 w 277188"/>
              <a:gd name="connsiteY5" fmla="*/ 500109 h 971698"/>
              <a:gd name="connsiteX6" fmla="*/ 248607 w 277188"/>
              <a:gd name="connsiteY6" fmla="*/ 554084 h 971698"/>
              <a:gd name="connsiteX7" fmla="*/ 232732 w 277188"/>
              <a:gd name="connsiteY7" fmla="*/ 52434 h 9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88" h="971698">
                <a:moveTo>
                  <a:pt x="232732" y="52434"/>
                </a:moveTo>
                <a:cubicBezTo>
                  <a:pt x="237494" y="115405"/>
                  <a:pt x="277182" y="817609"/>
                  <a:pt x="277182" y="931909"/>
                </a:cubicBezTo>
                <a:cubicBezTo>
                  <a:pt x="277182" y="1046209"/>
                  <a:pt x="278769" y="893280"/>
                  <a:pt x="232732" y="738234"/>
                </a:cubicBezTo>
                <a:cubicBezTo>
                  <a:pt x="186695" y="583188"/>
                  <a:pt x="14186" y="34971"/>
                  <a:pt x="957" y="1634"/>
                </a:cubicBezTo>
                <a:cubicBezTo>
                  <a:pt x="-12272" y="-31703"/>
                  <a:pt x="115257" y="455130"/>
                  <a:pt x="153357" y="538209"/>
                </a:cubicBezTo>
                <a:cubicBezTo>
                  <a:pt x="191457" y="621288"/>
                  <a:pt x="213682" y="497463"/>
                  <a:pt x="229557" y="500109"/>
                </a:cubicBezTo>
                <a:cubicBezTo>
                  <a:pt x="245432" y="502755"/>
                  <a:pt x="245432" y="629226"/>
                  <a:pt x="248607" y="554084"/>
                </a:cubicBezTo>
                <a:cubicBezTo>
                  <a:pt x="251782" y="478942"/>
                  <a:pt x="227970" y="-10537"/>
                  <a:pt x="232732" y="524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BD60FD72-45AD-8FD5-32CE-0FBC831B4CD3}"/>
              </a:ext>
            </a:extLst>
          </p:cNvPr>
          <p:cNvSpPr/>
          <p:nvPr/>
        </p:nvSpPr>
        <p:spPr>
          <a:xfrm>
            <a:off x="676036" y="3979597"/>
            <a:ext cx="279691" cy="829702"/>
          </a:xfrm>
          <a:custGeom>
            <a:avLst/>
            <a:gdLst>
              <a:gd name="connsiteX0" fmla="*/ 28814 w 279691"/>
              <a:gd name="connsiteY0" fmla="*/ 5028 h 829702"/>
              <a:gd name="connsiteX1" fmla="*/ 95489 w 279691"/>
              <a:gd name="connsiteY1" fmla="*/ 462228 h 829702"/>
              <a:gd name="connsiteX2" fmla="*/ 276464 w 279691"/>
              <a:gd name="connsiteY2" fmla="*/ 824178 h 829702"/>
              <a:gd name="connsiteX3" fmla="*/ 216139 w 279691"/>
              <a:gd name="connsiteY3" fmla="*/ 690828 h 829702"/>
              <a:gd name="connsiteX4" fmla="*/ 12939 w 279691"/>
              <a:gd name="connsiteY4" fmla="*/ 246328 h 829702"/>
              <a:gd name="connsiteX5" fmla="*/ 28814 w 279691"/>
              <a:gd name="connsiteY5" fmla="*/ 5028 h 82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91" h="829702">
                <a:moveTo>
                  <a:pt x="28814" y="5028"/>
                </a:moveTo>
                <a:cubicBezTo>
                  <a:pt x="42572" y="41011"/>
                  <a:pt x="54214" y="325703"/>
                  <a:pt x="95489" y="462228"/>
                </a:cubicBezTo>
                <a:cubicBezTo>
                  <a:pt x="136764" y="598753"/>
                  <a:pt x="256356" y="786078"/>
                  <a:pt x="276464" y="824178"/>
                </a:cubicBezTo>
                <a:cubicBezTo>
                  <a:pt x="296572" y="862278"/>
                  <a:pt x="216139" y="690828"/>
                  <a:pt x="216139" y="690828"/>
                </a:cubicBezTo>
                <a:cubicBezTo>
                  <a:pt x="172218" y="594520"/>
                  <a:pt x="44160" y="358511"/>
                  <a:pt x="12939" y="246328"/>
                </a:cubicBezTo>
                <a:cubicBezTo>
                  <a:pt x="-18282" y="134145"/>
                  <a:pt x="15056" y="-30955"/>
                  <a:pt x="28814" y="50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37DD08BA-3838-BC71-B85D-26B9FB58F9C4}"/>
              </a:ext>
            </a:extLst>
          </p:cNvPr>
          <p:cNvSpPr/>
          <p:nvPr/>
        </p:nvSpPr>
        <p:spPr>
          <a:xfrm>
            <a:off x="1346035" y="5013278"/>
            <a:ext cx="476436" cy="101650"/>
          </a:xfrm>
          <a:custGeom>
            <a:avLst/>
            <a:gdLst>
              <a:gd name="connsiteX0" fmla="*/ 165 w 476436"/>
              <a:gd name="connsiteY0" fmla="*/ 69897 h 101650"/>
              <a:gd name="connsiteX1" fmla="*/ 190665 w 476436"/>
              <a:gd name="connsiteY1" fmla="*/ 12747 h 101650"/>
              <a:gd name="connsiteX2" fmla="*/ 282740 w 476436"/>
              <a:gd name="connsiteY2" fmla="*/ 79422 h 101650"/>
              <a:gd name="connsiteX3" fmla="*/ 266865 w 476436"/>
              <a:gd name="connsiteY3" fmla="*/ 44497 h 101650"/>
              <a:gd name="connsiteX4" fmla="*/ 476415 w 476436"/>
              <a:gd name="connsiteY4" fmla="*/ 101647 h 101650"/>
              <a:gd name="connsiteX5" fmla="*/ 279565 w 476436"/>
              <a:gd name="connsiteY5" fmla="*/ 41322 h 101650"/>
              <a:gd name="connsiteX6" fmla="*/ 209715 w 476436"/>
              <a:gd name="connsiteY6" fmla="*/ 79422 h 101650"/>
              <a:gd name="connsiteX7" fmla="*/ 190665 w 476436"/>
              <a:gd name="connsiteY7" fmla="*/ 44497 h 101650"/>
              <a:gd name="connsiteX8" fmla="*/ 114465 w 476436"/>
              <a:gd name="connsiteY8" fmla="*/ 60372 h 101650"/>
              <a:gd name="connsiteX9" fmla="*/ 225590 w 476436"/>
              <a:gd name="connsiteY9" fmla="*/ 47 h 101650"/>
              <a:gd name="connsiteX10" fmla="*/ 165 w 476436"/>
              <a:gd name="connsiteY10" fmla="*/ 69897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436" h="101650">
                <a:moveTo>
                  <a:pt x="165" y="69897"/>
                </a:moveTo>
                <a:cubicBezTo>
                  <a:pt x="-5656" y="72014"/>
                  <a:pt x="143569" y="11160"/>
                  <a:pt x="190665" y="12747"/>
                </a:cubicBezTo>
                <a:cubicBezTo>
                  <a:pt x="237761" y="14334"/>
                  <a:pt x="270040" y="74130"/>
                  <a:pt x="282740" y="79422"/>
                </a:cubicBezTo>
                <a:cubicBezTo>
                  <a:pt x="295440" y="84714"/>
                  <a:pt x="234586" y="40793"/>
                  <a:pt x="266865" y="44497"/>
                </a:cubicBezTo>
                <a:cubicBezTo>
                  <a:pt x="299144" y="48201"/>
                  <a:pt x="474298" y="102176"/>
                  <a:pt x="476415" y="101647"/>
                </a:cubicBezTo>
                <a:cubicBezTo>
                  <a:pt x="478532" y="101118"/>
                  <a:pt x="324015" y="45026"/>
                  <a:pt x="279565" y="41322"/>
                </a:cubicBezTo>
                <a:cubicBezTo>
                  <a:pt x="235115" y="37618"/>
                  <a:pt x="224532" y="78893"/>
                  <a:pt x="209715" y="79422"/>
                </a:cubicBezTo>
                <a:cubicBezTo>
                  <a:pt x="194898" y="79951"/>
                  <a:pt x="206540" y="47672"/>
                  <a:pt x="190665" y="44497"/>
                </a:cubicBezTo>
                <a:cubicBezTo>
                  <a:pt x="174790" y="41322"/>
                  <a:pt x="108644" y="67780"/>
                  <a:pt x="114465" y="60372"/>
                </a:cubicBezTo>
                <a:cubicBezTo>
                  <a:pt x="120286" y="52964"/>
                  <a:pt x="238290" y="2164"/>
                  <a:pt x="225590" y="47"/>
                </a:cubicBezTo>
                <a:cubicBezTo>
                  <a:pt x="212890" y="-2070"/>
                  <a:pt x="5986" y="67780"/>
                  <a:pt x="165" y="698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78F9075F-BFFF-C58A-F614-537C792F0965}"/>
              </a:ext>
            </a:extLst>
          </p:cNvPr>
          <p:cNvSpPr/>
          <p:nvPr/>
        </p:nvSpPr>
        <p:spPr>
          <a:xfrm>
            <a:off x="1220661" y="5387831"/>
            <a:ext cx="971171" cy="180353"/>
          </a:xfrm>
          <a:custGeom>
            <a:avLst/>
            <a:gdLst>
              <a:gd name="connsiteX0" fmla="*/ 1714 w 971171"/>
              <a:gd name="connsiteY0" fmla="*/ 144 h 180353"/>
              <a:gd name="connsiteX1" fmla="*/ 370014 w 971171"/>
              <a:gd name="connsiteY1" fmla="*/ 73169 h 180353"/>
              <a:gd name="connsiteX2" fmla="*/ 601789 w 971171"/>
              <a:gd name="connsiteY2" fmla="*/ 47769 h 180353"/>
              <a:gd name="connsiteX3" fmla="*/ 481139 w 971171"/>
              <a:gd name="connsiteY3" fmla="*/ 73169 h 180353"/>
              <a:gd name="connsiteX4" fmla="*/ 970089 w 971171"/>
              <a:gd name="connsiteY4" fmla="*/ 177944 h 180353"/>
              <a:gd name="connsiteX5" fmla="*/ 598614 w 971171"/>
              <a:gd name="connsiteY5" fmla="*/ 146194 h 180353"/>
              <a:gd name="connsiteX6" fmla="*/ 128714 w 971171"/>
              <a:gd name="connsiteY6" fmla="*/ 139844 h 180353"/>
              <a:gd name="connsiteX7" fmla="*/ 227139 w 971171"/>
              <a:gd name="connsiteY7" fmla="*/ 95394 h 180353"/>
              <a:gd name="connsiteX8" fmla="*/ 1714 w 971171"/>
              <a:gd name="connsiteY8" fmla="*/ 144 h 18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171" h="180353">
                <a:moveTo>
                  <a:pt x="1714" y="144"/>
                </a:moveTo>
                <a:cubicBezTo>
                  <a:pt x="25527" y="-3560"/>
                  <a:pt x="270002" y="65232"/>
                  <a:pt x="370014" y="73169"/>
                </a:cubicBezTo>
                <a:cubicBezTo>
                  <a:pt x="470027" y="81107"/>
                  <a:pt x="583268" y="47769"/>
                  <a:pt x="601789" y="47769"/>
                </a:cubicBezTo>
                <a:cubicBezTo>
                  <a:pt x="620310" y="47769"/>
                  <a:pt x="419756" y="51473"/>
                  <a:pt x="481139" y="73169"/>
                </a:cubicBezTo>
                <a:cubicBezTo>
                  <a:pt x="542522" y="94865"/>
                  <a:pt x="950510" y="165773"/>
                  <a:pt x="970089" y="177944"/>
                </a:cubicBezTo>
                <a:cubicBezTo>
                  <a:pt x="989668" y="190115"/>
                  <a:pt x="738843" y="152544"/>
                  <a:pt x="598614" y="146194"/>
                </a:cubicBezTo>
                <a:cubicBezTo>
                  <a:pt x="458385" y="139844"/>
                  <a:pt x="190626" y="148311"/>
                  <a:pt x="128714" y="139844"/>
                </a:cubicBezTo>
                <a:cubicBezTo>
                  <a:pt x="66802" y="131377"/>
                  <a:pt x="244601" y="117619"/>
                  <a:pt x="227139" y="95394"/>
                </a:cubicBezTo>
                <a:cubicBezTo>
                  <a:pt x="209677" y="73169"/>
                  <a:pt x="-22099" y="3848"/>
                  <a:pt x="1714" y="1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02E8EBBF-06E5-6B21-14D4-69611F93BF88}"/>
              </a:ext>
            </a:extLst>
          </p:cNvPr>
          <p:cNvSpPr/>
          <p:nvPr/>
        </p:nvSpPr>
        <p:spPr>
          <a:xfrm>
            <a:off x="1390529" y="5556094"/>
            <a:ext cx="1754451" cy="526128"/>
          </a:xfrm>
          <a:custGeom>
            <a:avLst/>
            <a:gdLst>
              <a:gd name="connsiteX0" fmla="*/ 15996 w 1754451"/>
              <a:gd name="connsiteY0" fmla="*/ 6506 h 526128"/>
              <a:gd name="connsiteX1" fmla="*/ 98546 w 1754451"/>
              <a:gd name="connsiteY1" fmla="*/ 31906 h 526128"/>
              <a:gd name="connsiteX2" fmla="*/ 1273296 w 1754451"/>
              <a:gd name="connsiteY2" fmla="*/ 444656 h 526128"/>
              <a:gd name="connsiteX3" fmla="*/ 1155821 w 1754451"/>
              <a:gd name="connsiteY3" fmla="*/ 412906 h 526128"/>
              <a:gd name="connsiteX4" fmla="*/ 1752721 w 1754451"/>
              <a:gd name="connsiteY4" fmla="*/ 524031 h 526128"/>
              <a:gd name="connsiteX5" fmla="*/ 1308221 w 1754451"/>
              <a:gd name="connsiteY5" fmla="*/ 466881 h 526128"/>
              <a:gd name="connsiteX6" fmla="*/ 489071 w 1754451"/>
              <a:gd name="connsiteY6" fmla="*/ 247806 h 526128"/>
              <a:gd name="connsiteX7" fmla="*/ 603371 w 1754451"/>
              <a:gd name="connsiteY7" fmla="*/ 279556 h 526128"/>
              <a:gd name="connsiteX8" fmla="*/ 15996 w 1754451"/>
              <a:gd name="connsiteY8" fmla="*/ 6506 h 5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451" h="526128">
                <a:moveTo>
                  <a:pt x="15996" y="6506"/>
                </a:moveTo>
                <a:cubicBezTo>
                  <a:pt x="-47504" y="-17307"/>
                  <a:pt x="98546" y="31906"/>
                  <a:pt x="98546" y="31906"/>
                </a:cubicBezTo>
                <a:lnTo>
                  <a:pt x="1273296" y="444656"/>
                </a:lnTo>
                <a:cubicBezTo>
                  <a:pt x="1449508" y="508156"/>
                  <a:pt x="1075917" y="399677"/>
                  <a:pt x="1155821" y="412906"/>
                </a:cubicBezTo>
                <a:cubicBezTo>
                  <a:pt x="1235725" y="426135"/>
                  <a:pt x="1727321" y="515035"/>
                  <a:pt x="1752721" y="524031"/>
                </a:cubicBezTo>
                <a:cubicBezTo>
                  <a:pt x="1778121" y="533027"/>
                  <a:pt x="1518829" y="512919"/>
                  <a:pt x="1308221" y="466881"/>
                </a:cubicBezTo>
                <a:cubicBezTo>
                  <a:pt x="1097613" y="420844"/>
                  <a:pt x="606546" y="279027"/>
                  <a:pt x="489071" y="247806"/>
                </a:cubicBezTo>
                <a:cubicBezTo>
                  <a:pt x="371596" y="216585"/>
                  <a:pt x="685921" y="316598"/>
                  <a:pt x="603371" y="279556"/>
                </a:cubicBezTo>
                <a:cubicBezTo>
                  <a:pt x="520821" y="242514"/>
                  <a:pt x="257296" y="134035"/>
                  <a:pt x="15996" y="65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B404EAEC-C4C6-8F45-346F-C44EA6698BC9}"/>
              </a:ext>
            </a:extLst>
          </p:cNvPr>
          <p:cNvSpPr/>
          <p:nvPr/>
        </p:nvSpPr>
        <p:spPr>
          <a:xfrm>
            <a:off x="310802" y="2698738"/>
            <a:ext cx="159123" cy="142887"/>
          </a:xfrm>
          <a:custGeom>
            <a:avLst/>
            <a:gdLst>
              <a:gd name="connsiteX0" fmla="*/ 76548 w 159123"/>
              <a:gd name="connsiteY0" fmla="*/ 12 h 142887"/>
              <a:gd name="connsiteX1" fmla="*/ 117823 w 159123"/>
              <a:gd name="connsiteY1" fmla="*/ 73037 h 142887"/>
              <a:gd name="connsiteX2" fmla="*/ 159098 w 159123"/>
              <a:gd name="connsiteY2" fmla="*/ 98437 h 142887"/>
              <a:gd name="connsiteX3" fmla="*/ 124173 w 159123"/>
              <a:gd name="connsiteY3" fmla="*/ 101612 h 142887"/>
              <a:gd name="connsiteX4" fmla="*/ 136873 w 159123"/>
              <a:gd name="connsiteY4" fmla="*/ 142887 h 142887"/>
              <a:gd name="connsiteX5" fmla="*/ 95598 w 159123"/>
              <a:gd name="connsiteY5" fmla="*/ 101612 h 142887"/>
              <a:gd name="connsiteX6" fmla="*/ 348 w 159123"/>
              <a:gd name="connsiteY6" fmla="*/ 44462 h 142887"/>
              <a:gd name="connsiteX7" fmla="*/ 63848 w 159123"/>
              <a:gd name="connsiteY7" fmla="*/ 66687 h 142887"/>
              <a:gd name="connsiteX8" fmla="*/ 76548 w 159123"/>
              <a:gd name="connsiteY8" fmla="*/ 12 h 1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23" h="142887">
                <a:moveTo>
                  <a:pt x="76548" y="12"/>
                </a:moveTo>
                <a:cubicBezTo>
                  <a:pt x="85544" y="1070"/>
                  <a:pt x="104065" y="56633"/>
                  <a:pt x="117823" y="73037"/>
                </a:cubicBezTo>
                <a:cubicBezTo>
                  <a:pt x="131581" y="89441"/>
                  <a:pt x="158040" y="93675"/>
                  <a:pt x="159098" y="98437"/>
                </a:cubicBezTo>
                <a:cubicBezTo>
                  <a:pt x="160156" y="103199"/>
                  <a:pt x="127877" y="94204"/>
                  <a:pt x="124173" y="101612"/>
                </a:cubicBezTo>
                <a:cubicBezTo>
                  <a:pt x="120469" y="109020"/>
                  <a:pt x="141635" y="142887"/>
                  <a:pt x="136873" y="142887"/>
                </a:cubicBezTo>
                <a:cubicBezTo>
                  <a:pt x="132111" y="142887"/>
                  <a:pt x="118352" y="118016"/>
                  <a:pt x="95598" y="101612"/>
                </a:cubicBezTo>
                <a:cubicBezTo>
                  <a:pt x="72844" y="85208"/>
                  <a:pt x="5640" y="50283"/>
                  <a:pt x="348" y="44462"/>
                </a:cubicBezTo>
                <a:cubicBezTo>
                  <a:pt x="-4944" y="38641"/>
                  <a:pt x="51677" y="68274"/>
                  <a:pt x="63848" y="66687"/>
                </a:cubicBezTo>
                <a:cubicBezTo>
                  <a:pt x="76019" y="65100"/>
                  <a:pt x="67552" y="-1046"/>
                  <a:pt x="76548" y="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5B49C3A8-4E8A-054B-3BF5-70CDBF5757F2}"/>
              </a:ext>
            </a:extLst>
          </p:cNvPr>
          <p:cNvSpPr/>
          <p:nvPr/>
        </p:nvSpPr>
        <p:spPr>
          <a:xfrm>
            <a:off x="444452" y="3156748"/>
            <a:ext cx="92827" cy="411654"/>
          </a:xfrm>
          <a:custGeom>
            <a:avLst/>
            <a:gdLst>
              <a:gd name="connsiteX0" fmla="*/ 79423 w 92827"/>
              <a:gd name="connsiteY0" fmla="*/ 5552 h 411654"/>
              <a:gd name="connsiteX1" fmla="*/ 48 w 92827"/>
              <a:gd name="connsiteY1" fmla="*/ 408777 h 411654"/>
              <a:gd name="connsiteX2" fmla="*/ 92123 w 92827"/>
              <a:gd name="connsiteY2" fmla="*/ 192877 h 411654"/>
              <a:gd name="connsiteX3" fmla="*/ 44498 w 92827"/>
              <a:gd name="connsiteY3" fmla="*/ 323052 h 411654"/>
              <a:gd name="connsiteX4" fmla="*/ 82598 w 92827"/>
              <a:gd name="connsiteY4" fmla="*/ 183352 h 411654"/>
              <a:gd name="connsiteX5" fmla="*/ 79423 w 92827"/>
              <a:gd name="connsiteY5" fmla="*/ 5552 h 41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27" h="411654">
                <a:moveTo>
                  <a:pt x="79423" y="5552"/>
                </a:moveTo>
                <a:cubicBezTo>
                  <a:pt x="65665" y="43123"/>
                  <a:pt x="-2069" y="377556"/>
                  <a:pt x="48" y="408777"/>
                </a:cubicBezTo>
                <a:cubicBezTo>
                  <a:pt x="2165" y="439998"/>
                  <a:pt x="84715" y="207164"/>
                  <a:pt x="92123" y="192877"/>
                </a:cubicBezTo>
                <a:cubicBezTo>
                  <a:pt x="99531" y="178590"/>
                  <a:pt x="46085" y="324639"/>
                  <a:pt x="44498" y="323052"/>
                </a:cubicBezTo>
                <a:cubicBezTo>
                  <a:pt x="42911" y="321465"/>
                  <a:pt x="77835" y="235210"/>
                  <a:pt x="82598" y="183352"/>
                </a:cubicBezTo>
                <a:cubicBezTo>
                  <a:pt x="87361" y="131494"/>
                  <a:pt x="93181" y="-32019"/>
                  <a:pt x="79423" y="55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7BFC39E8-61CF-8D43-41B6-814AA5C650AB}"/>
              </a:ext>
            </a:extLst>
          </p:cNvPr>
          <p:cNvSpPr/>
          <p:nvPr/>
        </p:nvSpPr>
        <p:spPr>
          <a:xfrm>
            <a:off x="549033" y="3379606"/>
            <a:ext cx="182706" cy="675027"/>
          </a:xfrm>
          <a:custGeom>
            <a:avLst/>
            <a:gdLst>
              <a:gd name="connsiteX0" fmla="*/ 174867 w 182706"/>
              <a:gd name="connsiteY0" fmla="*/ 1769 h 675027"/>
              <a:gd name="connsiteX1" fmla="*/ 155817 w 182706"/>
              <a:gd name="connsiteY1" fmla="*/ 404994 h 675027"/>
              <a:gd name="connsiteX2" fmla="*/ 174867 w 182706"/>
              <a:gd name="connsiteY2" fmla="*/ 344669 h 675027"/>
              <a:gd name="connsiteX3" fmla="*/ 178042 w 182706"/>
              <a:gd name="connsiteY3" fmla="*/ 674869 h 675027"/>
              <a:gd name="connsiteX4" fmla="*/ 146292 w 182706"/>
              <a:gd name="connsiteY4" fmla="*/ 297044 h 675027"/>
              <a:gd name="connsiteX5" fmla="*/ 60567 w 182706"/>
              <a:gd name="connsiteY5" fmla="*/ 125594 h 675027"/>
              <a:gd name="connsiteX6" fmla="*/ 3417 w 182706"/>
              <a:gd name="connsiteY6" fmla="*/ 252594 h 675027"/>
              <a:gd name="connsiteX7" fmla="*/ 174867 w 182706"/>
              <a:gd name="connsiteY7" fmla="*/ 1769 h 6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706" h="675027">
                <a:moveTo>
                  <a:pt x="174867" y="1769"/>
                </a:moveTo>
                <a:cubicBezTo>
                  <a:pt x="200267" y="27169"/>
                  <a:pt x="155817" y="347844"/>
                  <a:pt x="155817" y="404994"/>
                </a:cubicBezTo>
                <a:cubicBezTo>
                  <a:pt x="155817" y="462144"/>
                  <a:pt x="171163" y="299690"/>
                  <a:pt x="174867" y="344669"/>
                </a:cubicBezTo>
                <a:cubicBezTo>
                  <a:pt x="178571" y="389648"/>
                  <a:pt x="182805" y="682807"/>
                  <a:pt x="178042" y="674869"/>
                </a:cubicBezTo>
                <a:cubicBezTo>
                  <a:pt x="173279" y="666932"/>
                  <a:pt x="165871" y="388590"/>
                  <a:pt x="146292" y="297044"/>
                </a:cubicBezTo>
                <a:cubicBezTo>
                  <a:pt x="126713" y="205498"/>
                  <a:pt x="84379" y="133002"/>
                  <a:pt x="60567" y="125594"/>
                </a:cubicBezTo>
                <a:cubicBezTo>
                  <a:pt x="36754" y="118186"/>
                  <a:pt x="-13516" y="272702"/>
                  <a:pt x="3417" y="252594"/>
                </a:cubicBezTo>
                <a:cubicBezTo>
                  <a:pt x="20350" y="232486"/>
                  <a:pt x="149467" y="-23631"/>
                  <a:pt x="174867" y="17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D6F69991-92EB-DA59-4003-26AC56A7A204}"/>
              </a:ext>
            </a:extLst>
          </p:cNvPr>
          <p:cNvSpPr/>
          <p:nvPr/>
        </p:nvSpPr>
        <p:spPr>
          <a:xfrm>
            <a:off x="701133" y="3452450"/>
            <a:ext cx="229510" cy="1209732"/>
          </a:xfrm>
          <a:custGeom>
            <a:avLst/>
            <a:gdLst>
              <a:gd name="connsiteX0" fmla="*/ 60867 w 229510"/>
              <a:gd name="connsiteY0" fmla="*/ 1950 h 1209732"/>
              <a:gd name="connsiteX1" fmla="*/ 130717 w 229510"/>
              <a:gd name="connsiteY1" fmla="*/ 656000 h 1209732"/>
              <a:gd name="connsiteX2" fmla="*/ 98967 w 229510"/>
              <a:gd name="connsiteY2" fmla="*/ 509950 h 1209732"/>
              <a:gd name="connsiteX3" fmla="*/ 229142 w 229510"/>
              <a:gd name="connsiteY3" fmla="*/ 1202100 h 1209732"/>
              <a:gd name="connsiteX4" fmla="*/ 133892 w 229510"/>
              <a:gd name="connsiteY4" fmla="*/ 843325 h 1209732"/>
              <a:gd name="connsiteX5" fmla="*/ 10067 w 229510"/>
              <a:gd name="connsiteY5" fmla="*/ 281350 h 1209732"/>
              <a:gd name="connsiteX6" fmla="*/ 13242 w 229510"/>
              <a:gd name="connsiteY6" fmla="*/ 449625 h 1209732"/>
              <a:gd name="connsiteX7" fmla="*/ 60867 w 229510"/>
              <a:gd name="connsiteY7" fmla="*/ 1950 h 120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10" h="1209732">
                <a:moveTo>
                  <a:pt x="60867" y="1950"/>
                </a:moveTo>
                <a:cubicBezTo>
                  <a:pt x="80446" y="36346"/>
                  <a:pt x="124367" y="571333"/>
                  <a:pt x="130717" y="656000"/>
                </a:cubicBezTo>
                <a:cubicBezTo>
                  <a:pt x="137067" y="740667"/>
                  <a:pt x="82563" y="418933"/>
                  <a:pt x="98967" y="509950"/>
                </a:cubicBezTo>
                <a:cubicBezTo>
                  <a:pt x="115371" y="600967"/>
                  <a:pt x="223321" y="1146538"/>
                  <a:pt x="229142" y="1202100"/>
                </a:cubicBezTo>
                <a:cubicBezTo>
                  <a:pt x="234963" y="1257662"/>
                  <a:pt x="170404" y="996783"/>
                  <a:pt x="133892" y="843325"/>
                </a:cubicBezTo>
                <a:cubicBezTo>
                  <a:pt x="97380" y="689867"/>
                  <a:pt x="30175" y="346967"/>
                  <a:pt x="10067" y="281350"/>
                </a:cubicBezTo>
                <a:cubicBezTo>
                  <a:pt x="-10041" y="215733"/>
                  <a:pt x="4775" y="500425"/>
                  <a:pt x="13242" y="449625"/>
                </a:cubicBezTo>
                <a:cubicBezTo>
                  <a:pt x="21709" y="398825"/>
                  <a:pt x="41288" y="-32446"/>
                  <a:pt x="60867" y="19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613BA35F-FD5C-A89F-CF2A-CFD857CC0043}"/>
              </a:ext>
            </a:extLst>
          </p:cNvPr>
          <p:cNvSpPr/>
          <p:nvPr/>
        </p:nvSpPr>
        <p:spPr>
          <a:xfrm>
            <a:off x="1363135" y="4941757"/>
            <a:ext cx="452700" cy="179524"/>
          </a:xfrm>
          <a:custGeom>
            <a:avLst/>
            <a:gdLst>
              <a:gd name="connsiteX0" fmla="*/ 8465 w 452700"/>
              <a:gd name="connsiteY0" fmla="*/ 1718 h 179524"/>
              <a:gd name="connsiteX1" fmla="*/ 310090 w 452700"/>
              <a:gd name="connsiteY1" fmla="*/ 141418 h 179524"/>
              <a:gd name="connsiteX2" fmla="*/ 449790 w 452700"/>
              <a:gd name="connsiteY2" fmla="*/ 179518 h 179524"/>
              <a:gd name="connsiteX3" fmla="*/ 379940 w 452700"/>
              <a:gd name="connsiteY3" fmla="*/ 144593 h 179524"/>
              <a:gd name="connsiteX4" fmla="*/ 100540 w 452700"/>
              <a:gd name="connsiteY4" fmla="*/ 144593 h 179524"/>
              <a:gd name="connsiteX5" fmla="*/ 144990 w 452700"/>
              <a:gd name="connsiteY5" fmla="*/ 106493 h 179524"/>
              <a:gd name="connsiteX6" fmla="*/ 87840 w 452700"/>
              <a:gd name="connsiteY6" fmla="*/ 65218 h 179524"/>
              <a:gd name="connsiteX7" fmla="*/ 8465 w 452700"/>
              <a:gd name="connsiteY7" fmla="*/ 1718 h 17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700" h="179524">
                <a:moveTo>
                  <a:pt x="8465" y="1718"/>
                </a:moveTo>
                <a:cubicBezTo>
                  <a:pt x="45507" y="14418"/>
                  <a:pt x="236536" y="111785"/>
                  <a:pt x="310090" y="141418"/>
                </a:cubicBezTo>
                <a:cubicBezTo>
                  <a:pt x="383644" y="171051"/>
                  <a:pt x="438148" y="178989"/>
                  <a:pt x="449790" y="179518"/>
                </a:cubicBezTo>
                <a:cubicBezTo>
                  <a:pt x="461432" y="180047"/>
                  <a:pt x="438148" y="150414"/>
                  <a:pt x="379940" y="144593"/>
                </a:cubicBezTo>
                <a:cubicBezTo>
                  <a:pt x="321732" y="138772"/>
                  <a:pt x="139698" y="150943"/>
                  <a:pt x="100540" y="144593"/>
                </a:cubicBezTo>
                <a:cubicBezTo>
                  <a:pt x="61382" y="138243"/>
                  <a:pt x="147107" y="119722"/>
                  <a:pt x="144990" y="106493"/>
                </a:cubicBezTo>
                <a:cubicBezTo>
                  <a:pt x="142873" y="93264"/>
                  <a:pt x="109007" y="80035"/>
                  <a:pt x="87840" y="65218"/>
                </a:cubicBezTo>
                <a:cubicBezTo>
                  <a:pt x="66673" y="50401"/>
                  <a:pt x="-28577" y="-10982"/>
                  <a:pt x="8465" y="17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EFD3F1C1-1A97-73D6-50B5-DE9BE2BF43E8}"/>
              </a:ext>
            </a:extLst>
          </p:cNvPr>
          <p:cNvSpPr/>
          <p:nvPr/>
        </p:nvSpPr>
        <p:spPr>
          <a:xfrm>
            <a:off x="1241172" y="5320085"/>
            <a:ext cx="1239640" cy="238400"/>
          </a:xfrm>
          <a:custGeom>
            <a:avLst/>
            <a:gdLst>
              <a:gd name="connsiteX0" fmla="*/ 371728 w 1239640"/>
              <a:gd name="connsiteY0" fmla="*/ 1215 h 238400"/>
              <a:gd name="connsiteX1" fmla="*/ 28828 w 1239640"/>
              <a:gd name="connsiteY1" fmla="*/ 144090 h 238400"/>
              <a:gd name="connsiteX2" fmla="*/ 209803 w 1239640"/>
              <a:gd name="connsiteY2" fmla="*/ 188540 h 238400"/>
              <a:gd name="connsiteX3" fmla="*/ 130428 w 1239640"/>
              <a:gd name="connsiteY3" fmla="*/ 226640 h 238400"/>
              <a:gd name="connsiteX4" fmla="*/ 1238503 w 1239640"/>
              <a:gd name="connsiteY4" fmla="*/ 207590 h 238400"/>
              <a:gd name="connsiteX5" fmla="*/ 333628 w 1239640"/>
              <a:gd name="connsiteY5" fmla="*/ 232990 h 238400"/>
              <a:gd name="connsiteX6" fmla="*/ 253 w 1239640"/>
              <a:gd name="connsiteY6" fmla="*/ 83765 h 238400"/>
              <a:gd name="connsiteX7" fmla="*/ 371728 w 1239640"/>
              <a:gd name="connsiteY7" fmla="*/ 1215 h 2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640" h="238400">
                <a:moveTo>
                  <a:pt x="371728" y="1215"/>
                </a:moveTo>
                <a:cubicBezTo>
                  <a:pt x="376491" y="11269"/>
                  <a:pt x="55816" y="112869"/>
                  <a:pt x="28828" y="144090"/>
                </a:cubicBezTo>
                <a:cubicBezTo>
                  <a:pt x="1840" y="175311"/>
                  <a:pt x="192870" y="174782"/>
                  <a:pt x="209803" y="188540"/>
                </a:cubicBezTo>
                <a:cubicBezTo>
                  <a:pt x="226736" y="202298"/>
                  <a:pt x="130428" y="226640"/>
                  <a:pt x="130428" y="226640"/>
                </a:cubicBezTo>
                <a:lnTo>
                  <a:pt x="1238503" y="207590"/>
                </a:lnTo>
                <a:cubicBezTo>
                  <a:pt x="1272370" y="208648"/>
                  <a:pt x="540003" y="253627"/>
                  <a:pt x="333628" y="232990"/>
                </a:cubicBezTo>
                <a:cubicBezTo>
                  <a:pt x="127253" y="212353"/>
                  <a:pt x="-6626" y="121865"/>
                  <a:pt x="253" y="83765"/>
                </a:cubicBezTo>
                <a:cubicBezTo>
                  <a:pt x="7132" y="45665"/>
                  <a:pt x="366965" y="-8839"/>
                  <a:pt x="371728" y="12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4FC2BD01-35B9-BB82-D970-2AC7872A90AD}"/>
              </a:ext>
            </a:extLst>
          </p:cNvPr>
          <p:cNvSpPr/>
          <p:nvPr/>
        </p:nvSpPr>
        <p:spPr>
          <a:xfrm>
            <a:off x="3269893" y="5273653"/>
            <a:ext cx="263164" cy="926502"/>
          </a:xfrm>
          <a:custGeom>
            <a:avLst/>
            <a:gdLst>
              <a:gd name="connsiteX0" fmla="*/ 67032 w 263164"/>
              <a:gd name="connsiteY0" fmla="*/ 22 h 926502"/>
              <a:gd name="connsiteX1" fmla="*/ 60682 w 263164"/>
              <a:gd name="connsiteY1" fmla="*/ 254022 h 926502"/>
              <a:gd name="connsiteX2" fmla="*/ 146407 w 263164"/>
              <a:gd name="connsiteY2" fmla="*/ 549297 h 926502"/>
              <a:gd name="connsiteX3" fmla="*/ 101957 w 263164"/>
              <a:gd name="connsiteY3" fmla="*/ 422297 h 926502"/>
              <a:gd name="connsiteX4" fmla="*/ 251182 w 263164"/>
              <a:gd name="connsiteY4" fmla="*/ 923947 h 926502"/>
              <a:gd name="connsiteX5" fmla="*/ 238482 w 263164"/>
              <a:gd name="connsiteY5" fmla="*/ 600097 h 926502"/>
              <a:gd name="connsiteX6" fmla="*/ 114657 w 263164"/>
              <a:gd name="connsiteY6" fmla="*/ 215922 h 926502"/>
              <a:gd name="connsiteX7" fmla="*/ 130532 w 263164"/>
              <a:gd name="connsiteY7" fmla="*/ 412772 h 926502"/>
              <a:gd name="connsiteX8" fmla="*/ 32107 w 263164"/>
              <a:gd name="connsiteY8" fmla="*/ 171472 h 926502"/>
              <a:gd name="connsiteX9" fmla="*/ 357 w 263164"/>
              <a:gd name="connsiteY9" fmla="*/ 66697 h 926502"/>
              <a:gd name="connsiteX10" fmla="*/ 16232 w 263164"/>
              <a:gd name="connsiteY10" fmla="*/ 238147 h 926502"/>
              <a:gd name="connsiteX11" fmla="*/ 67032 w 263164"/>
              <a:gd name="connsiteY11" fmla="*/ 22 h 92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164" h="926502">
                <a:moveTo>
                  <a:pt x="67032" y="22"/>
                </a:moveTo>
                <a:cubicBezTo>
                  <a:pt x="74440" y="2668"/>
                  <a:pt x="47453" y="162476"/>
                  <a:pt x="60682" y="254022"/>
                </a:cubicBezTo>
                <a:cubicBezTo>
                  <a:pt x="73911" y="345568"/>
                  <a:pt x="139528" y="521251"/>
                  <a:pt x="146407" y="549297"/>
                </a:cubicBezTo>
                <a:cubicBezTo>
                  <a:pt x="153286" y="577343"/>
                  <a:pt x="84495" y="359855"/>
                  <a:pt x="101957" y="422297"/>
                </a:cubicBezTo>
                <a:cubicBezTo>
                  <a:pt x="119419" y="484739"/>
                  <a:pt x="228428" y="894314"/>
                  <a:pt x="251182" y="923947"/>
                </a:cubicBezTo>
                <a:cubicBezTo>
                  <a:pt x="273936" y="953580"/>
                  <a:pt x="261236" y="718101"/>
                  <a:pt x="238482" y="600097"/>
                </a:cubicBezTo>
                <a:cubicBezTo>
                  <a:pt x="215728" y="482093"/>
                  <a:pt x="132649" y="247143"/>
                  <a:pt x="114657" y="215922"/>
                </a:cubicBezTo>
                <a:cubicBezTo>
                  <a:pt x="96665" y="184701"/>
                  <a:pt x="144290" y="420180"/>
                  <a:pt x="130532" y="412772"/>
                </a:cubicBezTo>
                <a:cubicBezTo>
                  <a:pt x="116774" y="405364"/>
                  <a:pt x="53803" y="229151"/>
                  <a:pt x="32107" y="171472"/>
                </a:cubicBezTo>
                <a:cubicBezTo>
                  <a:pt x="10411" y="113793"/>
                  <a:pt x="3003" y="55584"/>
                  <a:pt x="357" y="66697"/>
                </a:cubicBezTo>
                <a:cubicBezTo>
                  <a:pt x="-2289" y="77810"/>
                  <a:pt x="10411" y="248201"/>
                  <a:pt x="16232" y="238147"/>
                </a:cubicBezTo>
                <a:cubicBezTo>
                  <a:pt x="22053" y="228093"/>
                  <a:pt x="59624" y="-2624"/>
                  <a:pt x="67032" y="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8DB05E4D-92BB-1ADA-EA69-ABDED5C95796}"/>
              </a:ext>
            </a:extLst>
          </p:cNvPr>
          <p:cNvSpPr/>
          <p:nvPr/>
        </p:nvSpPr>
        <p:spPr>
          <a:xfrm>
            <a:off x="2640925" y="5504519"/>
            <a:ext cx="572248" cy="282076"/>
          </a:xfrm>
          <a:custGeom>
            <a:avLst/>
            <a:gdLst>
              <a:gd name="connsiteX0" fmla="*/ 675 w 572248"/>
              <a:gd name="connsiteY0" fmla="*/ 931 h 282076"/>
              <a:gd name="connsiteX1" fmla="*/ 419775 w 572248"/>
              <a:gd name="connsiteY1" fmla="*/ 58081 h 282076"/>
              <a:gd name="connsiteX2" fmla="*/ 413425 w 572248"/>
              <a:gd name="connsiteY2" fmla="*/ 73956 h 282076"/>
              <a:gd name="connsiteX3" fmla="*/ 569000 w 572248"/>
              <a:gd name="connsiteY3" fmla="*/ 280331 h 282076"/>
              <a:gd name="connsiteX4" fmla="*/ 492800 w 572248"/>
              <a:gd name="connsiteY4" fmla="*/ 169206 h 282076"/>
              <a:gd name="connsiteX5" fmla="*/ 197525 w 572248"/>
              <a:gd name="connsiteY5" fmla="*/ 99356 h 282076"/>
              <a:gd name="connsiteX6" fmla="*/ 318175 w 572248"/>
              <a:gd name="connsiteY6" fmla="*/ 115231 h 282076"/>
              <a:gd name="connsiteX7" fmla="*/ 675 w 572248"/>
              <a:gd name="connsiteY7" fmla="*/ 931 h 2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8" h="282076">
                <a:moveTo>
                  <a:pt x="675" y="931"/>
                </a:moveTo>
                <a:cubicBezTo>
                  <a:pt x="17608" y="-8594"/>
                  <a:pt x="419775" y="58081"/>
                  <a:pt x="419775" y="58081"/>
                </a:cubicBezTo>
                <a:cubicBezTo>
                  <a:pt x="488567" y="70252"/>
                  <a:pt x="388554" y="36914"/>
                  <a:pt x="413425" y="73956"/>
                </a:cubicBezTo>
                <a:cubicBezTo>
                  <a:pt x="438296" y="110998"/>
                  <a:pt x="555771" y="264456"/>
                  <a:pt x="569000" y="280331"/>
                </a:cubicBezTo>
                <a:cubicBezTo>
                  <a:pt x="582229" y="296206"/>
                  <a:pt x="554712" y="199368"/>
                  <a:pt x="492800" y="169206"/>
                </a:cubicBezTo>
                <a:cubicBezTo>
                  <a:pt x="430888" y="139044"/>
                  <a:pt x="226629" y="108352"/>
                  <a:pt x="197525" y="99356"/>
                </a:cubicBezTo>
                <a:cubicBezTo>
                  <a:pt x="168421" y="90360"/>
                  <a:pt x="345692" y="131635"/>
                  <a:pt x="318175" y="115231"/>
                </a:cubicBezTo>
                <a:cubicBezTo>
                  <a:pt x="290658" y="98827"/>
                  <a:pt x="-16258" y="10456"/>
                  <a:pt x="675" y="9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7AEDE704-2F67-76E7-C454-8E30487B08D7}"/>
              </a:ext>
            </a:extLst>
          </p:cNvPr>
          <p:cNvSpPr/>
          <p:nvPr/>
        </p:nvSpPr>
        <p:spPr>
          <a:xfrm>
            <a:off x="1790700" y="5238750"/>
            <a:ext cx="1327025" cy="179186"/>
          </a:xfrm>
          <a:custGeom>
            <a:avLst/>
            <a:gdLst>
              <a:gd name="connsiteX0" fmla="*/ 0 w 1327025"/>
              <a:gd name="connsiteY0" fmla="*/ 0 h 179186"/>
              <a:gd name="connsiteX1" fmla="*/ 892175 w 1327025"/>
              <a:gd name="connsiteY1" fmla="*/ 53975 h 179186"/>
              <a:gd name="connsiteX2" fmla="*/ 1323975 w 1327025"/>
              <a:gd name="connsiteY2" fmla="*/ 177800 h 179186"/>
              <a:gd name="connsiteX3" fmla="*/ 1060450 w 1327025"/>
              <a:gd name="connsiteY3" fmla="*/ 117475 h 179186"/>
              <a:gd name="connsiteX4" fmla="*/ 603250 w 1327025"/>
              <a:gd name="connsiteY4" fmla="*/ 69850 h 179186"/>
              <a:gd name="connsiteX5" fmla="*/ 714375 w 1327025"/>
              <a:gd name="connsiteY5" fmla="*/ 88900 h 179186"/>
              <a:gd name="connsiteX6" fmla="*/ 0 w 1327025"/>
              <a:gd name="connsiteY6" fmla="*/ 0 h 1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025" h="179186">
                <a:moveTo>
                  <a:pt x="0" y="0"/>
                </a:moveTo>
                <a:cubicBezTo>
                  <a:pt x="335756" y="12171"/>
                  <a:pt x="671513" y="24342"/>
                  <a:pt x="892175" y="53975"/>
                </a:cubicBezTo>
                <a:cubicBezTo>
                  <a:pt x="1112838" y="83608"/>
                  <a:pt x="1295929" y="167217"/>
                  <a:pt x="1323975" y="177800"/>
                </a:cubicBezTo>
                <a:cubicBezTo>
                  <a:pt x="1352021" y="188383"/>
                  <a:pt x="1180571" y="135467"/>
                  <a:pt x="1060450" y="117475"/>
                </a:cubicBezTo>
                <a:cubicBezTo>
                  <a:pt x="940329" y="99483"/>
                  <a:pt x="660929" y="74612"/>
                  <a:pt x="603250" y="69850"/>
                </a:cubicBezTo>
                <a:cubicBezTo>
                  <a:pt x="545571" y="65088"/>
                  <a:pt x="714375" y="88900"/>
                  <a:pt x="714375" y="88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E3A626D1-1E2E-A6B8-AE5F-960A6FD40E87}"/>
              </a:ext>
            </a:extLst>
          </p:cNvPr>
          <p:cNvSpPr/>
          <p:nvPr/>
        </p:nvSpPr>
        <p:spPr>
          <a:xfrm>
            <a:off x="1608111" y="5707066"/>
            <a:ext cx="1109812" cy="423871"/>
          </a:xfrm>
          <a:custGeom>
            <a:avLst/>
            <a:gdLst>
              <a:gd name="connsiteX0" fmla="*/ 7964 w 1109812"/>
              <a:gd name="connsiteY0" fmla="*/ 1584 h 423871"/>
              <a:gd name="connsiteX1" fmla="*/ 846164 w 1109812"/>
              <a:gd name="connsiteY1" fmla="*/ 315909 h 423871"/>
              <a:gd name="connsiteX2" fmla="*/ 744564 w 1109812"/>
              <a:gd name="connsiteY2" fmla="*/ 258759 h 423871"/>
              <a:gd name="connsiteX3" fmla="*/ 1109689 w 1109812"/>
              <a:gd name="connsiteY3" fmla="*/ 423859 h 423871"/>
              <a:gd name="connsiteX4" fmla="*/ 700114 w 1109812"/>
              <a:gd name="connsiteY4" fmla="*/ 249234 h 423871"/>
              <a:gd name="connsiteX5" fmla="*/ 277839 w 1109812"/>
              <a:gd name="connsiteY5" fmla="*/ 141284 h 423871"/>
              <a:gd name="connsiteX6" fmla="*/ 417539 w 1109812"/>
              <a:gd name="connsiteY6" fmla="*/ 192084 h 423871"/>
              <a:gd name="connsiteX7" fmla="*/ 7964 w 1109812"/>
              <a:gd name="connsiteY7" fmla="*/ 1584 h 4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812" h="423871">
                <a:moveTo>
                  <a:pt x="7964" y="1584"/>
                </a:moveTo>
                <a:cubicBezTo>
                  <a:pt x="79401" y="22221"/>
                  <a:pt x="723397" y="273047"/>
                  <a:pt x="846164" y="315909"/>
                </a:cubicBezTo>
                <a:cubicBezTo>
                  <a:pt x="968931" y="358771"/>
                  <a:pt x="700643" y="240767"/>
                  <a:pt x="744564" y="258759"/>
                </a:cubicBezTo>
                <a:cubicBezTo>
                  <a:pt x="788485" y="276751"/>
                  <a:pt x="1117097" y="425446"/>
                  <a:pt x="1109689" y="423859"/>
                </a:cubicBezTo>
                <a:cubicBezTo>
                  <a:pt x="1102281" y="422272"/>
                  <a:pt x="838756" y="296330"/>
                  <a:pt x="700114" y="249234"/>
                </a:cubicBezTo>
                <a:cubicBezTo>
                  <a:pt x="561472" y="202138"/>
                  <a:pt x="324935" y="150809"/>
                  <a:pt x="277839" y="141284"/>
                </a:cubicBezTo>
                <a:cubicBezTo>
                  <a:pt x="230743" y="131759"/>
                  <a:pt x="467281" y="215896"/>
                  <a:pt x="417539" y="192084"/>
                </a:cubicBezTo>
                <a:cubicBezTo>
                  <a:pt x="367797" y="168272"/>
                  <a:pt x="-63473" y="-19053"/>
                  <a:pt x="7964" y="15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B3A8FBE4-267A-0460-2892-09DC1F520CD0}"/>
              </a:ext>
            </a:extLst>
          </p:cNvPr>
          <p:cNvSpPr/>
          <p:nvPr/>
        </p:nvSpPr>
        <p:spPr>
          <a:xfrm>
            <a:off x="2873354" y="5581158"/>
            <a:ext cx="282144" cy="505362"/>
          </a:xfrm>
          <a:custGeom>
            <a:avLst/>
            <a:gdLst>
              <a:gd name="connsiteX0" fmla="*/ 21 w 282144"/>
              <a:gd name="connsiteY0" fmla="*/ 492 h 505362"/>
              <a:gd name="connsiteX1" fmla="*/ 200046 w 282144"/>
              <a:gd name="connsiteY1" fmla="*/ 175117 h 505362"/>
              <a:gd name="connsiteX2" fmla="*/ 209571 w 282144"/>
              <a:gd name="connsiteY2" fmla="*/ 165592 h 505362"/>
              <a:gd name="connsiteX3" fmla="*/ 250846 w 282144"/>
              <a:gd name="connsiteY3" fmla="*/ 308467 h 505362"/>
              <a:gd name="connsiteX4" fmla="*/ 279421 w 282144"/>
              <a:gd name="connsiteY4" fmla="*/ 505317 h 505362"/>
              <a:gd name="connsiteX5" fmla="*/ 273071 w 282144"/>
              <a:gd name="connsiteY5" fmla="*/ 324342 h 505362"/>
              <a:gd name="connsiteX6" fmla="*/ 209571 w 282144"/>
              <a:gd name="connsiteY6" fmla="*/ 83042 h 505362"/>
              <a:gd name="connsiteX7" fmla="*/ 219096 w 282144"/>
              <a:gd name="connsiteY7" fmla="*/ 184642 h 505362"/>
              <a:gd name="connsiteX8" fmla="*/ 187346 w 282144"/>
              <a:gd name="connsiteY8" fmla="*/ 124317 h 505362"/>
              <a:gd name="connsiteX9" fmla="*/ 21 w 282144"/>
              <a:gd name="connsiteY9" fmla="*/ 492 h 50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144" h="505362">
                <a:moveTo>
                  <a:pt x="21" y="492"/>
                </a:moveTo>
                <a:cubicBezTo>
                  <a:pt x="2138" y="8959"/>
                  <a:pt x="165121" y="147600"/>
                  <a:pt x="200046" y="175117"/>
                </a:cubicBezTo>
                <a:cubicBezTo>
                  <a:pt x="234971" y="202634"/>
                  <a:pt x="201104" y="143367"/>
                  <a:pt x="209571" y="165592"/>
                </a:cubicBezTo>
                <a:cubicBezTo>
                  <a:pt x="218038" y="187817"/>
                  <a:pt x="239204" y="251846"/>
                  <a:pt x="250846" y="308467"/>
                </a:cubicBezTo>
                <a:cubicBezTo>
                  <a:pt x="262488" y="365088"/>
                  <a:pt x="275717" y="502671"/>
                  <a:pt x="279421" y="505317"/>
                </a:cubicBezTo>
                <a:cubicBezTo>
                  <a:pt x="283125" y="507963"/>
                  <a:pt x="284713" y="394721"/>
                  <a:pt x="273071" y="324342"/>
                </a:cubicBezTo>
                <a:cubicBezTo>
                  <a:pt x="261429" y="253963"/>
                  <a:pt x="218567" y="106325"/>
                  <a:pt x="209571" y="83042"/>
                </a:cubicBezTo>
                <a:cubicBezTo>
                  <a:pt x="200575" y="59759"/>
                  <a:pt x="222800" y="177763"/>
                  <a:pt x="219096" y="184642"/>
                </a:cubicBezTo>
                <a:cubicBezTo>
                  <a:pt x="215392" y="191521"/>
                  <a:pt x="222800" y="153421"/>
                  <a:pt x="187346" y="124317"/>
                </a:cubicBezTo>
                <a:cubicBezTo>
                  <a:pt x="151892" y="95213"/>
                  <a:pt x="-2096" y="-7975"/>
                  <a:pt x="21" y="4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3916A3F7-6626-BFB2-1FFC-E7F60A0501FD}"/>
              </a:ext>
            </a:extLst>
          </p:cNvPr>
          <p:cNvSpPr/>
          <p:nvPr/>
        </p:nvSpPr>
        <p:spPr>
          <a:xfrm>
            <a:off x="1139327" y="5577574"/>
            <a:ext cx="645400" cy="236301"/>
          </a:xfrm>
          <a:custGeom>
            <a:avLst/>
            <a:gdLst>
              <a:gd name="connsiteX0" fmla="*/ 498 w 645400"/>
              <a:gd name="connsiteY0" fmla="*/ 901 h 236301"/>
              <a:gd name="connsiteX1" fmla="*/ 492623 w 645400"/>
              <a:gd name="connsiteY1" fmla="*/ 159651 h 236301"/>
              <a:gd name="connsiteX2" fmla="*/ 645023 w 645400"/>
              <a:gd name="connsiteY2" fmla="*/ 235851 h 236301"/>
              <a:gd name="connsiteX3" fmla="*/ 460873 w 645400"/>
              <a:gd name="connsiteY3" fmla="*/ 127901 h 236301"/>
              <a:gd name="connsiteX4" fmla="*/ 400548 w 645400"/>
              <a:gd name="connsiteY4" fmla="*/ 96151 h 236301"/>
              <a:gd name="connsiteX5" fmla="*/ 498 w 645400"/>
              <a:gd name="connsiteY5" fmla="*/ 901 h 2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400" h="236301">
                <a:moveTo>
                  <a:pt x="498" y="901"/>
                </a:moveTo>
                <a:cubicBezTo>
                  <a:pt x="15844" y="11484"/>
                  <a:pt x="385202" y="120493"/>
                  <a:pt x="492623" y="159651"/>
                </a:cubicBezTo>
                <a:cubicBezTo>
                  <a:pt x="600044" y="198809"/>
                  <a:pt x="650315" y="241143"/>
                  <a:pt x="645023" y="235851"/>
                </a:cubicBezTo>
                <a:cubicBezTo>
                  <a:pt x="639731" y="230559"/>
                  <a:pt x="501619" y="151184"/>
                  <a:pt x="460873" y="127901"/>
                </a:cubicBezTo>
                <a:cubicBezTo>
                  <a:pt x="420127" y="104618"/>
                  <a:pt x="472515" y="116259"/>
                  <a:pt x="400548" y="96151"/>
                </a:cubicBezTo>
                <a:cubicBezTo>
                  <a:pt x="328581" y="76043"/>
                  <a:pt x="-14848" y="-9682"/>
                  <a:pt x="498" y="9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D3253FDF-1763-8F7D-23B3-7E9C4A8A3BFE}"/>
              </a:ext>
            </a:extLst>
          </p:cNvPr>
          <p:cNvSpPr/>
          <p:nvPr/>
        </p:nvSpPr>
        <p:spPr>
          <a:xfrm>
            <a:off x="6626774" y="4283343"/>
            <a:ext cx="551856" cy="1157298"/>
          </a:xfrm>
          <a:custGeom>
            <a:avLst/>
            <a:gdLst>
              <a:gd name="connsiteX0" fmla="*/ 90328 w 551856"/>
              <a:gd name="connsiteY0" fmla="*/ 1110 h 1157298"/>
              <a:gd name="connsiteX1" fmla="*/ 142086 w 551856"/>
              <a:gd name="connsiteY1" fmla="*/ 265653 h 1157298"/>
              <a:gd name="connsiteX2" fmla="*/ 262856 w 551856"/>
              <a:gd name="connsiteY2" fmla="*/ 432431 h 1157298"/>
              <a:gd name="connsiteX3" fmla="*/ 308864 w 551856"/>
              <a:gd name="connsiteY3" fmla="*/ 277155 h 1157298"/>
              <a:gd name="connsiteX4" fmla="*/ 326117 w 551856"/>
              <a:gd name="connsiteY4" fmla="*/ 535948 h 1157298"/>
              <a:gd name="connsiteX5" fmla="*/ 389377 w 551856"/>
              <a:gd name="connsiteY5" fmla="*/ 466936 h 1157298"/>
              <a:gd name="connsiteX6" fmla="*/ 366373 w 551856"/>
              <a:gd name="connsiteY6" fmla="*/ 783238 h 1157298"/>
              <a:gd name="connsiteX7" fmla="*/ 550403 w 551856"/>
              <a:gd name="connsiteY7" fmla="*/ 495691 h 1157298"/>
              <a:gd name="connsiteX8" fmla="*/ 251354 w 551856"/>
              <a:gd name="connsiteY8" fmla="*/ 846499 h 1157298"/>
              <a:gd name="connsiteX9" fmla="*/ 366373 w 551856"/>
              <a:gd name="connsiteY9" fmla="*/ 788989 h 1157298"/>
              <a:gd name="connsiteX10" fmla="*/ 262856 w 551856"/>
              <a:gd name="connsiteY10" fmla="*/ 1157049 h 1157298"/>
              <a:gd name="connsiteX11" fmla="*/ 239852 w 551856"/>
              <a:gd name="connsiteY11" fmla="*/ 725729 h 1157298"/>
              <a:gd name="connsiteX12" fmla="*/ 15566 w 551856"/>
              <a:gd name="connsiteY12" fmla="*/ 282906 h 1157298"/>
              <a:gd name="connsiteX13" fmla="*/ 27068 w 551856"/>
              <a:gd name="connsiteY13" fmla="*/ 374921 h 1157298"/>
              <a:gd name="connsiteX14" fmla="*/ 90328 w 551856"/>
              <a:gd name="connsiteY14" fmla="*/ 1110 h 11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856" h="1157298">
                <a:moveTo>
                  <a:pt x="90328" y="1110"/>
                </a:moveTo>
                <a:cubicBezTo>
                  <a:pt x="109498" y="-17101"/>
                  <a:pt x="113331" y="193766"/>
                  <a:pt x="142086" y="265653"/>
                </a:cubicBezTo>
                <a:cubicBezTo>
                  <a:pt x="170841" y="337540"/>
                  <a:pt x="235060" y="430514"/>
                  <a:pt x="262856" y="432431"/>
                </a:cubicBezTo>
                <a:cubicBezTo>
                  <a:pt x="290652" y="434348"/>
                  <a:pt x="298321" y="259902"/>
                  <a:pt x="308864" y="277155"/>
                </a:cubicBezTo>
                <a:cubicBezTo>
                  <a:pt x="319407" y="294408"/>
                  <a:pt x="312698" y="504318"/>
                  <a:pt x="326117" y="535948"/>
                </a:cubicBezTo>
                <a:cubicBezTo>
                  <a:pt x="339536" y="567578"/>
                  <a:pt x="382668" y="425721"/>
                  <a:pt x="389377" y="466936"/>
                </a:cubicBezTo>
                <a:cubicBezTo>
                  <a:pt x="396086" y="508151"/>
                  <a:pt x="339535" y="778446"/>
                  <a:pt x="366373" y="783238"/>
                </a:cubicBezTo>
                <a:cubicBezTo>
                  <a:pt x="393211" y="788030"/>
                  <a:pt x="569573" y="485148"/>
                  <a:pt x="550403" y="495691"/>
                </a:cubicBezTo>
                <a:cubicBezTo>
                  <a:pt x="531233" y="506234"/>
                  <a:pt x="282026" y="797616"/>
                  <a:pt x="251354" y="846499"/>
                </a:cubicBezTo>
                <a:cubicBezTo>
                  <a:pt x="220682" y="895382"/>
                  <a:pt x="364456" y="737231"/>
                  <a:pt x="366373" y="788989"/>
                </a:cubicBezTo>
                <a:cubicBezTo>
                  <a:pt x="368290" y="840747"/>
                  <a:pt x="283943" y="1167592"/>
                  <a:pt x="262856" y="1157049"/>
                </a:cubicBezTo>
                <a:cubicBezTo>
                  <a:pt x="241769" y="1146506"/>
                  <a:pt x="281067" y="871420"/>
                  <a:pt x="239852" y="725729"/>
                </a:cubicBezTo>
                <a:cubicBezTo>
                  <a:pt x="198637" y="580039"/>
                  <a:pt x="51030" y="341374"/>
                  <a:pt x="15566" y="282906"/>
                </a:cubicBezTo>
                <a:cubicBezTo>
                  <a:pt x="-19898" y="224438"/>
                  <a:pt x="14608" y="414219"/>
                  <a:pt x="27068" y="374921"/>
                </a:cubicBezTo>
                <a:cubicBezTo>
                  <a:pt x="39528" y="335623"/>
                  <a:pt x="71158" y="19321"/>
                  <a:pt x="90328" y="11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235B2FED-3C04-3F4F-7BA3-F8ED2DE45F73}"/>
              </a:ext>
            </a:extLst>
          </p:cNvPr>
          <p:cNvSpPr/>
          <p:nvPr/>
        </p:nvSpPr>
        <p:spPr>
          <a:xfrm>
            <a:off x="6419867" y="4113388"/>
            <a:ext cx="260639" cy="924442"/>
          </a:xfrm>
          <a:custGeom>
            <a:avLst/>
            <a:gdLst>
              <a:gd name="connsiteX0" fmla="*/ 256978 w 260639"/>
              <a:gd name="connsiteY0" fmla="*/ 27291 h 924442"/>
              <a:gd name="connsiteX1" fmla="*/ 159212 w 260639"/>
              <a:gd name="connsiteY1" fmla="*/ 527623 h 924442"/>
              <a:gd name="connsiteX2" fmla="*/ 239725 w 260639"/>
              <a:gd name="connsiteY2" fmla="*/ 723155 h 924442"/>
              <a:gd name="connsiteX3" fmla="*/ 193718 w 260639"/>
              <a:gd name="connsiteY3" fmla="*/ 682899 h 924442"/>
              <a:gd name="connsiteX4" fmla="*/ 3937 w 260639"/>
              <a:gd name="connsiteY4" fmla="*/ 924438 h 924442"/>
              <a:gd name="connsiteX5" fmla="*/ 61446 w 260639"/>
              <a:gd name="connsiteY5" fmla="*/ 688650 h 924442"/>
              <a:gd name="connsiteX6" fmla="*/ 15439 w 260639"/>
              <a:gd name="connsiteY6" fmla="*/ 447110 h 924442"/>
              <a:gd name="connsiteX7" fmla="*/ 78699 w 260639"/>
              <a:gd name="connsiteY7" fmla="*/ 625389 h 924442"/>
              <a:gd name="connsiteX8" fmla="*/ 118956 w 260639"/>
              <a:gd name="connsiteY8" fmla="*/ 309087 h 924442"/>
              <a:gd name="connsiteX9" fmla="*/ 228224 w 260639"/>
              <a:gd name="connsiteY9" fmla="*/ 90552 h 924442"/>
              <a:gd name="connsiteX10" fmla="*/ 256978 w 260639"/>
              <a:gd name="connsiteY10" fmla="*/ 27291 h 9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39" h="924442">
                <a:moveTo>
                  <a:pt x="256978" y="27291"/>
                </a:moveTo>
                <a:cubicBezTo>
                  <a:pt x="245476" y="100136"/>
                  <a:pt x="162088" y="411646"/>
                  <a:pt x="159212" y="527623"/>
                </a:cubicBezTo>
                <a:cubicBezTo>
                  <a:pt x="156336" y="643600"/>
                  <a:pt x="233974" y="697276"/>
                  <a:pt x="239725" y="723155"/>
                </a:cubicBezTo>
                <a:cubicBezTo>
                  <a:pt x="245476" y="749034"/>
                  <a:pt x="233016" y="649352"/>
                  <a:pt x="193718" y="682899"/>
                </a:cubicBezTo>
                <a:cubicBezTo>
                  <a:pt x="154420" y="716446"/>
                  <a:pt x="25982" y="923480"/>
                  <a:pt x="3937" y="924438"/>
                </a:cubicBezTo>
                <a:cubicBezTo>
                  <a:pt x="-18108" y="925396"/>
                  <a:pt x="59529" y="768205"/>
                  <a:pt x="61446" y="688650"/>
                </a:cubicBezTo>
                <a:cubicBezTo>
                  <a:pt x="63363" y="609095"/>
                  <a:pt x="12563" y="457654"/>
                  <a:pt x="15439" y="447110"/>
                </a:cubicBezTo>
                <a:cubicBezTo>
                  <a:pt x="18314" y="436567"/>
                  <a:pt x="61446" y="648393"/>
                  <a:pt x="78699" y="625389"/>
                </a:cubicBezTo>
                <a:cubicBezTo>
                  <a:pt x="95952" y="602385"/>
                  <a:pt x="94035" y="398226"/>
                  <a:pt x="118956" y="309087"/>
                </a:cubicBezTo>
                <a:cubicBezTo>
                  <a:pt x="143877" y="219948"/>
                  <a:pt x="205220" y="135601"/>
                  <a:pt x="228224" y="90552"/>
                </a:cubicBezTo>
                <a:cubicBezTo>
                  <a:pt x="251228" y="45503"/>
                  <a:pt x="268480" y="-45554"/>
                  <a:pt x="256978" y="272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52C64105-BBB0-08CD-835E-A8B7F47A6102}"/>
              </a:ext>
            </a:extLst>
          </p:cNvPr>
          <p:cNvSpPr/>
          <p:nvPr/>
        </p:nvSpPr>
        <p:spPr>
          <a:xfrm>
            <a:off x="6833196" y="4011651"/>
            <a:ext cx="1313312" cy="347699"/>
          </a:xfrm>
          <a:custGeom>
            <a:avLst/>
            <a:gdLst>
              <a:gd name="connsiteX0" fmla="*/ 4676 w 1313312"/>
              <a:gd name="connsiteY0" fmla="*/ 347564 h 347699"/>
              <a:gd name="connsiteX1" fmla="*/ 1292887 w 1313312"/>
              <a:gd name="connsiteY1" fmla="*/ 14009 h 347699"/>
              <a:gd name="connsiteX2" fmla="*/ 769551 w 1313312"/>
              <a:gd name="connsiteY2" fmla="*/ 60017 h 347699"/>
              <a:gd name="connsiteX3" fmla="*/ 418744 w 1313312"/>
              <a:gd name="connsiteY3" fmla="*/ 37013 h 347699"/>
              <a:gd name="connsiteX4" fmla="*/ 844313 w 1313312"/>
              <a:gd name="connsiteY4" fmla="*/ 54266 h 347699"/>
              <a:gd name="connsiteX5" fmla="*/ 4676 w 1313312"/>
              <a:gd name="connsiteY5" fmla="*/ 347564 h 3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312" h="347699">
                <a:moveTo>
                  <a:pt x="4676" y="347564"/>
                </a:moveTo>
                <a:cubicBezTo>
                  <a:pt x="79438" y="340854"/>
                  <a:pt x="1165408" y="61933"/>
                  <a:pt x="1292887" y="14009"/>
                </a:cubicBezTo>
                <a:cubicBezTo>
                  <a:pt x="1420366" y="-33916"/>
                  <a:pt x="915241" y="56183"/>
                  <a:pt x="769551" y="60017"/>
                </a:cubicBezTo>
                <a:cubicBezTo>
                  <a:pt x="623861" y="63851"/>
                  <a:pt x="406284" y="37971"/>
                  <a:pt x="418744" y="37013"/>
                </a:cubicBezTo>
                <a:cubicBezTo>
                  <a:pt x="431204" y="36055"/>
                  <a:pt x="913324" y="-368"/>
                  <a:pt x="844313" y="54266"/>
                </a:cubicBezTo>
                <a:cubicBezTo>
                  <a:pt x="775302" y="108900"/>
                  <a:pt x="-70086" y="354274"/>
                  <a:pt x="4676" y="3475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54362CD8-A7AD-5AAF-8C3E-8CDDC04DB1BC}"/>
              </a:ext>
            </a:extLst>
          </p:cNvPr>
          <p:cNvSpPr/>
          <p:nvPr/>
        </p:nvSpPr>
        <p:spPr>
          <a:xfrm>
            <a:off x="6652827" y="4289730"/>
            <a:ext cx="636887" cy="777189"/>
          </a:xfrm>
          <a:custGeom>
            <a:avLst/>
            <a:gdLst>
              <a:gd name="connsiteX0" fmla="*/ 334569 w 636887"/>
              <a:gd name="connsiteY0" fmla="*/ 34979 h 777189"/>
              <a:gd name="connsiteX1" fmla="*/ 323067 w 636887"/>
              <a:gd name="connsiteY1" fmla="*/ 213259 h 777189"/>
              <a:gd name="connsiteX2" fmla="*/ 392079 w 636887"/>
              <a:gd name="connsiteY2" fmla="*/ 293772 h 777189"/>
              <a:gd name="connsiteX3" fmla="*/ 426584 w 636887"/>
              <a:gd name="connsiteY3" fmla="*/ 224761 h 777189"/>
              <a:gd name="connsiteX4" fmla="*/ 633618 w 636887"/>
              <a:gd name="connsiteY4" fmla="*/ 558315 h 777189"/>
              <a:gd name="connsiteX5" fmla="*/ 535852 w 636887"/>
              <a:gd name="connsiteY5" fmla="*/ 426044 h 777189"/>
              <a:gd name="connsiteX6" fmla="*/ 305815 w 636887"/>
              <a:gd name="connsiteY6" fmla="*/ 776851 h 777189"/>
              <a:gd name="connsiteX7" fmla="*/ 277060 w 636887"/>
              <a:gd name="connsiteY7" fmla="*/ 483553 h 777189"/>
              <a:gd name="connsiteX8" fmla="*/ 1015 w 636887"/>
              <a:gd name="connsiteY8" fmla="*/ 138496 h 777189"/>
              <a:gd name="connsiteX9" fmla="*/ 185045 w 636887"/>
              <a:gd name="connsiteY9" fmla="*/ 213259 h 777189"/>
              <a:gd name="connsiteX10" fmla="*/ 219550 w 636887"/>
              <a:gd name="connsiteY10" fmla="*/ 474 h 777189"/>
              <a:gd name="connsiteX11" fmla="*/ 196547 w 636887"/>
              <a:gd name="connsiteY11" fmla="*/ 282270 h 777189"/>
              <a:gd name="connsiteX12" fmla="*/ 334569 w 636887"/>
              <a:gd name="connsiteY12" fmla="*/ 34979 h 7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887" h="777189">
                <a:moveTo>
                  <a:pt x="334569" y="34979"/>
                </a:moveTo>
                <a:cubicBezTo>
                  <a:pt x="355656" y="23477"/>
                  <a:pt x="313482" y="170127"/>
                  <a:pt x="323067" y="213259"/>
                </a:cubicBezTo>
                <a:cubicBezTo>
                  <a:pt x="332652" y="256391"/>
                  <a:pt x="374826" y="291855"/>
                  <a:pt x="392079" y="293772"/>
                </a:cubicBezTo>
                <a:cubicBezTo>
                  <a:pt x="409332" y="295689"/>
                  <a:pt x="386328" y="180671"/>
                  <a:pt x="426584" y="224761"/>
                </a:cubicBezTo>
                <a:cubicBezTo>
                  <a:pt x="466841" y="268852"/>
                  <a:pt x="615407" y="524768"/>
                  <a:pt x="633618" y="558315"/>
                </a:cubicBezTo>
                <a:cubicBezTo>
                  <a:pt x="651829" y="591862"/>
                  <a:pt x="590486" y="389621"/>
                  <a:pt x="535852" y="426044"/>
                </a:cubicBezTo>
                <a:cubicBezTo>
                  <a:pt x="481218" y="462467"/>
                  <a:pt x="348947" y="767266"/>
                  <a:pt x="305815" y="776851"/>
                </a:cubicBezTo>
                <a:cubicBezTo>
                  <a:pt x="262683" y="786436"/>
                  <a:pt x="327860" y="589945"/>
                  <a:pt x="277060" y="483553"/>
                </a:cubicBezTo>
                <a:cubicBezTo>
                  <a:pt x="226260" y="377161"/>
                  <a:pt x="16351" y="183545"/>
                  <a:pt x="1015" y="138496"/>
                </a:cubicBezTo>
                <a:cubicBezTo>
                  <a:pt x="-14321" y="93447"/>
                  <a:pt x="148623" y="236263"/>
                  <a:pt x="185045" y="213259"/>
                </a:cubicBezTo>
                <a:cubicBezTo>
                  <a:pt x="221467" y="190255"/>
                  <a:pt x="217633" y="-11028"/>
                  <a:pt x="219550" y="474"/>
                </a:cubicBezTo>
                <a:cubicBezTo>
                  <a:pt x="221467" y="11976"/>
                  <a:pt x="178336" y="280353"/>
                  <a:pt x="196547" y="282270"/>
                </a:cubicBezTo>
                <a:cubicBezTo>
                  <a:pt x="214758" y="284187"/>
                  <a:pt x="313482" y="46481"/>
                  <a:pt x="334569" y="34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16440765-8294-FB29-5EF0-4E734EB41C18}"/>
              </a:ext>
            </a:extLst>
          </p:cNvPr>
          <p:cNvSpPr/>
          <p:nvPr/>
        </p:nvSpPr>
        <p:spPr>
          <a:xfrm>
            <a:off x="6498513" y="4858757"/>
            <a:ext cx="397544" cy="295254"/>
          </a:xfrm>
          <a:custGeom>
            <a:avLst/>
            <a:gdLst>
              <a:gd name="connsiteX0" fmla="*/ 53 w 397544"/>
              <a:gd name="connsiteY0" fmla="*/ 790 h 295254"/>
              <a:gd name="connsiteX1" fmla="*/ 264596 w 397544"/>
              <a:gd name="connsiteY1" fmla="*/ 69801 h 295254"/>
              <a:gd name="connsiteX2" fmla="*/ 396868 w 397544"/>
              <a:gd name="connsiteY2" fmla="*/ 294088 h 295254"/>
              <a:gd name="connsiteX3" fmla="*/ 304853 w 397544"/>
              <a:gd name="connsiteY3" fmla="*/ 156066 h 295254"/>
              <a:gd name="connsiteX4" fmla="*/ 69064 w 397544"/>
              <a:gd name="connsiteY4" fmla="*/ 115809 h 295254"/>
              <a:gd name="connsiteX5" fmla="*/ 299102 w 397544"/>
              <a:gd name="connsiteY5" fmla="*/ 230828 h 295254"/>
              <a:gd name="connsiteX6" fmla="*/ 241593 w 397544"/>
              <a:gd name="connsiteY6" fmla="*/ 104307 h 295254"/>
              <a:gd name="connsiteX7" fmla="*/ 53 w 397544"/>
              <a:gd name="connsiteY7" fmla="*/ 790 h 29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4" h="295254">
                <a:moveTo>
                  <a:pt x="53" y="790"/>
                </a:moveTo>
                <a:cubicBezTo>
                  <a:pt x="3887" y="-4961"/>
                  <a:pt x="198460" y="20918"/>
                  <a:pt x="264596" y="69801"/>
                </a:cubicBezTo>
                <a:cubicBezTo>
                  <a:pt x="330732" y="118684"/>
                  <a:pt x="390159" y="279711"/>
                  <a:pt x="396868" y="294088"/>
                </a:cubicBezTo>
                <a:cubicBezTo>
                  <a:pt x="403577" y="308465"/>
                  <a:pt x="359487" y="185779"/>
                  <a:pt x="304853" y="156066"/>
                </a:cubicBezTo>
                <a:cubicBezTo>
                  <a:pt x="250219" y="126353"/>
                  <a:pt x="70022" y="103349"/>
                  <a:pt x="69064" y="115809"/>
                </a:cubicBezTo>
                <a:cubicBezTo>
                  <a:pt x="68106" y="128269"/>
                  <a:pt x="270347" y="232745"/>
                  <a:pt x="299102" y="230828"/>
                </a:cubicBezTo>
                <a:cubicBezTo>
                  <a:pt x="327857" y="228911"/>
                  <a:pt x="283767" y="141688"/>
                  <a:pt x="241593" y="104307"/>
                </a:cubicBezTo>
                <a:cubicBezTo>
                  <a:pt x="199420" y="66926"/>
                  <a:pt x="-3781" y="6541"/>
                  <a:pt x="53" y="7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9CEC2191-45FD-D0F2-455A-CD747895E1D9}"/>
              </a:ext>
            </a:extLst>
          </p:cNvPr>
          <p:cNvSpPr/>
          <p:nvPr/>
        </p:nvSpPr>
        <p:spPr>
          <a:xfrm>
            <a:off x="7820266" y="3571251"/>
            <a:ext cx="750021" cy="201424"/>
          </a:xfrm>
          <a:custGeom>
            <a:avLst/>
            <a:gdLst>
              <a:gd name="connsiteX0" fmla="*/ 1017 w 750021"/>
              <a:gd name="connsiteY0" fmla="*/ 201368 h 201424"/>
              <a:gd name="connsiteX1" fmla="*/ 714134 w 750021"/>
              <a:gd name="connsiteY1" fmla="*/ 69096 h 201424"/>
              <a:gd name="connsiteX2" fmla="*/ 645123 w 750021"/>
              <a:gd name="connsiteY2" fmla="*/ 40341 h 201424"/>
              <a:gd name="connsiteX3" fmla="*/ 656625 w 750021"/>
              <a:gd name="connsiteY3" fmla="*/ 85 h 201424"/>
              <a:gd name="connsiteX4" fmla="*/ 558859 w 750021"/>
              <a:gd name="connsiteY4" fmla="*/ 51843 h 201424"/>
              <a:gd name="connsiteX5" fmla="*/ 1017 w 750021"/>
              <a:gd name="connsiteY5" fmla="*/ 201368 h 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021" h="201424">
                <a:moveTo>
                  <a:pt x="1017" y="201368"/>
                </a:moveTo>
                <a:cubicBezTo>
                  <a:pt x="26896" y="204244"/>
                  <a:pt x="606783" y="95934"/>
                  <a:pt x="714134" y="69096"/>
                </a:cubicBezTo>
                <a:cubicBezTo>
                  <a:pt x="821485" y="42258"/>
                  <a:pt x="654708" y="51843"/>
                  <a:pt x="645123" y="40341"/>
                </a:cubicBezTo>
                <a:cubicBezTo>
                  <a:pt x="635538" y="28839"/>
                  <a:pt x="671002" y="-1832"/>
                  <a:pt x="656625" y="85"/>
                </a:cubicBezTo>
                <a:cubicBezTo>
                  <a:pt x="642248" y="2002"/>
                  <a:pt x="667168" y="15420"/>
                  <a:pt x="558859" y="51843"/>
                </a:cubicBezTo>
                <a:cubicBezTo>
                  <a:pt x="450550" y="88266"/>
                  <a:pt x="-24862" y="198492"/>
                  <a:pt x="1017" y="2013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12DBA19A-D689-973A-19CB-C6872C4F8C43}"/>
              </a:ext>
            </a:extLst>
          </p:cNvPr>
          <p:cNvSpPr/>
          <p:nvPr/>
        </p:nvSpPr>
        <p:spPr>
          <a:xfrm>
            <a:off x="6968937" y="4151693"/>
            <a:ext cx="1576599" cy="926656"/>
          </a:xfrm>
          <a:custGeom>
            <a:avLst/>
            <a:gdLst>
              <a:gd name="connsiteX0" fmla="*/ 1571214 w 1576599"/>
              <a:gd name="connsiteY0" fmla="*/ 488 h 926656"/>
              <a:gd name="connsiteX1" fmla="*/ 564799 w 1576599"/>
              <a:gd name="connsiteY1" fmla="*/ 449062 h 926656"/>
              <a:gd name="connsiteX2" fmla="*/ 800588 w 1576599"/>
              <a:gd name="connsiteY2" fmla="*/ 403054 h 926656"/>
              <a:gd name="connsiteX3" fmla="*/ 398021 w 1576599"/>
              <a:gd name="connsiteY3" fmla="*/ 644594 h 926656"/>
              <a:gd name="connsiteX4" fmla="*/ 1206 w 1576599"/>
              <a:gd name="connsiteY4" fmla="*/ 926390 h 926656"/>
              <a:gd name="connsiteX5" fmla="*/ 530293 w 1576599"/>
              <a:gd name="connsiteY5" fmla="*/ 592835 h 926656"/>
              <a:gd name="connsiteX6" fmla="*/ 1484950 w 1576599"/>
              <a:gd name="connsiteY6" fmla="*/ 127009 h 926656"/>
              <a:gd name="connsiteX7" fmla="*/ 984618 w 1576599"/>
              <a:gd name="connsiteY7" fmla="*/ 357047 h 926656"/>
              <a:gd name="connsiteX8" fmla="*/ 1571214 w 1576599"/>
              <a:gd name="connsiteY8" fmla="*/ 488 h 92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599" h="926656">
                <a:moveTo>
                  <a:pt x="1571214" y="488"/>
                </a:moveTo>
                <a:cubicBezTo>
                  <a:pt x="1501244" y="15824"/>
                  <a:pt x="693237" y="381968"/>
                  <a:pt x="564799" y="449062"/>
                </a:cubicBezTo>
                <a:cubicBezTo>
                  <a:pt x="436361" y="516156"/>
                  <a:pt x="828384" y="370465"/>
                  <a:pt x="800588" y="403054"/>
                </a:cubicBezTo>
                <a:cubicBezTo>
                  <a:pt x="772792" y="435643"/>
                  <a:pt x="531251" y="557371"/>
                  <a:pt x="398021" y="644594"/>
                </a:cubicBezTo>
                <a:cubicBezTo>
                  <a:pt x="264791" y="731817"/>
                  <a:pt x="-20839" y="935016"/>
                  <a:pt x="1206" y="926390"/>
                </a:cubicBezTo>
                <a:cubicBezTo>
                  <a:pt x="23251" y="917764"/>
                  <a:pt x="283002" y="726065"/>
                  <a:pt x="530293" y="592835"/>
                </a:cubicBezTo>
                <a:cubicBezTo>
                  <a:pt x="777584" y="459605"/>
                  <a:pt x="1409229" y="166307"/>
                  <a:pt x="1484950" y="127009"/>
                </a:cubicBezTo>
                <a:cubicBezTo>
                  <a:pt x="1560671" y="87711"/>
                  <a:pt x="962573" y="378134"/>
                  <a:pt x="984618" y="357047"/>
                </a:cubicBezTo>
                <a:cubicBezTo>
                  <a:pt x="1006663" y="335960"/>
                  <a:pt x="1641184" y="-14848"/>
                  <a:pt x="1571214" y="4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96DAD66A-1D61-AE6B-7F65-63D4D6CD8EF5}"/>
              </a:ext>
            </a:extLst>
          </p:cNvPr>
          <p:cNvSpPr/>
          <p:nvPr/>
        </p:nvSpPr>
        <p:spPr>
          <a:xfrm>
            <a:off x="7767665" y="4033812"/>
            <a:ext cx="1089422" cy="302402"/>
          </a:xfrm>
          <a:custGeom>
            <a:avLst/>
            <a:gdLst>
              <a:gd name="connsiteX0" fmla="*/ 116878 w 1089422"/>
              <a:gd name="connsiteY0" fmla="*/ 158626 h 302402"/>
              <a:gd name="connsiteX1" fmla="*/ 1071535 w 1089422"/>
              <a:gd name="connsiteY1" fmla="*/ 3350 h 302402"/>
              <a:gd name="connsiteX2" fmla="*/ 709226 w 1089422"/>
              <a:gd name="connsiteY2" fmla="*/ 72362 h 302402"/>
              <a:gd name="connsiteX3" fmla="*/ 323912 w 1089422"/>
              <a:gd name="connsiteY3" fmla="*/ 302399 h 302402"/>
              <a:gd name="connsiteX4" fmla="*/ 686222 w 1089422"/>
              <a:gd name="connsiteY4" fmla="*/ 78113 h 302402"/>
              <a:gd name="connsiteX5" fmla="*/ 415927 w 1089422"/>
              <a:gd name="connsiteY5" fmla="*/ 164377 h 302402"/>
              <a:gd name="connsiteX6" fmla="*/ 1860 w 1089422"/>
              <a:gd name="connsiteY6" fmla="*/ 279396 h 302402"/>
              <a:gd name="connsiteX7" fmla="*/ 254901 w 1089422"/>
              <a:gd name="connsiteY7" fmla="*/ 204633 h 302402"/>
              <a:gd name="connsiteX8" fmla="*/ 47867 w 1089422"/>
              <a:gd name="connsiteY8" fmla="*/ 147124 h 302402"/>
              <a:gd name="connsiteX9" fmla="*/ 116878 w 1089422"/>
              <a:gd name="connsiteY9" fmla="*/ 158626 h 30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422" h="302402">
                <a:moveTo>
                  <a:pt x="116878" y="158626"/>
                </a:moveTo>
                <a:cubicBezTo>
                  <a:pt x="287489" y="134664"/>
                  <a:pt x="972811" y="17727"/>
                  <a:pt x="1071535" y="3350"/>
                </a:cubicBezTo>
                <a:cubicBezTo>
                  <a:pt x="1170259" y="-11027"/>
                  <a:pt x="833830" y="22521"/>
                  <a:pt x="709226" y="72362"/>
                </a:cubicBezTo>
                <a:cubicBezTo>
                  <a:pt x="584622" y="122203"/>
                  <a:pt x="327746" y="301441"/>
                  <a:pt x="323912" y="302399"/>
                </a:cubicBezTo>
                <a:cubicBezTo>
                  <a:pt x="320078" y="303357"/>
                  <a:pt x="670886" y="101117"/>
                  <a:pt x="686222" y="78113"/>
                </a:cubicBezTo>
                <a:cubicBezTo>
                  <a:pt x="701558" y="55109"/>
                  <a:pt x="529987" y="130830"/>
                  <a:pt x="415927" y="164377"/>
                </a:cubicBezTo>
                <a:cubicBezTo>
                  <a:pt x="301867" y="197924"/>
                  <a:pt x="28698" y="272687"/>
                  <a:pt x="1860" y="279396"/>
                </a:cubicBezTo>
                <a:cubicBezTo>
                  <a:pt x="-24978" y="286105"/>
                  <a:pt x="247233" y="226678"/>
                  <a:pt x="254901" y="204633"/>
                </a:cubicBezTo>
                <a:cubicBezTo>
                  <a:pt x="262569" y="182588"/>
                  <a:pt x="68954" y="156709"/>
                  <a:pt x="47867" y="147124"/>
                </a:cubicBezTo>
                <a:cubicBezTo>
                  <a:pt x="26780" y="137539"/>
                  <a:pt x="-53733" y="182588"/>
                  <a:pt x="116878" y="1586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8684E514-E258-0F66-1286-B10AC139B1BC}"/>
              </a:ext>
            </a:extLst>
          </p:cNvPr>
          <p:cNvSpPr/>
          <p:nvPr/>
        </p:nvSpPr>
        <p:spPr>
          <a:xfrm>
            <a:off x="8749106" y="3782856"/>
            <a:ext cx="278540" cy="386168"/>
          </a:xfrm>
          <a:custGeom>
            <a:avLst/>
            <a:gdLst>
              <a:gd name="connsiteX0" fmla="*/ 274124 w 278540"/>
              <a:gd name="connsiteY0" fmla="*/ 1265 h 386168"/>
              <a:gd name="connsiteX1" fmla="*/ 222366 w 278540"/>
              <a:gd name="connsiteY1" fmla="*/ 122035 h 386168"/>
              <a:gd name="connsiteX2" fmla="*/ 3830 w 278540"/>
              <a:gd name="connsiteY2" fmla="*/ 380827 h 386168"/>
              <a:gd name="connsiteX3" fmla="*/ 95845 w 278540"/>
              <a:gd name="connsiteY3" fmla="*/ 288812 h 386168"/>
              <a:gd name="connsiteX4" fmla="*/ 256871 w 278540"/>
              <a:gd name="connsiteY4" fmla="*/ 191046 h 386168"/>
              <a:gd name="connsiteX5" fmla="*/ 274124 w 278540"/>
              <a:gd name="connsiteY5" fmla="*/ 1265 h 38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40" h="386168">
                <a:moveTo>
                  <a:pt x="274124" y="1265"/>
                </a:moveTo>
                <a:cubicBezTo>
                  <a:pt x="268373" y="-10237"/>
                  <a:pt x="267415" y="58775"/>
                  <a:pt x="222366" y="122035"/>
                </a:cubicBezTo>
                <a:cubicBezTo>
                  <a:pt x="177317" y="185295"/>
                  <a:pt x="24917" y="353031"/>
                  <a:pt x="3830" y="380827"/>
                </a:cubicBezTo>
                <a:cubicBezTo>
                  <a:pt x="-17257" y="408623"/>
                  <a:pt x="53671" y="320442"/>
                  <a:pt x="95845" y="288812"/>
                </a:cubicBezTo>
                <a:cubicBezTo>
                  <a:pt x="138019" y="257182"/>
                  <a:pt x="229075" y="234178"/>
                  <a:pt x="256871" y="191046"/>
                </a:cubicBezTo>
                <a:cubicBezTo>
                  <a:pt x="284667" y="147914"/>
                  <a:pt x="279875" y="12767"/>
                  <a:pt x="274124" y="12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D0AC7A80-D47A-187C-9BC4-84C604E45942}"/>
              </a:ext>
            </a:extLst>
          </p:cNvPr>
          <p:cNvSpPr/>
          <p:nvPr/>
        </p:nvSpPr>
        <p:spPr>
          <a:xfrm>
            <a:off x="8868847" y="1672630"/>
            <a:ext cx="165020" cy="1564864"/>
          </a:xfrm>
          <a:custGeom>
            <a:avLst/>
            <a:gdLst>
              <a:gd name="connsiteX0" fmla="*/ 108376 w 165020"/>
              <a:gd name="connsiteY0" fmla="*/ 895 h 1564864"/>
              <a:gd name="connsiteX1" fmla="*/ 4859 w 165020"/>
              <a:gd name="connsiteY1" fmla="*/ 869287 h 1564864"/>
              <a:gd name="connsiteX2" fmla="*/ 22111 w 165020"/>
              <a:gd name="connsiteY2" fmla="*/ 788774 h 1564864"/>
              <a:gd name="connsiteX3" fmla="*/ 68119 w 165020"/>
              <a:gd name="connsiteY3" fmla="*/ 1559400 h 1564864"/>
              <a:gd name="connsiteX4" fmla="*/ 68119 w 165020"/>
              <a:gd name="connsiteY4" fmla="*/ 1116578 h 1564864"/>
              <a:gd name="connsiteX5" fmla="*/ 160134 w 165020"/>
              <a:gd name="connsiteY5" fmla="*/ 794525 h 1564864"/>
              <a:gd name="connsiteX6" fmla="*/ 142881 w 165020"/>
              <a:gd name="connsiteY6" fmla="*/ 1041815 h 1564864"/>
              <a:gd name="connsiteX7" fmla="*/ 62368 w 165020"/>
              <a:gd name="connsiteY7" fmla="*/ 587491 h 1564864"/>
              <a:gd name="connsiteX8" fmla="*/ 56617 w 165020"/>
              <a:gd name="connsiteY8" fmla="*/ 702510 h 1564864"/>
              <a:gd name="connsiteX9" fmla="*/ 108376 w 165020"/>
              <a:gd name="connsiteY9" fmla="*/ 895 h 15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20" h="1564864">
                <a:moveTo>
                  <a:pt x="108376" y="895"/>
                </a:moveTo>
                <a:cubicBezTo>
                  <a:pt x="99750" y="28691"/>
                  <a:pt x="19236" y="737974"/>
                  <a:pt x="4859" y="869287"/>
                </a:cubicBezTo>
                <a:cubicBezTo>
                  <a:pt x="-9519" y="1000600"/>
                  <a:pt x="11568" y="673755"/>
                  <a:pt x="22111" y="788774"/>
                </a:cubicBezTo>
                <a:cubicBezTo>
                  <a:pt x="32654" y="903793"/>
                  <a:pt x="60451" y="1504766"/>
                  <a:pt x="68119" y="1559400"/>
                </a:cubicBezTo>
                <a:cubicBezTo>
                  <a:pt x="75787" y="1614034"/>
                  <a:pt x="52783" y="1244057"/>
                  <a:pt x="68119" y="1116578"/>
                </a:cubicBezTo>
                <a:cubicBezTo>
                  <a:pt x="83455" y="989099"/>
                  <a:pt x="147674" y="806986"/>
                  <a:pt x="160134" y="794525"/>
                </a:cubicBezTo>
                <a:cubicBezTo>
                  <a:pt x="172594" y="782065"/>
                  <a:pt x="159175" y="1076321"/>
                  <a:pt x="142881" y="1041815"/>
                </a:cubicBezTo>
                <a:cubicBezTo>
                  <a:pt x="126587" y="1007309"/>
                  <a:pt x="76745" y="644042"/>
                  <a:pt x="62368" y="587491"/>
                </a:cubicBezTo>
                <a:cubicBezTo>
                  <a:pt x="47991" y="530940"/>
                  <a:pt x="50866" y="804110"/>
                  <a:pt x="56617" y="702510"/>
                </a:cubicBezTo>
                <a:cubicBezTo>
                  <a:pt x="62368" y="600910"/>
                  <a:pt x="117002" y="-26901"/>
                  <a:pt x="108376" y="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FCA9954C-E681-2C30-0823-1806CCA88722}"/>
              </a:ext>
            </a:extLst>
          </p:cNvPr>
          <p:cNvSpPr/>
          <p:nvPr/>
        </p:nvSpPr>
        <p:spPr>
          <a:xfrm>
            <a:off x="8502840" y="2112866"/>
            <a:ext cx="219193" cy="1523316"/>
          </a:xfrm>
          <a:custGeom>
            <a:avLst/>
            <a:gdLst>
              <a:gd name="connsiteX0" fmla="*/ 218885 w 219193"/>
              <a:gd name="connsiteY0" fmla="*/ 11209 h 1523316"/>
              <a:gd name="connsiteX1" fmla="*/ 129985 w 219193"/>
              <a:gd name="connsiteY1" fmla="*/ 1144684 h 1523316"/>
              <a:gd name="connsiteX2" fmla="*/ 120460 w 219193"/>
              <a:gd name="connsiteY2" fmla="*/ 811309 h 1523316"/>
              <a:gd name="connsiteX3" fmla="*/ 9335 w 219193"/>
              <a:gd name="connsiteY3" fmla="*/ 1490759 h 1523316"/>
              <a:gd name="connsiteX4" fmla="*/ 22035 w 219193"/>
              <a:gd name="connsiteY4" fmla="*/ 1316134 h 1523316"/>
              <a:gd name="connsiteX5" fmla="*/ 149035 w 219193"/>
              <a:gd name="connsiteY5" fmla="*/ 455709 h 1523316"/>
              <a:gd name="connsiteX6" fmla="*/ 95060 w 219193"/>
              <a:gd name="connsiteY6" fmla="*/ 560484 h 1523316"/>
              <a:gd name="connsiteX7" fmla="*/ 218885 w 219193"/>
              <a:gd name="connsiteY7" fmla="*/ 11209 h 152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193" h="1523316">
                <a:moveTo>
                  <a:pt x="218885" y="11209"/>
                </a:moveTo>
                <a:cubicBezTo>
                  <a:pt x="224706" y="108576"/>
                  <a:pt x="146389" y="1011334"/>
                  <a:pt x="129985" y="1144684"/>
                </a:cubicBezTo>
                <a:cubicBezTo>
                  <a:pt x="113581" y="1278034"/>
                  <a:pt x="140568" y="753630"/>
                  <a:pt x="120460" y="811309"/>
                </a:cubicBezTo>
                <a:cubicBezTo>
                  <a:pt x="100352" y="868988"/>
                  <a:pt x="25739" y="1406622"/>
                  <a:pt x="9335" y="1490759"/>
                </a:cubicBezTo>
                <a:cubicBezTo>
                  <a:pt x="-7069" y="1574896"/>
                  <a:pt x="-1248" y="1488642"/>
                  <a:pt x="22035" y="1316134"/>
                </a:cubicBezTo>
                <a:cubicBezTo>
                  <a:pt x="45318" y="1143626"/>
                  <a:pt x="136864" y="581651"/>
                  <a:pt x="149035" y="455709"/>
                </a:cubicBezTo>
                <a:cubicBezTo>
                  <a:pt x="161206" y="329767"/>
                  <a:pt x="80773" y="640388"/>
                  <a:pt x="95060" y="560484"/>
                </a:cubicBezTo>
                <a:cubicBezTo>
                  <a:pt x="109347" y="480580"/>
                  <a:pt x="213064" y="-86158"/>
                  <a:pt x="218885" y="112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A2E4C565-1D48-51F7-204E-3934B30C7FF6}"/>
              </a:ext>
            </a:extLst>
          </p:cNvPr>
          <p:cNvSpPr/>
          <p:nvPr/>
        </p:nvSpPr>
        <p:spPr>
          <a:xfrm>
            <a:off x="8848722" y="1136584"/>
            <a:ext cx="216062" cy="456152"/>
          </a:xfrm>
          <a:custGeom>
            <a:avLst/>
            <a:gdLst>
              <a:gd name="connsiteX0" fmla="*/ 215903 w 216062"/>
              <a:gd name="connsiteY0" fmla="*/ 66 h 456152"/>
              <a:gd name="connsiteX1" fmla="*/ 136528 w 216062"/>
              <a:gd name="connsiteY1" fmla="*/ 263591 h 456152"/>
              <a:gd name="connsiteX2" fmla="*/ 88903 w 216062"/>
              <a:gd name="connsiteY2" fmla="*/ 450916 h 456152"/>
              <a:gd name="connsiteX3" fmla="*/ 88903 w 216062"/>
              <a:gd name="connsiteY3" fmla="*/ 390591 h 456152"/>
              <a:gd name="connsiteX4" fmla="*/ 3 w 216062"/>
              <a:gd name="connsiteY4" fmla="*/ 247716 h 456152"/>
              <a:gd name="connsiteX5" fmla="*/ 85728 w 216062"/>
              <a:gd name="connsiteY5" fmla="*/ 298516 h 456152"/>
              <a:gd name="connsiteX6" fmla="*/ 114303 w 216062"/>
              <a:gd name="connsiteY6" fmla="*/ 238191 h 456152"/>
              <a:gd name="connsiteX7" fmla="*/ 215903 w 216062"/>
              <a:gd name="connsiteY7" fmla="*/ 66 h 4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62" h="456152">
                <a:moveTo>
                  <a:pt x="215903" y="66"/>
                </a:moveTo>
                <a:cubicBezTo>
                  <a:pt x="219607" y="4299"/>
                  <a:pt x="157695" y="188449"/>
                  <a:pt x="136528" y="263591"/>
                </a:cubicBezTo>
                <a:cubicBezTo>
                  <a:pt x="115361" y="338733"/>
                  <a:pt x="96840" y="429749"/>
                  <a:pt x="88903" y="450916"/>
                </a:cubicBezTo>
                <a:cubicBezTo>
                  <a:pt x="80965" y="472083"/>
                  <a:pt x="103720" y="424458"/>
                  <a:pt x="88903" y="390591"/>
                </a:cubicBezTo>
                <a:cubicBezTo>
                  <a:pt x="74086" y="356724"/>
                  <a:pt x="532" y="263062"/>
                  <a:pt x="3" y="247716"/>
                </a:cubicBezTo>
                <a:cubicBezTo>
                  <a:pt x="-526" y="232370"/>
                  <a:pt x="66678" y="300103"/>
                  <a:pt x="85728" y="298516"/>
                </a:cubicBezTo>
                <a:cubicBezTo>
                  <a:pt x="104778" y="296929"/>
                  <a:pt x="89432" y="281583"/>
                  <a:pt x="114303" y="238191"/>
                </a:cubicBezTo>
                <a:cubicBezTo>
                  <a:pt x="139174" y="194799"/>
                  <a:pt x="212199" y="-4167"/>
                  <a:pt x="215903" y="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F25F5644-61E2-69AF-EE16-A13C44A698D9}"/>
              </a:ext>
            </a:extLst>
          </p:cNvPr>
          <p:cNvSpPr/>
          <p:nvPr/>
        </p:nvSpPr>
        <p:spPr>
          <a:xfrm>
            <a:off x="9026481" y="1477990"/>
            <a:ext cx="54048" cy="798768"/>
          </a:xfrm>
          <a:custGeom>
            <a:avLst/>
            <a:gdLst>
              <a:gd name="connsiteX0" fmla="*/ 44 w 54048"/>
              <a:gd name="connsiteY0" fmla="*/ 23785 h 798768"/>
              <a:gd name="connsiteX1" fmla="*/ 44494 w 54048"/>
              <a:gd name="connsiteY1" fmla="*/ 769910 h 798768"/>
              <a:gd name="connsiteX2" fmla="*/ 25444 w 54048"/>
              <a:gd name="connsiteY2" fmla="*/ 604810 h 798768"/>
              <a:gd name="connsiteX3" fmla="*/ 54019 w 54048"/>
              <a:gd name="connsiteY3" fmla="*/ 220635 h 798768"/>
              <a:gd name="connsiteX4" fmla="*/ 44 w 54048"/>
              <a:gd name="connsiteY4" fmla="*/ 23785 h 7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8" h="798768">
                <a:moveTo>
                  <a:pt x="44" y="23785"/>
                </a:moveTo>
                <a:cubicBezTo>
                  <a:pt x="-1543" y="115331"/>
                  <a:pt x="40261" y="673073"/>
                  <a:pt x="44494" y="769910"/>
                </a:cubicBezTo>
                <a:cubicBezTo>
                  <a:pt x="48727" y="866747"/>
                  <a:pt x="23857" y="696356"/>
                  <a:pt x="25444" y="604810"/>
                </a:cubicBezTo>
                <a:cubicBezTo>
                  <a:pt x="27031" y="513264"/>
                  <a:pt x="55077" y="313239"/>
                  <a:pt x="54019" y="220635"/>
                </a:cubicBezTo>
                <a:cubicBezTo>
                  <a:pt x="52961" y="128031"/>
                  <a:pt x="1631" y="-67761"/>
                  <a:pt x="44" y="237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7E5C94B8-EA7A-44E1-3CB5-A86B95547BEE}"/>
              </a:ext>
            </a:extLst>
          </p:cNvPr>
          <p:cNvSpPr/>
          <p:nvPr/>
        </p:nvSpPr>
        <p:spPr>
          <a:xfrm>
            <a:off x="8922530" y="641250"/>
            <a:ext cx="139612" cy="120874"/>
          </a:xfrm>
          <a:custGeom>
            <a:avLst/>
            <a:gdLst>
              <a:gd name="connsiteX0" fmla="*/ 5570 w 139612"/>
              <a:gd name="connsiteY0" fmla="*/ 100 h 120874"/>
              <a:gd name="connsiteX1" fmla="*/ 46845 w 139612"/>
              <a:gd name="connsiteY1" fmla="*/ 41375 h 120874"/>
              <a:gd name="connsiteX2" fmla="*/ 2395 w 139612"/>
              <a:gd name="connsiteY2" fmla="*/ 69950 h 120874"/>
              <a:gd name="connsiteX3" fmla="*/ 135745 w 139612"/>
              <a:gd name="connsiteY3" fmla="*/ 120750 h 120874"/>
              <a:gd name="connsiteX4" fmla="*/ 97645 w 139612"/>
              <a:gd name="connsiteY4" fmla="*/ 54075 h 120874"/>
              <a:gd name="connsiteX5" fmla="*/ 5570 w 139612"/>
              <a:gd name="connsiteY5" fmla="*/ 100 h 12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12" h="120874">
                <a:moveTo>
                  <a:pt x="5570" y="100"/>
                </a:moveTo>
                <a:cubicBezTo>
                  <a:pt x="-2897" y="-2017"/>
                  <a:pt x="47374" y="29733"/>
                  <a:pt x="46845" y="41375"/>
                </a:cubicBezTo>
                <a:cubicBezTo>
                  <a:pt x="46316" y="53017"/>
                  <a:pt x="-12422" y="56721"/>
                  <a:pt x="2395" y="69950"/>
                </a:cubicBezTo>
                <a:cubicBezTo>
                  <a:pt x="17212" y="83179"/>
                  <a:pt x="119870" y="123396"/>
                  <a:pt x="135745" y="120750"/>
                </a:cubicBezTo>
                <a:cubicBezTo>
                  <a:pt x="151620" y="118104"/>
                  <a:pt x="114578" y="72596"/>
                  <a:pt x="97645" y="54075"/>
                </a:cubicBezTo>
                <a:cubicBezTo>
                  <a:pt x="80712" y="35554"/>
                  <a:pt x="14037" y="2217"/>
                  <a:pt x="5570" y="1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764705FE-85A9-55ED-97D4-9156081194F4}"/>
              </a:ext>
            </a:extLst>
          </p:cNvPr>
          <p:cNvSpPr/>
          <p:nvPr/>
        </p:nvSpPr>
        <p:spPr>
          <a:xfrm>
            <a:off x="8705339" y="863933"/>
            <a:ext cx="108482" cy="460149"/>
          </a:xfrm>
          <a:custGeom>
            <a:avLst/>
            <a:gdLst>
              <a:gd name="connsiteX0" fmla="*/ 108461 w 108482"/>
              <a:gd name="connsiteY0" fmla="*/ 2842 h 460149"/>
              <a:gd name="connsiteX1" fmla="*/ 44961 w 108482"/>
              <a:gd name="connsiteY1" fmla="*/ 310817 h 460149"/>
              <a:gd name="connsiteX2" fmla="*/ 83061 w 108482"/>
              <a:gd name="connsiteY2" fmla="*/ 209217 h 460149"/>
              <a:gd name="connsiteX3" fmla="*/ 511 w 108482"/>
              <a:gd name="connsiteY3" fmla="*/ 460042 h 460149"/>
              <a:gd name="connsiteX4" fmla="*/ 51311 w 108482"/>
              <a:gd name="connsiteY4" fmla="*/ 174292 h 460149"/>
              <a:gd name="connsiteX5" fmla="*/ 108461 w 108482"/>
              <a:gd name="connsiteY5" fmla="*/ 2842 h 46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82" h="460149">
                <a:moveTo>
                  <a:pt x="108461" y="2842"/>
                </a:moveTo>
                <a:cubicBezTo>
                  <a:pt x="107403" y="25596"/>
                  <a:pt x="49194" y="276421"/>
                  <a:pt x="44961" y="310817"/>
                </a:cubicBezTo>
                <a:cubicBezTo>
                  <a:pt x="40728" y="345213"/>
                  <a:pt x="90469" y="184346"/>
                  <a:pt x="83061" y="209217"/>
                </a:cubicBezTo>
                <a:cubicBezTo>
                  <a:pt x="75653" y="234088"/>
                  <a:pt x="5803" y="465863"/>
                  <a:pt x="511" y="460042"/>
                </a:cubicBezTo>
                <a:cubicBezTo>
                  <a:pt x="-4781" y="454221"/>
                  <a:pt x="32261" y="249434"/>
                  <a:pt x="51311" y="174292"/>
                </a:cubicBezTo>
                <a:cubicBezTo>
                  <a:pt x="70361" y="99150"/>
                  <a:pt x="109519" y="-19912"/>
                  <a:pt x="108461" y="28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1408C387-A923-EA2E-5AA1-DA6C65249D9C}"/>
              </a:ext>
            </a:extLst>
          </p:cNvPr>
          <p:cNvSpPr/>
          <p:nvPr/>
        </p:nvSpPr>
        <p:spPr>
          <a:xfrm>
            <a:off x="5081270" y="7546494"/>
            <a:ext cx="717646" cy="1648435"/>
          </a:xfrm>
          <a:custGeom>
            <a:avLst/>
            <a:gdLst>
              <a:gd name="connsiteX0" fmla="*/ 277808 w 717646"/>
              <a:gd name="connsiteY0" fmla="*/ 301141 h 1648435"/>
              <a:gd name="connsiteX1" fmla="*/ 312533 w 717646"/>
              <a:gd name="connsiteY1" fmla="*/ 1007197 h 1648435"/>
              <a:gd name="connsiteX2" fmla="*/ 416705 w 717646"/>
              <a:gd name="connsiteY2" fmla="*/ 1018772 h 1648435"/>
              <a:gd name="connsiteX3" fmla="*/ 590325 w 717646"/>
              <a:gd name="connsiteY3" fmla="*/ 1366012 h 1648435"/>
              <a:gd name="connsiteX4" fmla="*/ 717646 w 717646"/>
              <a:gd name="connsiteY4" fmla="*/ 1643805 h 1648435"/>
              <a:gd name="connsiteX5" fmla="*/ 590325 w 717646"/>
              <a:gd name="connsiteY5" fmla="*/ 1134519 h 1648435"/>
              <a:gd name="connsiteX6" fmla="*/ 219935 w 717646"/>
              <a:gd name="connsiteY6" fmla="*/ 521060 h 1648435"/>
              <a:gd name="connsiteX7" fmla="*/ 16 w 717646"/>
              <a:gd name="connsiteY7" fmla="*/ 200 h 1648435"/>
              <a:gd name="connsiteX8" fmla="*/ 208360 w 717646"/>
              <a:gd name="connsiteY8" fmla="*/ 578934 h 1648435"/>
              <a:gd name="connsiteX9" fmla="*/ 277808 w 717646"/>
              <a:gd name="connsiteY9" fmla="*/ 301141 h 164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646" h="1648435">
                <a:moveTo>
                  <a:pt x="277808" y="301141"/>
                </a:moveTo>
                <a:cubicBezTo>
                  <a:pt x="295170" y="372518"/>
                  <a:pt x="289384" y="887592"/>
                  <a:pt x="312533" y="1007197"/>
                </a:cubicBezTo>
                <a:cubicBezTo>
                  <a:pt x="335682" y="1126802"/>
                  <a:pt x="370406" y="958970"/>
                  <a:pt x="416705" y="1018772"/>
                </a:cubicBezTo>
                <a:cubicBezTo>
                  <a:pt x="463004" y="1078574"/>
                  <a:pt x="540168" y="1261840"/>
                  <a:pt x="590325" y="1366012"/>
                </a:cubicBezTo>
                <a:cubicBezTo>
                  <a:pt x="640482" y="1470184"/>
                  <a:pt x="717646" y="1682387"/>
                  <a:pt x="717646" y="1643805"/>
                </a:cubicBezTo>
                <a:cubicBezTo>
                  <a:pt x="717646" y="1605223"/>
                  <a:pt x="673277" y="1321643"/>
                  <a:pt x="590325" y="1134519"/>
                </a:cubicBezTo>
                <a:cubicBezTo>
                  <a:pt x="507373" y="947395"/>
                  <a:pt x="318320" y="710113"/>
                  <a:pt x="219935" y="521060"/>
                </a:cubicBezTo>
                <a:cubicBezTo>
                  <a:pt x="121550" y="332007"/>
                  <a:pt x="1945" y="-9446"/>
                  <a:pt x="16" y="200"/>
                </a:cubicBezTo>
                <a:cubicBezTo>
                  <a:pt x="-1913" y="9846"/>
                  <a:pt x="163990" y="526848"/>
                  <a:pt x="208360" y="578934"/>
                </a:cubicBezTo>
                <a:cubicBezTo>
                  <a:pt x="252730" y="631020"/>
                  <a:pt x="260446" y="229764"/>
                  <a:pt x="277808" y="3011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2C77D703-65BE-ADAC-EF81-41F125FCB73F}"/>
              </a:ext>
            </a:extLst>
          </p:cNvPr>
          <p:cNvSpPr/>
          <p:nvPr/>
        </p:nvSpPr>
        <p:spPr>
          <a:xfrm>
            <a:off x="4946601" y="7281112"/>
            <a:ext cx="603956" cy="2294917"/>
          </a:xfrm>
          <a:custGeom>
            <a:avLst/>
            <a:gdLst>
              <a:gd name="connsiteX0" fmla="*/ 42088 w 603956"/>
              <a:gd name="connsiteY0" fmla="*/ 45663 h 2294917"/>
              <a:gd name="connsiteX1" fmla="*/ 354604 w 603956"/>
              <a:gd name="connsiteY1" fmla="*/ 1376751 h 2294917"/>
              <a:gd name="connsiteX2" fmla="*/ 481926 w 603956"/>
              <a:gd name="connsiteY2" fmla="*/ 1816589 h 2294917"/>
              <a:gd name="connsiteX3" fmla="*/ 493500 w 603956"/>
              <a:gd name="connsiteY3" fmla="*/ 1642969 h 2294917"/>
              <a:gd name="connsiteX4" fmla="*/ 597672 w 603956"/>
              <a:gd name="connsiteY4" fmla="*/ 2291151 h 2294917"/>
              <a:gd name="connsiteX5" fmla="*/ 285156 w 603956"/>
              <a:gd name="connsiteY5" fmla="*/ 1295729 h 2294917"/>
              <a:gd name="connsiteX6" fmla="*/ 30513 w 603956"/>
              <a:gd name="connsiteY6" fmla="*/ 404478 h 2294917"/>
              <a:gd name="connsiteX7" fmla="*/ 42088 w 603956"/>
              <a:gd name="connsiteY7" fmla="*/ 45663 h 22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956" h="2294917">
                <a:moveTo>
                  <a:pt x="42088" y="45663"/>
                </a:moveTo>
                <a:cubicBezTo>
                  <a:pt x="96103" y="207708"/>
                  <a:pt x="281298" y="1081597"/>
                  <a:pt x="354604" y="1376751"/>
                </a:cubicBezTo>
                <a:cubicBezTo>
                  <a:pt x="427910" y="1671905"/>
                  <a:pt x="458777" y="1772219"/>
                  <a:pt x="481926" y="1816589"/>
                </a:cubicBezTo>
                <a:cubicBezTo>
                  <a:pt x="505075" y="1860959"/>
                  <a:pt x="474209" y="1563875"/>
                  <a:pt x="493500" y="1642969"/>
                </a:cubicBezTo>
                <a:cubicBezTo>
                  <a:pt x="512791" y="1722063"/>
                  <a:pt x="632396" y="2349024"/>
                  <a:pt x="597672" y="2291151"/>
                </a:cubicBezTo>
                <a:cubicBezTo>
                  <a:pt x="562948" y="2233278"/>
                  <a:pt x="379682" y="1610174"/>
                  <a:pt x="285156" y="1295729"/>
                </a:cubicBezTo>
                <a:cubicBezTo>
                  <a:pt x="190630" y="981284"/>
                  <a:pt x="72953" y="620539"/>
                  <a:pt x="30513" y="404478"/>
                </a:cubicBezTo>
                <a:cubicBezTo>
                  <a:pt x="-11927" y="188417"/>
                  <a:pt x="-11927" y="-116382"/>
                  <a:pt x="42088" y="456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1E9EAB0D-E2EB-95DC-E9E3-F3089B753A23}"/>
              </a:ext>
            </a:extLst>
          </p:cNvPr>
          <p:cNvSpPr/>
          <p:nvPr/>
        </p:nvSpPr>
        <p:spPr>
          <a:xfrm>
            <a:off x="4934160" y="6581276"/>
            <a:ext cx="309734" cy="1233419"/>
          </a:xfrm>
          <a:custGeom>
            <a:avLst/>
            <a:gdLst>
              <a:gd name="connsiteX0" fmla="*/ 274448 w 309734"/>
              <a:gd name="connsiteY0" fmla="*/ 27868 h 1233419"/>
              <a:gd name="connsiteX1" fmla="*/ 123977 w 309734"/>
              <a:gd name="connsiteY1" fmla="*/ 432982 h 1233419"/>
              <a:gd name="connsiteX2" fmla="*/ 147126 w 309734"/>
              <a:gd name="connsiteY2" fmla="*/ 710775 h 1233419"/>
              <a:gd name="connsiteX3" fmla="*/ 309172 w 309734"/>
              <a:gd name="connsiteY3" fmla="*/ 1231635 h 1233419"/>
              <a:gd name="connsiteX4" fmla="*/ 193425 w 309734"/>
              <a:gd name="connsiteY4" fmla="*/ 861246 h 1233419"/>
              <a:gd name="connsiteX5" fmla="*/ 8230 w 309734"/>
              <a:gd name="connsiteY5" fmla="*/ 328810 h 1233419"/>
              <a:gd name="connsiteX6" fmla="*/ 54529 w 309734"/>
              <a:gd name="connsiteY6" fmla="*/ 351959 h 1233419"/>
              <a:gd name="connsiteX7" fmla="*/ 251298 w 309734"/>
              <a:gd name="connsiteY7" fmla="*/ 74167 h 1233419"/>
              <a:gd name="connsiteX8" fmla="*/ 274448 w 309734"/>
              <a:gd name="connsiteY8" fmla="*/ 27868 h 12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734" h="1233419">
                <a:moveTo>
                  <a:pt x="274448" y="27868"/>
                </a:moveTo>
                <a:cubicBezTo>
                  <a:pt x="253228" y="87670"/>
                  <a:pt x="145197" y="319164"/>
                  <a:pt x="123977" y="432982"/>
                </a:cubicBezTo>
                <a:cubicBezTo>
                  <a:pt x="102757" y="546800"/>
                  <a:pt x="116260" y="577666"/>
                  <a:pt x="147126" y="710775"/>
                </a:cubicBezTo>
                <a:cubicBezTo>
                  <a:pt x="177992" y="843884"/>
                  <a:pt x="301456" y="1206557"/>
                  <a:pt x="309172" y="1231635"/>
                </a:cubicBezTo>
                <a:cubicBezTo>
                  <a:pt x="316888" y="1256713"/>
                  <a:pt x="243582" y="1011717"/>
                  <a:pt x="193425" y="861246"/>
                </a:cubicBezTo>
                <a:cubicBezTo>
                  <a:pt x="143268" y="710775"/>
                  <a:pt x="31379" y="413691"/>
                  <a:pt x="8230" y="328810"/>
                </a:cubicBezTo>
                <a:cubicBezTo>
                  <a:pt x="-14919" y="243929"/>
                  <a:pt x="14018" y="394399"/>
                  <a:pt x="54529" y="351959"/>
                </a:cubicBezTo>
                <a:cubicBezTo>
                  <a:pt x="95040" y="309519"/>
                  <a:pt x="210787" y="133969"/>
                  <a:pt x="251298" y="74167"/>
                </a:cubicBezTo>
                <a:cubicBezTo>
                  <a:pt x="291809" y="14365"/>
                  <a:pt x="295668" y="-31934"/>
                  <a:pt x="274448" y="278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863521CD-67C6-EE30-08C0-697D3EEE4EA4}"/>
              </a:ext>
            </a:extLst>
          </p:cNvPr>
          <p:cNvSpPr/>
          <p:nvPr/>
        </p:nvSpPr>
        <p:spPr>
          <a:xfrm>
            <a:off x="5470610" y="7520767"/>
            <a:ext cx="654579" cy="1901471"/>
          </a:xfrm>
          <a:custGeom>
            <a:avLst/>
            <a:gdLst>
              <a:gd name="connsiteX0" fmla="*/ 34451 w 654579"/>
              <a:gd name="connsiteY0" fmla="*/ 130335 h 1901471"/>
              <a:gd name="connsiteX1" fmla="*/ 65553 w 654579"/>
              <a:gd name="connsiteY1" fmla="*/ 229862 h 1901471"/>
              <a:gd name="connsiteX2" fmla="*/ 637831 w 654579"/>
              <a:gd name="connsiteY2" fmla="*/ 1853388 h 1901471"/>
              <a:gd name="connsiteX3" fmla="*/ 513423 w 654579"/>
              <a:gd name="connsiteY3" fmla="*/ 1505045 h 1901471"/>
              <a:gd name="connsiteX4" fmla="*/ 152639 w 654579"/>
              <a:gd name="connsiteY4" fmla="*/ 503560 h 1901471"/>
              <a:gd name="connsiteX5" fmla="*/ 258386 w 654579"/>
              <a:gd name="connsiteY5" fmla="*/ 970090 h 1901471"/>
              <a:gd name="connsiteX6" fmla="*/ 71774 w 654579"/>
              <a:gd name="connsiteY6" fmla="*/ 571984 h 1901471"/>
              <a:gd name="connsiteX7" fmla="*/ 326810 w 654579"/>
              <a:gd name="connsiteY7" fmla="*/ 994972 h 1901471"/>
              <a:gd name="connsiteX8" fmla="*/ 22010 w 654579"/>
              <a:gd name="connsiteY8" fmla="*/ 55690 h 1901471"/>
              <a:gd name="connsiteX9" fmla="*/ 34451 w 654579"/>
              <a:gd name="connsiteY9" fmla="*/ 130335 h 190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579" h="1901471">
                <a:moveTo>
                  <a:pt x="34451" y="130335"/>
                </a:moveTo>
                <a:cubicBezTo>
                  <a:pt x="41708" y="159364"/>
                  <a:pt x="-35010" y="-57314"/>
                  <a:pt x="65553" y="229862"/>
                </a:cubicBezTo>
                <a:cubicBezTo>
                  <a:pt x="166116" y="517038"/>
                  <a:pt x="563186" y="1640858"/>
                  <a:pt x="637831" y="1853388"/>
                </a:cubicBezTo>
                <a:cubicBezTo>
                  <a:pt x="712476" y="2065919"/>
                  <a:pt x="513423" y="1505045"/>
                  <a:pt x="513423" y="1505045"/>
                </a:cubicBezTo>
                <a:cubicBezTo>
                  <a:pt x="432558" y="1280074"/>
                  <a:pt x="195145" y="592719"/>
                  <a:pt x="152639" y="503560"/>
                </a:cubicBezTo>
                <a:cubicBezTo>
                  <a:pt x="110133" y="414401"/>
                  <a:pt x="271863" y="958686"/>
                  <a:pt x="258386" y="970090"/>
                </a:cubicBezTo>
                <a:cubicBezTo>
                  <a:pt x="244909" y="981494"/>
                  <a:pt x="60370" y="567837"/>
                  <a:pt x="71774" y="571984"/>
                </a:cubicBezTo>
                <a:cubicBezTo>
                  <a:pt x="83178" y="576131"/>
                  <a:pt x="335104" y="1081021"/>
                  <a:pt x="326810" y="994972"/>
                </a:cubicBezTo>
                <a:cubicBezTo>
                  <a:pt x="318516" y="908923"/>
                  <a:pt x="74883" y="204980"/>
                  <a:pt x="22010" y="55690"/>
                </a:cubicBezTo>
                <a:cubicBezTo>
                  <a:pt x="-30863" y="-93600"/>
                  <a:pt x="27194" y="101306"/>
                  <a:pt x="34451" y="1303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AB1E6D8F-3B3F-5517-3CC8-8F2DFE9CED0F}"/>
              </a:ext>
            </a:extLst>
          </p:cNvPr>
          <p:cNvSpPr/>
          <p:nvPr/>
        </p:nvSpPr>
        <p:spPr>
          <a:xfrm>
            <a:off x="5894185" y="8159515"/>
            <a:ext cx="814428" cy="1409018"/>
          </a:xfrm>
          <a:custGeom>
            <a:avLst/>
            <a:gdLst>
              <a:gd name="connsiteX0" fmla="*/ 550158 w 814428"/>
              <a:gd name="connsiteY0" fmla="*/ 138509 h 1409018"/>
              <a:gd name="connsiteX1" fmla="*/ 550158 w 814428"/>
              <a:gd name="connsiteY1" fmla="*/ 1121334 h 1409018"/>
              <a:gd name="connsiteX2" fmla="*/ 568819 w 814428"/>
              <a:gd name="connsiteY2" fmla="*/ 1127554 h 1409018"/>
              <a:gd name="connsiteX3" fmla="*/ 718109 w 814428"/>
              <a:gd name="connsiteY3" fmla="*/ 1301726 h 1409018"/>
              <a:gd name="connsiteX4" fmla="*/ 599921 w 814428"/>
              <a:gd name="connsiteY4" fmla="*/ 1307946 h 1409018"/>
              <a:gd name="connsiteX5" fmla="*/ 2762 w 814428"/>
              <a:gd name="connsiteY5" fmla="*/ 1301726 h 1409018"/>
              <a:gd name="connsiteX6" fmla="*/ 394648 w 814428"/>
              <a:gd name="connsiteY6" fmla="*/ 1363930 h 1409018"/>
              <a:gd name="connsiteX7" fmla="*/ 805195 w 814428"/>
              <a:gd name="connsiteY7" fmla="*/ 1407473 h 1409018"/>
              <a:gd name="connsiteX8" fmla="*/ 668346 w 814428"/>
              <a:gd name="connsiteY8" fmla="*/ 1307946 h 1409018"/>
              <a:gd name="connsiteX9" fmla="*/ 525276 w 814428"/>
              <a:gd name="connsiteY9" fmla="*/ 1189758 h 1409018"/>
              <a:gd name="connsiteX10" fmla="*/ 351105 w 814428"/>
              <a:gd name="connsiteY10" fmla="*/ 437089 h 1409018"/>
              <a:gd name="connsiteX11" fmla="*/ 469293 w 814428"/>
              <a:gd name="connsiteY11" fmla="*/ 947163 h 1409018"/>
              <a:gd name="connsiteX12" fmla="*/ 519056 w 814428"/>
              <a:gd name="connsiteY12" fmla="*/ 94967 h 1409018"/>
              <a:gd name="connsiteX13" fmla="*/ 550158 w 814428"/>
              <a:gd name="connsiteY13" fmla="*/ 138509 h 140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428" h="1409018">
                <a:moveTo>
                  <a:pt x="550158" y="138509"/>
                </a:moveTo>
                <a:cubicBezTo>
                  <a:pt x="555342" y="309570"/>
                  <a:pt x="547048" y="956493"/>
                  <a:pt x="550158" y="1121334"/>
                </a:cubicBezTo>
                <a:cubicBezTo>
                  <a:pt x="553268" y="1286175"/>
                  <a:pt x="540827" y="1097489"/>
                  <a:pt x="568819" y="1127554"/>
                </a:cubicBezTo>
                <a:cubicBezTo>
                  <a:pt x="596811" y="1157619"/>
                  <a:pt x="712925" y="1271661"/>
                  <a:pt x="718109" y="1301726"/>
                </a:cubicBezTo>
                <a:cubicBezTo>
                  <a:pt x="723293" y="1331791"/>
                  <a:pt x="719145" y="1307946"/>
                  <a:pt x="599921" y="1307946"/>
                </a:cubicBezTo>
                <a:cubicBezTo>
                  <a:pt x="480697" y="1307946"/>
                  <a:pt x="36974" y="1292395"/>
                  <a:pt x="2762" y="1301726"/>
                </a:cubicBezTo>
                <a:cubicBezTo>
                  <a:pt x="-31450" y="1311057"/>
                  <a:pt x="260909" y="1346305"/>
                  <a:pt x="394648" y="1363930"/>
                </a:cubicBezTo>
                <a:cubicBezTo>
                  <a:pt x="528387" y="1381555"/>
                  <a:pt x="759579" y="1416804"/>
                  <a:pt x="805195" y="1407473"/>
                </a:cubicBezTo>
                <a:cubicBezTo>
                  <a:pt x="850811" y="1398142"/>
                  <a:pt x="714999" y="1344232"/>
                  <a:pt x="668346" y="1307946"/>
                </a:cubicBezTo>
                <a:cubicBezTo>
                  <a:pt x="621693" y="1271660"/>
                  <a:pt x="578150" y="1334901"/>
                  <a:pt x="525276" y="1189758"/>
                </a:cubicBezTo>
                <a:cubicBezTo>
                  <a:pt x="472402" y="1044615"/>
                  <a:pt x="360435" y="477521"/>
                  <a:pt x="351105" y="437089"/>
                </a:cubicBezTo>
                <a:cubicBezTo>
                  <a:pt x="341775" y="396657"/>
                  <a:pt x="441301" y="1004183"/>
                  <a:pt x="469293" y="947163"/>
                </a:cubicBezTo>
                <a:cubicBezTo>
                  <a:pt x="497285" y="890143"/>
                  <a:pt x="508689" y="232853"/>
                  <a:pt x="519056" y="94967"/>
                </a:cubicBezTo>
                <a:cubicBezTo>
                  <a:pt x="529423" y="-42919"/>
                  <a:pt x="544974" y="-32552"/>
                  <a:pt x="550158" y="138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6615A541-F412-98A6-FB8C-6E4C3B99D42E}"/>
              </a:ext>
            </a:extLst>
          </p:cNvPr>
          <p:cNvSpPr/>
          <p:nvPr/>
        </p:nvSpPr>
        <p:spPr>
          <a:xfrm>
            <a:off x="3324491" y="10879494"/>
            <a:ext cx="1888274" cy="143120"/>
          </a:xfrm>
          <a:custGeom>
            <a:avLst/>
            <a:gdLst>
              <a:gd name="connsiteX0" fmla="*/ 40750 w 1888274"/>
              <a:gd name="connsiteY0" fmla="*/ 143069 h 143120"/>
              <a:gd name="connsiteX1" fmla="*/ 1272391 w 1888274"/>
              <a:gd name="connsiteY1" fmla="*/ 55984 h 143120"/>
              <a:gd name="connsiteX2" fmla="*/ 1888211 w 1888274"/>
              <a:gd name="connsiteY2" fmla="*/ 49763 h 143120"/>
              <a:gd name="connsiteX3" fmla="*/ 1241289 w 1888274"/>
              <a:gd name="connsiteY3" fmla="*/ 37322 h 143120"/>
              <a:gd name="connsiteX4" fmla="*/ 90513 w 1888274"/>
              <a:gd name="connsiteY4" fmla="*/ 0 h 143120"/>
              <a:gd name="connsiteX5" fmla="*/ 718774 w 1888274"/>
              <a:gd name="connsiteY5" fmla="*/ 37322 h 143120"/>
              <a:gd name="connsiteX6" fmla="*/ 3427 w 1888274"/>
              <a:gd name="connsiteY6" fmla="*/ 43543 h 143120"/>
              <a:gd name="connsiteX7" fmla="*/ 432636 w 1888274"/>
              <a:gd name="connsiteY7" fmla="*/ 68424 h 143120"/>
              <a:gd name="connsiteX8" fmla="*/ 40750 w 1888274"/>
              <a:gd name="connsiteY8" fmla="*/ 143069 h 1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8274" h="143120">
                <a:moveTo>
                  <a:pt x="40750" y="143069"/>
                </a:moveTo>
                <a:cubicBezTo>
                  <a:pt x="180709" y="140996"/>
                  <a:pt x="964481" y="71535"/>
                  <a:pt x="1272391" y="55984"/>
                </a:cubicBezTo>
                <a:cubicBezTo>
                  <a:pt x="1580301" y="40433"/>
                  <a:pt x="1893395" y="52873"/>
                  <a:pt x="1888211" y="49763"/>
                </a:cubicBezTo>
                <a:cubicBezTo>
                  <a:pt x="1883027" y="46653"/>
                  <a:pt x="1241289" y="37322"/>
                  <a:pt x="1241289" y="37322"/>
                </a:cubicBezTo>
                <a:lnTo>
                  <a:pt x="90513" y="0"/>
                </a:lnTo>
                <a:cubicBezTo>
                  <a:pt x="3427" y="0"/>
                  <a:pt x="733288" y="30065"/>
                  <a:pt x="718774" y="37322"/>
                </a:cubicBezTo>
                <a:cubicBezTo>
                  <a:pt x="704260" y="44579"/>
                  <a:pt x="51117" y="38359"/>
                  <a:pt x="3427" y="43543"/>
                </a:cubicBezTo>
                <a:cubicBezTo>
                  <a:pt x="-44263" y="48727"/>
                  <a:pt x="421232" y="52873"/>
                  <a:pt x="432636" y="68424"/>
                </a:cubicBezTo>
                <a:cubicBezTo>
                  <a:pt x="444040" y="83975"/>
                  <a:pt x="-99209" y="145142"/>
                  <a:pt x="40750" y="1430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DF8318AF-524A-14A0-E571-F7079B6762CB}"/>
              </a:ext>
            </a:extLst>
          </p:cNvPr>
          <p:cNvSpPr/>
          <p:nvPr/>
        </p:nvSpPr>
        <p:spPr>
          <a:xfrm>
            <a:off x="6071117" y="9574591"/>
            <a:ext cx="622099" cy="261824"/>
          </a:xfrm>
          <a:custGeom>
            <a:avLst/>
            <a:gdLst>
              <a:gd name="connsiteX0" fmla="*/ 1 w 622099"/>
              <a:gd name="connsiteY0" fmla="*/ 23499 h 261824"/>
              <a:gd name="connsiteX1" fmla="*/ 516295 w 622099"/>
              <a:gd name="connsiteY1" fmla="*/ 67042 h 261824"/>
              <a:gd name="connsiteX2" fmla="*/ 528736 w 622099"/>
              <a:gd name="connsiteY2" fmla="*/ 129246 h 261824"/>
              <a:gd name="connsiteX3" fmla="*/ 391887 w 622099"/>
              <a:gd name="connsiteY3" fmla="*/ 191450 h 261824"/>
              <a:gd name="connsiteX4" fmla="*/ 367005 w 622099"/>
              <a:gd name="connsiteY4" fmla="*/ 210111 h 261824"/>
              <a:gd name="connsiteX5" fmla="*/ 622042 w 622099"/>
              <a:gd name="connsiteY5" fmla="*/ 135466 h 261824"/>
              <a:gd name="connsiteX6" fmla="*/ 342124 w 622099"/>
              <a:gd name="connsiteY6" fmla="*/ 259874 h 261824"/>
              <a:gd name="connsiteX7" fmla="*/ 522516 w 622099"/>
              <a:gd name="connsiteY7" fmla="*/ 17278 h 261824"/>
              <a:gd name="connsiteX8" fmla="*/ 1 w 622099"/>
              <a:gd name="connsiteY8" fmla="*/ 23499 h 26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099" h="261824">
                <a:moveTo>
                  <a:pt x="1" y="23499"/>
                </a:moveTo>
                <a:cubicBezTo>
                  <a:pt x="-1036" y="31793"/>
                  <a:pt x="428173" y="49418"/>
                  <a:pt x="516295" y="67042"/>
                </a:cubicBezTo>
                <a:cubicBezTo>
                  <a:pt x="604417" y="84666"/>
                  <a:pt x="549471" y="108511"/>
                  <a:pt x="528736" y="129246"/>
                </a:cubicBezTo>
                <a:cubicBezTo>
                  <a:pt x="508001" y="149981"/>
                  <a:pt x="418842" y="177973"/>
                  <a:pt x="391887" y="191450"/>
                </a:cubicBezTo>
                <a:cubicBezTo>
                  <a:pt x="364932" y="204928"/>
                  <a:pt x="328646" y="219442"/>
                  <a:pt x="367005" y="210111"/>
                </a:cubicBezTo>
                <a:cubicBezTo>
                  <a:pt x="405364" y="200780"/>
                  <a:pt x="626189" y="127172"/>
                  <a:pt x="622042" y="135466"/>
                </a:cubicBezTo>
                <a:cubicBezTo>
                  <a:pt x="617895" y="143760"/>
                  <a:pt x="358712" y="279572"/>
                  <a:pt x="342124" y="259874"/>
                </a:cubicBezTo>
                <a:cubicBezTo>
                  <a:pt x="325536" y="240176"/>
                  <a:pt x="581610" y="55637"/>
                  <a:pt x="522516" y="17278"/>
                </a:cubicBezTo>
                <a:cubicBezTo>
                  <a:pt x="463422" y="-21081"/>
                  <a:pt x="1038" y="15205"/>
                  <a:pt x="1" y="234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92C99226-C27C-FCD6-EFAF-FD197F9132E3}"/>
              </a:ext>
            </a:extLst>
          </p:cNvPr>
          <p:cNvSpPr/>
          <p:nvPr/>
        </p:nvSpPr>
        <p:spPr>
          <a:xfrm>
            <a:off x="1687199" y="11071420"/>
            <a:ext cx="2517310" cy="797773"/>
          </a:xfrm>
          <a:custGeom>
            <a:avLst/>
            <a:gdLst>
              <a:gd name="connsiteX0" fmla="*/ 81276 w 2517310"/>
              <a:gd name="connsiteY0" fmla="*/ 755455 h 797773"/>
              <a:gd name="connsiteX1" fmla="*/ 163826 w 2517310"/>
              <a:gd name="connsiteY1" fmla="*/ 739580 h 797773"/>
              <a:gd name="connsiteX2" fmla="*/ 1456051 w 2517310"/>
              <a:gd name="connsiteY2" fmla="*/ 203005 h 797773"/>
              <a:gd name="connsiteX3" fmla="*/ 1132201 w 2517310"/>
              <a:gd name="connsiteY3" fmla="*/ 342705 h 797773"/>
              <a:gd name="connsiteX4" fmla="*/ 2513326 w 2517310"/>
              <a:gd name="connsiteY4" fmla="*/ 2980 h 797773"/>
              <a:gd name="connsiteX5" fmla="*/ 1525901 w 2517310"/>
              <a:gd name="connsiteY5" fmla="*/ 196655 h 797773"/>
              <a:gd name="connsiteX6" fmla="*/ 770251 w 2517310"/>
              <a:gd name="connsiteY6" fmla="*/ 530030 h 797773"/>
              <a:gd name="connsiteX7" fmla="*/ 424176 w 2517310"/>
              <a:gd name="connsiteY7" fmla="*/ 345880 h 797773"/>
              <a:gd name="connsiteX8" fmla="*/ 744851 w 2517310"/>
              <a:gd name="connsiteY8" fmla="*/ 491930 h 797773"/>
              <a:gd name="connsiteX9" fmla="*/ 81276 w 2517310"/>
              <a:gd name="connsiteY9" fmla="*/ 755455 h 79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7310" h="797773">
                <a:moveTo>
                  <a:pt x="81276" y="755455"/>
                </a:moveTo>
                <a:cubicBezTo>
                  <a:pt x="-15562" y="796730"/>
                  <a:pt x="-65303" y="831655"/>
                  <a:pt x="163826" y="739580"/>
                </a:cubicBezTo>
                <a:cubicBezTo>
                  <a:pt x="392955" y="647505"/>
                  <a:pt x="1294655" y="269151"/>
                  <a:pt x="1456051" y="203005"/>
                </a:cubicBezTo>
                <a:cubicBezTo>
                  <a:pt x="1617447" y="136859"/>
                  <a:pt x="955989" y="376042"/>
                  <a:pt x="1132201" y="342705"/>
                </a:cubicBezTo>
                <a:cubicBezTo>
                  <a:pt x="1308413" y="309368"/>
                  <a:pt x="2447709" y="27322"/>
                  <a:pt x="2513326" y="2980"/>
                </a:cubicBezTo>
                <a:cubicBezTo>
                  <a:pt x="2578943" y="-21362"/>
                  <a:pt x="1816413" y="108813"/>
                  <a:pt x="1525901" y="196655"/>
                </a:cubicBezTo>
                <a:cubicBezTo>
                  <a:pt x="1235389" y="284497"/>
                  <a:pt x="953872" y="505159"/>
                  <a:pt x="770251" y="530030"/>
                </a:cubicBezTo>
                <a:cubicBezTo>
                  <a:pt x="586630" y="554901"/>
                  <a:pt x="428409" y="352230"/>
                  <a:pt x="424176" y="345880"/>
                </a:cubicBezTo>
                <a:cubicBezTo>
                  <a:pt x="419943" y="339530"/>
                  <a:pt x="806234" y="419434"/>
                  <a:pt x="744851" y="491930"/>
                </a:cubicBezTo>
                <a:cubicBezTo>
                  <a:pt x="683468" y="564426"/>
                  <a:pt x="178114" y="714180"/>
                  <a:pt x="81276" y="7554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1B1C6E01-8F5D-8367-F1AD-37F9D7C7EFDE}"/>
              </a:ext>
            </a:extLst>
          </p:cNvPr>
          <p:cNvSpPr/>
          <p:nvPr/>
        </p:nvSpPr>
        <p:spPr>
          <a:xfrm>
            <a:off x="3207832" y="10854666"/>
            <a:ext cx="1761294" cy="397817"/>
          </a:xfrm>
          <a:custGeom>
            <a:avLst/>
            <a:gdLst>
              <a:gd name="connsiteX0" fmla="*/ 43368 w 1761294"/>
              <a:gd name="connsiteY0" fmla="*/ 283234 h 397817"/>
              <a:gd name="connsiteX1" fmla="*/ 1722943 w 1761294"/>
              <a:gd name="connsiteY1" fmla="*/ 3834 h 397817"/>
              <a:gd name="connsiteX2" fmla="*/ 1151443 w 1761294"/>
              <a:gd name="connsiteY2" fmla="*/ 130834 h 397817"/>
              <a:gd name="connsiteX3" fmla="*/ 367218 w 1761294"/>
              <a:gd name="connsiteY3" fmla="*/ 273709 h 397817"/>
              <a:gd name="connsiteX4" fmla="*/ 27493 w 1761294"/>
              <a:gd name="connsiteY4" fmla="*/ 397534 h 397817"/>
              <a:gd name="connsiteX5" fmla="*/ 456118 w 1761294"/>
              <a:gd name="connsiteY5" fmla="*/ 238784 h 397817"/>
              <a:gd name="connsiteX6" fmla="*/ 43368 w 1761294"/>
              <a:gd name="connsiteY6" fmla="*/ 283234 h 39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294" h="397817">
                <a:moveTo>
                  <a:pt x="43368" y="283234"/>
                </a:moveTo>
                <a:cubicBezTo>
                  <a:pt x="254505" y="244076"/>
                  <a:pt x="1538264" y="29234"/>
                  <a:pt x="1722943" y="3834"/>
                </a:cubicBezTo>
                <a:cubicBezTo>
                  <a:pt x="1907622" y="-21566"/>
                  <a:pt x="1377397" y="85855"/>
                  <a:pt x="1151443" y="130834"/>
                </a:cubicBezTo>
                <a:cubicBezTo>
                  <a:pt x="925489" y="175813"/>
                  <a:pt x="554543" y="229259"/>
                  <a:pt x="367218" y="273709"/>
                </a:cubicBezTo>
                <a:cubicBezTo>
                  <a:pt x="179893" y="318159"/>
                  <a:pt x="12676" y="403355"/>
                  <a:pt x="27493" y="397534"/>
                </a:cubicBezTo>
                <a:cubicBezTo>
                  <a:pt x="42310" y="391713"/>
                  <a:pt x="451356" y="261009"/>
                  <a:pt x="456118" y="238784"/>
                </a:cubicBezTo>
                <a:cubicBezTo>
                  <a:pt x="460881" y="216559"/>
                  <a:pt x="-167769" y="322392"/>
                  <a:pt x="43368" y="2832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D0AFC2B1-2CBC-F54A-6D94-F494D435B169}"/>
              </a:ext>
            </a:extLst>
          </p:cNvPr>
          <p:cNvSpPr/>
          <p:nvPr/>
        </p:nvSpPr>
        <p:spPr>
          <a:xfrm>
            <a:off x="1172685" y="10298054"/>
            <a:ext cx="2035760" cy="1596410"/>
          </a:xfrm>
          <a:custGeom>
            <a:avLst/>
            <a:gdLst>
              <a:gd name="connsiteX0" fmla="*/ 10656 w 2035760"/>
              <a:gd name="connsiteY0" fmla="*/ 656817 h 1596410"/>
              <a:gd name="connsiteX1" fmla="*/ 324421 w 2035760"/>
              <a:gd name="connsiteY1" fmla="*/ 755428 h 1596410"/>
              <a:gd name="connsiteX2" fmla="*/ 243739 w 2035760"/>
              <a:gd name="connsiteY2" fmla="*/ 898864 h 1596410"/>
              <a:gd name="connsiteX3" fmla="*/ 2009786 w 2035760"/>
              <a:gd name="connsiteY3" fmla="*/ 11358 h 1596410"/>
              <a:gd name="connsiteX4" fmla="*/ 1238821 w 2035760"/>
              <a:gd name="connsiteY4" fmla="*/ 432699 h 1596410"/>
              <a:gd name="connsiteX5" fmla="*/ 423033 w 2035760"/>
              <a:gd name="connsiteY5" fmla="*/ 961617 h 1596410"/>
              <a:gd name="connsiteX6" fmla="*/ 835409 w 2035760"/>
              <a:gd name="connsiteY6" fmla="*/ 1571217 h 1596410"/>
              <a:gd name="connsiteX7" fmla="*/ 270633 w 2035760"/>
              <a:gd name="connsiteY7" fmla="*/ 1463640 h 1596410"/>
              <a:gd name="connsiteX8" fmla="*/ 55480 w 2035760"/>
              <a:gd name="connsiteY8" fmla="*/ 1311240 h 1596410"/>
              <a:gd name="connsiteX9" fmla="*/ 73409 w 2035760"/>
              <a:gd name="connsiteY9" fmla="*/ 889899 h 1596410"/>
              <a:gd name="connsiteX10" fmla="*/ 10656 w 2035760"/>
              <a:gd name="connsiteY10" fmla="*/ 656817 h 159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5760" h="1596410">
                <a:moveTo>
                  <a:pt x="10656" y="656817"/>
                </a:moveTo>
                <a:cubicBezTo>
                  <a:pt x="52491" y="634405"/>
                  <a:pt x="285574" y="715087"/>
                  <a:pt x="324421" y="755428"/>
                </a:cubicBezTo>
                <a:cubicBezTo>
                  <a:pt x="363268" y="795769"/>
                  <a:pt x="-37155" y="1022876"/>
                  <a:pt x="243739" y="898864"/>
                </a:cubicBezTo>
                <a:cubicBezTo>
                  <a:pt x="524633" y="774852"/>
                  <a:pt x="1843939" y="89052"/>
                  <a:pt x="2009786" y="11358"/>
                </a:cubicBezTo>
                <a:cubicBezTo>
                  <a:pt x="2175633" y="-66336"/>
                  <a:pt x="1503280" y="274322"/>
                  <a:pt x="1238821" y="432699"/>
                </a:cubicBezTo>
                <a:cubicBezTo>
                  <a:pt x="974362" y="591075"/>
                  <a:pt x="490268" y="771864"/>
                  <a:pt x="423033" y="961617"/>
                </a:cubicBezTo>
                <a:cubicBezTo>
                  <a:pt x="355798" y="1151370"/>
                  <a:pt x="860809" y="1487547"/>
                  <a:pt x="835409" y="1571217"/>
                </a:cubicBezTo>
                <a:cubicBezTo>
                  <a:pt x="810009" y="1654887"/>
                  <a:pt x="400621" y="1506969"/>
                  <a:pt x="270633" y="1463640"/>
                </a:cubicBezTo>
                <a:cubicBezTo>
                  <a:pt x="140645" y="1420311"/>
                  <a:pt x="88351" y="1406863"/>
                  <a:pt x="55480" y="1311240"/>
                </a:cubicBezTo>
                <a:cubicBezTo>
                  <a:pt x="22609" y="1215617"/>
                  <a:pt x="83868" y="998970"/>
                  <a:pt x="73409" y="889899"/>
                </a:cubicBezTo>
                <a:cubicBezTo>
                  <a:pt x="62950" y="780828"/>
                  <a:pt x="-31179" y="679229"/>
                  <a:pt x="10656" y="6568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82632543-DA00-DA74-D54D-688BF7C06D87}"/>
              </a:ext>
            </a:extLst>
          </p:cNvPr>
          <p:cNvSpPr/>
          <p:nvPr/>
        </p:nvSpPr>
        <p:spPr>
          <a:xfrm>
            <a:off x="1709808" y="10299441"/>
            <a:ext cx="1457733" cy="1617163"/>
          </a:xfrm>
          <a:custGeom>
            <a:avLst/>
            <a:gdLst>
              <a:gd name="connsiteX0" fmla="*/ 29345 w 1457733"/>
              <a:gd name="connsiteY0" fmla="*/ 547853 h 1617163"/>
              <a:gd name="connsiteX1" fmla="*/ 1436804 w 1457733"/>
              <a:gd name="connsiteY1" fmla="*/ 1006 h 1617163"/>
              <a:gd name="connsiteX2" fmla="*/ 845133 w 1457733"/>
              <a:gd name="connsiteY2" fmla="*/ 422347 h 1617163"/>
              <a:gd name="connsiteX3" fmla="*/ 459651 w 1457733"/>
              <a:gd name="connsiteY3" fmla="*/ 789900 h 1617163"/>
              <a:gd name="connsiteX4" fmla="*/ 280357 w 1457733"/>
              <a:gd name="connsiteY4" fmla="*/ 1381571 h 1617163"/>
              <a:gd name="connsiteX5" fmla="*/ 378968 w 1457733"/>
              <a:gd name="connsiteY5" fmla="*/ 1157453 h 1617163"/>
              <a:gd name="connsiteX6" fmla="*/ 549298 w 1457733"/>
              <a:gd name="connsiteY6" fmla="*/ 1614653 h 1617163"/>
              <a:gd name="connsiteX7" fmla="*/ 136921 w 1457733"/>
              <a:gd name="connsiteY7" fmla="*/ 915406 h 1617163"/>
              <a:gd name="connsiteX8" fmla="*/ 880992 w 1457733"/>
              <a:gd name="connsiteY8" fmla="*/ 377524 h 1617163"/>
              <a:gd name="connsiteX9" fmla="*/ 513439 w 1457733"/>
              <a:gd name="connsiteY9" fmla="*/ 538888 h 1617163"/>
              <a:gd name="connsiteX10" fmla="*/ 29345 w 1457733"/>
              <a:gd name="connsiteY10" fmla="*/ 547853 h 161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733" h="1617163">
                <a:moveTo>
                  <a:pt x="29345" y="547853"/>
                </a:moveTo>
                <a:cubicBezTo>
                  <a:pt x="183239" y="458206"/>
                  <a:pt x="1300839" y="21924"/>
                  <a:pt x="1436804" y="1006"/>
                </a:cubicBezTo>
                <a:cubicBezTo>
                  <a:pt x="1572769" y="-19912"/>
                  <a:pt x="1007992" y="290865"/>
                  <a:pt x="845133" y="422347"/>
                </a:cubicBezTo>
                <a:cubicBezTo>
                  <a:pt x="682274" y="553829"/>
                  <a:pt x="553780" y="630029"/>
                  <a:pt x="459651" y="789900"/>
                </a:cubicBezTo>
                <a:cubicBezTo>
                  <a:pt x="365522" y="949771"/>
                  <a:pt x="293804" y="1320312"/>
                  <a:pt x="280357" y="1381571"/>
                </a:cubicBezTo>
                <a:cubicBezTo>
                  <a:pt x="266910" y="1442830"/>
                  <a:pt x="334145" y="1118606"/>
                  <a:pt x="378968" y="1157453"/>
                </a:cubicBezTo>
                <a:cubicBezTo>
                  <a:pt x="423791" y="1196300"/>
                  <a:pt x="589639" y="1654994"/>
                  <a:pt x="549298" y="1614653"/>
                </a:cubicBezTo>
                <a:cubicBezTo>
                  <a:pt x="508957" y="1574312"/>
                  <a:pt x="81639" y="1121594"/>
                  <a:pt x="136921" y="915406"/>
                </a:cubicBezTo>
                <a:cubicBezTo>
                  <a:pt x="192203" y="709218"/>
                  <a:pt x="818239" y="440277"/>
                  <a:pt x="880992" y="377524"/>
                </a:cubicBezTo>
                <a:cubicBezTo>
                  <a:pt x="943745" y="314771"/>
                  <a:pt x="656874" y="503029"/>
                  <a:pt x="513439" y="538888"/>
                </a:cubicBezTo>
                <a:cubicBezTo>
                  <a:pt x="370004" y="574747"/>
                  <a:pt x="-124549" y="637500"/>
                  <a:pt x="29345" y="5478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4AC7FBF0-4149-5B84-F773-2D6F6125680E}"/>
              </a:ext>
            </a:extLst>
          </p:cNvPr>
          <p:cNvSpPr/>
          <p:nvPr/>
        </p:nvSpPr>
        <p:spPr>
          <a:xfrm>
            <a:off x="2052471" y="10413194"/>
            <a:ext cx="1273436" cy="1187507"/>
          </a:xfrm>
          <a:custGeom>
            <a:avLst/>
            <a:gdLst>
              <a:gd name="connsiteX0" fmla="*/ 1228611 w 1273436"/>
              <a:gd name="connsiteY0" fmla="*/ 3794 h 1187507"/>
              <a:gd name="connsiteX1" fmla="*/ 251458 w 1273436"/>
              <a:gd name="connsiteY1" fmla="*/ 658218 h 1187507"/>
              <a:gd name="connsiteX2" fmla="*/ 447 w 1273436"/>
              <a:gd name="connsiteY2" fmla="*/ 1079559 h 1187507"/>
              <a:gd name="connsiteX3" fmla="*/ 287317 w 1273436"/>
              <a:gd name="connsiteY3" fmla="*/ 846477 h 1187507"/>
              <a:gd name="connsiteX4" fmla="*/ 242494 w 1273436"/>
              <a:gd name="connsiteY4" fmla="*/ 1151277 h 1187507"/>
              <a:gd name="connsiteX5" fmla="*/ 1273435 w 1273436"/>
              <a:gd name="connsiteY5" fmla="*/ 622359 h 1187507"/>
              <a:gd name="connsiteX6" fmla="*/ 233529 w 1273436"/>
              <a:gd name="connsiteY6" fmla="*/ 1187135 h 1187507"/>
              <a:gd name="connsiteX7" fmla="*/ 152847 w 1273436"/>
              <a:gd name="connsiteY7" fmla="*/ 703041 h 1187507"/>
              <a:gd name="connsiteX8" fmla="*/ 592117 w 1273436"/>
              <a:gd name="connsiteY8" fmla="*/ 326524 h 1187507"/>
              <a:gd name="connsiteX9" fmla="*/ 287317 w 1273436"/>
              <a:gd name="connsiteY9" fmla="*/ 452030 h 1187507"/>
              <a:gd name="connsiteX10" fmla="*/ 1165858 w 1273436"/>
              <a:gd name="connsiteY10" fmla="*/ 3794 h 1187507"/>
              <a:gd name="connsiteX11" fmla="*/ 511435 w 1273436"/>
              <a:gd name="connsiteY11" fmla="*/ 371347 h 1187507"/>
              <a:gd name="connsiteX12" fmla="*/ 1228611 w 1273436"/>
              <a:gd name="connsiteY12" fmla="*/ 3794 h 11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436" h="1187507">
                <a:moveTo>
                  <a:pt x="1228611" y="3794"/>
                </a:moveTo>
                <a:cubicBezTo>
                  <a:pt x="1185282" y="51606"/>
                  <a:pt x="456152" y="478924"/>
                  <a:pt x="251458" y="658218"/>
                </a:cubicBezTo>
                <a:cubicBezTo>
                  <a:pt x="46764" y="837512"/>
                  <a:pt x="-5529" y="1048183"/>
                  <a:pt x="447" y="1079559"/>
                </a:cubicBezTo>
                <a:cubicBezTo>
                  <a:pt x="6423" y="1110935"/>
                  <a:pt x="246976" y="834524"/>
                  <a:pt x="287317" y="846477"/>
                </a:cubicBezTo>
                <a:cubicBezTo>
                  <a:pt x="327658" y="858430"/>
                  <a:pt x="78141" y="1188630"/>
                  <a:pt x="242494" y="1151277"/>
                </a:cubicBezTo>
                <a:cubicBezTo>
                  <a:pt x="406847" y="1113924"/>
                  <a:pt x="1274929" y="616383"/>
                  <a:pt x="1273435" y="622359"/>
                </a:cubicBezTo>
                <a:cubicBezTo>
                  <a:pt x="1271941" y="628335"/>
                  <a:pt x="420294" y="1173688"/>
                  <a:pt x="233529" y="1187135"/>
                </a:cubicBezTo>
                <a:cubicBezTo>
                  <a:pt x="46764" y="1200582"/>
                  <a:pt x="93082" y="846476"/>
                  <a:pt x="152847" y="703041"/>
                </a:cubicBezTo>
                <a:cubicBezTo>
                  <a:pt x="212612" y="559606"/>
                  <a:pt x="569705" y="368359"/>
                  <a:pt x="592117" y="326524"/>
                </a:cubicBezTo>
                <a:cubicBezTo>
                  <a:pt x="614529" y="284689"/>
                  <a:pt x="191693" y="505818"/>
                  <a:pt x="287317" y="452030"/>
                </a:cubicBezTo>
                <a:cubicBezTo>
                  <a:pt x="382941" y="398242"/>
                  <a:pt x="1128505" y="17241"/>
                  <a:pt x="1165858" y="3794"/>
                </a:cubicBezTo>
                <a:cubicBezTo>
                  <a:pt x="1203211" y="-9653"/>
                  <a:pt x="506952" y="366865"/>
                  <a:pt x="511435" y="371347"/>
                </a:cubicBezTo>
                <a:cubicBezTo>
                  <a:pt x="515917" y="375829"/>
                  <a:pt x="1271940" y="-44018"/>
                  <a:pt x="1228611" y="37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F098EFF3-2FC9-FE4C-CE6E-6F6A355CBC60}"/>
              </a:ext>
            </a:extLst>
          </p:cNvPr>
          <p:cNvSpPr/>
          <p:nvPr/>
        </p:nvSpPr>
        <p:spPr>
          <a:xfrm>
            <a:off x="4271215" y="7954562"/>
            <a:ext cx="729882" cy="1547077"/>
          </a:xfrm>
          <a:custGeom>
            <a:avLst/>
            <a:gdLst>
              <a:gd name="connsiteX0" fmla="*/ 715123 w 729882"/>
              <a:gd name="connsiteY0" fmla="*/ 3576 h 1547077"/>
              <a:gd name="connsiteX1" fmla="*/ 715123 w 729882"/>
              <a:gd name="connsiteY1" fmla="*/ 1403751 h 1547077"/>
              <a:gd name="connsiteX2" fmla="*/ 643685 w 729882"/>
              <a:gd name="connsiteY2" fmla="*/ 1032276 h 1547077"/>
              <a:gd name="connsiteX3" fmla="*/ 557960 w 729882"/>
              <a:gd name="connsiteY3" fmla="*/ 1475188 h 1547077"/>
              <a:gd name="connsiteX4" fmla="*/ 515098 w 729882"/>
              <a:gd name="connsiteY4" fmla="*/ 1118001 h 1547077"/>
              <a:gd name="connsiteX5" fmla="*/ 748 w 729882"/>
              <a:gd name="connsiteY5" fmla="*/ 1118001 h 1547077"/>
              <a:gd name="connsiteX6" fmla="*/ 400798 w 729882"/>
              <a:gd name="connsiteY6" fmla="*/ 1260876 h 1547077"/>
              <a:gd name="connsiteX7" fmla="*/ 415085 w 729882"/>
              <a:gd name="connsiteY7" fmla="*/ 1403751 h 1547077"/>
              <a:gd name="connsiteX8" fmla="*/ 529385 w 729882"/>
              <a:gd name="connsiteY8" fmla="*/ 1503763 h 1547077"/>
              <a:gd name="connsiteX9" fmla="*/ 672260 w 729882"/>
              <a:gd name="connsiteY9" fmla="*/ 646513 h 1547077"/>
              <a:gd name="connsiteX10" fmla="*/ 557960 w 729882"/>
              <a:gd name="connsiteY10" fmla="*/ 989413 h 1547077"/>
              <a:gd name="connsiteX11" fmla="*/ 715123 w 729882"/>
              <a:gd name="connsiteY11" fmla="*/ 3576 h 1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882" h="1547077">
                <a:moveTo>
                  <a:pt x="715123" y="3576"/>
                </a:moveTo>
                <a:cubicBezTo>
                  <a:pt x="741317" y="72632"/>
                  <a:pt x="727029" y="1232301"/>
                  <a:pt x="715123" y="1403751"/>
                </a:cubicBezTo>
                <a:cubicBezTo>
                  <a:pt x="703217" y="1575201"/>
                  <a:pt x="669879" y="1020370"/>
                  <a:pt x="643685" y="1032276"/>
                </a:cubicBezTo>
                <a:cubicBezTo>
                  <a:pt x="617491" y="1044182"/>
                  <a:pt x="579391" y="1460901"/>
                  <a:pt x="557960" y="1475188"/>
                </a:cubicBezTo>
                <a:cubicBezTo>
                  <a:pt x="536529" y="1489476"/>
                  <a:pt x="607966" y="1177532"/>
                  <a:pt x="515098" y="1118001"/>
                </a:cubicBezTo>
                <a:cubicBezTo>
                  <a:pt x="422230" y="1058470"/>
                  <a:pt x="19798" y="1094189"/>
                  <a:pt x="748" y="1118001"/>
                </a:cubicBezTo>
                <a:cubicBezTo>
                  <a:pt x="-18302" y="1141813"/>
                  <a:pt x="331742" y="1213251"/>
                  <a:pt x="400798" y="1260876"/>
                </a:cubicBezTo>
                <a:cubicBezTo>
                  <a:pt x="469854" y="1308501"/>
                  <a:pt x="393654" y="1363270"/>
                  <a:pt x="415085" y="1403751"/>
                </a:cubicBezTo>
                <a:cubicBezTo>
                  <a:pt x="436516" y="1444232"/>
                  <a:pt x="486523" y="1629969"/>
                  <a:pt x="529385" y="1503763"/>
                </a:cubicBezTo>
                <a:cubicBezTo>
                  <a:pt x="572247" y="1377557"/>
                  <a:pt x="667498" y="732238"/>
                  <a:pt x="672260" y="646513"/>
                </a:cubicBezTo>
                <a:cubicBezTo>
                  <a:pt x="677022" y="560788"/>
                  <a:pt x="553197" y="1091807"/>
                  <a:pt x="557960" y="989413"/>
                </a:cubicBezTo>
                <a:cubicBezTo>
                  <a:pt x="562723" y="887019"/>
                  <a:pt x="688929" y="-65480"/>
                  <a:pt x="715123" y="35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4DBA26D7-DE77-03AA-31B8-A4B328C0234D}"/>
              </a:ext>
            </a:extLst>
          </p:cNvPr>
          <p:cNvSpPr/>
          <p:nvPr/>
        </p:nvSpPr>
        <p:spPr>
          <a:xfrm>
            <a:off x="3857032" y="9867227"/>
            <a:ext cx="1115721" cy="858152"/>
          </a:xfrm>
          <a:custGeom>
            <a:avLst/>
            <a:gdLst>
              <a:gd name="connsiteX0" fmla="*/ 172043 w 1115721"/>
              <a:gd name="connsiteY0" fmla="*/ 119736 h 858152"/>
              <a:gd name="connsiteX1" fmla="*/ 729256 w 1115721"/>
              <a:gd name="connsiteY1" fmla="*/ 148311 h 858152"/>
              <a:gd name="connsiteX2" fmla="*/ 486368 w 1115721"/>
              <a:gd name="connsiteY2" fmla="*/ 319761 h 858152"/>
              <a:gd name="connsiteX3" fmla="*/ 1115018 w 1115721"/>
              <a:gd name="connsiteY3" fmla="*/ 5436 h 858152"/>
              <a:gd name="connsiteX4" fmla="*/ 343493 w 1115721"/>
              <a:gd name="connsiteY4" fmla="*/ 634086 h 858152"/>
              <a:gd name="connsiteX5" fmla="*/ 593 w 1115721"/>
              <a:gd name="connsiteY5" fmla="*/ 848398 h 858152"/>
              <a:gd name="connsiteX6" fmla="*/ 414931 w 1115721"/>
              <a:gd name="connsiteY6" fmla="*/ 362623 h 858152"/>
              <a:gd name="connsiteX7" fmla="*/ 172043 w 1115721"/>
              <a:gd name="connsiteY7" fmla="*/ 119736 h 8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721" h="858152">
                <a:moveTo>
                  <a:pt x="172043" y="119736"/>
                </a:moveTo>
                <a:cubicBezTo>
                  <a:pt x="224431" y="84017"/>
                  <a:pt x="676868" y="114973"/>
                  <a:pt x="729256" y="148311"/>
                </a:cubicBezTo>
                <a:cubicBezTo>
                  <a:pt x="781644" y="181649"/>
                  <a:pt x="422074" y="343574"/>
                  <a:pt x="486368" y="319761"/>
                </a:cubicBezTo>
                <a:cubicBezTo>
                  <a:pt x="550662" y="295949"/>
                  <a:pt x="1138830" y="-46951"/>
                  <a:pt x="1115018" y="5436"/>
                </a:cubicBezTo>
                <a:cubicBezTo>
                  <a:pt x="1091206" y="57823"/>
                  <a:pt x="529230" y="493592"/>
                  <a:pt x="343493" y="634086"/>
                </a:cubicBezTo>
                <a:cubicBezTo>
                  <a:pt x="157756" y="774580"/>
                  <a:pt x="-11313" y="893642"/>
                  <a:pt x="593" y="848398"/>
                </a:cubicBezTo>
                <a:cubicBezTo>
                  <a:pt x="12499" y="803154"/>
                  <a:pt x="383975" y="488829"/>
                  <a:pt x="414931" y="362623"/>
                </a:cubicBezTo>
                <a:cubicBezTo>
                  <a:pt x="445887" y="236417"/>
                  <a:pt x="119655" y="155455"/>
                  <a:pt x="172043" y="1197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4B8091B7-34DB-6A84-BFB5-928BCE2240BF}"/>
              </a:ext>
            </a:extLst>
          </p:cNvPr>
          <p:cNvSpPr/>
          <p:nvPr/>
        </p:nvSpPr>
        <p:spPr>
          <a:xfrm>
            <a:off x="4660008" y="10058357"/>
            <a:ext cx="613551" cy="857387"/>
          </a:xfrm>
          <a:custGeom>
            <a:avLst/>
            <a:gdLst>
              <a:gd name="connsiteX0" fmla="*/ 612080 w 613551"/>
              <a:gd name="connsiteY0" fmla="*/ 43 h 857387"/>
              <a:gd name="connsiteX1" fmla="*/ 212030 w 613551"/>
              <a:gd name="connsiteY1" fmla="*/ 542968 h 857387"/>
              <a:gd name="connsiteX2" fmla="*/ 40580 w 613551"/>
              <a:gd name="connsiteY2" fmla="*/ 857293 h 857387"/>
              <a:gd name="connsiteX3" fmla="*/ 54867 w 613551"/>
              <a:gd name="connsiteY3" fmla="*/ 514393 h 857387"/>
              <a:gd name="connsiteX4" fmla="*/ 612080 w 613551"/>
              <a:gd name="connsiteY4" fmla="*/ 43 h 8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51" h="857387">
                <a:moveTo>
                  <a:pt x="612080" y="43"/>
                </a:moveTo>
                <a:cubicBezTo>
                  <a:pt x="638274" y="4805"/>
                  <a:pt x="307280" y="400093"/>
                  <a:pt x="212030" y="542968"/>
                </a:cubicBezTo>
                <a:cubicBezTo>
                  <a:pt x="116780" y="685843"/>
                  <a:pt x="66774" y="862055"/>
                  <a:pt x="40580" y="857293"/>
                </a:cubicBezTo>
                <a:cubicBezTo>
                  <a:pt x="14386" y="852531"/>
                  <a:pt x="-42764" y="650124"/>
                  <a:pt x="54867" y="514393"/>
                </a:cubicBezTo>
                <a:cubicBezTo>
                  <a:pt x="152498" y="378662"/>
                  <a:pt x="585886" y="-4719"/>
                  <a:pt x="612080" y="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0D359833-54FF-6C51-0222-80969216DF5F}"/>
              </a:ext>
            </a:extLst>
          </p:cNvPr>
          <p:cNvSpPr/>
          <p:nvPr/>
        </p:nvSpPr>
        <p:spPr>
          <a:xfrm>
            <a:off x="2050572" y="10771796"/>
            <a:ext cx="1457109" cy="708888"/>
          </a:xfrm>
          <a:custGeom>
            <a:avLst/>
            <a:gdLst>
              <a:gd name="connsiteX0" fmla="*/ 1449866 w 1457109"/>
              <a:gd name="connsiteY0" fmla="*/ 979 h 708888"/>
              <a:gd name="connsiteX1" fmla="*/ 6828 w 1457109"/>
              <a:gd name="connsiteY1" fmla="*/ 701067 h 708888"/>
              <a:gd name="connsiteX2" fmla="*/ 892653 w 1457109"/>
              <a:gd name="connsiteY2" fmla="*/ 386742 h 708888"/>
              <a:gd name="connsiteX3" fmla="*/ 578328 w 1457109"/>
              <a:gd name="connsiteY3" fmla="*/ 543904 h 708888"/>
              <a:gd name="connsiteX4" fmla="*/ 1449866 w 1457109"/>
              <a:gd name="connsiteY4" fmla="*/ 979 h 70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09" h="708888">
                <a:moveTo>
                  <a:pt x="1449866" y="979"/>
                </a:moveTo>
                <a:cubicBezTo>
                  <a:pt x="1354616" y="27173"/>
                  <a:pt x="99697" y="636773"/>
                  <a:pt x="6828" y="701067"/>
                </a:cubicBezTo>
                <a:cubicBezTo>
                  <a:pt x="-86041" y="765361"/>
                  <a:pt x="797403" y="412936"/>
                  <a:pt x="892653" y="386742"/>
                </a:cubicBezTo>
                <a:cubicBezTo>
                  <a:pt x="987903" y="360548"/>
                  <a:pt x="485459" y="605816"/>
                  <a:pt x="578328" y="543904"/>
                </a:cubicBezTo>
                <a:cubicBezTo>
                  <a:pt x="671197" y="481992"/>
                  <a:pt x="1545116" y="-25215"/>
                  <a:pt x="1449866" y="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338BBC24-3AA9-247A-EA0F-5C2A379711B5}"/>
              </a:ext>
            </a:extLst>
          </p:cNvPr>
          <p:cNvSpPr/>
          <p:nvPr/>
        </p:nvSpPr>
        <p:spPr>
          <a:xfrm>
            <a:off x="5013217" y="6340837"/>
            <a:ext cx="1324275" cy="436208"/>
          </a:xfrm>
          <a:custGeom>
            <a:avLst/>
            <a:gdLst>
              <a:gd name="connsiteX0" fmla="*/ 44558 w 1324275"/>
              <a:gd name="connsiteY0" fmla="*/ 388576 h 436208"/>
              <a:gd name="connsiteX1" fmla="*/ 558908 w 1324275"/>
              <a:gd name="connsiteY1" fmla="*/ 102826 h 436208"/>
              <a:gd name="connsiteX2" fmla="*/ 1316146 w 1324275"/>
              <a:gd name="connsiteY2" fmla="*/ 331426 h 436208"/>
              <a:gd name="connsiteX3" fmla="*/ 916096 w 1324275"/>
              <a:gd name="connsiteY3" fmla="*/ 59963 h 436208"/>
              <a:gd name="connsiteX4" fmla="*/ 244583 w 1324275"/>
              <a:gd name="connsiteY4" fmla="*/ 31388 h 436208"/>
              <a:gd name="connsiteX5" fmla="*/ 1696 w 1324275"/>
              <a:gd name="connsiteY5" fmla="*/ 431438 h 436208"/>
              <a:gd name="connsiteX6" fmla="*/ 130283 w 1324275"/>
              <a:gd name="connsiteY6" fmla="*/ 259988 h 436208"/>
              <a:gd name="connsiteX7" fmla="*/ 44558 w 1324275"/>
              <a:gd name="connsiteY7" fmla="*/ 388576 h 4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275" h="436208">
                <a:moveTo>
                  <a:pt x="44558" y="388576"/>
                </a:moveTo>
                <a:cubicBezTo>
                  <a:pt x="115995" y="362382"/>
                  <a:pt x="346977" y="112351"/>
                  <a:pt x="558908" y="102826"/>
                </a:cubicBezTo>
                <a:cubicBezTo>
                  <a:pt x="770839" y="93301"/>
                  <a:pt x="1256615" y="338570"/>
                  <a:pt x="1316146" y="331426"/>
                </a:cubicBezTo>
                <a:cubicBezTo>
                  <a:pt x="1375677" y="324282"/>
                  <a:pt x="1094690" y="109969"/>
                  <a:pt x="916096" y="59963"/>
                </a:cubicBezTo>
                <a:cubicBezTo>
                  <a:pt x="737502" y="9957"/>
                  <a:pt x="396983" y="-30525"/>
                  <a:pt x="244583" y="31388"/>
                </a:cubicBezTo>
                <a:cubicBezTo>
                  <a:pt x="92183" y="93301"/>
                  <a:pt x="20746" y="393338"/>
                  <a:pt x="1696" y="431438"/>
                </a:cubicBezTo>
                <a:cubicBezTo>
                  <a:pt x="-17354" y="469538"/>
                  <a:pt x="130283" y="267132"/>
                  <a:pt x="130283" y="259988"/>
                </a:cubicBezTo>
                <a:cubicBezTo>
                  <a:pt x="130283" y="252844"/>
                  <a:pt x="-26879" y="414770"/>
                  <a:pt x="44558" y="3885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730C087C-8897-948A-772F-5508FED4778F}"/>
              </a:ext>
            </a:extLst>
          </p:cNvPr>
          <p:cNvSpPr/>
          <p:nvPr/>
        </p:nvSpPr>
        <p:spPr>
          <a:xfrm>
            <a:off x="5214120" y="6629203"/>
            <a:ext cx="1358195" cy="803209"/>
          </a:xfrm>
          <a:custGeom>
            <a:avLst/>
            <a:gdLst>
              <a:gd name="connsiteX0" fmla="*/ 315143 w 1358195"/>
              <a:gd name="connsiteY0" fmla="*/ 197 h 803209"/>
              <a:gd name="connsiteX1" fmla="*/ 929505 w 1358195"/>
              <a:gd name="connsiteY1" fmla="*/ 300235 h 803209"/>
              <a:gd name="connsiteX2" fmla="*/ 800918 w 1358195"/>
              <a:gd name="connsiteY2" fmla="*/ 457397 h 803209"/>
              <a:gd name="connsiteX3" fmla="*/ 1029518 w 1358195"/>
              <a:gd name="connsiteY3" fmla="*/ 543122 h 803209"/>
              <a:gd name="connsiteX4" fmla="*/ 729480 w 1358195"/>
              <a:gd name="connsiteY4" fmla="*/ 585985 h 803209"/>
              <a:gd name="connsiteX5" fmla="*/ 1358130 w 1358195"/>
              <a:gd name="connsiteY5" fmla="*/ 771722 h 803209"/>
              <a:gd name="connsiteX6" fmla="*/ 686618 w 1358195"/>
              <a:gd name="connsiteY6" fmla="*/ 571697 h 803209"/>
              <a:gd name="connsiteX7" fmla="*/ 429443 w 1358195"/>
              <a:gd name="connsiteY7" fmla="*/ 800297 h 803209"/>
              <a:gd name="connsiteX8" fmla="*/ 372293 w 1358195"/>
              <a:gd name="connsiteY8" fmla="*/ 685997 h 803209"/>
              <a:gd name="connsiteX9" fmla="*/ 818 w 1358195"/>
              <a:gd name="connsiteY9" fmla="*/ 471685 h 803209"/>
              <a:gd name="connsiteX10" fmla="*/ 486593 w 1358195"/>
              <a:gd name="connsiteY10" fmla="*/ 257372 h 803209"/>
              <a:gd name="connsiteX11" fmla="*/ 315143 w 1358195"/>
              <a:gd name="connsiteY11" fmla="*/ 197 h 8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8195" h="803209">
                <a:moveTo>
                  <a:pt x="315143" y="197"/>
                </a:moveTo>
                <a:cubicBezTo>
                  <a:pt x="388962" y="7341"/>
                  <a:pt x="848543" y="224035"/>
                  <a:pt x="929505" y="300235"/>
                </a:cubicBezTo>
                <a:cubicBezTo>
                  <a:pt x="1010467" y="376435"/>
                  <a:pt x="784249" y="416916"/>
                  <a:pt x="800918" y="457397"/>
                </a:cubicBezTo>
                <a:cubicBezTo>
                  <a:pt x="817587" y="497878"/>
                  <a:pt x="1041424" y="521691"/>
                  <a:pt x="1029518" y="543122"/>
                </a:cubicBezTo>
                <a:cubicBezTo>
                  <a:pt x="1017612" y="564553"/>
                  <a:pt x="674711" y="547885"/>
                  <a:pt x="729480" y="585985"/>
                </a:cubicBezTo>
                <a:cubicBezTo>
                  <a:pt x="784249" y="624085"/>
                  <a:pt x="1365274" y="774103"/>
                  <a:pt x="1358130" y="771722"/>
                </a:cubicBezTo>
                <a:cubicBezTo>
                  <a:pt x="1350986" y="769341"/>
                  <a:pt x="841399" y="566935"/>
                  <a:pt x="686618" y="571697"/>
                </a:cubicBezTo>
                <a:cubicBezTo>
                  <a:pt x="531837" y="576459"/>
                  <a:pt x="481831" y="781247"/>
                  <a:pt x="429443" y="800297"/>
                </a:cubicBezTo>
                <a:cubicBezTo>
                  <a:pt x="377056" y="819347"/>
                  <a:pt x="443730" y="740766"/>
                  <a:pt x="372293" y="685997"/>
                </a:cubicBezTo>
                <a:cubicBezTo>
                  <a:pt x="300856" y="631228"/>
                  <a:pt x="-18232" y="543123"/>
                  <a:pt x="818" y="471685"/>
                </a:cubicBezTo>
                <a:cubicBezTo>
                  <a:pt x="19868" y="400248"/>
                  <a:pt x="438968" y="333572"/>
                  <a:pt x="486593" y="257372"/>
                </a:cubicBezTo>
                <a:cubicBezTo>
                  <a:pt x="534218" y="181172"/>
                  <a:pt x="241324" y="-6947"/>
                  <a:pt x="315143" y="1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C93B57E2-F7A1-CEDB-2F56-CA2444A39DBB}"/>
              </a:ext>
            </a:extLst>
          </p:cNvPr>
          <p:cNvSpPr/>
          <p:nvPr/>
        </p:nvSpPr>
        <p:spPr>
          <a:xfrm>
            <a:off x="5182485" y="8586327"/>
            <a:ext cx="675682" cy="1737523"/>
          </a:xfrm>
          <a:custGeom>
            <a:avLst/>
            <a:gdLst>
              <a:gd name="connsiteX0" fmla="*/ 18165 w 675682"/>
              <a:gd name="connsiteY0" fmla="*/ 461 h 1737523"/>
              <a:gd name="connsiteX1" fmla="*/ 432503 w 675682"/>
              <a:gd name="connsiteY1" fmla="*/ 1272048 h 1737523"/>
              <a:gd name="connsiteX2" fmla="*/ 418215 w 675682"/>
              <a:gd name="connsiteY2" fmla="*/ 1157748 h 1737523"/>
              <a:gd name="connsiteX3" fmla="*/ 675390 w 675682"/>
              <a:gd name="connsiteY3" fmla="*/ 1729248 h 1737523"/>
              <a:gd name="connsiteX4" fmla="*/ 361065 w 675682"/>
              <a:gd name="connsiteY4" fmla="*/ 1472073 h 1737523"/>
              <a:gd name="connsiteX5" fmla="*/ 103890 w 675682"/>
              <a:gd name="connsiteY5" fmla="*/ 1129173 h 1737523"/>
              <a:gd name="connsiteX6" fmla="*/ 18165 w 675682"/>
              <a:gd name="connsiteY6" fmla="*/ 461 h 17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682" h="1737523">
                <a:moveTo>
                  <a:pt x="18165" y="461"/>
                </a:moveTo>
                <a:cubicBezTo>
                  <a:pt x="72934" y="24273"/>
                  <a:pt x="365828" y="1079167"/>
                  <a:pt x="432503" y="1272048"/>
                </a:cubicBezTo>
                <a:cubicBezTo>
                  <a:pt x="499178" y="1464929"/>
                  <a:pt x="377734" y="1081548"/>
                  <a:pt x="418215" y="1157748"/>
                </a:cubicBezTo>
                <a:cubicBezTo>
                  <a:pt x="458696" y="1233948"/>
                  <a:pt x="684915" y="1676861"/>
                  <a:pt x="675390" y="1729248"/>
                </a:cubicBezTo>
                <a:cubicBezTo>
                  <a:pt x="665865" y="1781635"/>
                  <a:pt x="456315" y="1572085"/>
                  <a:pt x="361065" y="1472073"/>
                </a:cubicBezTo>
                <a:cubicBezTo>
                  <a:pt x="265815" y="1372061"/>
                  <a:pt x="163421" y="1376823"/>
                  <a:pt x="103890" y="1129173"/>
                </a:cubicBezTo>
                <a:cubicBezTo>
                  <a:pt x="44359" y="881523"/>
                  <a:pt x="-36604" y="-23351"/>
                  <a:pt x="18165" y="4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840D9C74-1A5C-AA2F-F53D-B6B1B4F6DB8A}"/>
              </a:ext>
            </a:extLst>
          </p:cNvPr>
          <p:cNvSpPr/>
          <p:nvPr/>
        </p:nvSpPr>
        <p:spPr>
          <a:xfrm>
            <a:off x="3323768" y="9757297"/>
            <a:ext cx="618794" cy="1205670"/>
          </a:xfrm>
          <a:custGeom>
            <a:avLst/>
            <a:gdLst>
              <a:gd name="connsiteX0" fmla="*/ 448132 w 618794"/>
              <a:gd name="connsiteY0" fmla="*/ 1066 h 1205670"/>
              <a:gd name="connsiteX1" fmla="*/ 362407 w 618794"/>
              <a:gd name="connsiteY1" fmla="*/ 529703 h 1205670"/>
              <a:gd name="connsiteX2" fmla="*/ 290970 w 618794"/>
              <a:gd name="connsiteY2" fmla="*/ 1029766 h 1205670"/>
              <a:gd name="connsiteX3" fmla="*/ 591007 w 618794"/>
              <a:gd name="connsiteY3" fmla="*/ 558278 h 1205670"/>
              <a:gd name="connsiteX4" fmla="*/ 591007 w 618794"/>
              <a:gd name="connsiteY4" fmla="*/ 858316 h 1205670"/>
              <a:gd name="connsiteX5" fmla="*/ 462420 w 618794"/>
              <a:gd name="connsiteY5" fmla="*/ 1201216 h 1205670"/>
              <a:gd name="connsiteX6" fmla="*/ 205245 w 618794"/>
              <a:gd name="connsiteY6" fmla="*/ 1015478 h 1205670"/>
              <a:gd name="connsiteX7" fmla="*/ 205245 w 618794"/>
              <a:gd name="connsiteY7" fmla="*/ 486841 h 1205670"/>
              <a:gd name="connsiteX8" fmla="*/ 5220 w 618794"/>
              <a:gd name="connsiteY8" fmla="*/ 672578 h 1205670"/>
              <a:gd name="connsiteX9" fmla="*/ 448132 w 618794"/>
              <a:gd name="connsiteY9" fmla="*/ 1066 h 12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794" h="1205670">
                <a:moveTo>
                  <a:pt x="448132" y="1066"/>
                </a:moveTo>
                <a:cubicBezTo>
                  <a:pt x="507663" y="-22747"/>
                  <a:pt x="388601" y="358253"/>
                  <a:pt x="362407" y="529703"/>
                </a:cubicBezTo>
                <a:cubicBezTo>
                  <a:pt x="336213" y="701153"/>
                  <a:pt x="252870" y="1025004"/>
                  <a:pt x="290970" y="1029766"/>
                </a:cubicBezTo>
                <a:cubicBezTo>
                  <a:pt x="329070" y="1034529"/>
                  <a:pt x="541001" y="586853"/>
                  <a:pt x="591007" y="558278"/>
                </a:cubicBezTo>
                <a:cubicBezTo>
                  <a:pt x="641013" y="529703"/>
                  <a:pt x="612438" y="751160"/>
                  <a:pt x="591007" y="858316"/>
                </a:cubicBezTo>
                <a:cubicBezTo>
                  <a:pt x="569576" y="965472"/>
                  <a:pt x="526714" y="1175022"/>
                  <a:pt x="462420" y="1201216"/>
                </a:cubicBezTo>
                <a:cubicBezTo>
                  <a:pt x="398126" y="1227410"/>
                  <a:pt x="248107" y="1134541"/>
                  <a:pt x="205245" y="1015478"/>
                </a:cubicBezTo>
                <a:cubicBezTo>
                  <a:pt x="162382" y="896416"/>
                  <a:pt x="238582" y="543991"/>
                  <a:pt x="205245" y="486841"/>
                </a:cubicBezTo>
                <a:cubicBezTo>
                  <a:pt x="171907" y="429691"/>
                  <a:pt x="-35261" y="748778"/>
                  <a:pt x="5220" y="672578"/>
                </a:cubicBezTo>
                <a:cubicBezTo>
                  <a:pt x="45701" y="596378"/>
                  <a:pt x="388601" y="24879"/>
                  <a:pt x="448132" y="10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81F95D45-6613-330D-E37A-19780D5B4B02}"/>
              </a:ext>
            </a:extLst>
          </p:cNvPr>
          <p:cNvSpPr/>
          <p:nvPr/>
        </p:nvSpPr>
        <p:spPr>
          <a:xfrm>
            <a:off x="7351773" y="9411314"/>
            <a:ext cx="397913" cy="1461474"/>
          </a:xfrm>
          <a:custGeom>
            <a:avLst/>
            <a:gdLst>
              <a:gd name="connsiteX0" fmla="*/ 392052 w 397913"/>
              <a:gd name="connsiteY0" fmla="*/ 532786 h 1461474"/>
              <a:gd name="connsiteX1" fmla="*/ 320615 w 397913"/>
              <a:gd name="connsiteY1" fmla="*/ 1118574 h 1461474"/>
              <a:gd name="connsiteX2" fmla="*/ 163452 w 397913"/>
              <a:gd name="connsiteY2" fmla="*/ 1461474 h 1461474"/>
              <a:gd name="connsiteX3" fmla="*/ 49152 w 397913"/>
              <a:gd name="connsiteY3" fmla="*/ 1118574 h 1461474"/>
              <a:gd name="connsiteX4" fmla="*/ 6290 w 397913"/>
              <a:gd name="connsiteY4" fmla="*/ 761386 h 1461474"/>
              <a:gd name="connsiteX5" fmla="*/ 177740 w 397913"/>
              <a:gd name="connsiteY5" fmla="*/ 1089999 h 1461474"/>
              <a:gd name="connsiteX6" fmla="*/ 163452 w 397913"/>
              <a:gd name="connsiteY6" fmla="*/ 475636 h 1461474"/>
              <a:gd name="connsiteX7" fmla="*/ 92015 w 397913"/>
              <a:gd name="connsiteY7" fmla="*/ 4149 h 1461474"/>
              <a:gd name="connsiteX8" fmla="*/ 234890 w 397913"/>
              <a:gd name="connsiteY8" fmla="*/ 747099 h 1461474"/>
              <a:gd name="connsiteX9" fmla="*/ 377765 w 397913"/>
              <a:gd name="connsiteY9" fmla="*/ 604224 h 1461474"/>
              <a:gd name="connsiteX10" fmla="*/ 392052 w 397913"/>
              <a:gd name="connsiteY10" fmla="*/ 589936 h 1461474"/>
              <a:gd name="connsiteX11" fmla="*/ 392052 w 397913"/>
              <a:gd name="connsiteY11" fmla="*/ 532786 h 14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13" h="1461474">
                <a:moveTo>
                  <a:pt x="392052" y="532786"/>
                </a:moveTo>
                <a:cubicBezTo>
                  <a:pt x="380146" y="620892"/>
                  <a:pt x="358715" y="963793"/>
                  <a:pt x="320615" y="1118574"/>
                </a:cubicBezTo>
                <a:cubicBezTo>
                  <a:pt x="282515" y="1273355"/>
                  <a:pt x="208696" y="1461474"/>
                  <a:pt x="163452" y="1461474"/>
                </a:cubicBezTo>
                <a:cubicBezTo>
                  <a:pt x="118208" y="1461474"/>
                  <a:pt x="75346" y="1235255"/>
                  <a:pt x="49152" y="1118574"/>
                </a:cubicBezTo>
                <a:cubicBezTo>
                  <a:pt x="22958" y="1001893"/>
                  <a:pt x="-15141" y="766148"/>
                  <a:pt x="6290" y="761386"/>
                </a:cubicBezTo>
                <a:cubicBezTo>
                  <a:pt x="27721" y="756624"/>
                  <a:pt x="151546" y="1137624"/>
                  <a:pt x="177740" y="1089999"/>
                </a:cubicBezTo>
                <a:cubicBezTo>
                  <a:pt x="203934" y="1042374"/>
                  <a:pt x="177739" y="656611"/>
                  <a:pt x="163452" y="475636"/>
                </a:cubicBezTo>
                <a:cubicBezTo>
                  <a:pt x="149164" y="294661"/>
                  <a:pt x="80109" y="-41095"/>
                  <a:pt x="92015" y="4149"/>
                </a:cubicBezTo>
                <a:cubicBezTo>
                  <a:pt x="103921" y="49393"/>
                  <a:pt x="187265" y="647087"/>
                  <a:pt x="234890" y="747099"/>
                </a:cubicBezTo>
                <a:cubicBezTo>
                  <a:pt x="282515" y="847111"/>
                  <a:pt x="377765" y="604224"/>
                  <a:pt x="377765" y="604224"/>
                </a:cubicBezTo>
                <a:cubicBezTo>
                  <a:pt x="403959" y="578030"/>
                  <a:pt x="389671" y="599461"/>
                  <a:pt x="392052" y="589936"/>
                </a:cubicBezTo>
                <a:cubicBezTo>
                  <a:pt x="394433" y="580411"/>
                  <a:pt x="403958" y="444680"/>
                  <a:pt x="392052" y="53278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82663828-3583-9B72-D7F0-9EB31FE2B821}"/>
              </a:ext>
            </a:extLst>
          </p:cNvPr>
          <p:cNvSpPr/>
          <p:nvPr/>
        </p:nvSpPr>
        <p:spPr>
          <a:xfrm>
            <a:off x="5500100" y="10043084"/>
            <a:ext cx="458611" cy="893140"/>
          </a:xfrm>
          <a:custGeom>
            <a:avLst/>
            <a:gdLst>
              <a:gd name="connsiteX0" fmla="*/ 186325 w 458611"/>
              <a:gd name="connsiteY0" fmla="*/ 15316 h 893140"/>
              <a:gd name="connsiteX1" fmla="*/ 372063 w 458611"/>
              <a:gd name="connsiteY1" fmla="*/ 186766 h 893140"/>
              <a:gd name="connsiteX2" fmla="*/ 343488 w 458611"/>
              <a:gd name="connsiteY2" fmla="*/ 429654 h 893140"/>
              <a:gd name="connsiteX3" fmla="*/ 457788 w 458611"/>
              <a:gd name="connsiteY3" fmla="*/ 786841 h 893140"/>
              <a:gd name="connsiteX4" fmla="*/ 372063 w 458611"/>
              <a:gd name="connsiteY4" fmla="*/ 872566 h 893140"/>
              <a:gd name="connsiteX5" fmla="*/ 588 w 458611"/>
              <a:gd name="connsiteY5" fmla="*/ 872566 h 893140"/>
              <a:gd name="connsiteX6" fmla="*/ 286338 w 458611"/>
              <a:gd name="connsiteY6" fmla="*/ 643966 h 893140"/>
              <a:gd name="connsiteX7" fmla="*/ 300625 w 458611"/>
              <a:gd name="connsiteY7" fmla="*/ 315354 h 893140"/>
              <a:gd name="connsiteX8" fmla="*/ 243475 w 458611"/>
              <a:gd name="connsiteY8" fmla="*/ 43891 h 893140"/>
              <a:gd name="connsiteX9" fmla="*/ 186325 w 458611"/>
              <a:gd name="connsiteY9" fmla="*/ 15316 h 89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611" h="893140">
                <a:moveTo>
                  <a:pt x="186325" y="15316"/>
                </a:moveTo>
                <a:cubicBezTo>
                  <a:pt x="207756" y="39128"/>
                  <a:pt x="345869" y="117710"/>
                  <a:pt x="372063" y="186766"/>
                </a:cubicBezTo>
                <a:cubicBezTo>
                  <a:pt x="398257" y="255822"/>
                  <a:pt x="329201" y="329642"/>
                  <a:pt x="343488" y="429654"/>
                </a:cubicBezTo>
                <a:cubicBezTo>
                  <a:pt x="357775" y="529666"/>
                  <a:pt x="453025" y="713022"/>
                  <a:pt x="457788" y="786841"/>
                </a:cubicBezTo>
                <a:cubicBezTo>
                  <a:pt x="462551" y="860660"/>
                  <a:pt x="448263" y="858279"/>
                  <a:pt x="372063" y="872566"/>
                </a:cubicBezTo>
                <a:cubicBezTo>
                  <a:pt x="295863" y="886854"/>
                  <a:pt x="14875" y="910666"/>
                  <a:pt x="588" y="872566"/>
                </a:cubicBezTo>
                <a:cubicBezTo>
                  <a:pt x="-13699" y="834466"/>
                  <a:pt x="236332" y="736835"/>
                  <a:pt x="286338" y="643966"/>
                </a:cubicBezTo>
                <a:cubicBezTo>
                  <a:pt x="336344" y="551097"/>
                  <a:pt x="307769" y="415366"/>
                  <a:pt x="300625" y="315354"/>
                </a:cubicBezTo>
                <a:cubicBezTo>
                  <a:pt x="293481" y="215342"/>
                  <a:pt x="257762" y="96278"/>
                  <a:pt x="243475" y="43891"/>
                </a:cubicBezTo>
                <a:cubicBezTo>
                  <a:pt x="229188" y="-8496"/>
                  <a:pt x="164894" y="-8496"/>
                  <a:pt x="186325" y="15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89911B11-C903-CF47-42A5-DDF34F5EDDDE}"/>
              </a:ext>
            </a:extLst>
          </p:cNvPr>
          <p:cNvSpPr/>
          <p:nvPr/>
        </p:nvSpPr>
        <p:spPr>
          <a:xfrm>
            <a:off x="3814513" y="11243582"/>
            <a:ext cx="1036914" cy="504748"/>
          </a:xfrm>
          <a:custGeom>
            <a:avLst/>
            <a:gdLst>
              <a:gd name="connsiteX0" fmla="*/ 250 w 1036914"/>
              <a:gd name="connsiteY0" fmla="*/ 315006 h 504748"/>
              <a:gd name="connsiteX1" fmla="*/ 400300 w 1036914"/>
              <a:gd name="connsiteY1" fmla="*/ 329293 h 504748"/>
              <a:gd name="connsiteX2" fmla="*/ 400300 w 1036914"/>
              <a:gd name="connsiteY2" fmla="*/ 386443 h 504748"/>
              <a:gd name="connsiteX3" fmla="*/ 728912 w 1036914"/>
              <a:gd name="connsiteY3" fmla="*/ 243568 h 504748"/>
              <a:gd name="connsiteX4" fmla="*/ 728912 w 1036914"/>
              <a:gd name="connsiteY4" fmla="*/ 257856 h 504748"/>
              <a:gd name="connsiteX5" fmla="*/ 1000375 w 1036914"/>
              <a:gd name="connsiteY5" fmla="*/ 681 h 504748"/>
              <a:gd name="connsiteX6" fmla="*/ 843212 w 1036914"/>
              <a:gd name="connsiteY6" fmla="*/ 179274 h 504748"/>
              <a:gd name="connsiteX7" fmla="*/ 1036093 w 1036914"/>
              <a:gd name="connsiteY7" fmla="*/ 72118 h 504748"/>
              <a:gd name="connsiteX8" fmla="*/ 900362 w 1036914"/>
              <a:gd name="connsiteY8" fmla="*/ 315006 h 504748"/>
              <a:gd name="connsiteX9" fmla="*/ 614612 w 1036914"/>
              <a:gd name="connsiteY9" fmla="*/ 457881 h 504748"/>
              <a:gd name="connsiteX10" fmla="*/ 293143 w 1036914"/>
              <a:gd name="connsiteY10" fmla="*/ 500743 h 504748"/>
              <a:gd name="connsiteX11" fmla="*/ 564606 w 1036914"/>
              <a:gd name="connsiteY11" fmla="*/ 372156 h 504748"/>
              <a:gd name="connsiteX12" fmla="*/ 343150 w 1036914"/>
              <a:gd name="connsiteY12" fmla="*/ 365012 h 504748"/>
              <a:gd name="connsiteX13" fmla="*/ 250 w 1036914"/>
              <a:gd name="connsiteY13" fmla="*/ 315006 h 50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6914" h="504748">
                <a:moveTo>
                  <a:pt x="250" y="315006"/>
                </a:moveTo>
                <a:cubicBezTo>
                  <a:pt x="9775" y="309053"/>
                  <a:pt x="333625" y="317387"/>
                  <a:pt x="400300" y="329293"/>
                </a:cubicBezTo>
                <a:cubicBezTo>
                  <a:pt x="466975" y="341199"/>
                  <a:pt x="345531" y="400730"/>
                  <a:pt x="400300" y="386443"/>
                </a:cubicBezTo>
                <a:cubicBezTo>
                  <a:pt x="455069" y="372156"/>
                  <a:pt x="674143" y="264999"/>
                  <a:pt x="728912" y="243568"/>
                </a:cubicBezTo>
                <a:cubicBezTo>
                  <a:pt x="783681" y="222137"/>
                  <a:pt x="683668" y="298337"/>
                  <a:pt x="728912" y="257856"/>
                </a:cubicBezTo>
                <a:cubicBezTo>
                  <a:pt x="774156" y="217375"/>
                  <a:pt x="981325" y="13778"/>
                  <a:pt x="1000375" y="681"/>
                </a:cubicBezTo>
                <a:cubicBezTo>
                  <a:pt x="1019425" y="-12416"/>
                  <a:pt x="837259" y="167368"/>
                  <a:pt x="843212" y="179274"/>
                </a:cubicBezTo>
                <a:cubicBezTo>
                  <a:pt x="849165" y="191180"/>
                  <a:pt x="1026568" y="49496"/>
                  <a:pt x="1036093" y="72118"/>
                </a:cubicBezTo>
                <a:cubicBezTo>
                  <a:pt x="1045618" y="94740"/>
                  <a:pt x="970609" y="250712"/>
                  <a:pt x="900362" y="315006"/>
                </a:cubicBezTo>
                <a:cubicBezTo>
                  <a:pt x="830115" y="379300"/>
                  <a:pt x="715815" y="426925"/>
                  <a:pt x="614612" y="457881"/>
                </a:cubicBezTo>
                <a:cubicBezTo>
                  <a:pt x="513409" y="488837"/>
                  <a:pt x="301477" y="515030"/>
                  <a:pt x="293143" y="500743"/>
                </a:cubicBezTo>
                <a:cubicBezTo>
                  <a:pt x="284809" y="486456"/>
                  <a:pt x="556272" y="394778"/>
                  <a:pt x="564606" y="372156"/>
                </a:cubicBezTo>
                <a:cubicBezTo>
                  <a:pt x="572940" y="349534"/>
                  <a:pt x="431256" y="370965"/>
                  <a:pt x="343150" y="365012"/>
                </a:cubicBezTo>
                <a:cubicBezTo>
                  <a:pt x="255044" y="359059"/>
                  <a:pt x="-9275" y="320959"/>
                  <a:pt x="250" y="31500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58AC4F3A-3105-B516-51D6-E6CEA444F1F1}"/>
              </a:ext>
            </a:extLst>
          </p:cNvPr>
          <p:cNvSpPr/>
          <p:nvPr/>
        </p:nvSpPr>
        <p:spPr>
          <a:xfrm>
            <a:off x="3777529" y="10175356"/>
            <a:ext cx="896884" cy="735951"/>
          </a:xfrm>
          <a:custGeom>
            <a:avLst/>
            <a:gdLst>
              <a:gd name="connsiteX0" fmla="*/ 896884 w 896884"/>
              <a:gd name="connsiteY0" fmla="*/ 87 h 735951"/>
              <a:gd name="connsiteX1" fmla="*/ 205597 w 896884"/>
              <a:gd name="connsiteY1" fmla="*/ 585303 h 735951"/>
              <a:gd name="connsiteX2" fmla="*/ 476260 w 896884"/>
              <a:gd name="connsiteY2" fmla="*/ 387793 h 735951"/>
              <a:gd name="connsiteX3" fmla="*/ 4429 w 896884"/>
              <a:gd name="connsiteY3" fmla="*/ 731607 h 735951"/>
              <a:gd name="connsiteX4" fmla="*/ 812759 w 896884"/>
              <a:gd name="connsiteY4" fmla="*/ 98842 h 735951"/>
              <a:gd name="connsiteX5" fmla="*/ 205597 w 896884"/>
              <a:gd name="connsiteY5" fmla="*/ 537754 h 735951"/>
              <a:gd name="connsiteX6" fmla="*/ 896884 w 896884"/>
              <a:gd name="connsiteY6" fmla="*/ 87 h 73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884" h="735951">
                <a:moveTo>
                  <a:pt x="896884" y="87"/>
                </a:moveTo>
                <a:cubicBezTo>
                  <a:pt x="896884" y="8012"/>
                  <a:pt x="275701" y="520685"/>
                  <a:pt x="205597" y="585303"/>
                </a:cubicBezTo>
                <a:cubicBezTo>
                  <a:pt x="135493" y="649921"/>
                  <a:pt x="476260" y="387793"/>
                  <a:pt x="476260" y="387793"/>
                </a:cubicBezTo>
                <a:cubicBezTo>
                  <a:pt x="442732" y="412177"/>
                  <a:pt x="-51654" y="779766"/>
                  <a:pt x="4429" y="731607"/>
                </a:cubicBezTo>
                <a:cubicBezTo>
                  <a:pt x="60512" y="683449"/>
                  <a:pt x="779231" y="131151"/>
                  <a:pt x="812759" y="98842"/>
                </a:cubicBezTo>
                <a:cubicBezTo>
                  <a:pt x="846287" y="66533"/>
                  <a:pt x="190357" y="552994"/>
                  <a:pt x="205597" y="537754"/>
                </a:cubicBezTo>
                <a:cubicBezTo>
                  <a:pt x="220837" y="522514"/>
                  <a:pt x="896884" y="-7838"/>
                  <a:pt x="896884" y="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0E68944F-E091-E7A6-B611-B98976920E3C}"/>
              </a:ext>
            </a:extLst>
          </p:cNvPr>
          <p:cNvSpPr/>
          <p:nvPr/>
        </p:nvSpPr>
        <p:spPr>
          <a:xfrm>
            <a:off x="4879238" y="10118504"/>
            <a:ext cx="896145" cy="722920"/>
          </a:xfrm>
          <a:custGeom>
            <a:avLst/>
            <a:gdLst>
              <a:gd name="connsiteX0" fmla="*/ 329184 w 896145"/>
              <a:gd name="connsiteY0" fmla="*/ 2075 h 722920"/>
              <a:gd name="connsiteX1" fmla="*/ 669341 w 896145"/>
              <a:gd name="connsiteY1" fmla="*/ 261765 h 722920"/>
              <a:gd name="connsiteX2" fmla="*/ 592532 w 896145"/>
              <a:gd name="connsiteY2" fmla="*/ 206901 h 722920"/>
              <a:gd name="connsiteX3" fmla="*/ 248717 w 896145"/>
              <a:gd name="connsiteY3" fmla="*/ 345890 h 722920"/>
              <a:gd name="connsiteX4" fmla="*/ 340157 w 896145"/>
              <a:gd name="connsiteY4" fmla="*/ 283710 h 722920"/>
              <a:gd name="connsiteX5" fmla="*/ 263348 w 896145"/>
              <a:gd name="connsiteY5" fmla="*/ 444645 h 722920"/>
              <a:gd name="connsiteX6" fmla="*/ 241402 w 896145"/>
              <a:gd name="connsiteY6" fmla="*/ 612894 h 722920"/>
              <a:gd name="connsiteX7" fmla="*/ 157277 w 896145"/>
              <a:gd name="connsiteY7" fmla="*/ 426357 h 722920"/>
              <a:gd name="connsiteX8" fmla="*/ 226772 w 896145"/>
              <a:gd name="connsiteY8" fmla="*/ 612894 h 722920"/>
              <a:gd name="connsiteX9" fmla="*/ 40234 w 896145"/>
              <a:gd name="connsiteY9" fmla="*/ 707992 h 722920"/>
              <a:gd name="connsiteX10" fmla="*/ 0 w 896145"/>
              <a:gd name="connsiteY10" fmla="*/ 722622 h 722920"/>
              <a:gd name="connsiteX11" fmla="*/ 376733 w 896145"/>
              <a:gd name="connsiteY11" fmla="*/ 594606 h 722920"/>
              <a:gd name="connsiteX12" fmla="*/ 826618 w 896145"/>
              <a:gd name="connsiteY12" fmla="*/ 664101 h 722920"/>
              <a:gd name="connsiteX13" fmla="*/ 449885 w 896145"/>
              <a:gd name="connsiteY13" fmla="*/ 514139 h 722920"/>
              <a:gd name="connsiteX14" fmla="*/ 281636 w 896145"/>
              <a:gd name="connsiteY14" fmla="*/ 437330 h 722920"/>
              <a:gd name="connsiteX15" fmla="*/ 230429 w 896145"/>
              <a:gd name="connsiteY15" fmla="*/ 492194 h 722920"/>
              <a:gd name="connsiteX16" fmla="*/ 431597 w 896145"/>
              <a:gd name="connsiteY16" fmla="*/ 243477 h 722920"/>
              <a:gd name="connsiteX17" fmla="*/ 285293 w 896145"/>
              <a:gd name="connsiteY17" fmla="*/ 239819 h 722920"/>
              <a:gd name="connsiteX18" fmla="*/ 896112 w 896145"/>
              <a:gd name="connsiteY18" fmla="*/ 426357 h 722920"/>
              <a:gd name="connsiteX19" fmla="*/ 329184 w 896145"/>
              <a:gd name="connsiteY19" fmla="*/ 2075 h 7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6145" h="722920">
                <a:moveTo>
                  <a:pt x="329184" y="2075"/>
                </a:moveTo>
                <a:cubicBezTo>
                  <a:pt x="291389" y="-25357"/>
                  <a:pt x="625450" y="227627"/>
                  <a:pt x="669341" y="261765"/>
                </a:cubicBezTo>
                <a:cubicBezTo>
                  <a:pt x="713232" y="295903"/>
                  <a:pt x="662636" y="192880"/>
                  <a:pt x="592532" y="206901"/>
                </a:cubicBezTo>
                <a:cubicBezTo>
                  <a:pt x="522428" y="220922"/>
                  <a:pt x="290779" y="333089"/>
                  <a:pt x="248717" y="345890"/>
                </a:cubicBezTo>
                <a:cubicBezTo>
                  <a:pt x="206654" y="358692"/>
                  <a:pt x="337718" y="267251"/>
                  <a:pt x="340157" y="283710"/>
                </a:cubicBezTo>
                <a:cubicBezTo>
                  <a:pt x="342596" y="300169"/>
                  <a:pt x="279807" y="389781"/>
                  <a:pt x="263348" y="444645"/>
                </a:cubicBezTo>
                <a:cubicBezTo>
                  <a:pt x="246889" y="499509"/>
                  <a:pt x="259080" y="615942"/>
                  <a:pt x="241402" y="612894"/>
                </a:cubicBezTo>
                <a:cubicBezTo>
                  <a:pt x="223724" y="609846"/>
                  <a:pt x="159715" y="426357"/>
                  <a:pt x="157277" y="426357"/>
                </a:cubicBezTo>
                <a:cubicBezTo>
                  <a:pt x="154839" y="426357"/>
                  <a:pt x="246279" y="565955"/>
                  <a:pt x="226772" y="612894"/>
                </a:cubicBezTo>
                <a:cubicBezTo>
                  <a:pt x="207265" y="659833"/>
                  <a:pt x="78029" y="689704"/>
                  <a:pt x="40234" y="707992"/>
                </a:cubicBezTo>
                <a:cubicBezTo>
                  <a:pt x="2439" y="726280"/>
                  <a:pt x="0" y="722622"/>
                  <a:pt x="0" y="722622"/>
                </a:cubicBezTo>
                <a:cubicBezTo>
                  <a:pt x="56083" y="703724"/>
                  <a:pt x="238963" y="604360"/>
                  <a:pt x="376733" y="594606"/>
                </a:cubicBezTo>
                <a:cubicBezTo>
                  <a:pt x="514503" y="584853"/>
                  <a:pt x="814426" y="677512"/>
                  <a:pt x="826618" y="664101"/>
                </a:cubicBezTo>
                <a:cubicBezTo>
                  <a:pt x="838810" y="650690"/>
                  <a:pt x="540715" y="551934"/>
                  <a:pt x="449885" y="514139"/>
                </a:cubicBezTo>
                <a:cubicBezTo>
                  <a:pt x="359055" y="476344"/>
                  <a:pt x="318212" y="440988"/>
                  <a:pt x="281636" y="437330"/>
                </a:cubicBezTo>
                <a:cubicBezTo>
                  <a:pt x="245060" y="433673"/>
                  <a:pt x="205436" y="524503"/>
                  <a:pt x="230429" y="492194"/>
                </a:cubicBezTo>
                <a:cubicBezTo>
                  <a:pt x="255422" y="459885"/>
                  <a:pt x="422453" y="285540"/>
                  <a:pt x="431597" y="243477"/>
                </a:cubicBezTo>
                <a:cubicBezTo>
                  <a:pt x="440741" y="201415"/>
                  <a:pt x="207874" y="209339"/>
                  <a:pt x="285293" y="239819"/>
                </a:cubicBezTo>
                <a:cubicBezTo>
                  <a:pt x="362712" y="270299"/>
                  <a:pt x="891235" y="462323"/>
                  <a:pt x="896112" y="426357"/>
                </a:cubicBezTo>
                <a:cubicBezTo>
                  <a:pt x="900989" y="390391"/>
                  <a:pt x="366979" y="29507"/>
                  <a:pt x="329184" y="20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33578E34-A320-BE7E-DF6C-0C9C7518ECF4}"/>
              </a:ext>
            </a:extLst>
          </p:cNvPr>
          <p:cNvSpPr/>
          <p:nvPr/>
        </p:nvSpPr>
        <p:spPr>
          <a:xfrm>
            <a:off x="3923742" y="10344956"/>
            <a:ext cx="691456" cy="479325"/>
          </a:xfrm>
          <a:custGeom>
            <a:avLst/>
            <a:gdLst>
              <a:gd name="connsiteX0" fmla="*/ 684834 w 691456"/>
              <a:gd name="connsiteY0" fmla="*/ 6052 h 479325"/>
              <a:gd name="connsiteX1" fmla="*/ 15493 w 691456"/>
              <a:gd name="connsiteY1" fmla="*/ 470567 h 479325"/>
              <a:gd name="connsiteX2" fmla="*/ 245922 w 691456"/>
              <a:gd name="connsiteY2" fmla="*/ 295002 h 479325"/>
              <a:gd name="connsiteX3" fmla="*/ 611682 w 691456"/>
              <a:gd name="connsiteY3" fmla="*/ 108465 h 479325"/>
              <a:gd name="connsiteX4" fmla="*/ 373938 w 691456"/>
              <a:gd name="connsiteY4" fmla="*/ 199905 h 479325"/>
              <a:gd name="connsiteX5" fmla="*/ 684834 w 691456"/>
              <a:gd name="connsiteY5" fmla="*/ 6052 h 4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456" h="479325">
                <a:moveTo>
                  <a:pt x="684834" y="6052"/>
                </a:moveTo>
                <a:cubicBezTo>
                  <a:pt x="625093" y="51162"/>
                  <a:pt x="88645" y="422409"/>
                  <a:pt x="15493" y="470567"/>
                </a:cubicBezTo>
                <a:cubicBezTo>
                  <a:pt x="-57659" y="518725"/>
                  <a:pt x="146557" y="355352"/>
                  <a:pt x="245922" y="295002"/>
                </a:cubicBezTo>
                <a:cubicBezTo>
                  <a:pt x="345287" y="234652"/>
                  <a:pt x="590346" y="124314"/>
                  <a:pt x="611682" y="108465"/>
                </a:cubicBezTo>
                <a:cubicBezTo>
                  <a:pt x="633018" y="92616"/>
                  <a:pt x="367232" y="217584"/>
                  <a:pt x="373938" y="199905"/>
                </a:cubicBezTo>
                <a:cubicBezTo>
                  <a:pt x="380644" y="182227"/>
                  <a:pt x="744575" y="-39058"/>
                  <a:pt x="684834" y="60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5E1E3586-C55E-729C-E8A1-4229B325239C}"/>
              </a:ext>
            </a:extLst>
          </p:cNvPr>
          <p:cNvSpPr/>
          <p:nvPr/>
        </p:nvSpPr>
        <p:spPr>
          <a:xfrm>
            <a:off x="4187926" y="9440048"/>
            <a:ext cx="651718" cy="608596"/>
          </a:xfrm>
          <a:custGeom>
            <a:avLst/>
            <a:gdLst>
              <a:gd name="connsiteX0" fmla="*/ 26 w 651718"/>
              <a:gd name="connsiteY0" fmla="*/ 62397 h 608596"/>
              <a:gd name="connsiteX1" fmla="*/ 193879 w 651718"/>
              <a:gd name="connsiteY1" fmla="*/ 468390 h 608596"/>
              <a:gd name="connsiteX2" fmla="*/ 182906 w 651718"/>
              <a:gd name="connsiteY2" fmla="*/ 373293 h 608596"/>
              <a:gd name="connsiteX3" fmla="*/ 43917 w 651718"/>
              <a:gd name="connsiteY3" fmla="*/ 570803 h 608596"/>
              <a:gd name="connsiteX4" fmla="*/ 21972 w 651718"/>
              <a:gd name="connsiteY4" fmla="*/ 589091 h 608596"/>
              <a:gd name="connsiteX5" fmla="*/ 234112 w 651718"/>
              <a:gd name="connsiteY5" fmla="*/ 355005 h 608596"/>
              <a:gd name="connsiteX6" fmla="*/ 651079 w 651718"/>
              <a:gd name="connsiteY6" fmla="*/ 208701 h 608596"/>
              <a:gd name="connsiteX7" fmla="*/ 131700 w 651718"/>
              <a:gd name="connsiteY7" fmla="*/ 387923 h 608596"/>
              <a:gd name="connsiteX8" fmla="*/ 128042 w 651718"/>
              <a:gd name="connsiteY8" fmla="*/ 300141 h 608596"/>
              <a:gd name="connsiteX9" fmla="*/ 58548 w 651718"/>
              <a:gd name="connsiteY9" fmla="*/ 218 h 608596"/>
              <a:gd name="connsiteX10" fmla="*/ 208509 w 651718"/>
              <a:gd name="connsiteY10" fmla="*/ 351347 h 608596"/>
              <a:gd name="connsiteX11" fmla="*/ 26 w 651718"/>
              <a:gd name="connsiteY11" fmla="*/ 62397 h 60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1718" h="608596">
                <a:moveTo>
                  <a:pt x="26" y="62397"/>
                </a:moveTo>
                <a:cubicBezTo>
                  <a:pt x="-2412" y="81904"/>
                  <a:pt x="163399" y="416574"/>
                  <a:pt x="193879" y="468390"/>
                </a:cubicBezTo>
                <a:cubicBezTo>
                  <a:pt x="224359" y="520206"/>
                  <a:pt x="207900" y="356224"/>
                  <a:pt x="182906" y="373293"/>
                </a:cubicBezTo>
                <a:cubicBezTo>
                  <a:pt x="157912" y="390362"/>
                  <a:pt x="70739" y="534837"/>
                  <a:pt x="43917" y="570803"/>
                </a:cubicBezTo>
                <a:cubicBezTo>
                  <a:pt x="17095" y="606769"/>
                  <a:pt x="-9727" y="625057"/>
                  <a:pt x="21972" y="589091"/>
                </a:cubicBezTo>
                <a:cubicBezTo>
                  <a:pt x="53671" y="553125"/>
                  <a:pt x="129261" y="418403"/>
                  <a:pt x="234112" y="355005"/>
                </a:cubicBezTo>
                <a:cubicBezTo>
                  <a:pt x="338963" y="291607"/>
                  <a:pt x="668148" y="203215"/>
                  <a:pt x="651079" y="208701"/>
                </a:cubicBezTo>
                <a:cubicBezTo>
                  <a:pt x="634010" y="214187"/>
                  <a:pt x="218873" y="372683"/>
                  <a:pt x="131700" y="387923"/>
                </a:cubicBezTo>
                <a:cubicBezTo>
                  <a:pt x="44527" y="403163"/>
                  <a:pt x="140234" y="364758"/>
                  <a:pt x="128042" y="300141"/>
                </a:cubicBezTo>
                <a:cubicBezTo>
                  <a:pt x="115850" y="235524"/>
                  <a:pt x="45137" y="-8316"/>
                  <a:pt x="58548" y="218"/>
                </a:cubicBezTo>
                <a:cubicBezTo>
                  <a:pt x="71959" y="8752"/>
                  <a:pt x="219482" y="337326"/>
                  <a:pt x="208509" y="351347"/>
                </a:cubicBezTo>
                <a:cubicBezTo>
                  <a:pt x="197536" y="365368"/>
                  <a:pt x="2464" y="42890"/>
                  <a:pt x="26" y="623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684D7C8C-9259-EDC9-F7FD-4ACFAC45CED5}"/>
              </a:ext>
            </a:extLst>
          </p:cNvPr>
          <p:cNvSpPr/>
          <p:nvPr/>
        </p:nvSpPr>
        <p:spPr>
          <a:xfrm>
            <a:off x="3825112" y="9056018"/>
            <a:ext cx="249461" cy="891553"/>
          </a:xfrm>
          <a:custGeom>
            <a:avLst/>
            <a:gdLst>
              <a:gd name="connsiteX0" fmla="*/ 249454 w 249461"/>
              <a:gd name="connsiteY0" fmla="*/ 200 h 891553"/>
              <a:gd name="connsiteX1" fmla="*/ 48286 w 249461"/>
              <a:gd name="connsiteY1" fmla="*/ 493976 h 891553"/>
              <a:gd name="connsiteX2" fmla="*/ 19026 w 249461"/>
              <a:gd name="connsiteY2" fmla="*/ 779268 h 891553"/>
              <a:gd name="connsiteX3" fmla="*/ 4395 w 249461"/>
              <a:gd name="connsiteY3" fmla="*/ 629307 h 891553"/>
              <a:gd name="connsiteX4" fmla="*/ 4395 w 249461"/>
              <a:gd name="connsiteY4" fmla="*/ 888996 h 891553"/>
              <a:gd name="connsiteX5" fmla="*/ 55602 w 249461"/>
              <a:gd name="connsiteY5" fmla="*/ 439112 h 891553"/>
              <a:gd name="connsiteX6" fmla="*/ 249454 w 249461"/>
              <a:gd name="connsiteY6" fmla="*/ 200 h 8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61" h="891553">
                <a:moveTo>
                  <a:pt x="249454" y="200"/>
                </a:moveTo>
                <a:cubicBezTo>
                  <a:pt x="248235" y="9344"/>
                  <a:pt x="86691" y="364131"/>
                  <a:pt x="48286" y="493976"/>
                </a:cubicBezTo>
                <a:cubicBezTo>
                  <a:pt x="9881" y="623821"/>
                  <a:pt x="26341" y="756713"/>
                  <a:pt x="19026" y="779268"/>
                </a:cubicBezTo>
                <a:cubicBezTo>
                  <a:pt x="11711" y="801823"/>
                  <a:pt x="6834" y="611019"/>
                  <a:pt x="4395" y="629307"/>
                </a:cubicBezTo>
                <a:cubicBezTo>
                  <a:pt x="1956" y="647595"/>
                  <a:pt x="-4139" y="920695"/>
                  <a:pt x="4395" y="888996"/>
                </a:cubicBezTo>
                <a:cubicBezTo>
                  <a:pt x="12929" y="857297"/>
                  <a:pt x="15978" y="581149"/>
                  <a:pt x="55602" y="439112"/>
                </a:cubicBezTo>
                <a:cubicBezTo>
                  <a:pt x="95226" y="297075"/>
                  <a:pt x="250673" y="-8944"/>
                  <a:pt x="249454" y="2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E781575A-CD8D-FF24-226A-A9E104A1888E}"/>
              </a:ext>
            </a:extLst>
          </p:cNvPr>
          <p:cNvSpPr/>
          <p:nvPr/>
        </p:nvSpPr>
        <p:spPr>
          <a:xfrm>
            <a:off x="1214820" y="5382647"/>
            <a:ext cx="2085067" cy="482999"/>
          </a:xfrm>
          <a:custGeom>
            <a:avLst/>
            <a:gdLst>
              <a:gd name="connsiteX0" fmla="*/ 101024 w 2085067"/>
              <a:gd name="connsiteY0" fmla="*/ 53573 h 482999"/>
              <a:gd name="connsiteX1" fmla="*/ 1651043 w 2085067"/>
              <a:gd name="connsiteY1" fmla="*/ 204114 h 482999"/>
              <a:gd name="connsiteX2" fmla="*/ 1578560 w 2085067"/>
              <a:gd name="connsiteY2" fmla="*/ 282173 h 482999"/>
              <a:gd name="connsiteX3" fmla="*/ 1890795 w 2085067"/>
              <a:gd name="connsiteY3" fmla="*/ 265446 h 482999"/>
              <a:gd name="connsiteX4" fmla="*/ 1818312 w 2085067"/>
              <a:gd name="connsiteY4" fmla="*/ 3392 h 482999"/>
              <a:gd name="connsiteX5" fmla="*/ 2080365 w 2085067"/>
              <a:gd name="connsiteY5" fmla="*/ 477319 h 482999"/>
              <a:gd name="connsiteX6" fmla="*/ 1556258 w 2085067"/>
              <a:gd name="connsiteY6" fmla="*/ 259870 h 482999"/>
              <a:gd name="connsiteX7" fmla="*/ 324048 w 2085067"/>
              <a:gd name="connsiteY7" fmla="*/ 181812 h 482999"/>
              <a:gd name="connsiteX8" fmla="*/ 692039 w 2085067"/>
              <a:gd name="connsiteY8" fmla="*/ 204114 h 482999"/>
              <a:gd name="connsiteX9" fmla="*/ 206960 w 2085067"/>
              <a:gd name="connsiteY9" fmla="*/ 81451 h 482999"/>
              <a:gd name="connsiteX10" fmla="*/ 101024 w 2085067"/>
              <a:gd name="connsiteY10" fmla="*/ 53573 h 4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067" h="482999">
                <a:moveTo>
                  <a:pt x="101024" y="53573"/>
                </a:moveTo>
                <a:cubicBezTo>
                  <a:pt x="341705" y="74017"/>
                  <a:pt x="1404787" y="166014"/>
                  <a:pt x="1651043" y="204114"/>
                </a:cubicBezTo>
                <a:cubicBezTo>
                  <a:pt x="1897299" y="242214"/>
                  <a:pt x="1538601" y="271951"/>
                  <a:pt x="1578560" y="282173"/>
                </a:cubicBezTo>
                <a:cubicBezTo>
                  <a:pt x="1618519" y="292395"/>
                  <a:pt x="1850836" y="311910"/>
                  <a:pt x="1890795" y="265446"/>
                </a:cubicBezTo>
                <a:cubicBezTo>
                  <a:pt x="1930754" y="218983"/>
                  <a:pt x="1786717" y="-31920"/>
                  <a:pt x="1818312" y="3392"/>
                </a:cubicBezTo>
                <a:cubicBezTo>
                  <a:pt x="1849907" y="38704"/>
                  <a:pt x="2124041" y="434573"/>
                  <a:pt x="2080365" y="477319"/>
                </a:cubicBezTo>
                <a:cubicBezTo>
                  <a:pt x="2036689" y="520065"/>
                  <a:pt x="1848977" y="309121"/>
                  <a:pt x="1556258" y="259870"/>
                </a:cubicBezTo>
                <a:cubicBezTo>
                  <a:pt x="1263539" y="210619"/>
                  <a:pt x="324048" y="181812"/>
                  <a:pt x="324048" y="181812"/>
                </a:cubicBezTo>
                <a:cubicBezTo>
                  <a:pt x="180011" y="172519"/>
                  <a:pt x="711554" y="220841"/>
                  <a:pt x="692039" y="204114"/>
                </a:cubicBezTo>
                <a:cubicBezTo>
                  <a:pt x="672524" y="187387"/>
                  <a:pt x="300816" y="106541"/>
                  <a:pt x="206960" y="81451"/>
                </a:cubicBezTo>
                <a:cubicBezTo>
                  <a:pt x="113104" y="56361"/>
                  <a:pt x="-139657" y="33129"/>
                  <a:pt x="101024" y="535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06AEEBEC-1667-B5A5-4892-3DEB6A635EF6}"/>
              </a:ext>
            </a:extLst>
          </p:cNvPr>
          <p:cNvSpPr/>
          <p:nvPr/>
        </p:nvSpPr>
        <p:spPr>
          <a:xfrm>
            <a:off x="1244376" y="5507619"/>
            <a:ext cx="1967233" cy="516374"/>
          </a:xfrm>
          <a:custGeom>
            <a:avLst/>
            <a:gdLst>
              <a:gd name="connsiteX0" fmla="*/ 15712 w 1967233"/>
              <a:gd name="connsiteY0" fmla="*/ 17810 h 516374"/>
              <a:gd name="connsiteX1" fmla="*/ 1509975 w 1967233"/>
              <a:gd name="connsiteY1" fmla="*/ 469435 h 516374"/>
              <a:gd name="connsiteX2" fmla="*/ 1967175 w 1967233"/>
              <a:gd name="connsiteY2" fmla="*/ 502888 h 516374"/>
              <a:gd name="connsiteX3" fmla="*/ 1537853 w 1967233"/>
              <a:gd name="connsiteY3" fmla="*/ 475010 h 516374"/>
              <a:gd name="connsiteX4" fmla="*/ 1008170 w 1967233"/>
              <a:gd name="connsiteY4" fmla="*/ 341196 h 516374"/>
              <a:gd name="connsiteX5" fmla="*/ 1286951 w 1967233"/>
              <a:gd name="connsiteY5" fmla="*/ 212957 h 516374"/>
              <a:gd name="connsiteX6" fmla="*/ 757268 w 1967233"/>
              <a:gd name="connsiteY6" fmla="*/ 101444 h 516374"/>
              <a:gd name="connsiteX7" fmla="*/ 15712 w 1967233"/>
              <a:gd name="connsiteY7" fmla="*/ 17810 h 5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7233" h="516374">
                <a:moveTo>
                  <a:pt x="15712" y="17810"/>
                </a:moveTo>
                <a:cubicBezTo>
                  <a:pt x="141163" y="79142"/>
                  <a:pt x="1184731" y="388589"/>
                  <a:pt x="1509975" y="469435"/>
                </a:cubicBezTo>
                <a:cubicBezTo>
                  <a:pt x="1835219" y="550281"/>
                  <a:pt x="1962529" y="501959"/>
                  <a:pt x="1967175" y="502888"/>
                </a:cubicBezTo>
                <a:cubicBezTo>
                  <a:pt x="1971821" y="503817"/>
                  <a:pt x="1697687" y="501959"/>
                  <a:pt x="1537853" y="475010"/>
                </a:cubicBezTo>
                <a:cubicBezTo>
                  <a:pt x="1378019" y="448061"/>
                  <a:pt x="1049987" y="384871"/>
                  <a:pt x="1008170" y="341196"/>
                </a:cubicBezTo>
                <a:cubicBezTo>
                  <a:pt x="966353" y="297521"/>
                  <a:pt x="1328768" y="252916"/>
                  <a:pt x="1286951" y="212957"/>
                </a:cubicBezTo>
                <a:cubicBezTo>
                  <a:pt x="1245134" y="172998"/>
                  <a:pt x="963566" y="132110"/>
                  <a:pt x="757268" y="101444"/>
                </a:cubicBezTo>
                <a:cubicBezTo>
                  <a:pt x="550970" y="70778"/>
                  <a:pt x="-109739" y="-43522"/>
                  <a:pt x="15712" y="178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1B688AA4-9C6F-3FC4-8CA2-17898A43809C}"/>
              </a:ext>
            </a:extLst>
          </p:cNvPr>
          <p:cNvSpPr/>
          <p:nvPr/>
        </p:nvSpPr>
        <p:spPr>
          <a:xfrm>
            <a:off x="660559" y="4093700"/>
            <a:ext cx="364631" cy="1358522"/>
          </a:xfrm>
          <a:custGeom>
            <a:avLst/>
            <a:gdLst>
              <a:gd name="connsiteX0" fmla="*/ 3584 w 364631"/>
              <a:gd name="connsiteY0" fmla="*/ 1849 h 1358522"/>
              <a:gd name="connsiteX1" fmla="*/ 292342 w 364631"/>
              <a:gd name="connsiteY1" fmla="*/ 805559 h 1358522"/>
              <a:gd name="connsiteX2" fmla="*/ 253841 w 364631"/>
              <a:gd name="connsiteY2" fmla="*/ 613054 h 1358522"/>
              <a:gd name="connsiteX3" fmla="*/ 364532 w 364631"/>
              <a:gd name="connsiteY3" fmla="*/ 1334948 h 1358522"/>
              <a:gd name="connsiteX4" fmla="*/ 268279 w 364631"/>
              <a:gd name="connsiteY4" fmla="*/ 1113567 h 1358522"/>
              <a:gd name="connsiteX5" fmla="*/ 22835 w 364631"/>
              <a:gd name="connsiteY5" fmla="*/ 425361 h 1358522"/>
              <a:gd name="connsiteX6" fmla="*/ 123900 w 364631"/>
              <a:gd name="connsiteY6" fmla="*/ 579365 h 1358522"/>
              <a:gd name="connsiteX7" fmla="*/ 3584 w 364631"/>
              <a:gd name="connsiteY7" fmla="*/ 1849 h 13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631" h="1358522">
                <a:moveTo>
                  <a:pt x="3584" y="1849"/>
                </a:moveTo>
                <a:cubicBezTo>
                  <a:pt x="31658" y="39548"/>
                  <a:pt x="250633" y="703692"/>
                  <a:pt x="292342" y="805559"/>
                </a:cubicBezTo>
                <a:cubicBezTo>
                  <a:pt x="334051" y="907426"/>
                  <a:pt x="241809" y="524823"/>
                  <a:pt x="253841" y="613054"/>
                </a:cubicBezTo>
                <a:cubicBezTo>
                  <a:pt x="265873" y="701286"/>
                  <a:pt x="362126" y="1251529"/>
                  <a:pt x="364532" y="1334948"/>
                </a:cubicBezTo>
                <a:cubicBezTo>
                  <a:pt x="366938" y="1418367"/>
                  <a:pt x="325228" y="1265165"/>
                  <a:pt x="268279" y="1113567"/>
                </a:cubicBezTo>
                <a:cubicBezTo>
                  <a:pt x="211330" y="961969"/>
                  <a:pt x="46898" y="514395"/>
                  <a:pt x="22835" y="425361"/>
                </a:cubicBezTo>
                <a:cubicBezTo>
                  <a:pt x="-1228" y="336327"/>
                  <a:pt x="126306" y="644335"/>
                  <a:pt x="123900" y="579365"/>
                </a:cubicBezTo>
                <a:cubicBezTo>
                  <a:pt x="121494" y="514395"/>
                  <a:pt x="-24490" y="-35850"/>
                  <a:pt x="3584" y="184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94543A99-2F89-CA9C-7294-561084DC4A3A}"/>
              </a:ext>
            </a:extLst>
          </p:cNvPr>
          <p:cNvSpPr/>
          <p:nvPr/>
        </p:nvSpPr>
        <p:spPr>
          <a:xfrm>
            <a:off x="755345" y="3580444"/>
            <a:ext cx="725081" cy="1533548"/>
          </a:xfrm>
          <a:custGeom>
            <a:avLst/>
            <a:gdLst>
              <a:gd name="connsiteX0" fmla="*/ 59467 w 725081"/>
              <a:gd name="connsiteY0" fmla="*/ 63576 h 1533548"/>
              <a:gd name="connsiteX1" fmla="*/ 616255 w 725081"/>
              <a:gd name="connsiteY1" fmla="*/ 1245053 h 1533548"/>
              <a:gd name="connsiteX2" fmla="*/ 570988 w 725081"/>
              <a:gd name="connsiteY2" fmla="*/ 1059457 h 1533548"/>
              <a:gd name="connsiteX3" fmla="*/ 647942 w 725081"/>
              <a:gd name="connsiteY3" fmla="*/ 1362748 h 1533548"/>
              <a:gd name="connsiteX4" fmla="*/ 724897 w 725081"/>
              <a:gd name="connsiteY4" fmla="*/ 1530237 h 1533548"/>
              <a:gd name="connsiteX5" fmla="*/ 625308 w 725081"/>
              <a:gd name="connsiteY5" fmla="*/ 1217893 h 1533548"/>
              <a:gd name="connsiteX6" fmla="*/ 77574 w 725081"/>
              <a:gd name="connsiteY6" fmla="*/ 267279 h 1533548"/>
              <a:gd name="connsiteX7" fmla="*/ 59467 w 725081"/>
              <a:gd name="connsiteY7" fmla="*/ 63576 h 153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081" h="1533548">
                <a:moveTo>
                  <a:pt x="59467" y="63576"/>
                </a:moveTo>
                <a:cubicBezTo>
                  <a:pt x="149247" y="226538"/>
                  <a:pt x="531002" y="1079073"/>
                  <a:pt x="616255" y="1245053"/>
                </a:cubicBezTo>
                <a:cubicBezTo>
                  <a:pt x="701508" y="1411033"/>
                  <a:pt x="565707" y="1039841"/>
                  <a:pt x="570988" y="1059457"/>
                </a:cubicBezTo>
                <a:cubicBezTo>
                  <a:pt x="576269" y="1079073"/>
                  <a:pt x="622291" y="1284285"/>
                  <a:pt x="647942" y="1362748"/>
                </a:cubicBezTo>
                <a:cubicBezTo>
                  <a:pt x="673594" y="1441211"/>
                  <a:pt x="728669" y="1554379"/>
                  <a:pt x="724897" y="1530237"/>
                </a:cubicBezTo>
                <a:cubicBezTo>
                  <a:pt x="721125" y="1506095"/>
                  <a:pt x="733195" y="1428386"/>
                  <a:pt x="625308" y="1217893"/>
                </a:cubicBezTo>
                <a:cubicBezTo>
                  <a:pt x="517421" y="1007400"/>
                  <a:pt x="168863" y="453629"/>
                  <a:pt x="77574" y="267279"/>
                </a:cubicBezTo>
                <a:cubicBezTo>
                  <a:pt x="-13715" y="80929"/>
                  <a:pt x="-30313" y="-99386"/>
                  <a:pt x="59467" y="635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9C5025E8-8AA9-65DA-DC02-860DA1B04736}"/>
              </a:ext>
            </a:extLst>
          </p:cNvPr>
          <p:cNvSpPr/>
          <p:nvPr/>
        </p:nvSpPr>
        <p:spPr>
          <a:xfrm>
            <a:off x="5032375" y="7712992"/>
            <a:ext cx="921758" cy="2484613"/>
          </a:xfrm>
          <a:custGeom>
            <a:avLst/>
            <a:gdLst>
              <a:gd name="connsiteX0" fmla="*/ 384223 w 921758"/>
              <a:gd name="connsiteY0" fmla="*/ 802794 h 2484613"/>
              <a:gd name="connsiteX1" fmla="*/ 886794 w 921758"/>
              <a:gd name="connsiteY1" fmla="*/ 1835857 h 2484613"/>
              <a:gd name="connsiteX2" fmla="*/ 872834 w 921758"/>
              <a:gd name="connsiteY2" fmla="*/ 1724174 h 2484613"/>
              <a:gd name="connsiteX3" fmla="*/ 823973 w 921758"/>
              <a:gd name="connsiteY3" fmla="*/ 2478031 h 2484613"/>
              <a:gd name="connsiteX4" fmla="*/ 642489 w 921758"/>
              <a:gd name="connsiteY4" fmla="*/ 2066202 h 2484613"/>
              <a:gd name="connsiteX5" fmla="*/ 474965 w 921758"/>
              <a:gd name="connsiteY5" fmla="*/ 1633432 h 2484613"/>
              <a:gd name="connsiteX6" fmla="*/ 315 w 921758"/>
              <a:gd name="connsiteY6" fmla="*/ 77 h 2484613"/>
              <a:gd name="connsiteX7" fmla="*/ 551747 w 921758"/>
              <a:gd name="connsiteY7" fmla="*/ 1703234 h 2484613"/>
              <a:gd name="connsiteX8" fmla="*/ 565707 w 921758"/>
              <a:gd name="connsiteY8" fmla="*/ 1095961 h 2484613"/>
              <a:gd name="connsiteX9" fmla="*/ 384223 w 921758"/>
              <a:gd name="connsiteY9" fmla="*/ 802794 h 248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758" h="2484613">
                <a:moveTo>
                  <a:pt x="384223" y="802794"/>
                </a:moveTo>
                <a:cubicBezTo>
                  <a:pt x="437738" y="926110"/>
                  <a:pt x="805359" y="1682294"/>
                  <a:pt x="886794" y="1835857"/>
                </a:cubicBezTo>
                <a:cubicBezTo>
                  <a:pt x="968229" y="1989420"/>
                  <a:pt x="883304" y="1617145"/>
                  <a:pt x="872834" y="1724174"/>
                </a:cubicBezTo>
                <a:cubicBezTo>
                  <a:pt x="862364" y="1831203"/>
                  <a:pt x="862364" y="2421027"/>
                  <a:pt x="823973" y="2478031"/>
                </a:cubicBezTo>
                <a:cubicBezTo>
                  <a:pt x="785582" y="2535035"/>
                  <a:pt x="700657" y="2206968"/>
                  <a:pt x="642489" y="2066202"/>
                </a:cubicBezTo>
                <a:cubicBezTo>
                  <a:pt x="584321" y="1925436"/>
                  <a:pt x="581994" y="1977786"/>
                  <a:pt x="474965" y="1633432"/>
                </a:cubicBezTo>
                <a:cubicBezTo>
                  <a:pt x="367936" y="1289078"/>
                  <a:pt x="-12482" y="-11557"/>
                  <a:pt x="315" y="77"/>
                </a:cubicBezTo>
                <a:cubicBezTo>
                  <a:pt x="13112" y="11711"/>
                  <a:pt x="457515" y="1520587"/>
                  <a:pt x="551747" y="1703234"/>
                </a:cubicBezTo>
                <a:cubicBezTo>
                  <a:pt x="645979" y="1885881"/>
                  <a:pt x="593628" y="1243707"/>
                  <a:pt x="565707" y="1095961"/>
                </a:cubicBezTo>
                <a:cubicBezTo>
                  <a:pt x="537786" y="948215"/>
                  <a:pt x="330708" y="679478"/>
                  <a:pt x="384223" y="8027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DD6E1A8A-8EB4-31A5-D361-05F5ECE05079}"/>
              </a:ext>
            </a:extLst>
          </p:cNvPr>
          <p:cNvSpPr/>
          <p:nvPr/>
        </p:nvSpPr>
        <p:spPr>
          <a:xfrm>
            <a:off x="4013932" y="5035527"/>
            <a:ext cx="667718" cy="224819"/>
          </a:xfrm>
          <a:custGeom>
            <a:avLst/>
            <a:gdLst>
              <a:gd name="connsiteX0" fmla="*/ 15 w 667718"/>
              <a:gd name="connsiteY0" fmla="*/ 7120 h 224819"/>
              <a:gd name="connsiteX1" fmla="*/ 342915 w 667718"/>
              <a:gd name="connsiteY1" fmla="*/ 27291 h 224819"/>
              <a:gd name="connsiteX2" fmla="*/ 658921 w 667718"/>
              <a:gd name="connsiteY2" fmla="*/ 222273 h 224819"/>
              <a:gd name="connsiteX3" fmla="*/ 558068 w 667718"/>
              <a:gd name="connsiteY3" fmla="*/ 134867 h 224819"/>
              <a:gd name="connsiteX4" fmla="*/ 329468 w 667718"/>
              <a:gd name="connsiteY4" fmla="*/ 81079 h 224819"/>
              <a:gd name="connsiteX5" fmla="*/ 15 w 667718"/>
              <a:gd name="connsiteY5" fmla="*/ 7120 h 2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718" h="224819">
                <a:moveTo>
                  <a:pt x="15" y="7120"/>
                </a:moveTo>
                <a:cubicBezTo>
                  <a:pt x="2256" y="-1845"/>
                  <a:pt x="233097" y="-8568"/>
                  <a:pt x="342915" y="27291"/>
                </a:cubicBezTo>
                <a:cubicBezTo>
                  <a:pt x="452733" y="63150"/>
                  <a:pt x="623062" y="204344"/>
                  <a:pt x="658921" y="222273"/>
                </a:cubicBezTo>
                <a:cubicBezTo>
                  <a:pt x="694780" y="240202"/>
                  <a:pt x="612977" y="158399"/>
                  <a:pt x="558068" y="134867"/>
                </a:cubicBezTo>
                <a:cubicBezTo>
                  <a:pt x="503159" y="111335"/>
                  <a:pt x="420236" y="104611"/>
                  <a:pt x="329468" y="81079"/>
                </a:cubicBezTo>
                <a:cubicBezTo>
                  <a:pt x="238700" y="57547"/>
                  <a:pt x="-2226" y="16085"/>
                  <a:pt x="15" y="71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CDA26BAD-D1CE-ED46-2EBB-2127E6DEE38E}"/>
              </a:ext>
            </a:extLst>
          </p:cNvPr>
          <p:cNvSpPr/>
          <p:nvPr/>
        </p:nvSpPr>
        <p:spPr>
          <a:xfrm>
            <a:off x="2485352" y="5179355"/>
            <a:ext cx="926391" cy="684718"/>
          </a:xfrm>
          <a:custGeom>
            <a:avLst/>
            <a:gdLst>
              <a:gd name="connsiteX0" fmla="*/ 15801 w 926391"/>
              <a:gd name="connsiteY0" fmla="*/ 17933 h 684718"/>
              <a:gd name="connsiteX1" fmla="*/ 883136 w 926391"/>
              <a:gd name="connsiteY1" fmla="*/ 226363 h 684718"/>
              <a:gd name="connsiteX2" fmla="*/ 802454 w 926391"/>
              <a:gd name="connsiteY2" fmla="*/ 300321 h 684718"/>
              <a:gd name="connsiteX3" fmla="*/ 862966 w 926391"/>
              <a:gd name="connsiteY3" fmla="*/ 407898 h 684718"/>
              <a:gd name="connsiteX4" fmla="*/ 802454 w 926391"/>
              <a:gd name="connsiteY4" fmla="*/ 407898 h 684718"/>
              <a:gd name="connsiteX5" fmla="*/ 896583 w 926391"/>
              <a:gd name="connsiteY5" fmla="*/ 683563 h 684718"/>
              <a:gd name="connsiteX6" fmla="*/ 842795 w 926391"/>
              <a:gd name="connsiteY6" fmla="*/ 286874 h 684718"/>
              <a:gd name="connsiteX7" fmla="*/ 842795 w 926391"/>
              <a:gd name="connsiteY7" fmla="*/ 11210 h 684718"/>
              <a:gd name="connsiteX8" fmla="*/ 567130 w 926391"/>
              <a:gd name="connsiteY8" fmla="*/ 85169 h 684718"/>
              <a:gd name="connsiteX9" fmla="*/ 338530 w 926391"/>
              <a:gd name="connsiteY9" fmla="*/ 17933 h 684718"/>
              <a:gd name="connsiteX10" fmla="*/ 15801 w 926391"/>
              <a:gd name="connsiteY10" fmla="*/ 17933 h 68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391" h="684718">
                <a:moveTo>
                  <a:pt x="15801" y="17933"/>
                </a:moveTo>
                <a:cubicBezTo>
                  <a:pt x="106569" y="52671"/>
                  <a:pt x="752027" y="179298"/>
                  <a:pt x="883136" y="226363"/>
                </a:cubicBezTo>
                <a:cubicBezTo>
                  <a:pt x="1014245" y="273428"/>
                  <a:pt x="805816" y="270065"/>
                  <a:pt x="802454" y="300321"/>
                </a:cubicBezTo>
                <a:cubicBezTo>
                  <a:pt x="799092" y="330577"/>
                  <a:pt x="862966" y="389969"/>
                  <a:pt x="862966" y="407898"/>
                </a:cubicBezTo>
                <a:cubicBezTo>
                  <a:pt x="862966" y="425827"/>
                  <a:pt x="796851" y="361954"/>
                  <a:pt x="802454" y="407898"/>
                </a:cubicBezTo>
                <a:cubicBezTo>
                  <a:pt x="808057" y="453842"/>
                  <a:pt x="889860" y="703734"/>
                  <a:pt x="896583" y="683563"/>
                </a:cubicBezTo>
                <a:cubicBezTo>
                  <a:pt x="903306" y="663392"/>
                  <a:pt x="851760" y="398933"/>
                  <a:pt x="842795" y="286874"/>
                </a:cubicBezTo>
                <a:cubicBezTo>
                  <a:pt x="833830" y="174815"/>
                  <a:pt x="888739" y="44827"/>
                  <a:pt x="842795" y="11210"/>
                </a:cubicBezTo>
                <a:cubicBezTo>
                  <a:pt x="796851" y="-22407"/>
                  <a:pt x="651174" y="84049"/>
                  <a:pt x="567130" y="85169"/>
                </a:cubicBezTo>
                <a:cubicBezTo>
                  <a:pt x="483086" y="86290"/>
                  <a:pt x="425936" y="28018"/>
                  <a:pt x="338530" y="17933"/>
                </a:cubicBezTo>
                <a:cubicBezTo>
                  <a:pt x="251124" y="7848"/>
                  <a:pt x="-74967" y="-16805"/>
                  <a:pt x="15801" y="179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90C9C2D5-3964-E492-964F-A83140DD005D}"/>
              </a:ext>
            </a:extLst>
          </p:cNvPr>
          <p:cNvSpPr/>
          <p:nvPr/>
        </p:nvSpPr>
        <p:spPr>
          <a:xfrm>
            <a:off x="3440455" y="5328816"/>
            <a:ext cx="333281" cy="1233876"/>
          </a:xfrm>
          <a:custGeom>
            <a:avLst/>
            <a:gdLst>
              <a:gd name="connsiteX0" fmla="*/ 1992 w 333281"/>
              <a:gd name="connsiteY0" fmla="*/ 9666 h 1233876"/>
              <a:gd name="connsiteX1" fmla="*/ 42333 w 333281"/>
              <a:gd name="connsiteY1" fmla="*/ 43284 h 1233876"/>
              <a:gd name="connsiteX2" fmla="*/ 324721 w 333281"/>
              <a:gd name="connsiteY2" fmla="*/ 426525 h 1233876"/>
              <a:gd name="connsiteX3" fmla="*/ 257486 w 333281"/>
              <a:gd name="connsiteY3" fmla="*/ 540825 h 1233876"/>
              <a:gd name="connsiteX4" fmla="*/ 230592 w 333281"/>
              <a:gd name="connsiteY4" fmla="*/ 708913 h 1233876"/>
              <a:gd name="connsiteX5" fmla="*/ 297827 w 333281"/>
              <a:gd name="connsiteY5" fmla="*/ 1226625 h 1233876"/>
              <a:gd name="connsiteX6" fmla="*/ 244039 w 333281"/>
              <a:gd name="connsiteY6" fmla="*/ 971131 h 1233876"/>
              <a:gd name="connsiteX7" fmla="*/ 55780 w 333281"/>
              <a:gd name="connsiteY7" fmla="*/ 406355 h 1233876"/>
              <a:gd name="connsiteX8" fmla="*/ 237316 w 333281"/>
              <a:gd name="connsiteY8" fmla="*/ 581166 h 1233876"/>
              <a:gd name="connsiteX9" fmla="*/ 217145 w 333281"/>
              <a:gd name="connsiteY9" fmla="*/ 379460 h 1233876"/>
              <a:gd name="connsiteX10" fmla="*/ 49057 w 333281"/>
              <a:gd name="connsiteY10" fmla="*/ 50008 h 1233876"/>
              <a:gd name="connsiteX11" fmla="*/ 1992 w 333281"/>
              <a:gd name="connsiteY11" fmla="*/ 9666 h 1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281" h="1233876">
                <a:moveTo>
                  <a:pt x="1992" y="9666"/>
                </a:moveTo>
                <a:cubicBezTo>
                  <a:pt x="871" y="8545"/>
                  <a:pt x="-11455" y="-26192"/>
                  <a:pt x="42333" y="43284"/>
                </a:cubicBezTo>
                <a:cubicBezTo>
                  <a:pt x="96121" y="112760"/>
                  <a:pt x="288862" y="343602"/>
                  <a:pt x="324721" y="426525"/>
                </a:cubicBezTo>
                <a:cubicBezTo>
                  <a:pt x="360580" y="509448"/>
                  <a:pt x="273174" y="493760"/>
                  <a:pt x="257486" y="540825"/>
                </a:cubicBezTo>
                <a:cubicBezTo>
                  <a:pt x="241798" y="587890"/>
                  <a:pt x="223869" y="594613"/>
                  <a:pt x="230592" y="708913"/>
                </a:cubicBezTo>
                <a:cubicBezTo>
                  <a:pt x="237316" y="823213"/>
                  <a:pt x="295586" y="1182922"/>
                  <a:pt x="297827" y="1226625"/>
                </a:cubicBezTo>
                <a:cubicBezTo>
                  <a:pt x="300068" y="1270328"/>
                  <a:pt x="284380" y="1107843"/>
                  <a:pt x="244039" y="971131"/>
                </a:cubicBezTo>
                <a:cubicBezTo>
                  <a:pt x="203698" y="834419"/>
                  <a:pt x="56900" y="471349"/>
                  <a:pt x="55780" y="406355"/>
                </a:cubicBezTo>
                <a:cubicBezTo>
                  <a:pt x="54660" y="341361"/>
                  <a:pt x="210422" y="585648"/>
                  <a:pt x="237316" y="581166"/>
                </a:cubicBezTo>
                <a:cubicBezTo>
                  <a:pt x="264210" y="576684"/>
                  <a:pt x="248522" y="467986"/>
                  <a:pt x="217145" y="379460"/>
                </a:cubicBezTo>
                <a:cubicBezTo>
                  <a:pt x="185768" y="290934"/>
                  <a:pt x="87157" y="111640"/>
                  <a:pt x="49057" y="50008"/>
                </a:cubicBezTo>
                <a:cubicBezTo>
                  <a:pt x="10957" y="-11624"/>
                  <a:pt x="3113" y="10787"/>
                  <a:pt x="1992" y="96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9C74022A-D364-3399-7C64-54161EABFE62}"/>
              </a:ext>
            </a:extLst>
          </p:cNvPr>
          <p:cNvSpPr/>
          <p:nvPr/>
        </p:nvSpPr>
        <p:spPr>
          <a:xfrm>
            <a:off x="2423525" y="5977218"/>
            <a:ext cx="1254283" cy="230619"/>
          </a:xfrm>
          <a:custGeom>
            <a:avLst/>
            <a:gdLst>
              <a:gd name="connsiteX0" fmla="*/ 17116 w 1254283"/>
              <a:gd name="connsiteY0" fmla="*/ 0 h 230619"/>
              <a:gd name="connsiteX1" fmla="*/ 84351 w 1254283"/>
              <a:gd name="connsiteY1" fmla="*/ 20170 h 230619"/>
              <a:gd name="connsiteX2" fmla="*/ 844110 w 1254283"/>
              <a:gd name="connsiteY2" fmla="*/ 188258 h 230619"/>
              <a:gd name="connsiteX3" fmla="*/ 790322 w 1254283"/>
              <a:gd name="connsiteY3" fmla="*/ 67235 h 230619"/>
              <a:gd name="connsiteX4" fmla="*/ 1247522 w 1254283"/>
              <a:gd name="connsiteY4" fmla="*/ 228600 h 230619"/>
              <a:gd name="connsiteX5" fmla="*/ 1025646 w 1254283"/>
              <a:gd name="connsiteY5" fmla="*/ 154641 h 230619"/>
              <a:gd name="connsiteX6" fmla="*/ 514657 w 1254283"/>
              <a:gd name="connsiteY6" fmla="*/ 107576 h 230619"/>
              <a:gd name="connsiteX7" fmla="*/ 460869 w 1254283"/>
              <a:gd name="connsiteY7" fmla="*/ 20170 h 230619"/>
              <a:gd name="connsiteX8" fmla="*/ 17116 w 1254283"/>
              <a:gd name="connsiteY8" fmla="*/ 0 h 23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283" h="230619">
                <a:moveTo>
                  <a:pt x="17116" y="0"/>
                </a:moveTo>
                <a:cubicBezTo>
                  <a:pt x="-45637" y="0"/>
                  <a:pt x="84351" y="20170"/>
                  <a:pt x="84351" y="20170"/>
                </a:cubicBezTo>
                <a:cubicBezTo>
                  <a:pt x="222183" y="51546"/>
                  <a:pt x="726448" y="180414"/>
                  <a:pt x="844110" y="188258"/>
                </a:cubicBezTo>
                <a:cubicBezTo>
                  <a:pt x="961772" y="196102"/>
                  <a:pt x="723087" y="60511"/>
                  <a:pt x="790322" y="67235"/>
                </a:cubicBezTo>
                <a:cubicBezTo>
                  <a:pt x="857557" y="73959"/>
                  <a:pt x="1208301" y="214032"/>
                  <a:pt x="1247522" y="228600"/>
                </a:cubicBezTo>
                <a:cubicBezTo>
                  <a:pt x="1286743" y="243168"/>
                  <a:pt x="1147790" y="174812"/>
                  <a:pt x="1025646" y="154641"/>
                </a:cubicBezTo>
                <a:cubicBezTo>
                  <a:pt x="903502" y="134470"/>
                  <a:pt x="608786" y="129988"/>
                  <a:pt x="514657" y="107576"/>
                </a:cubicBezTo>
                <a:cubicBezTo>
                  <a:pt x="420528" y="85164"/>
                  <a:pt x="541551" y="33617"/>
                  <a:pt x="460869" y="20170"/>
                </a:cubicBezTo>
                <a:cubicBezTo>
                  <a:pt x="380187" y="6723"/>
                  <a:pt x="79869" y="0"/>
                  <a:pt x="17116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EEE98D36-B420-3087-AE0A-C6E4CA626B7D}"/>
              </a:ext>
            </a:extLst>
          </p:cNvPr>
          <p:cNvSpPr/>
          <p:nvPr/>
        </p:nvSpPr>
        <p:spPr>
          <a:xfrm>
            <a:off x="8720149" y="2410786"/>
            <a:ext cx="195350" cy="1321551"/>
          </a:xfrm>
          <a:custGeom>
            <a:avLst/>
            <a:gdLst>
              <a:gd name="connsiteX0" fmla="*/ 195251 w 195350"/>
              <a:gd name="connsiteY0" fmla="*/ 2961 h 1321551"/>
              <a:gd name="connsiteX1" fmla="*/ 27163 w 195350"/>
              <a:gd name="connsiteY1" fmla="*/ 877020 h 1321551"/>
              <a:gd name="connsiteX2" fmla="*/ 47333 w 195350"/>
              <a:gd name="connsiteY2" fmla="*/ 1139238 h 1321551"/>
              <a:gd name="connsiteX3" fmla="*/ 87675 w 195350"/>
              <a:gd name="connsiteY3" fmla="*/ 971149 h 1321551"/>
              <a:gd name="connsiteX4" fmla="*/ 161633 w 195350"/>
              <a:gd name="connsiteY4" fmla="*/ 1320773 h 1321551"/>
              <a:gd name="connsiteX5" fmla="*/ 141463 w 195350"/>
              <a:gd name="connsiteY5" fmla="*/ 1051832 h 1321551"/>
              <a:gd name="connsiteX6" fmla="*/ 269 w 195350"/>
              <a:gd name="connsiteY6" fmla="*/ 608079 h 1321551"/>
              <a:gd name="connsiteX7" fmla="*/ 195251 w 195350"/>
              <a:gd name="connsiteY7" fmla="*/ 2961 h 13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50" h="1321551">
                <a:moveTo>
                  <a:pt x="195251" y="2961"/>
                </a:moveTo>
                <a:cubicBezTo>
                  <a:pt x="199733" y="47785"/>
                  <a:pt x="51816" y="687641"/>
                  <a:pt x="27163" y="877020"/>
                </a:cubicBezTo>
                <a:cubicBezTo>
                  <a:pt x="2510" y="1066400"/>
                  <a:pt x="37248" y="1123550"/>
                  <a:pt x="47333" y="1139238"/>
                </a:cubicBezTo>
                <a:cubicBezTo>
                  <a:pt x="57418" y="1154926"/>
                  <a:pt x="68625" y="940893"/>
                  <a:pt x="87675" y="971149"/>
                </a:cubicBezTo>
                <a:cubicBezTo>
                  <a:pt x="106725" y="1001405"/>
                  <a:pt x="152668" y="1307326"/>
                  <a:pt x="161633" y="1320773"/>
                </a:cubicBezTo>
                <a:cubicBezTo>
                  <a:pt x="170598" y="1334220"/>
                  <a:pt x="168357" y="1170614"/>
                  <a:pt x="141463" y="1051832"/>
                </a:cubicBezTo>
                <a:cubicBezTo>
                  <a:pt x="114569" y="933050"/>
                  <a:pt x="-6455" y="781770"/>
                  <a:pt x="269" y="608079"/>
                </a:cubicBezTo>
                <a:cubicBezTo>
                  <a:pt x="6992" y="434388"/>
                  <a:pt x="190769" y="-41863"/>
                  <a:pt x="195251" y="29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ED401682-2CC4-8664-3ED2-D2CFF7F25B00}"/>
              </a:ext>
            </a:extLst>
          </p:cNvPr>
          <p:cNvSpPr/>
          <p:nvPr/>
        </p:nvSpPr>
        <p:spPr>
          <a:xfrm>
            <a:off x="6876757" y="4040698"/>
            <a:ext cx="548069" cy="478532"/>
          </a:xfrm>
          <a:custGeom>
            <a:avLst/>
            <a:gdLst>
              <a:gd name="connsiteX0" fmla="*/ 546019 w 548069"/>
              <a:gd name="connsiteY0" fmla="*/ 143 h 478532"/>
              <a:gd name="connsiteX1" fmla="*/ 209843 w 548069"/>
              <a:gd name="connsiteY1" fmla="*/ 295978 h 478532"/>
              <a:gd name="connsiteX2" fmla="*/ 230014 w 548069"/>
              <a:gd name="connsiteY2" fmla="*/ 477514 h 478532"/>
              <a:gd name="connsiteX3" fmla="*/ 236737 w 548069"/>
              <a:gd name="connsiteY3" fmla="*/ 363214 h 478532"/>
              <a:gd name="connsiteX4" fmla="*/ 82096 w 548069"/>
              <a:gd name="connsiteY4" fmla="*/ 228743 h 478532"/>
              <a:gd name="connsiteX5" fmla="*/ 28308 w 548069"/>
              <a:gd name="connsiteY5" fmla="*/ 255637 h 478532"/>
              <a:gd name="connsiteX6" fmla="*/ 546019 w 548069"/>
              <a:gd name="connsiteY6" fmla="*/ 143 h 47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069" h="478532">
                <a:moveTo>
                  <a:pt x="546019" y="143"/>
                </a:moveTo>
                <a:cubicBezTo>
                  <a:pt x="576275" y="6867"/>
                  <a:pt x="262510" y="216416"/>
                  <a:pt x="209843" y="295978"/>
                </a:cubicBezTo>
                <a:cubicBezTo>
                  <a:pt x="157176" y="375540"/>
                  <a:pt x="225532" y="466308"/>
                  <a:pt x="230014" y="477514"/>
                </a:cubicBezTo>
                <a:cubicBezTo>
                  <a:pt x="234496" y="488720"/>
                  <a:pt x="261390" y="404676"/>
                  <a:pt x="236737" y="363214"/>
                </a:cubicBezTo>
                <a:cubicBezTo>
                  <a:pt x="212084" y="321752"/>
                  <a:pt x="116834" y="246673"/>
                  <a:pt x="82096" y="228743"/>
                </a:cubicBezTo>
                <a:cubicBezTo>
                  <a:pt x="47358" y="210814"/>
                  <a:pt x="-46771" y="285893"/>
                  <a:pt x="28308" y="255637"/>
                </a:cubicBezTo>
                <a:cubicBezTo>
                  <a:pt x="103387" y="225381"/>
                  <a:pt x="515763" y="-6581"/>
                  <a:pt x="546019" y="1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A7874273-FAE4-AFD1-37E9-77F3DD9605A7}"/>
              </a:ext>
            </a:extLst>
          </p:cNvPr>
          <p:cNvSpPr/>
          <p:nvPr/>
        </p:nvSpPr>
        <p:spPr>
          <a:xfrm>
            <a:off x="6874083" y="4040768"/>
            <a:ext cx="1537072" cy="1094044"/>
          </a:xfrm>
          <a:custGeom>
            <a:avLst/>
            <a:gdLst>
              <a:gd name="connsiteX0" fmla="*/ 1537052 w 1537072"/>
              <a:gd name="connsiteY0" fmla="*/ 20244 h 1094044"/>
              <a:gd name="connsiteX1" fmla="*/ 299923 w 1537072"/>
              <a:gd name="connsiteY1" fmla="*/ 712767 h 1094044"/>
              <a:gd name="connsiteX2" fmla="*/ 555417 w 1537072"/>
              <a:gd name="connsiteY2" fmla="*/ 571573 h 1094044"/>
              <a:gd name="connsiteX3" fmla="*/ 4088 w 1537072"/>
              <a:gd name="connsiteY3" fmla="*/ 1089285 h 1094044"/>
              <a:gd name="connsiteX4" fmla="*/ 340264 w 1537072"/>
              <a:gd name="connsiteY4" fmla="*/ 806897 h 1094044"/>
              <a:gd name="connsiteX5" fmla="*/ 992446 w 1537072"/>
              <a:gd name="connsiteY5" fmla="*/ 437103 h 1094044"/>
              <a:gd name="connsiteX6" fmla="*/ 219241 w 1537072"/>
              <a:gd name="connsiteY6" fmla="*/ 504338 h 1094044"/>
              <a:gd name="connsiteX7" fmla="*/ 1227770 w 1537072"/>
              <a:gd name="connsiteY7" fmla="*/ 73 h 1094044"/>
              <a:gd name="connsiteX8" fmla="*/ 333541 w 1537072"/>
              <a:gd name="connsiteY8" fmla="*/ 463997 h 1094044"/>
              <a:gd name="connsiteX9" fmla="*/ 1537052 w 1537072"/>
              <a:gd name="connsiteY9" fmla="*/ 20244 h 109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7072" h="1094044">
                <a:moveTo>
                  <a:pt x="1537052" y="20244"/>
                </a:moveTo>
                <a:cubicBezTo>
                  <a:pt x="1531449" y="61706"/>
                  <a:pt x="463529" y="620879"/>
                  <a:pt x="299923" y="712767"/>
                </a:cubicBezTo>
                <a:cubicBezTo>
                  <a:pt x="136317" y="804655"/>
                  <a:pt x="604723" y="508820"/>
                  <a:pt x="555417" y="571573"/>
                </a:cubicBezTo>
                <a:cubicBezTo>
                  <a:pt x="506111" y="634326"/>
                  <a:pt x="39947" y="1050064"/>
                  <a:pt x="4088" y="1089285"/>
                </a:cubicBezTo>
                <a:cubicBezTo>
                  <a:pt x="-31771" y="1128506"/>
                  <a:pt x="175538" y="915594"/>
                  <a:pt x="340264" y="806897"/>
                </a:cubicBezTo>
                <a:cubicBezTo>
                  <a:pt x="504990" y="698200"/>
                  <a:pt x="1012616" y="487529"/>
                  <a:pt x="992446" y="437103"/>
                </a:cubicBezTo>
                <a:cubicBezTo>
                  <a:pt x="972276" y="386677"/>
                  <a:pt x="180020" y="577176"/>
                  <a:pt x="219241" y="504338"/>
                </a:cubicBezTo>
                <a:cubicBezTo>
                  <a:pt x="258462" y="431500"/>
                  <a:pt x="1208720" y="6796"/>
                  <a:pt x="1227770" y="73"/>
                </a:cubicBezTo>
                <a:cubicBezTo>
                  <a:pt x="1246820" y="-6650"/>
                  <a:pt x="280873" y="452791"/>
                  <a:pt x="333541" y="463997"/>
                </a:cubicBezTo>
                <a:cubicBezTo>
                  <a:pt x="386209" y="475203"/>
                  <a:pt x="1542655" y="-21218"/>
                  <a:pt x="1537052" y="202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AB0C9C05-D434-BE38-BD01-861A904DAE00}"/>
              </a:ext>
            </a:extLst>
          </p:cNvPr>
          <p:cNvSpPr/>
          <p:nvPr/>
        </p:nvSpPr>
        <p:spPr>
          <a:xfrm>
            <a:off x="5505993" y="7383364"/>
            <a:ext cx="667513" cy="1075092"/>
          </a:xfrm>
          <a:custGeom>
            <a:avLst/>
            <a:gdLst>
              <a:gd name="connsiteX0" fmla="*/ 20748 w 667513"/>
              <a:gd name="connsiteY0" fmla="*/ 126818 h 1075092"/>
              <a:gd name="connsiteX1" fmla="*/ 74536 w 667513"/>
              <a:gd name="connsiteY1" fmla="*/ 133542 h 1075092"/>
              <a:gd name="connsiteX2" fmla="*/ 403989 w 667513"/>
              <a:gd name="connsiteY2" fmla="*/ 268012 h 1075092"/>
              <a:gd name="connsiteX3" fmla="*/ 666207 w 667513"/>
              <a:gd name="connsiteY3" fmla="*/ 584018 h 1075092"/>
              <a:gd name="connsiteX4" fmla="*/ 511566 w 667513"/>
              <a:gd name="connsiteY4" fmla="*/ 503336 h 1075092"/>
              <a:gd name="connsiteX5" fmla="*/ 289689 w 667513"/>
              <a:gd name="connsiteY5" fmla="*/ 382312 h 1075092"/>
              <a:gd name="connsiteX6" fmla="*/ 370372 w 667513"/>
              <a:gd name="connsiteY6" fmla="*/ 456271 h 1075092"/>
              <a:gd name="connsiteX7" fmla="*/ 457778 w 667513"/>
              <a:gd name="connsiteY7" fmla="*/ 1074836 h 1075092"/>
              <a:gd name="connsiteX8" fmla="*/ 343478 w 667513"/>
              <a:gd name="connsiteY8" fmla="*/ 530230 h 1075092"/>
              <a:gd name="connsiteX9" fmla="*/ 40919 w 667513"/>
              <a:gd name="connsiteY9" fmla="*/ 341971 h 1075092"/>
              <a:gd name="connsiteX10" fmla="*/ 538460 w 667513"/>
              <a:gd name="connsiteY10" fmla="*/ 584018 h 1075092"/>
              <a:gd name="connsiteX11" fmla="*/ 309860 w 667513"/>
              <a:gd name="connsiteY11" fmla="*/ 362142 h 1075092"/>
              <a:gd name="connsiteX12" fmla="*/ 525013 w 667513"/>
              <a:gd name="connsiteY12" fmla="*/ 5795 h 1075092"/>
              <a:gd name="connsiteX13" fmla="*/ 350201 w 667513"/>
              <a:gd name="connsiteY13" fmla="*/ 140265 h 1075092"/>
              <a:gd name="connsiteX14" fmla="*/ 20748 w 667513"/>
              <a:gd name="connsiteY14" fmla="*/ 126818 h 10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7513" h="1075092">
                <a:moveTo>
                  <a:pt x="20748" y="126818"/>
                </a:moveTo>
                <a:cubicBezTo>
                  <a:pt x="-25196" y="125698"/>
                  <a:pt x="10663" y="110010"/>
                  <a:pt x="74536" y="133542"/>
                </a:cubicBezTo>
                <a:cubicBezTo>
                  <a:pt x="138409" y="157074"/>
                  <a:pt x="305377" y="192933"/>
                  <a:pt x="403989" y="268012"/>
                </a:cubicBezTo>
                <a:cubicBezTo>
                  <a:pt x="502601" y="343091"/>
                  <a:pt x="648278" y="544797"/>
                  <a:pt x="666207" y="584018"/>
                </a:cubicBezTo>
                <a:cubicBezTo>
                  <a:pt x="684136" y="623239"/>
                  <a:pt x="511566" y="503336"/>
                  <a:pt x="511566" y="503336"/>
                </a:cubicBezTo>
                <a:cubicBezTo>
                  <a:pt x="448813" y="469718"/>
                  <a:pt x="313221" y="390156"/>
                  <a:pt x="289689" y="382312"/>
                </a:cubicBezTo>
                <a:cubicBezTo>
                  <a:pt x="266157" y="374468"/>
                  <a:pt x="342357" y="340850"/>
                  <a:pt x="370372" y="456271"/>
                </a:cubicBezTo>
                <a:cubicBezTo>
                  <a:pt x="398387" y="571692"/>
                  <a:pt x="462260" y="1062510"/>
                  <a:pt x="457778" y="1074836"/>
                </a:cubicBezTo>
                <a:cubicBezTo>
                  <a:pt x="453296" y="1087162"/>
                  <a:pt x="412955" y="652374"/>
                  <a:pt x="343478" y="530230"/>
                </a:cubicBezTo>
                <a:cubicBezTo>
                  <a:pt x="274002" y="408086"/>
                  <a:pt x="8422" y="333006"/>
                  <a:pt x="40919" y="341971"/>
                </a:cubicBezTo>
                <a:cubicBezTo>
                  <a:pt x="73416" y="350936"/>
                  <a:pt x="493636" y="580656"/>
                  <a:pt x="538460" y="584018"/>
                </a:cubicBezTo>
                <a:cubicBezTo>
                  <a:pt x="583284" y="587380"/>
                  <a:pt x="312101" y="458512"/>
                  <a:pt x="309860" y="362142"/>
                </a:cubicBezTo>
                <a:cubicBezTo>
                  <a:pt x="307619" y="265772"/>
                  <a:pt x="518290" y="42774"/>
                  <a:pt x="525013" y="5795"/>
                </a:cubicBezTo>
                <a:cubicBezTo>
                  <a:pt x="531736" y="-31184"/>
                  <a:pt x="430883" y="120095"/>
                  <a:pt x="350201" y="140265"/>
                </a:cubicBezTo>
                <a:cubicBezTo>
                  <a:pt x="269519" y="160435"/>
                  <a:pt x="66692" y="127938"/>
                  <a:pt x="20748" y="1268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38C2FD12-F32C-3BA2-5D99-58EE4C860811}"/>
              </a:ext>
            </a:extLst>
          </p:cNvPr>
          <p:cNvSpPr/>
          <p:nvPr/>
        </p:nvSpPr>
        <p:spPr>
          <a:xfrm>
            <a:off x="5931678" y="8497181"/>
            <a:ext cx="643980" cy="1045424"/>
          </a:xfrm>
          <a:custGeom>
            <a:avLst/>
            <a:gdLst>
              <a:gd name="connsiteX0" fmla="*/ 18646 w 643980"/>
              <a:gd name="connsiteY0" fmla="*/ 1360 h 1045424"/>
              <a:gd name="connsiteX1" fmla="*/ 415334 w 643980"/>
              <a:gd name="connsiteY1" fmla="*/ 855248 h 1045424"/>
              <a:gd name="connsiteX2" fmla="*/ 354822 w 643980"/>
              <a:gd name="connsiteY2" fmla="*/ 714054 h 1045424"/>
              <a:gd name="connsiteX3" fmla="*/ 643934 w 643980"/>
              <a:gd name="connsiteY3" fmla="*/ 1043507 h 1045424"/>
              <a:gd name="connsiteX4" fmla="*/ 374993 w 643980"/>
              <a:gd name="connsiteY4" fmla="*/ 855248 h 1045424"/>
              <a:gd name="connsiteX5" fmla="*/ 92604 w 643980"/>
              <a:gd name="connsiteY5" fmla="*/ 976272 h 1045424"/>
              <a:gd name="connsiteX6" fmla="*/ 5198 w 643980"/>
              <a:gd name="connsiteY6" fmla="*/ 1023337 h 1045424"/>
              <a:gd name="connsiteX7" fmla="*/ 220351 w 643980"/>
              <a:gd name="connsiteY7" fmla="*/ 861972 h 1045424"/>
              <a:gd name="connsiteX8" fmla="*/ 220351 w 643980"/>
              <a:gd name="connsiteY8" fmla="*/ 727501 h 1045424"/>
              <a:gd name="connsiteX9" fmla="*/ 227075 w 643980"/>
              <a:gd name="connsiteY9" fmla="*/ 828354 h 1045424"/>
              <a:gd name="connsiteX10" fmla="*/ 267416 w 643980"/>
              <a:gd name="connsiteY10" fmla="*/ 660266 h 1045424"/>
              <a:gd name="connsiteX11" fmla="*/ 18646 w 643980"/>
              <a:gd name="connsiteY11" fmla="*/ 1360 h 10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980" h="1045424">
                <a:moveTo>
                  <a:pt x="18646" y="1360"/>
                </a:moveTo>
                <a:cubicBezTo>
                  <a:pt x="43299" y="33857"/>
                  <a:pt x="359305" y="736466"/>
                  <a:pt x="415334" y="855248"/>
                </a:cubicBezTo>
                <a:cubicBezTo>
                  <a:pt x="471363" y="974030"/>
                  <a:pt x="316722" y="682678"/>
                  <a:pt x="354822" y="714054"/>
                </a:cubicBezTo>
                <a:cubicBezTo>
                  <a:pt x="392922" y="745431"/>
                  <a:pt x="640572" y="1019975"/>
                  <a:pt x="643934" y="1043507"/>
                </a:cubicBezTo>
                <a:cubicBezTo>
                  <a:pt x="647296" y="1067039"/>
                  <a:pt x="466881" y="866454"/>
                  <a:pt x="374993" y="855248"/>
                </a:cubicBezTo>
                <a:cubicBezTo>
                  <a:pt x="283105" y="844042"/>
                  <a:pt x="154236" y="948257"/>
                  <a:pt x="92604" y="976272"/>
                </a:cubicBezTo>
                <a:cubicBezTo>
                  <a:pt x="30972" y="1004287"/>
                  <a:pt x="-16093" y="1042387"/>
                  <a:pt x="5198" y="1023337"/>
                </a:cubicBezTo>
                <a:cubicBezTo>
                  <a:pt x="26489" y="1004287"/>
                  <a:pt x="184492" y="911278"/>
                  <a:pt x="220351" y="861972"/>
                </a:cubicBezTo>
                <a:cubicBezTo>
                  <a:pt x="256210" y="812666"/>
                  <a:pt x="219230" y="733104"/>
                  <a:pt x="220351" y="727501"/>
                </a:cubicBezTo>
                <a:cubicBezTo>
                  <a:pt x="221472" y="721898"/>
                  <a:pt x="219231" y="839560"/>
                  <a:pt x="227075" y="828354"/>
                </a:cubicBezTo>
                <a:cubicBezTo>
                  <a:pt x="234919" y="817148"/>
                  <a:pt x="303275" y="792495"/>
                  <a:pt x="267416" y="660266"/>
                </a:cubicBezTo>
                <a:cubicBezTo>
                  <a:pt x="231557" y="528037"/>
                  <a:pt x="-6007" y="-31137"/>
                  <a:pt x="18646" y="13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2CE05C04-8C61-E770-C2D5-EBE2FD03EDA1}"/>
              </a:ext>
            </a:extLst>
          </p:cNvPr>
          <p:cNvSpPr/>
          <p:nvPr/>
        </p:nvSpPr>
        <p:spPr>
          <a:xfrm>
            <a:off x="5591940" y="7998537"/>
            <a:ext cx="498659" cy="1383032"/>
          </a:xfrm>
          <a:custGeom>
            <a:avLst/>
            <a:gdLst>
              <a:gd name="connsiteX0" fmla="*/ 2036 w 498659"/>
              <a:gd name="connsiteY0" fmla="*/ 2463 h 1383032"/>
              <a:gd name="connsiteX1" fmla="*/ 486131 w 498659"/>
              <a:gd name="connsiteY1" fmla="*/ 1300104 h 1383032"/>
              <a:gd name="connsiteX2" fmla="*/ 365107 w 498659"/>
              <a:gd name="connsiteY2" fmla="*/ 1152187 h 1383032"/>
              <a:gd name="connsiteX3" fmla="*/ 465960 w 498659"/>
              <a:gd name="connsiteY3" fmla="*/ 1380787 h 1383032"/>
              <a:gd name="connsiteX4" fmla="*/ 318042 w 498659"/>
              <a:gd name="connsiteY4" fmla="*/ 984098 h 1383032"/>
              <a:gd name="connsiteX5" fmla="*/ 2036 w 498659"/>
              <a:gd name="connsiteY5" fmla="*/ 2463 h 138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59" h="1383032">
                <a:moveTo>
                  <a:pt x="2036" y="2463"/>
                </a:moveTo>
                <a:cubicBezTo>
                  <a:pt x="30051" y="55131"/>
                  <a:pt x="425619" y="1108483"/>
                  <a:pt x="486131" y="1300104"/>
                </a:cubicBezTo>
                <a:cubicBezTo>
                  <a:pt x="546643" y="1491725"/>
                  <a:pt x="368469" y="1138740"/>
                  <a:pt x="365107" y="1152187"/>
                </a:cubicBezTo>
                <a:cubicBezTo>
                  <a:pt x="361745" y="1165634"/>
                  <a:pt x="473804" y="1408802"/>
                  <a:pt x="465960" y="1380787"/>
                </a:cubicBezTo>
                <a:cubicBezTo>
                  <a:pt x="458116" y="1352772"/>
                  <a:pt x="393121" y="1211578"/>
                  <a:pt x="318042" y="984098"/>
                </a:cubicBezTo>
                <a:cubicBezTo>
                  <a:pt x="242963" y="756619"/>
                  <a:pt x="-25979" y="-50205"/>
                  <a:pt x="2036" y="24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FF00FD99-5F54-A451-A98B-0101FDD09E60}"/>
              </a:ext>
            </a:extLst>
          </p:cNvPr>
          <p:cNvSpPr/>
          <p:nvPr/>
        </p:nvSpPr>
        <p:spPr>
          <a:xfrm>
            <a:off x="5687243" y="4659899"/>
            <a:ext cx="472033" cy="1163217"/>
          </a:xfrm>
          <a:custGeom>
            <a:avLst/>
            <a:gdLst>
              <a:gd name="connsiteX0" fmla="*/ 984 w 472033"/>
              <a:gd name="connsiteY0" fmla="*/ 2717 h 1163217"/>
              <a:gd name="connsiteX1" fmla="*/ 462303 w 472033"/>
              <a:gd name="connsiteY1" fmla="*/ 859452 h 1163217"/>
              <a:gd name="connsiteX2" fmla="*/ 326379 w 472033"/>
              <a:gd name="connsiteY2" fmla="*/ 583485 h 1163217"/>
              <a:gd name="connsiteX3" fmla="*/ 462303 w 472033"/>
              <a:gd name="connsiteY3" fmla="*/ 1127182 h 1163217"/>
              <a:gd name="connsiteX4" fmla="*/ 239881 w 472033"/>
              <a:gd name="connsiteY4" fmla="*/ 624674 h 1163217"/>
              <a:gd name="connsiteX5" fmla="*/ 359330 w 472033"/>
              <a:gd name="connsiteY5" fmla="*/ 1077755 h 1163217"/>
              <a:gd name="connsiteX6" fmla="*/ 190454 w 472033"/>
              <a:gd name="connsiteY6" fmla="*/ 669982 h 1163217"/>
              <a:gd name="connsiteX7" fmla="*/ 276952 w 472033"/>
              <a:gd name="connsiteY7" fmla="*/ 1081874 h 1163217"/>
              <a:gd name="connsiteX8" fmla="*/ 128671 w 472033"/>
              <a:gd name="connsiteY8" fmla="*/ 665863 h 1163217"/>
              <a:gd name="connsiteX9" fmla="*/ 190454 w 472033"/>
              <a:gd name="connsiteY9" fmla="*/ 1044804 h 1163217"/>
              <a:gd name="connsiteX10" fmla="*/ 25698 w 472033"/>
              <a:gd name="connsiteY10" fmla="*/ 595842 h 1163217"/>
              <a:gd name="connsiteX11" fmla="*/ 252238 w 472033"/>
              <a:gd name="connsiteY11" fmla="*/ 1151896 h 1163217"/>
              <a:gd name="connsiteX12" fmla="*/ 309903 w 472033"/>
              <a:gd name="connsiteY12" fmla="*/ 978901 h 1163217"/>
              <a:gd name="connsiteX13" fmla="*/ 458184 w 472033"/>
              <a:gd name="connsiteY13" fmla="*/ 1090112 h 1163217"/>
              <a:gd name="connsiteX14" fmla="*/ 342854 w 472033"/>
              <a:gd name="connsiteY14" fmla="*/ 604079 h 1163217"/>
              <a:gd name="connsiteX15" fmla="*/ 984 w 472033"/>
              <a:gd name="connsiteY15" fmla="*/ 2717 h 11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2033" h="1163217">
                <a:moveTo>
                  <a:pt x="984" y="2717"/>
                </a:moveTo>
                <a:cubicBezTo>
                  <a:pt x="20892" y="45279"/>
                  <a:pt x="408071" y="762657"/>
                  <a:pt x="462303" y="859452"/>
                </a:cubicBezTo>
                <a:cubicBezTo>
                  <a:pt x="516536" y="956247"/>
                  <a:pt x="326379" y="538863"/>
                  <a:pt x="326379" y="583485"/>
                </a:cubicBezTo>
                <a:cubicBezTo>
                  <a:pt x="326379" y="628107"/>
                  <a:pt x="476719" y="1120317"/>
                  <a:pt x="462303" y="1127182"/>
                </a:cubicBezTo>
                <a:cubicBezTo>
                  <a:pt x="447887" y="1134047"/>
                  <a:pt x="257043" y="632912"/>
                  <a:pt x="239881" y="624674"/>
                </a:cubicBezTo>
                <a:cubicBezTo>
                  <a:pt x="222719" y="616436"/>
                  <a:pt x="367568" y="1070204"/>
                  <a:pt x="359330" y="1077755"/>
                </a:cubicBezTo>
                <a:cubicBezTo>
                  <a:pt x="351092" y="1085306"/>
                  <a:pt x="204184" y="669296"/>
                  <a:pt x="190454" y="669982"/>
                </a:cubicBezTo>
                <a:cubicBezTo>
                  <a:pt x="176724" y="670668"/>
                  <a:pt x="287249" y="1082560"/>
                  <a:pt x="276952" y="1081874"/>
                </a:cubicBezTo>
                <a:cubicBezTo>
                  <a:pt x="266655" y="1081188"/>
                  <a:pt x="143087" y="672041"/>
                  <a:pt x="128671" y="665863"/>
                </a:cubicBezTo>
                <a:cubicBezTo>
                  <a:pt x="114255" y="659685"/>
                  <a:pt x="207616" y="1056474"/>
                  <a:pt x="190454" y="1044804"/>
                </a:cubicBezTo>
                <a:cubicBezTo>
                  <a:pt x="173292" y="1033134"/>
                  <a:pt x="15401" y="577993"/>
                  <a:pt x="25698" y="595842"/>
                </a:cubicBezTo>
                <a:cubicBezTo>
                  <a:pt x="35995" y="613691"/>
                  <a:pt x="204870" y="1088053"/>
                  <a:pt x="252238" y="1151896"/>
                </a:cubicBezTo>
                <a:cubicBezTo>
                  <a:pt x="299606" y="1215739"/>
                  <a:pt x="275579" y="989198"/>
                  <a:pt x="309903" y="978901"/>
                </a:cubicBezTo>
                <a:cubicBezTo>
                  <a:pt x="344227" y="968604"/>
                  <a:pt x="452692" y="1152582"/>
                  <a:pt x="458184" y="1090112"/>
                </a:cubicBezTo>
                <a:cubicBezTo>
                  <a:pt x="463676" y="1027642"/>
                  <a:pt x="416994" y="779133"/>
                  <a:pt x="342854" y="604079"/>
                </a:cubicBezTo>
                <a:cubicBezTo>
                  <a:pt x="268714" y="429025"/>
                  <a:pt x="-18924" y="-39845"/>
                  <a:pt x="984" y="27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68F2903C-6438-332D-A0F3-8AA0D7FBA4D5}"/>
              </a:ext>
            </a:extLst>
          </p:cNvPr>
          <p:cNvSpPr/>
          <p:nvPr/>
        </p:nvSpPr>
        <p:spPr>
          <a:xfrm>
            <a:off x="5697143" y="4831973"/>
            <a:ext cx="439257" cy="701905"/>
          </a:xfrm>
          <a:custGeom>
            <a:avLst/>
            <a:gdLst>
              <a:gd name="connsiteX0" fmla="*/ 8332 w 439257"/>
              <a:gd name="connsiteY0" fmla="*/ 16252 h 701905"/>
              <a:gd name="connsiteX1" fmla="*/ 427432 w 439257"/>
              <a:gd name="connsiteY1" fmla="*/ 686177 h 701905"/>
              <a:gd name="connsiteX2" fmla="*/ 306782 w 439257"/>
              <a:gd name="connsiteY2" fmla="*/ 470277 h 701905"/>
              <a:gd name="connsiteX3" fmla="*/ 125807 w 439257"/>
              <a:gd name="connsiteY3" fmla="*/ 244852 h 701905"/>
              <a:gd name="connsiteX4" fmla="*/ 255982 w 439257"/>
              <a:gd name="connsiteY4" fmla="*/ 622677 h 701905"/>
              <a:gd name="connsiteX5" fmla="*/ 154382 w 439257"/>
              <a:gd name="connsiteY5" fmla="*/ 238502 h 701905"/>
              <a:gd name="connsiteX6" fmla="*/ 8332 w 439257"/>
              <a:gd name="connsiteY6" fmla="*/ 16252 h 7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257" h="701905">
                <a:moveTo>
                  <a:pt x="8332" y="16252"/>
                </a:moveTo>
                <a:cubicBezTo>
                  <a:pt x="53840" y="90864"/>
                  <a:pt x="377690" y="610506"/>
                  <a:pt x="427432" y="686177"/>
                </a:cubicBezTo>
                <a:cubicBezTo>
                  <a:pt x="477174" y="761848"/>
                  <a:pt x="357053" y="543831"/>
                  <a:pt x="306782" y="470277"/>
                </a:cubicBezTo>
                <a:cubicBezTo>
                  <a:pt x="256511" y="396723"/>
                  <a:pt x="134274" y="219452"/>
                  <a:pt x="125807" y="244852"/>
                </a:cubicBezTo>
                <a:cubicBezTo>
                  <a:pt x="117340" y="270252"/>
                  <a:pt x="251220" y="623735"/>
                  <a:pt x="255982" y="622677"/>
                </a:cubicBezTo>
                <a:cubicBezTo>
                  <a:pt x="260744" y="621619"/>
                  <a:pt x="191953" y="334281"/>
                  <a:pt x="154382" y="238502"/>
                </a:cubicBezTo>
                <a:cubicBezTo>
                  <a:pt x="116811" y="142723"/>
                  <a:pt x="-37176" y="-58360"/>
                  <a:pt x="8332" y="162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AA1034CC-2C6D-6E40-D300-A47BF265E00B}"/>
              </a:ext>
            </a:extLst>
          </p:cNvPr>
          <p:cNvSpPr/>
          <p:nvPr/>
        </p:nvSpPr>
        <p:spPr>
          <a:xfrm>
            <a:off x="5571713" y="5187739"/>
            <a:ext cx="494469" cy="931475"/>
          </a:xfrm>
          <a:custGeom>
            <a:avLst/>
            <a:gdLst>
              <a:gd name="connsiteX0" fmla="*/ 57562 w 494469"/>
              <a:gd name="connsiteY0" fmla="*/ 73236 h 931475"/>
              <a:gd name="connsiteX1" fmla="*/ 282987 w 494469"/>
              <a:gd name="connsiteY1" fmla="*/ 524086 h 931475"/>
              <a:gd name="connsiteX2" fmla="*/ 295687 w 494469"/>
              <a:gd name="connsiteY2" fmla="*/ 584411 h 931475"/>
              <a:gd name="connsiteX3" fmla="*/ 267112 w 494469"/>
              <a:gd name="connsiteY3" fmla="*/ 603461 h 931475"/>
              <a:gd name="connsiteX4" fmla="*/ 117887 w 494469"/>
              <a:gd name="connsiteY4" fmla="*/ 679661 h 931475"/>
              <a:gd name="connsiteX5" fmla="*/ 127412 w 494469"/>
              <a:gd name="connsiteY5" fmla="*/ 717761 h 931475"/>
              <a:gd name="connsiteX6" fmla="*/ 162337 w 494469"/>
              <a:gd name="connsiteY6" fmla="*/ 701886 h 931475"/>
              <a:gd name="connsiteX7" fmla="*/ 6762 w 494469"/>
              <a:gd name="connsiteY7" fmla="*/ 927311 h 931475"/>
              <a:gd name="connsiteX8" fmla="*/ 422687 w 494469"/>
              <a:gd name="connsiteY8" fmla="*/ 476461 h 931475"/>
              <a:gd name="connsiteX9" fmla="*/ 467137 w 494469"/>
              <a:gd name="connsiteY9" fmla="*/ 451061 h 931475"/>
              <a:gd name="connsiteX10" fmla="*/ 133762 w 494469"/>
              <a:gd name="connsiteY10" fmla="*/ 692361 h 931475"/>
              <a:gd name="connsiteX11" fmla="*/ 108362 w 494469"/>
              <a:gd name="connsiteY11" fmla="*/ 644736 h 931475"/>
              <a:gd name="connsiteX12" fmla="*/ 244887 w 494469"/>
              <a:gd name="connsiteY12" fmla="*/ 666961 h 931475"/>
              <a:gd name="connsiteX13" fmla="*/ 273462 w 494469"/>
              <a:gd name="connsiteY13" fmla="*/ 581236 h 931475"/>
              <a:gd name="connsiteX14" fmla="*/ 162337 w 494469"/>
              <a:gd name="connsiteY14" fmla="*/ 206586 h 931475"/>
              <a:gd name="connsiteX15" fmla="*/ 127412 w 494469"/>
              <a:gd name="connsiteY15" fmla="*/ 211 h 931475"/>
              <a:gd name="connsiteX16" fmla="*/ 181387 w 494469"/>
              <a:gd name="connsiteY16" fmla="*/ 241511 h 931475"/>
              <a:gd name="connsiteX17" fmla="*/ 57562 w 494469"/>
              <a:gd name="connsiteY17" fmla="*/ 73236 h 93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4469" h="931475">
                <a:moveTo>
                  <a:pt x="57562" y="73236"/>
                </a:moveTo>
                <a:cubicBezTo>
                  <a:pt x="74495" y="120332"/>
                  <a:pt x="243300" y="438890"/>
                  <a:pt x="282987" y="524086"/>
                </a:cubicBezTo>
                <a:cubicBezTo>
                  <a:pt x="322674" y="609282"/>
                  <a:pt x="298333" y="571182"/>
                  <a:pt x="295687" y="584411"/>
                </a:cubicBezTo>
                <a:cubicBezTo>
                  <a:pt x="293041" y="597640"/>
                  <a:pt x="296745" y="587586"/>
                  <a:pt x="267112" y="603461"/>
                </a:cubicBezTo>
                <a:cubicBezTo>
                  <a:pt x="237479" y="619336"/>
                  <a:pt x="141170" y="660611"/>
                  <a:pt x="117887" y="679661"/>
                </a:cubicBezTo>
                <a:cubicBezTo>
                  <a:pt x="94604" y="698711"/>
                  <a:pt x="120004" y="714057"/>
                  <a:pt x="127412" y="717761"/>
                </a:cubicBezTo>
                <a:cubicBezTo>
                  <a:pt x="134820" y="721465"/>
                  <a:pt x="182445" y="666961"/>
                  <a:pt x="162337" y="701886"/>
                </a:cubicBezTo>
                <a:cubicBezTo>
                  <a:pt x="142229" y="736811"/>
                  <a:pt x="-36630" y="964882"/>
                  <a:pt x="6762" y="927311"/>
                </a:cubicBezTo>
                <a:cubicBezTo>
                  <a:pt x="50154" y="889740"/>
                  <a:pt x="345958" y="555836"/>
                  <a:pt x="422687" y="476461"/>
                </a:cubicBezTo>
                <a:cubicBezTo>
                  <a:pt x="499416" y="397086"/>
                  <a:pt x="515291" y="415078"/>
                  <a:pt x="467137" y="451061"/>
                </a:cubicBezTo>
                <a:cubicBezTo>
                  <a:pt x="418983" y="487044"/>
                  <a:pt x="193558" y="660082"/>
                  <a:pt x="133762" y="692361"/>
                </a:cubicBezTo>
                <a:cubicBezTo>
                  <a:pt x="73966" y="724640"/>
                  <a:pt x="89841" y="648969"/>
                  <a:pt x="108362" y="644736"/>
                </a:cubicBezTo>
                <a:cubicBezTo>
                  <a:pt x="126883" y="640503"/>
                  <a:pt x="217370" y="677544"/>
                  <a:pt x="244887" y="666961"/>
                </a:cubicBezTo>
                <a:cubicBezTo>
                  <a:pt x="272404" y="656378"/>
                  <a:pt x="287220" y="657965"/>
                  <a:pt x="273462" y="581236"/>
                </a:cubicBezTo>
                <a:cubicBezTo>
                  <a:pt x="259704" y="504507"/>
                  <a:pt x="186679" y="303424"/>
                  <a:pt x="162337" y="206586"/>
                </a:cubicBezTo>
                <a:cubicBezTo>
                  <a:pt x="137995" y="109748"/>
                  <a:pt x="124237" y="-5610"/>
                  <a:pt x="127412" y="211"/>
                </a:cubicBezTo>
                <a:cubicBezTo>
                  <a:pt x="130587" y="6032"/>
                  <a:pt x="188266" y="229869"/>
                  <a:pt x="181387" y="241511"/>
                </a:cubicBezTo>
                <a:cubicBezTo>
                  <a:pt x="174508" y="253153"/>
                  <a:pt x="40629" y="26140"/>
                  <a:pt x="57562" y="732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385C5288-F2B9-DBC6-3F88-C6DBA3D3C7A8}"/>
              </a:ext>
            </a:extLst>
          </p:cNvPr>
          <p:cNvSpPr/>
          <p:nvPr/>
        </p:nvSpPr>
        <p:spPr>
          <a:xfrm>
            <a:off x="5684113" y="4908008"/>
            <a:ext cx="371606" cy="874900"/>
          </a:xfrm>
          <a:custGeom>
            <a:avLst/>
            <a:gdLst>
              <a:gd name="connsiteX0" fmla="*/ 5487 w 371606"/>
              <a:gd name="connsiteY0" fmla="*/ 98967 h 874900"/>
              <a:gd name="connsiteX1" fmla="*/ 357912 w 371606"/>
              <a:gd name="connsiteY1" fmla="*/ 851442 h 874900"/>
              <a:gd name="connsiteX2" fmla="*/ 291237 w 371606"/>
              <a:gd name="connsiteY2" fmla="*/ 657767 h 874900"/>
              <a:gd name="connsiteX3" fmla="*/ 211862 w 371606"/>
              <a:gd name="connsiteY3" fmla="*/ 384717 h 874900"/>
              <a:gd name="connsiteX4" fmla="*/ 100737 w 371606"/>
              <a:gd name="connsiteY4" fmla="*/ 542 h 874900"/>
              <a:gd name="connsiteX5" fmla="*/ 199162 w 371606"/>
              <a:gd name="connsiteY5" fmla="*/ 295817 h 874900"/>
              <a:gd name="connsiteX6" fmla="*/ 94387 w 371606"/>
              <a:gd name="connsiteY6" fmla="*/ 98967 h 874900"/>
              <a:gd name="connsiteX7" fmla="*/ 176937 w 371606"/>
              <a:gd name="connsiteY7" fmla="*/ 13242 h 874900"/>
              <a:gd name="connsiteX8" fmla="*/ 103912 w 371606"/>
              <a:gd name="connsiteY8" fmla="*/ 98967 h 874900"/>
              <a:gd name="connsiteX9" fmla="*/ 100737 w 371606"/>
              <a:gd name="connsiteY9" fmla="*/ 206917 h 874900"/>
              <a:gd name="connsiteX10" fmla="*/ 138837 w 371606"/>
              <a:gd name="connsiteY10" fmla="*/ 352967 h 874900"/>
              <a:gd name="connsiteX11" fmla="*/ 5487 w 371606"/>
              <a:gd name="connsiteY11" fmla="*/ 98967 h 8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06" h="874900">
                <a:moveTo>
                  <a:pt x="5487" y="98967"/>
                </a:moveTo>
                <a:cubicBezTo>
                  <a:pt x="41999" y="182046"/>
                  <a:pt x="310287" y="758309"/>
                  <a:pt x="357912" y="851442"/>
                </a:cubicBezTo>
                <a:cubicBezTo>
                  <a:pt x="405537" y="944575"/>
                  <a:pt x="315579" y="735554"/>
                  <a:pt x="291237" y="657767"/>
                </a:cubicBezTo>
                <a:cubicBezTo>
                  <a:pt x="266895" y="579980"/>
                  <a:pt x="211862" y="384717"/>
                  <a:pt x="211862" y="384717"/>
                </a:cubicBezTo>
                <a:cubicBezTo>
                  <a:pt x="180112" y="275180"/>
                  <a:pt x="102854" y="15359"/>
                  <a:pt x="100737" y="542"/>
                </a:cubicBezTo>
                <a:cubicBezTo>
                  <a:pt x="98620" y="-14275"/>
                  <a:pt x="200220" y="279413"/>
                  <a:pt x="199162" y="295817"/>
                </a:cubicBezTo>
                <a:cubicBezTo>
                  <a:pt x="198104" y="312221"/>
                  <a:pt x="98091" y="146063"/>
                  <a:pt x="94387" y="98967"/>
                </a:cubicBezTo>
                <a:cubicBezTo>
                  <a:pt x="90683" y="51871"/>
                  <a:pt x="175350" y="13242"/>
                  <a:pt x="176937" y="13242"/>
                </a:cubicBezTo>
                <a:cubicBezTo>
                  <a:pt x="178524" y="13242"/>
                  <a:pt x="116612" y="66688"/>
                  <a:pt x="103912" y="98967"/>
                </a:cubicBezTo>
                <a:cubicBezTo>
                  <a:pt x="91212" y="131246"/>
                  <a:pt x="94916" y="164584"/>
                  <a:pt x="100737" y="206917"/>
                </a:cubicBezTo>
                <a:cubicBezTo>
                  <a:pt x="106558" y="249250"/>
                  <a:pt x="151537" y="365138"/>
                  <a:pt x="138837" y="352967"/>
                </a:cubicBezTo>
                <a:cubicBezTo>
                  <a:pt x="126137" y="340796"/>
                  <a:pt x="-31025" y="15888"/>
                  <a:pt x="5487" y="989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519FF60A-EB54-5B27-FAF5-FE495624E984}"/>
              </a:ext>
            </a:extLst>
          </p:cNvPr>
          <p:cNvSpPr/>
          <p:nvPr/>
        </p:nvSpPr>
        <p:spPr>
          <a:xfrm>
            <a:off x="5638325" y="4675597"/>
            <a:ext cx="461317" cy="1297091"/>
          </a:xfrm>
          <a:custGeom>
            <a:avLst/>
            <a:gdLst>
              <a:gd name="connsiteX0" fmla="*/ 460850 w 461317"/>
              <a:gd name="connsiteY0" fmla="*/ 36103 h 1297091"/>
              <a:gd name="connsiteX1" fmla="*/ 194150 w 461317"/>
              <a:gd name="connsiteY1" fmla="*/ 286928 h 1297091"/>
              <a:gd name="connsiteX2" fmla="*/ 44925 w 461317"/>
              <a:gd name="connsiteY2" fmla="*/ 553628 h 1297091"/>
              <a:gd name="connsiteX3" fmla="*/ 38575 w 461317"/>
              <a:gd name="connsiteY3" fmla="*/ 709203 h 1297091"/>
              <a:gd name="connsiteX4" fmla="*/ 140175 w 461317"/>
              <a:gd name="connsiteY4" fmla="*/ 1010828 h 1297091"/>
              <a:gd name="connsiteX5" fmla="*/ 105250 w 461317"/>
              <a:gd name="connsiteY5" fmla="*/ 972728 h 1297091"/>
              <a:gd name="connsiteX6" fmla="*/ 222725 w 461317"/>
              <a:gd name="connsiteY6" fmla="*/ 1252128 h 1297091"/>
              <a:gd name="connsiteX7" fmla="*/ 67150 w 461317"/>
              <a:gd name="connsiteY7" fmla="*/ 960028 h 1297091"/>
              <a:gd name="connsiteX8" fmla="*/ 44925 w 461317"/>
              <a:gd name="connsiteY8" fmla="*/ 1296578 h 1297091"/>
              <a:gd name="connsiteX9" fmla="*/ 70325 w 461317"/>
              <a:gd name="connsiteY9" fmla="*/ 1029878 h 1297091"/>
              <a:gd name="connsiteX10" fmla="*/ 86200 w 461317"/>
              <a:gd name="connsiteY10" fmla="*/ 763178 h 1297091"/>
              <a:gd name="connsiteX11" fmla="*/ 475 w 461317"/>
              <a:gd name="connsiteY11" fmla="*/ 579028 h 1297091"/>
              <a:gd name="connsiteX12" fmla="*/ 130650 w 461317"/>
              <a:gd name="connsiteY12" fmla="*/ 274228 h 1297091"/>
              <a:gd name="connsiteX13" fmla="*/ 79850 w 461317"/>
              <a:gd name="connsiteY13" fmla="*/ 420278 h 1297091"/>
              <a:gd name="connsiteX14" fmla="*/ 305275 w 461317"/>
              <a:gd name="connsiteY14" fmla="*/ 1178 h 1297091"/>
              <a:gd name="connsiteX15" fmla="*/ 124300 w 461317"/>
              <a:gd name="connsiteY15" fmla="*/ 286928 h 1297091"/>
              <a:gd name="connsiteX16" fmla="*/ 460850 w 461317"/>
              <a:gd name="connsiteY16" fmla="*/ 36103 h 12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1317" h="1297091">
                <a:moveTo>
                  <a:pt x="460850" y="36103"/>
                </a:moveTo>
                <a:cubicBezTo>
                  <a:pt x="472492" y="36103"/>
                  <a:pt x="263471" y="200674"/>
                  <a:pt x="194150" y="286928"/>
                </a:cubicBezTo>
                <a:cubicBezTo>
                  <a:pt x="124829" y="373182"/>
                  <a:pt x="70854" y="483249"/>
                  <a:pt x="44925" y="553628"/>
                </a:cubicBezTo>
                <a:cubicBezTo>
                  <a:pt x="18996" y="624007"/>
                  <a:pt x="22700" y="633003"/>
                  <a:pt x="38575" y="709203"/>
                </a:cubicBezTo>
                <a:cubicBezTo>
                  <a:pt x="54450" y="785403"/>
                  <a:pt x="129063" y="966907"/>
                  <a:pt x="140175" y="1010828"/>
                </a:cubicBezTo>
                <a:cubicBezTo>
                  <a:pt x="151287" y="1054749"/>
                  <a:pt x="91492" y="932511"/>
                  <a:pt x="105250" y="972728"/>
                </a:cubicBezTo>
                <a:cubicBezTo>
                  <a:pt x="119008" y="1012945"/>
                  <a:pt x="229075" y="1254245"/>
                  <a:pt x="222725" y="1252128"/>
                </a:cubicBezTo>
                <a:cubicBezTo>
                  <a:pt x="216375" y="1250011"/>
                  <a:pt x="96783" y="952620"/>
                  <a:pt x="67150" y="960028"/>
                </a:cubicBezTo>
                <a:cubicBezTo>
                  <a:pt x="37517" y="967436"/>
                  <a:pt x="44396" y="1284936"/>
                  <a:pt x="44925" y="1296578"/>
                </a:cubicBezTo>
                <a:cubicBezTo>
                  <a:pt x="45454" y="1308220"/>
                  <a:pt x="63446" y="1118778"/>
                  <a:pt x="70325" y="1029878"/>
                </a:cubicBezTo>
                <a:cubicBezTo>
                  <a:pt x="77204" y="940978"/>
                  <a:pt x="97842" y="838319"/>
                  <a:pt x="86200" y="763178"/>
                </a:cubicBezTo>
                <a:cubicBezTo>
                  <a:pt x="74558" y="688037"/>
                  <a:pt x="-6933" y="660520"/>
                  <a:pt x="475" y="579028"/>
                </a:cubicBezTo>
                <a:cubicBezTo>
                  <a:pt x="7883" y="497536"/>
                  <a:pt x="117421" y="300686"/>
                  <a:pt x="130650" y="274228"/>
                </a:cubicBezTo>
                <a:cubicBezTo>
                  <a:pt x="143879" y="247770"/>
                  <a:pt x="50746" y="465786"/>
                  <a:pt x="79850" y="420278"/>
                </a:cubicBezTo>
                <a:cubicBezTo>
                  <a:pt x="108954" y="374770"/>
                  <a:pt x="297867" y="23403"/>
                  <a:pt x="305275" y="1178"/>
                </a:cubicBezTo>
                <a:cubicBezTo>
                  <a:pt x="312683" y="-21047"/>
                  <a:pt x="105250" y="278461"/>
                  <a:pt x="124300" y="286928"/>
                </a:cubicBezTo>
                <a:cubicBezTo>
                  <a:pt x="143350" y="295395"/>
                  <a:pt x="449208" y="36103"/>
                  <a:pt x="460850" y="361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A70D114B-FFF4-6BB0-61F8-644669683C5D}"/>
              </a:ext>
            </a:extLst>
          </p:cNvPr>
          <p:cNvSpPr/>
          <p:nvPr/>
        </p:nvSpPr>
        <p:spPr>
          <a:xfrm>
            <a:off x="5287542" y="4832268"/>
            <a:ext cx="324306" cy="1271224"/>
          </a:xfrm>
          <a:custGeom>
            <a:avLst/>
            <a:gdLst>
              <a:gd name="connsiteX0" fmla="*/ 323986 w 324306"/>
              <a:gd name="connsiteY0" fmla="*/ 4427 h 1271224"/>
              <a:gd name="connsiteX1" fmla="*/ 117043 w 324306"/>
              <a:gd name="connsiteY1" fmla="*/ 697446 h 1271224"/>
              <a:gd name="connsiteX2" fmla="*/ 121856 w 324306"/>
              <a:gd name="connsiteY2" fmla="*/ 1019892 h 1271224"/>
              <a:gd name="connsiteX3" fmla="*/ 88167 w 324306"/>
              <a:gd name="connsiteY3" fmla="*/ 894764 h 1271224"/>
              <a:gd name="connsiteX4" fmla="*/ 213296 w 324306"/>
              <a:gd name="connsiteY4" fmla="*/ 1260524 h 1271224"/>
              <a:gd name="connsiteX5" fmla="*/ 169982 w 324306"/>
              <a:gd name="connsiteY5" fmla="*/ 1145020 h 1271224"/>
              <a:gd name="connsiteX6" fmla="*/ 1540 w 324306"/>
              <a:gd name="connsiteY6" fmla="*/ 851450 h 1271224"/>
              <a:gd name="connsiteX7" fmla="*/ 92980 w 324306"/>
              <a:gd name="connsiteY7" fmla="*/ 966953 h 1271224"/>
              <a:gd name="connsiteX8" fmla="*/ 203671 w 324306"/>
              <a:gd name="connsiteY8" fmla="*/ 172869 h 1271224"/>
              <a:gd name="connsiteX9" fmla="*/ 165170 w 324306"/>
              <a:gd name="connsiteY9" fmla="*/ 389437 h 1271224"/>
              <a:gd name="connsiteX10" fmla="*/ 323986 w 324306"/>
              <a:gd name="connsiteY10" fmla="*/ 4427 h 12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306" h="1271224">
                <a:moveTo>
                  <a:pt x="323986" y="4427"/>
                </a:moveTo>
                <a:cubicBezTo>
                  <a:pt x="315965" y="55762"/>
                  <a:pt x="150731" y="528202"/>
                  <a:pt x="117043" y="697446"/>
                </a:cubicBezTo>
                <a:cubicBezTo>
                  <a:pt x="83355" y="866690"/>
                  <a:pt x="126669" y="987006"/>
                  <a:pt x="121856" y="1019892"/>
                </a:cubicBezTo>
                <a:cubicBezTo>
                  <a:pt x="117043" y="1052778"/>
                  <a:pt x="72927" y="854659"/>
                  <a:pt x="88167" y="894764"/>
                </a:cubicBezTo>
                <a:cubicBezTo>
                  <a:pt x="103407" y="934869"/>
                  <a:pt x="199660" y="1218815"/>
                  <a:pt x="213296" y="1260524"/>
                </a:cubicBezTo>
                <a:cubicBezTo>
                  <a:pt x="226932" y="1302233"/>
                  <a:pt x="205275" y="1213199"/>
                  <a:pt x="169982" y="1145020"/>
                </a:cubicBezTo>
                <a:cubicBezTo>
                  <a:pt x="134689" y="1076841"/>
                  <a:pt x="14374" y="881128"/>
                  <a:pt x="1540" y="851450"/>
                </a:cubicBezTo>
                <a:cubicBezTo>
                  <a:pt x="-11294" y="821772"/>
                  <a:pt x="59291" y="1080050"/>
                  <a:pt x="92980" y="966953"/>
                </a:cubicBezTo>
                <a:cubicBezTo>
                  <a:pt x="126669" y="853856"/>
                  <a:pt x="191639" y="269122"/>
                  <a:pt x="203671" y="172869"/>
                </a:cubicBezTo>
                <a:cubicBezTo>
                  <a:pt x="215703" y="76616"/>
                  <a:pt x="143513" y="414302"/>
                  <a:pt x="165170" y="389437"/>
                </a:cubicBezTo>
                <a:cubicBezTo>
                  <a:pt x="186827" y="364572"/>
                  <a:pt x="332007" y="-46908"/>
                  <a:pt x="323986" y="44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AA908B91-7312-3A27-4705-30C5FD090978}"/>
              </a:ext>
            </a:extLst>
          </p:cNvPr>
          <p:cNvSpPr/>
          <p:nvPr/>
        </p:nvSpPr>
        <p:spPr>
          <a:xfrm>
            <a:off x="5438044" y="5048445"/>
            <a:ext cx="285582" cy="149208"/>
          </a:xfrm>
          <a:custGeom>
            <a:avLst/>
            <a:gdLst>
              <a:gd name="connsiteX0" fmla="*/ 33918 w 285582"/>
              <a:gd name="connsiteY0" fmla="*/ 6 h 149208"/>
              <a:gd name="connsiteX1" fmla="*/ 159047 w 285582"/>
              <a:gd name="connsiteY1" fmla="*/ 91446 h 149208"/>
              <a:gd name="connsiteX2" fmla="*/ 284175 w 285582"/>
              <a:gd name="connsiteY2" fmla="*/ 101071 h 149208"/>
              <a:gd name="connsiteX3" fmla="*/ 211985 w 285582"/>
              <a:gd name="connsiteY3" fmla="*/ 101071 h 149208"/>
              <a:gd name="connsiteX4" fmla="*/ 230 w 285582"/>
              <a:gd name="connsiteY4" fmla="*/ 149197 h 149208"/>
              <a:gd name="connsiteX5" fmla="*/ 168672 w 285582"/>
              <a:gd name="connsiteY5" fmla="*/ 96258 h 149208"/>
              <a:gd name="connsiteX6" fmla="*/ 33918 w 285582"/>
              <a:gd name="connsiteY6" fmla="*/ 6 h 14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582" h="149208">
                <a:moveTo>
                  <a:pt x="33918" y="6"/>
                </a:moveTo>
                <a:cubicBezTo>
                  <a:pt x="32314" y="-796"/>
                  <a:pt x="117338" y="74602"/>
                  <a:pt x="159047" y="91446"/>
                </a:cubicBezTo>
                <a:cubicBezTo>
                  <a:pt x="200756" y="108290"/>
                  <a:pt x="275352" y="99467"/>
                  <a:pt x="284175" y="101071"/>
                </a:cubicBezTo>
                <a:cubicBezTo>
                  <a:pt x="292998" y="102675"/>
                  <a:pt x="259309" y="93050"/>
                  <a:pt x="211985" y="101071"/>
                </a:cubicBezTo>
                <a:cubicBezTo>
                  <a:pt x="164661" y="109092"/>
                  <a:pt x="7449" y="149999"/>
                  <a:pt x="230" y="149197"/>
                </a:cubicBezTo>
                <a:cubicBezTo>
                  <a:pt x="-6989" y="148395"/>
                  <a:pt x="157443" y="118717"/>
                  <a:pt x="168672" y="96258"/>
                </a:cubicBezTo>
                <a:cubicBezTo>
                  <a:pt x="179902" y="73799"/>
                  <a:pt x="35522" y="808"/>
                  <a:pt x="33918" y="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72DAF01F-99D6-A0EC-F1AA-335E7E8BCF35}"/>
              </a:ext>
            </a:extLst>
          </p:cNvPr>
          <p:cNvSpPr/>
          <p:nvPr/>
        </p:nvSpPr>
        <p:spPr>
          <a:xfrm>
            <a:off x="5433457" y="4915243"/>
            <a:ext cx="202292" cy="1057871"/>
          </a:xfrm>
          <a:custGeom>
            <a:avLst/>
            <a:gdLst>
              <a:gd name="connsiteX0" fmla="*/ 202135 w 202292"/>
              <a:gd name="connsiteY0" fmla="*/ 3266 h 1057871"/>
              <a:gd name="connsiteX1" fmla="*/ 57756 w 202292"/>
              <a:gd name="connsiteY1" fmla="*/ 489342 h 1057871"/>
              <a:gd name="connsiteX2" fmla="*/ 52943 w 202292"/>
              <a:gd name="connsiteY2" fmla="*/ 667410 h 1057871"/>
              <a:gd name="connsiteX3" fmla="*/ 57756 w 202292"/>
              <a:gd name="connsiteY3" fmla="*/ 527843 h 1057871"/>
              <a:gd name="connsiteX4" fmla="*/ 52943 w 202292"/>
              <a:gd name="connsiteY4" fmla="*/ 932104 h 1057871"/>
              <a:gd name="connsiteX5" fmla="*/ 52943 w 202292"/>
              <a:gd name="connsiteY5" fmla="*/ 922479 h 1057871"/>
              <a:gd name="connsiteX6" fmla="*/ 14442 w 202292"/>
              <a:gd name="connsiteY6" fmla="*/ 787725 h 1057871"/>
              <a:gd name="connsiteX7" fmla="*/ 38505 w 202292"/>
              <a:gd name="connsiteY7" fmla="*/ 1057233 h 1057871"/>
              <a:gd name="connsiteX8" fmla="*/ 14442 w 202292"/>
              <a:gd name="connsiteY8" fmla="*/ 696285 h 1057871"/>
              <a:gd name="connsiteX9" fmla="*/ 125132 w 202292"/>
              <a:gd name="connsiteY9" fmla="*/ 715536 h 1057871"/>
              <a:gd name="connsiteX10" fmla="*/ 4 w 202292"/>
              <a:gd name="connsiteY10" fmla="*/ 595220 h 1057871"/>
              <a:gd name="connsiteX11" fmla="*/ 120320 w 202292"/>
              <a:gd name="connsiteY11" fmla="*/ 234273 h 1057871"/>
              <a:gd name="connsiteX12" fmla="*/ 86631 w 202292"/>
              <a:gd name="connsiteY12" fmla="*/ 272774 h 1057871"/>
              <a:gd name="connsiteX13" fmla="*/ 202135 w 202292"/>
              <a:gd name="connsiteY13" fmla="*/ 3266 h 105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292" h="1057871">
                <a:moveTo>
                  <a:pt x="202135" y="3266"/>
                </a:moveTo>
                <a:cubicBezTo>
                  <a:pt x="197323" y="39361"/>
                  <a:pt x="82621" y="378652"/>
                  <a:pt x="57756" y="489342"/>
                </a:cubicBezTo>
                <a:cubicBezTo>
                  <a:pt x="32891" y="600032"/>
                  <a:pt x="52943" y="660993"/>
                  <a:pt x="52943" y="667410"/>
                </a:cubicBezTo>
                <a:cubicBezTo>
                  <a:pt x="52943" y="673827"/>
                  <a:pt x="57756" y="483727"/>
                  <a:pt x="57756" y="527843"/>
                </a:cubicBezTo>
                <a:cubicBezTo>
                  <a:pt x="57756" y="571959"/>
                  <a:pt x="53745" y="866331"/>
                  <a:pt x="52943" y="932104"/>
                </a:cubicBezTo>
                <a:cubicBezTo>
                  <a:pt x="52141" y="997877"/>
                  <a:pt x="59360" y="946542"/>
                  <a:pt x="52943" y="922479"/>
                </a:cubicBezTo>
                <a:cubicBezTo>
                  <a:pt x="46526" y="898416"/>
                  <a:pt x="16848" y="765266"/>
                  <a:pt x="14442" y="787725"/>
                </a:cubicBezTo>
                <a:cubicBezTo>
                  <a:pt x="12036" y="810184"/>
                  <a:pt x="38505" y="1072473"/>
                  <a:pt x="38505" y="1057233"/>
                </a:cubicBezTo>
                <a:cubicBezTo>
                  <a:pt x="38505" y="1041993"/>
                  <a:pt x="4" y="753234"/>
                  <a:pt x="14442" y="696285"/>
                </a:cubicBezTo>
                <a:cubicBezTo>
                  <a:pt x="28880" y="639336"/>
                  <a:pt x="127538" y="732380"/>
                  <a:pt x="125132" y="715536"/>
                </a:cubicBezTo>
                <a:cubicBezTo>
                  <a:pt x="122726" y="698692"/>
                  <a:pt x="806" y="675430"/>
                  <a:pt x="4" y="595220"/>
                </a:cubicBezTo>
                <a:cubicBezTo>
                  <a:pt x="-798" y="515010"/>
                  <a:pt x="105882" y="288014"/>
                  <a:pt x="120320" y="234273"/>
                </a:cubicBezTo>
                <a:cubicBezTo>
                  <a:pt x="134758" y="180532"/>
                  <a:pt x="72995" y="304056"/>
                  <a:pt x="86631" y="272774"/>
                </a:cubicBezTo>
                <a:cubicBezTo>
                  <a:pt x="100267" y="241492"/>
                  <a:pt x="206947" y="-32829"/>
                  <a:pt x="202135" y="32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090A6538-CBB5-AC4E-7E53-7ADA1BC585E7}"/>
              </a:ext>
            </a:extLst>
          </p:cNvPr>
          <p:cNvSpPr/>
          <p:nvPr/>
        </p:nvSpPr>
        <p:spPr>
          <a:xfrm>
            <a:off x="4729262" y="5029968"/>
            <a:ext cx="319267" cy="809629"/>
          </a:xfrm>
          <a:custGeom>
            <a:avLst/>
            <a:gdLst>
              <a:gd name="connsiteX0" fmla="*/ 309563 w 319267"/>
              <a:gd name="connsiteY0" fmla="*/ 28108 h 809629"/>
              <a:gd name="connsiteX1" fmla="*/ 88182 w 319267"/>
              <a:gd name="connsiteY1" fmla="*/ 668188 h 809629"/>
              <a:gd name="connsiteX2" fmla="*/ 49681 w 319267"/>
              <a:gd name="connsiteY2" fmla="*/ 807754 h 809629"/>
              <a:gd name="connsiteX3" fmla="*/ 40056 w 319267"/>
              <a:gd name="connsiteY3" fmla="*/ 615249 h 809629"/>
              <a:gd name="connsiteX4" fmla="*/ 141121 w 319267"/>
              <a:gd name="connsiteY4" fmla="*/ 364992 h 809629"/>
              <a:gd name="connsiteX5" fmla="*/ 1555 w 319267"/>
              <a:gd name="connsiteY5" fmla="*/ 581560 h 809629"/>
              <a:gd name="connsiteX6" fmla="*/ 251812 w 319267"/>
              <a:gd name="connsiteY6" fmla="*/ 158049 h 809629"/>
              <a:gd name="connsiteX7" fmla="*/ 309563 w 319267"/>
              <a:gd name="connsiteY7" fmla="*/ 28108 h 80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67" h="809629">
                <a:moveTo>
                  <a:pt x="309563" y="28108"/>
                </a:moveTo>
                <a:cubicBezTo>
                  <a:pt x="282291" y="113131"/>
                  <a:pt x="131496" y="538247"/>
                  <a:pt x="88182" y="668188"/>
                </a:cubicBezTo>
                <a:cubicBezTo>
                  <a:pt x="44868" y="798129"/>
                  <a:pt x="57702" y="816577"/>
                  <a:pt x="49681" y="807754"/>
                </a:cubicBezTo>
                <a:cubicBezTo>
                  <a:pt x="41660" y="798931"/>
                  <a:pt x="24816" y="689043"/>
                  <a:pt x="40056" y="615249"/>
                </a:cubicBezTo>
                <a:cubicBezTo>
                  <a:pt x="55296" y="541455"/>
                  <a:pt x="147538" y="370607"/>
                  <a:pt x="141121" y="364992"/>
                </a:cubicBezTo>
                <a:cubicBezTo>
                  <a:pt x="134704" y="359377"/>
                  <a:pt x="-16893" y="616050"/>
                  <a:pt x="1555" y="581560"/>
                </a:cubicBezTo>
                <a:cubicBezTo>
                  <a:pt x="20003" y="547070"/>
                  <a:pt x="200477" y="246281"/>
                  <a:pt x="251812" y="158049"/>
                </a:cubicBezTo>
                <a:cubicBezTo>
                  <a:pt x="303147" y="69818"/>
                  <a:pt x="336835" y="-56915"/>
                  <a:pt x="309563" y="281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891940DC-D5BF-C38C-B67E-F68835BBA7FB}"/>
              </a:ext>
            </a:extLst>
          </p:cNvPr>
          <p:cNvSpPr/>
          <p:nvPr/>
        </p:nvSpPr>
        <p:spPr>
          <a:xfrm>
            <a:off x="5043635" y="5226100"/>
            <a:ext cx="264841" cy="695259"/>
          </a:xfrm>
          <a:custGeom>
            <a:avLst/>
            <a:gdLst>
              <a:gd name="connsiteX0" fmla="*/ 264698 w 264841"/>
              <a:gd name="connsiteY0" fmla="*/ 418 h 695259"/>
              <a:gd name="connsiteX1" fmla="*/ 81818 w 264841"/>
              <a:gd name="connsiteY1" fmla="*/ 337302 h 695259"/>
              <a:gd name="connsiteX2" fmla="*/ 101068 w 264841"/>
              <a:gd name="connsiteY2" fmla="*/ 592372 h 695259"/>
              <a:gd name="connsiteX3" fmla="*/ 105881 w 264841"/>
              <a:gd name="connsiteY3" fmla="*/ 592372 h 695259"/>
              <a:gd name="connsiteX4" fmla="*/ 134757 w 264841"/>
              <a:gd name="connsiteY4" fmla="*/ 664561 h 695259"/>
              <a:gd name="connsiteX5" fmla="*/ 3 w 264841"/>
              <a:gd name="connsiteY5" fmla="*/ 693437 h 695259"/>
              <a:gd name="connsiteX6" fmla="*/ 129944 w 264841"/>
              <a:gd name="connsiteY6" fmla="*/ 616435 h 695259"/>
              <a:gd name="connsiteX7" fmla="*/ 48129 w 264841"/>
              <a:gd name="connsiteY7" fmla="*/ 529807 h 695259"/>
              <a:gd name="connsiteX8" fmla="*/ 43317 w 264841"/>
              <a:gd name="connsiteY8" fmla="*/ 361365 h 695259"/>
              <a:gd name="connsiteX9" fmla="*/ 48129 w 264841"/>
              <a:gd name="connsiteY9" fmla="*/ 269925 h 695259"/>
              <a:gd name="connsiteX10" fmla="*/ 264698 w 264841"/>
              <a:gd name="connsiteY10" fmla="*/ 418 h 69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841" h="695259">
                <a:moveTo>
                  <a:pt x="264698" y="418"/>
                </a:moveTo>
                <a:cubicBezTo>
                  <a:pt x="270313" y="11648"/>
                  <a:pt x="109090" y="238643"/>
                  <a:pt x="81818" y="337302"/>
                </a:cubicBezTo>
                <a:cubicBezTo>
                  <a:pt x="54546" y="435961"/>
                  <a:pt x="101068" y="592372"/>
                  <a:pt x="101068" y="592372"/>
                </a:cubicBezTo>
                <a:cubicBezTo>
                  <a:pt x="105078" y="634884"/>
                  <a:pt x="100266" y="580341"/>
                  <a:pt x="105881" y="592372"/>
                </a:cubicBezTo>
                <a:cubicBezTo>
                  <a:pt x="111496" y="604403"/>
                  <a:pt x="152403" y="647717"/>
                  <a:pt x="134757" y="664561"/>
                </a:cubicBezTo>
                <a:cubicBezTo>
                  <a:pt x="117111" y="681405"/>
                  <a:pt x="805" y="701458"/>
                  <a:pt x="3" y="693437"/>
                </a:cubicBezTo>
                <a:cubicBezTo>
                  <a:pt x="-799" y="685416"/>
                  <a:pt x="121923" y="643707"/>
                  <a:pt x="129944" y="616435"/>
                </a:cubicBezTo>
                <a:cubicBezTo>
                  <a:pt x="137965" y="589163"/>
                  <a:pt x="62567" y="572319"/>
                  <a:pt x="48129" y="529807"/>
                </a:cubicBezTo>
                <a:cubicBezTo>
                  <a:pt x="33691" y="487295"/>
                  <a:pt x="43317" y="404679"/>
                  <a:pt x="43317" y="361365"/>
                </a:cubicBezTo>
                <a:cubicBezTo>
                  <a:pt x="43317" y="318051"/>
                  <a:pt x="16045" y="332489"/>
                  <a:pt x="48129" y="269925"/>
                </a:cubicBezTo>
                <a:cubicBezTo>
                  <a:pt x="80213" y="207361"/>
                  <a:pt x="259083" y="-10812"/>
                  <a:pt x="264698" y="4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7BBB9DF1-EA15-B49D-547A-B59C51DF9CDD}"/>
              </a:ext>
            </a:extLst>
          </p:cNvPr>
          <p:cNvSpPr/>
          <p:nvPr/>
        </p:nvSpPr>
        <p:spPr>
          <a:xfrm>
            <a:off x="3969607" y="5129471"/>
            <a:ext cx="251085" cy="352121"/>
          </a:xfrm>
          <a:custGeom>
            <a:avLst/>
            <a:gdLst>
              <a:gd name="connsiteX0" fmla="*/ 251071 w 251085"/>
              <a:gd name="connsiteY0" fmla="*/ 794 h 352121"/>
              <a:gd name="connsiteX1" fmla="*/ 87441 w 251085"/>
              <a:gd name="connsiteY1" fmla="*/ 217363 h 352121"/>
              <a:gd name="connsiteX2" fmla="*/ 68191 w 251085"/>
              <a:gd name="connsiteY2" fmla="*/ 352116 h 352121"/>
              <a:gd name="connsiteX3" fmla="*/ 82629 w 251085"/>
              <a:gd name="connsiteY3" fmla="*/ 222175 h 352121"/>
              <a:gd name="connsiteX4" fmla="*/ 101879 w 251085"/>
              <a:gd name="connsiteY4" fmla="*/ 68171 h 352121"/>
              <a:gd name="connsiteX5" fmla="*/ 814 w 251085"/>
              <a:gd name="connsiteY5" fmla="*/ 236613 h 352121"/>
              <a:gd name="connsiteX6" fmla="*/ 58566 w 251085"/>
              <a:gd name="connsiteY6" fmla="*/ 63358 h 352121"/>
              <a:gd name="connsiteX7" fmla="*/ 135568 w 251085"/>
              <a:gd name="connsiteY7" fmla="*/ 794 h 352121"/>
              <a:gd name="connsiteX8" fmla="*/ 29690 w 251085"/>
              <a:gd name="connsiteY8" fmla="*/ 29670 h 352121"/>
              <a:gd name="connsiteX9" fmla="*/ 154818 w 251085"/>
              <a:gd name="connsiteY9" fmla="*/ 53733 h 352121"/>
              <a:gd name="connsiteX10" fmla="*/ 97067 w 251085"/>
              <a:gd name="connsiteY10" fmla="*/ 145173 h 352121"/>
              <a:gd name="connsiteX11" fmla="*/ 251071 w 251085"/>
              <a:gd name="connsiteY11" fmla="*/ 794 h 35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085" h="352121">
                <a:moveTo>
                  <a:pt x="251071" y="794"/>
                </a:moveTo>
                <a:cubicBezTo>
                  <a:pt x="249467" y="12826"/>
                  <a:pt x="117921" y="158809"/>
                  <a:pt x="87441" y="217363"/>
                </a:cubicBezTo>
                <a:cubicBezTo>
                  <a:pt x="56961" y="275917"/>
                  <a:pt x="68993" y="351314"/>
                  <a:pt x="68191" y="352116"/>
                </a:cubicBezTo>
                <a:cubicBezTo>
                  <a:pt x="67389" y="352918"/>
                  <a:pt x="77014" y="269499"/>
                  <a:pt x="82629" y="222175"/>
                </a:cubicBezTo>
                <a:cubicBezTo>
                  <a:pt x="88244" y="174851"/>
                  <a:pt x="115515" y="65765"/>
                  <a:pt x="101879" y="68171"/>
                </a:cubicBezTo>
                <a:cubicBezTo>
                  <a:pt x="88243" y="70577"/>
                  <a:pt x="8033" y="237415"/>
                  <a:pt x="814" y="236613"/>
                </a:cubicBezTo>
                <a:cubicBezTo>
                  <a:pt x="-6405" y="235811"/>
                  <a:pt x="36107" y="102661"/>
                  <a:pt x="58566" y="63358"/>
                </a:cubicBezTo>
                <a:cubicBezTo>
                  <a:pt x="81025" y="24055"/>
                  <a:pt x="140381" y="6409"/>
                  <a:pt x="135568" y="794"/>
                </a:cubicBezTo>
                <a:cubicBezTo>
                  <a:pt x="130755" y="-4821"/>
                  <a:pt x="26482" y="20847"/>
                  <a:pt x="29690" y="29670"/>
                </a:cubicBezTo>
                <a:cubicBezTo>
                  <a:pt x="32898" y="38493"/>
                  <a:pt x="143589" y="34483"/>
                  <a:pt x="154818" y="53733"/>
                </a:cubicBezTo>
                <a:cubicBezTo>
                  <a:pt x="166047" y="72983"/>
                  <a:pt x="77014" y="148381"/>
                  <a:pt x="97067" y="145173"/>
                </a:cubicBezTo>
                <a:cubicBezTo>
                  <a:pt x="117120" y="141965"/>
                  <a:pt x="252675" y="-11238"/>
                  <a:pt x="251071" y="7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2264462D-9C90-6257-D856-D81A087B9261}"/>
              </a:ext>
            </a:extLst>
          </p:cNvPr>
          <p:cNvSpPr/>
          <p:nvPr/>
        </p:nvSpPr>
        <p:spPr>
          <a:xfrm>
            <a:off x="4054802" y="5221314"/>
            <a:ext cx="601885" cy="392353"/>
          </a:xfrm>
          <a:custGeom>
            <a:avLst/>
            <a:gdLst>
              <a:gd name="connsiteX0" fmla="*/ 214002 w 601885"/>
              <a:gd name="connsiteY0" fmla="*/ 391 h 392353"/>
              <a:gd name="connsiteX1" fmla="*/ 329505 w 601885"/>
              <a:gd name="connsiteY1" fmla="*/ 48518 h 392353"/>
              <a:gd name="connsiteX2" fmla="*/ 541261 w 601885"/>
              <a:gd name="connsiteY2" fmla="*/ 72581 h 392353"/>
              <a:gd name="connsiteX3" fmla="*/ 435383 w 601885"/>
              <a:gd name="connsiteY3" fmla="*/ 111082 h 392353"/>
              <a:gd name="connsiteX4" fmla="*/ 584575 w 601885"/>
              <a:gd name="connsiteY4" fmla="*/ 130332 h 392353"/>
              <a:gd name="connsiteX5" fmla="*/ 392070 w 601885"/>
              <a:gd name="connsiteY5" fmla="*/ 207334 h 392353"/>
              <a:gd name="connsiteX6" fmla="*/ 574950 w 601885"/>
              <a:gd name="connsiteY6" fmla="*/ 188084 h 392353"/>
              <a:gd name="connsiteX7" fmla="*/ 324693 w 601885"/>
              <a:gd name="connsiteY7" fmla="*/ 274711 h 392353"/>
              <a:gd name="connsiteX8" fmla="*/ 214002 w 601885"/>
              <a:gd name="connsiteY8" fmla="*/ 289149 h 392353"/>
              <a:gd name="connsiteX9" fmla="*/ 88874 w 601885"/>
              <a:gd name="connsiteY9" fmla="*/ 318025 h 392353"/>
              <a:gd name="connsiteX10" fmla="*/ 11872 w 601885"/>
              <a:gd name="connsiteY10" fmla="*/ 390214 h 392353"/>
              <a:gd name="connsiteX11" fmla="*/ 348756 w 601885"/>
              <a:gd name="connsiteY11" fmla="*/ 226585 h 392353"/>
              <a:gd name="connsiteX12" fmla="*/ 406507 w 601885"/>
              <a:gd name="connsiteY12" fmla="*/ 135145 h 392353"/>
              <a:gd name="connsiteX13" fmla="*/ 387257 w 601885"/>
              <a:gd name="connsiteY13" fmla="*/ 207334 h 392353"/>
              <a:gd name="connsiteX14" fmla="*/ 599013 w 601885"/>
              <a:gd name="connsiteY14" fmla="*/ 77393 h 392353"/>
              <a:gd name="connsiteX15" fmla="*/ 214002 w 601885"/>
              <a:gd name="connsiteY15" fmla="*/ 391 h 3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1885" h="392353">
                <a:moveTo>
                  <a:pt x="214002" y="391"/>
                </a:moveTo>
                <a:cubicBezTo>
                  <a:pt x="169084" y="-4422"/>
                  <a:pt x="274962" y="36486"/>
                  <a:pt x="329505" y="48518"/>
                </a:cubicBezTo>
                <a:cubicBezTo>
                  <a:pt x="384048" y="60550"/>
                  <a:pt x="523615" y="62154"/>
                  <a:pt x="541261" y="72581"/>
                </a:cubicBezTo>
                <a:cubicBezTo>
                  <a:pt x="558907" y="83008"/>
                  <a:pt x="428164" y="101457"/>
                  <a:pt x="435383" y="111082"/>
                </a:cubicBezTo>
                <a:cubicBezTo>
                  <a:pt x="442602" y="120707"/>
                  <a:pt x="591794" y="114290"/>
                  <a:pt x="584575" y="130332"/>
                </a:cubicBezTo>
                <a:cubicBezTo>
                  <a:pt x="577356" y="146374"/>
                  <a:pt x="393674" y="197709"/>
                  <a:pt x="392070" y="207334"/>
                </a:cubicBezTo>
                <a:cubicBezTo>
                  <a:pt x="390466" y="216959"/>
                  <a:pt x="586179" y="176855"/>
                  <a:pt x="574950" y="188084"/>
                </a:cubicBezTo>
                <a:cubicBezTo>
                  <a:pt x="563721" y="199313"/>
                  <a:pt x="384851" y="257867"/>
                  <a:pt x="324693" y="274711"/>
                </a:cubicBezTo>
                <a:cubicBezTo>
                  <a:pt x="264535" y="291555"/>
                  <a:pt x="253305" y="281930"/>
                  <a:pt x="214002" y="289149"/>
                </a:cubicBezTo>
                <a:cubicBezTo>
                  <a:pt x="174699" y="296368"/>
                  <a:pt x="122562" y="301181"/>
                  <a:pt x="88874" y="318025"/>
                </a:cubicBezTo>
                <a:cubicBezTo>
                  <a:pt x="55186" y="334869"/>
                  <a:pt x="-31442" y="405454"/>
                  <a:pt x="11872" y="390214"/>
                </a:cubicBezTo>
                <a:cubicBezTo>
                  <a:pt x="55186" y="374974"/>
                  <a:pt x="282984" y="269097"/>
                  <a:pt x="348756" y="226585"/>
                </a:cubicBezTo>
                <a:cubicBezTo>
                  <a:pt x="414529" y="184074"/>
                  <a:pt x="400090" y="138353"/>
                  <a:pt x="406507" y="135145"/>
                </a:cubicBezTo>
                <a:cubicBezTo>
                  <a:pt x="412924" y="131937"/>
                  <a:pt x="355173" y="216959"/>
                  <a:pt x="387257" y="207334"/>
                </a:cubicBezTo>
                <a:cubicBezTo>
                  <a:pt x="419341" y="197709"/>
                  <a:pt x="628691" y="108675"/>
                  <a:pt x="599013" y="77393"/>
                </a:cubicBezTo>
                <a:cubicBezTo>
                  <a:pt x="569335" y="46111"/>
                  <a:pt x="258920" y="5204"/>
                  <a:pt x="214002" y="3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F95B7B7E-8A37-BBBD-6553-652772249F32}"/>
              </a:ext>
            </a:extLst>
          </p:cNvPr>
          <p:cNvSpPr/>
          <p:nvPr/>
        </p:nvSpPr>
        <p:spPr>
          <a:xfrm>
            <a:off x="4043804" y="5067394"/>
            <a:ext cx="316665" cy="501232"/>
          </a:xfrm>
          <a:custGeom>
            <a:avLst/>
            <a:gdLst>
              <a:gd name="connsiteX0" fmla="*/ 80621 w 316665"/>
              <a:gd name="connsiteY0" fmla="*/ 14745 h 501232"/>
              <a:gd name="connsiteX1" fmla="*/ 138373 w 316665"/>
              <a:gd name="connsiteY1" fmla="*/ 58059 h 501232"/>
              <a:gd name="connsiteX2" fmla="*/ 215375 w 316665"/>
              <a:gd name="connsiteY2" fmla="*/ 130248 h 501232"/>
              <a:gd name="connsiteX3" fmla="*/ 109497 w 316665"/>
              <a:gd name="connsiteY3" fmla="*/ 269814 h 501232"/>
              <a:gd name="connsiteX4" fmla="*/ 253876 w 316665"/>
              <a:gd name="connsiteY4" fmla="*/ 207250 h 501232"/>
              <a:gd name="connsiteX5" fmla="*/ 46933 w 316665"/>
              <a:gd name="connsiteY5" fmla="*/ 404568 h 501232"/>
              <a:gd name="connsiteX6" fmla="*/ 3619 w 316665"/>
              <a:gd name="connsiteY6" fmla="*/ 500821 h 501232"/>
              <a:gd name="connsiteX7" fmla="*/ 37308 w 316665"/>
              <a:gd name="connsiteY7" fmla="*/ 370880 h 501232"/>
              <a:gd name="connsiteX8" fmla="*/ 311628 w 316665"/>
              <a:gd name="connsiteY8" fmla="*/ 163937 h 501232"/>
              <a:gd name="connsiteX9" fmla="*/ 128748 w 316665"/>
              <a:gd name="connsiteY9" fmla="*/ 245751 h 501232"/>
              <a:gd name="connsiteX10" fmla="*/ 138373 w 316665"/>
              <a:gd name="connsiteY10" fmla="*/ 192812 h 501232"/>
              <a:gd name="connsiteX11" fmla="*/ 109497 w 316665"/>
              <a:gd name="connsiteY11" fmla="*/ 212063 h 501232"/>
              <a:gd name="connsiteX12" fmla="*/ 282752 w 316665"/>
              <a:gd name="connsiteY12" fmla="*/ 110998 h 501232"/>
              <a:gd name="connsiteX13" fmla="*/ 215375 w 316665"/>
              <a:gd name="connsiteY13" fmla="*/ 307 h 501232"/>
              <a:gd name="connsiteX14" fmla="*/ 316440 w 316665"/>
              <a:gd name="connsiteY14" fmla="*/ 77309 h 501232"/>
              <a:gd name="connsiteX15" fmla="*/ 181687 w 316665"/>
              <a:gd name="connsiteY15" fmla="*/ 58059 h 501232"/>
              <a:gd name="connsiteX16" fmla="*/ 80621 w 316665"/>
              <a:gd name="connsiteY16" fmla="*/ 14745 h 5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665" h="501232">
                <a:moveTo>
                  <a:pt x="80621" y="14745"/>
                </a:moveTo>
                <a:cubicBezTo>
                  <a:pt x="73402" y="14745"/>
                  <a:pt x="115914" y="38809"/>
                  <a:pt x="138373" y="58059"/>
                </a:cubicBezTo>
                <a:cubicBezTo>
                  <a:pt x="160832" y="77309"/>
                  <a:pt x="220188" y="94956"/>
                  <a:pt x="215375" y="130248"/>
                </a:cubicBezTo>
                <a:cubicBezTo>
                  <a:pt x="210562" y="165540"/>
                  <a:pt x="103080" y="256980"/>
                  <a:pt x="109497" y="269814"/>
                </a:cubicBezTo>
                <a:cubicBezTo>
                  <a:pt x="115914" y="282648"/>
                  <a:pt x="264303" y="184791"/>
                  <a:pt x="253876" y="207250"/>
                </a:cubicBezTo>
                <a:cubicBezTo>
                  <a:pt x="243449" y="229709"/>
                  <a:pt x="88642" y="355640"/>
                  <a:pt x="46933" y="404568"/>
                </a:cubicBezTo>
                <a:cubicBezTo>
                  <a:pt x="5224" y="453496"/>
                  <a:pt x="5223" y="506436"/>
                  <a:pt x="3619" y="500821"/>
                </a:cubicBezTo>
                <a:cubicBezTo>
                  <a:pt x="2015" y="495206"/>
                  <a:pt x="-14027" y="427027"/>
                  <a:pt x="37308" y="370880"/>
                </a:cubicBezTo>
                <a:cubicBezTo>
                  <a:pt x="88643" y="314733"/>
                  <a:pt x="296388" y="184792"/>
                  <a:pt x="311628" y="163937"/>
                </a:cubicBezTo>
                <a:cubicBezTo>
                  <a:pt x="326868" y="143082"/>
                  <a:pt x="157624" y="240939"/>
                  <a:pt x="128748" y="245751"/>
                </a:cubicBezTo>
                <a:cubicBezTo>
                  <a:pt x="99872" y="250563"/>
                  <a:pt x="141582" y="198427"/>
                  <a:pt x="138373" y="192812"/>
                </a:cubicBezTo>
                <a:cubicBezTo>
                  <a:pt x="135165" y="187197"/>
                  <a:pt x="85434" y="225699"/>
                  <a:pt x="109497" y="212063"/>
                </a:cubicBezTo>
                <a:cubicBezTo>
                  <a:pt x="133560" y="198427"/>
                  <a:pt x="265106" y="146291"/>
                  <a:pt x="282752" y="110998"/>
                </a:cubicBezTo>
                <a:cubicBezTo>
                  <a:pt x="300398" y="75705"/>
                  <a:pt x="209760" y="5922"/>
                  <a:pt x="215375" y="307"/>
                </a:cubicBezTo>
                <a:cubicBezTo>
                  <a:pt x="220990" y="-5308"/>
                  <a:pt x="322055" y="67684"/>
                  <a:pt x="316440" y="77309"/>
                </a:cubicBezTo>
                <a:cubicBezTo>
                  <a:pt x="310825" y="86934"/>
                  <a:pt x="216980" y="65278"/>
                  <a:pt x="181687" y="58059"/>
                </a:cubicBezTo>
                <a:cubicBezTo>
                  <a:pt x="146394" y="50840"/>
                  <a:pt x="87840" y="14745"/>
                  <a:pt x="80621" y="147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2572AD89-52CE-60E5-CBBA-0506498846A0}"/>
              </a:ext>
            </a:extLst>
          </p:cNvPr>
          <p:cNvSpPr/>
          <p:nvPr/>
        </p:nvSpPr>
        <p:spPr>
          <a:xfrm>
            <a:off x="1534792" y="4406847"/>
            <a:ext cx="2098378" cy="206515"/>
          </a:xfrm>
          <a:custGeom>
            <a:avLst/>
            <a:gdLst>
              <a:gd name="connsiteX0" fmla="*/ 14608 w 2098378"/>
              <a:gd name="connsiteY0" fmla="*/ 88953 h 206515"/>
              <a:gd name="connsiteX1" fmla="*/ 2033908 w 2098378"/>
              <a:gd name="connsiteY1" fmla="*/ 177853 h 206515"/>
              <a:gd name="connsiteX2" fmla="*/ 1360808 w 2098378"/>
              <a:gd name="connsiteY2" fmla="*/ 203253 h 206515"/>
              <a:gd name="connsiteX3" fmla="*/ 2097408 w 2098378"/>
              <a:gd name="connsiteY3" fmla="*/ 114353 h 206515"/>
              <a:gd name="connsiteX4" fmla="*/ 1170308 w 2098378"/>
              <a:gd name="connsiteY4" fmla="*/ 53 h 206515"/>
              <a:gd name="connsiteX5" fmla="*/ 14608 w 2098378"/>
              <a:gd name="connsiteY5" fmla="*/ 88953 h 20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378" h="206515">
                <a:moveTo>
                  <a:pt x="14608" y="88953"/>
                </a:moveTo>
                <a:cubicBezTo>
                  <a:pt x="158541" y="118586"/>
                  <a:pt x="1809541" y="158803"/>
                  <a:pt x="2033908" y="177853"/>
                </a:cubicBezTo>
                <a:cubicBezTo>
                  <a:pt x="2258275" y="196903"/>
                  <a:pt x="1350225" y="213836"/>
                  <a:pt x="1360808" y="203253"/>
                </a:cubicBezTo>
                <a:cubicBezTo>
                  <a:pt x="1371391" y="192670"/>
                  <a:pt x="2129158" y="148220"/>
                  <a:pt x="2097408" y="114353"/>
                </a:cubicBezTo>
                <a:cubicBezTo>
                  <a:pt x="2065658" y="80486"/>
                  <a:pt x="1511091" y="2170"/>
                  <a:pt x="1170308" y="53"/>
                </a:cubicBezTo>
                <a:cubicBezTo>
                  <a:pt x="829525" y="-2064"/>
                  <a:pt x="-129325" y="59320"/>
                  <a:pt x="14608" y="88953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D3007EEE-13F9-7EF2-725A-A60420D93936}"/>
              </a:ext>
            </a:extLst>
          </p:cNvPr>
          <p:cNvSpPr/>
          <p:nvPr/>
        </p:nvSpPr>
        <p:spPr>
          <a:xfrm>
            <a:off x="8343620" y="4469503"/>
            <a:ext cx="1377343" cy="142938"/>
          </a:xfrm>
          <a:custGeom>
            <a:avLst/>
            <a:gdLst>
              <a:gd name="connsiteX0" fmla="*/ 280 w 1377343"/>
              <a:gd name="connsiteY0" fmla="*/ 13597 h 142938"/>
              <a:gd name="connsiteX1" fmla="*/ 1371880 w 1377343"/>
              <a:gd name="connsiteY1" fmla="*/ 13597 h 142938"/>
              <a:gd name="connsiteX2" fmla="*/ 508280 w 1377343"/>
              <a:gd name="connsiteY2" fmla="*/ 102497 h 142938"/>
              <a:gd name="connsiteX3" fmla="*/ 1244880 w 1377343"/>
              <a:gd name="connsiteY3" fmla="*/ 140597 h 142938"/>
              <a:gd name="connsiteX4" fmla="*/ 280 w 1377343"/>
              <a:gd name="connsiteY4" fmla="*/ 13597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343" h="142938">
                <a:moveTo>
                  <a:pt x="280" y="13597"/>
                </a:moveTo>
                <a:cubicBezTo>
                  <a:pt x="21447" y="-7570"/>
                  <a:pt x="1287213" y="-1220"/>
                  <a:pt x="1371880" y="13597"/>
                </a:cubicBezTo>
                <a:cubicBezTo>
                  <a:pt x="1456547" y="28414"/>
                  <a:pt x="529447" y="81330"/>
                  <a:pt x="508280" y="102497"/>
                </a:cubicBezTo>
                <a:cubicBezTo>
                  <a:pt x="487113" y="123664"/>
                  <a:pt x="1325313" y="151180"/>
                  <a:pt x="1244880" y="140597"/>
                </a:cubicBezTo>
                <a:cubicBezTo>
                  <a:pt x="1164447" y="130014"/>
                  <a:pt x="-20887" y="34764"/>
                  <a:pt x="280" y="13597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5B3FA8DB-8A54-2F8B-6B6D-93CCA587E04D}"/>
              </a:ext>
            </a:extLst>
          </p:cNvPr>
          <p:cNvSpPr/>
          <p:nvPr/>
        </p:nvSpPr>
        <p:spPr>
          <a:xfrm>
            <a:off x="8103939" y="4511647"/>
            <a:ext cx="1540101" cy="5586772"/>
          </a:xfrm>
          <a:custGeom>
            <a:avLst/>
            <a:gdLst>
              <a:gd name="connsiteX0" fmla="*/ 1408361 w 1540101"/>
              <a:gd name="connsiteY0" fmla="*/ 34953 h 5586772"/>
              <a:gd name="connsiteX1" fmla="*/ 11361 w 1540101"/>
              <a:gd name="connsiteY1" fmla="*/ 733453 h 5586772"/>
              <a:gd name="connsiteX2" fmla="*/ 735261 w 1540101"/>
              <a:gd name="connsiteY2" fmla="*/ 1152553 h 5586772"/>
              <a:gd name="connsiteX3" fmla="*/ 506661 w 1540101"/>
              <a:gd name="connsiteY3" fmla="*/ 1774853 h 5586772"/>
              <a:gd name="connsiteX4" fmla="*/ 671761 w 1540101"/>
              <a:gd name="connsiteY4" fmla="*/ 2625753 h 5586772"/>
              <a:gd name="connsiteX5" fmla="*/ 1192461 w 1540101"/>
              <a:gd name="connsiteY5" fmla="*/ 3641753 h 5586772"/>
              <a:gd name="connsiteX6" fmla="*/ 786061 w 1540101"/>
              <a:gd name="connsiteY6" fmla="*/ 3019453 h 5586772"/>
              <a:gd name="connsiteX7" fmla="*/ 1395661 w 1540101"/>
              <a:gd name="connsiteY7" fmla="*/ 5559453 h 5586772"/>
              <a:gd name="connsiteX8" fmla="*/ 1116261 w 1540101"/>
              <a:gd name="connsiteY8" fmla="*/ 4187853 h 5586772"/>
              <a:gd name="connsiteX9" fmla="*/ 176461 w 1540101"/>
              <a:gd name="connsiteY9" fmla="*/ 1482753 h 5586772"/>
              <a:gd name="connsiteX10" fmla="*/ 1344861 w 1540101"/>
              <a:gd name="connsiteY10" fmla="*/ 250853 h 5586772"/>
              <a:gd name="connsiteX11" fmla="*/ 1408361 w 1540101"/>
              <a:gd name="connsiteY11" fmla="*/ 34953 h 558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0101" h="5586772">
                <a:moveTo>
                  <a:pt x="1408361" y="34953"/>
                </a:moveTo>
                <a:cubicBezTo>
                  <a:pt x="1186111" y="115386"/>
                  <a:pt x="123544" y="547187"/>
                  <a:pt x="11361" y="733453"/>
                </a:cubicBezTo>
                <a:cubicBezTo>
                  <a:pt x="-100822" y="919719"/>
                  <a:pt x="652711" y="978986"/>
                  <a:pt x="735261" y="1152553"/>
                </a:cubicBezTo>
                <a:cubicBezTo>
                  <a:pt x="817811" y="1326120"/>
                  <a:pt x="517244" y="1529320"/>
                  <a:pt x="506661" y="1774853"/>
                </a:cubicBezTo>
                <a:cubicBezTo>
                  <a:pt x="496078" y="2020386"/>
                  <a:pt x="557461" y="2314603"/>
                  <a:pt x="671761" y="2625753"/>
                </a:cubicBezTo>
                <a:cubicBezTo>
                  <a:pt x="786061" y="2936903"/>
                  <a:pt x="1173411" y="3576136"/>
                  <a:pt x="1192461" y="3641753"/>
                </a:cubicBezTo>
                <a:cubicBezTo>
                  <a:pt x="1211511" y="3707370"/>
                  <a:pt x="752194" y="2699836"/>
                  <a:pt x="786061" y="3019453"/>
                </a:cubicBezTo>
                <a:cubicBezTo>
                  <a:pt x="819928" y="3339070"/>
                  <a:pt x="1340628" y="5364720"/>
                  <a:pt x="1395661" y="5559453"/>
                </a:cubicBezTo>
                <a:cubicBezTo>
                  <a:pt x="1450694" y="5754186"/>
                  <a:pt x="1319461" y="4867303"/>
                  <a:pt x="1116261" y="4187853"/>
                </a:cubicBezTo>
                <a:cubicBezTo>
                  <a:pt x="913061" y="3508403"/>
                  <a:pt x="138361" y="2138920"/>
                  <a:pt x="176461" y="1482753"/>
                </a:cubicBezTo>
                <a:cubicBezTo>
                  <a:pt x="214561" y="826586"/>
                  <a:pt x="1143778" y="494270"/>
                  <a:pt x="1344861" y="250853"/>
                </a:cubicBezTo>
                <a:cubicBezTo>
                  <a:pt x="1545944" y="7436"/>
                  <a:pt x="1630611" y="-45480"/>
                  <a:pt x="1408361" y="34953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38B10D8C-BE4A-3EFD-B222-E6ABF3BFD159}"/>
              </a:ext>
            </a:extLst>
          </p:cNvPr>
          <p:cNvSpPr/>
          <p:nvPr/>
        </p:nvSpPr>
        <p:spPr>
          <a:xfrm>
            <a:off x="333903" y="5767990"/>
            <a:ext cx="3634653" cy="5513118"/>
          </a:xfrm>
          <a:custGeom>
            <a:avLst/>
            <a:gdLst>
              <a:gd name="connsiteX0" fmla="*/ 567797 w 3634653"/>
              <a:gd name="connsiteY0" fmla="*/ 10510 h 5513118"/>
              <a:gd name="connsiteX1" fmla="*/ 2904597 w 3634653"/>
              <a:gd name="connsiteY1" fmla="*/ 797910 h 5513118"/>
              <a:gd name="connsiteX2" fmla="*/ 2726797 w 3634653"/>
              <a:gd name="connsiteY2" fmla="*/ 620110 h 5513118"/>
              <a:gd name="connsiteX3" fmla="*/ 3171297 w 3634653"/>
              <a:gd name="connsiteY3" fmla="*/ 785210 h 5513118"/>
              <a:gd name="connsiteX4" fmla="*/ 3247497 w 3634653"/>
              <a:gd name="connsiteY4" fmla="*/ 912210 h 5513118"/>
              <a:gd name="connsiteX5" fmla="*/ 3564997 w 3634653"/>
              <a:gd name="connsiteY5" fmla="*/ 1902810 h 5513118"/>
              <a:gd name="connsiteX6" fmla="*/ 3488797 w 3634653"/>
              <a:gd name="connsiteY6" fmla="*/ 1763110 h 5513118"/>
              <a:gd name="connsiteX7" fmla="*/ 3577697 w 3634653"/>
              <a:gd name="connsiteY7" fmla="*/ 2639410 h 5513118"/>
              <a:gd name="connsiteX8" fmla="*/ 2485497 w 3634653"/>
              <a:gd name="connsiteY8" fmla="*/ 3452210 h 5513118"/>
              <a:gd name="connsiteX9" fmla="*/ 3425297 w 3634653"/>
              <a:gd name="connsiteY9" fmla="*/ 3134710 h 5513118"/>
              <a:gd name="connsiteX10" fmla="*/ 21697 w 3634653"/>
              <a:gd name="connsiteY10" fmla="*/ 5509610 h 5513118"/>
              <a:gd name="connsiteX11" fmla="*/ 2028297 w 3634653"/>
              <a:gd name="connsiteY11" fmla="*/ 3617310 h 5513118"/>
              <a:gd name="connsiteX12" fmla="*/ 3222097 w 3634653"/>
              <a:gd name="connsiteY12" fmla="*/ 1610710 h 5513118"/>
              <a:gd name="connsiteX13" fmla="*/ 1418697 w 3634653"/>
              <a:gd name="connsiteY13" fmla="*/ 1039210 h 5513118"/>
              <a:gd name="connsiteX14" fmla="*/ 1101197 w 3634653"/>
              <a:gd name="connsiteY14" fmla="*/ 391510 h 5513118"/>
              <a:gd name="connsiteX15" fmla="*/ 567797 w 3634653"/>
              <a:gd name="connsiteY15" fmla="*/ 10510 h 5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34653" h="5513118">
                <a:moveTo>
                  <a:pt x="567797" y="10510"/>
                </a:moveTo>
                <a:cubicBezTo>
                  <a:pt x="868364" y="78243"/>
                  <a:pt x="2544764" y="696310"/>
                  <a:pt x="2904597" y="797910"/>
                </a:cubicBezTo>
                <a:cubicBezTo>
                  <a:pt x="3264430" y="899510"/>
                  <a:pt x="2682347" y="622227"/>
                  <a:pt x="2726797" y="620110"/>
                </a:cubicBezTo>
                <a:cubicBezTo>
                  <a:pt x="2771247" y="617993"/>
                  <a:pt x="3171297" y="785210"/>
                  <a:pt x="3171297" y="785210"/>
                </a:cubicBezTo>
                <a:cubicBezTo>
                  <a:pt x="3258080" y="833893"/>
                  <a:pt x="3181880" y="725943"/>
                  <a:pt x="3247497" y="912210"/>
                </a:cubicBezTo>
                <a:cubicBezTo>
                  <a:pt x="3313114" y="1098477"/>
                  <a:pt x="3524780" y="1760993"/>
                  <a:pt x="3564997" y="1902810"/>
                </a:cubicBezTo>
                <a:cubicBezTo>
                  <a:pt x="3605214" y="2044627"/>
                  <a:pt x="3486680" y="1640343"/>
                  <a:pt x="3488797" y="1763110"/>
                </a:cubicBezTo>
                <a:cubicBezTo>
                  <a:pt x="3490914" y="1885877"/>
                  <a:pt x="3744914" y="2357893"/>
                  <a:pt x="3577697" y="2639410"/>
                </a:cubicBezTo>
                <a:cubicBezTo>
                  <a:pt x="3410480" y="2920927"/>
                  <a:pt x="2510897" y="3369660"/>
                  <a:pt x="2485497" y="3452210"/>
                </a:cubicBezTo>
                <a:cubicBezTo>
                  <a:pt x="2460097" y="3534760"/>
                  <a:pt x="3835930" y="2791810"/>
                  <a:pt x="3425297" y="3134710"/>
                </a:cubicBezTo>
                <a:cubicBezTo>
                  <a:pt x="3014664" y="3477610"/>
                  <a:pt x="254530" y="5429177"/>
                  <a:pt x="21697" y="5509610"/>
                </a:cubicBezTo>
                <a:cubicBezTo>
                  <a:pt x="-211136" y="5590043"/>
                  <a:pt x="1494897" y="4267127"/>
                  <a:pt x="2028297" y="3617310"/>
                </a:cubicBezTo>
                <a:cubicBezTo>
                  <a:pt x="2561697" y="2967493"/>
                  <a:pt x="3323697" y="2040393"/>
                  <a:pt x="3222097" y="1610710"/>
                </a:cubicBezTo>
                <a:cubicBezTo>
                  <a:pt x="3120497" y="1181027"/>
                  <a:pt x="1772180" y="1242410"/>
                  <a:pt x="1418697" y="1039210"/>
                </a:cubicBezTo>
                <a:cubicBezTo>
                  <a:pt x="1065214" y="836010"/>
                  <a:pt x="1247247" y="565077"/>
                  <a:pt x="1101197" y="391510"/>
                </a:cubicBezTo>
                <a:cubicBezTo>
                  <a:pt x="955147" y="217943"/>
                  <a:pt x="267230" y="-57223"/>
                  <a:pt x="567797" y="10510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E7C56C21-7611-0195-8EE1-DF1D80084FF5}"/>
              </a:ext>
            </a:extLst>
          </p:cNvPr>
          <p:cNvSpPr/>
          <p:nvPr/>
        </p:nvSpPr>
        <p:spPr>
          <a:xfrm>
            <a:off x="-620837" y="-26961"/>
            <a:ext cx="10449208" cy="609941"/>
          </a:xfrm>
          <a:custGeom>
            <a:avLst/>
            <a:gdLst>
              <a:gd name="connsiteX0" fmla="*/ 392237 w 10449208"/>
              <a:gd name="connsiteY0" fmla="*/ 560361 h 609941"/>
              <a:gd name="connsiteX1" fmla="*/ 468437 w 10449208"/>
              <a:gd name="connsiteY1" fmla="*/ 560361 h 609941"/>
              <a:gd name="connsiteX2" fmla="*/ 10272837 w 10449208"/>
              <a:gd name="connsiteY2" fmla="*/ 573061 h 609941"/>
              <a:gd name="connsiteX3" fmla="*/ 6907337 w 10449208"/>
              <a:gd name="connsiteY3" fmla="*/ 26961 h 609941"/>
              <a:gd name="connsiteX4" fmla="*/ 8621837 w 10449208"/>
              <a:gd name="connsiteY4" fmla="*/ 77761 h 609941"/>
              <a:gd name="connsiteX5" fmla="*/ 1738437 w 10449208"/>
              <a:gd name="connsiteY5" fmla="*/ 77761 h 609941"/>
              <a:gd name="connsiteX6" fmla="*/ 6018337 w 10449208"/>
              <a:gd name="connsiteY6" fmla="*/ 369861 h 609941"/>
              <a:gd name="connsiteX7" fmla="*/ 392237 w 10449208"/>
              <a:gd name="connsiteY7" fmla="*/ 560361 h 60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9208" h="609941">
                <a:moveTo>
                  <a:pt x="392237" y="560361"/>
                </a:moveTo>
                <a:cubicBezTo>
                  <a:pt x="-532746" y="592111"/>
                  <a:pt x="468437" y="560361"/>
                  <a:pt x="468437" y="560361"/>
                </a:cubicBezTo>
                <a:cubicBezTo>
                  <a:pt x="2115204" y="562478"/>
                  <a:pt x="9199687" y="661961"/>
                  <a:pt x="10272837" y="573061"/>
                </a:cubicBezTo>
                <a:cubicBezTo>
                  <a:pt x="11345987" y="484161"/>
                  <a:pt x="7182504" y="109511"/>
                  <a:pt x="6907337" y="26961"/>
                </a:cubicBezTo>
                <a:cubicBezTo>
                  <a:pt x="6632170" y="-55589"/>
                  <a:pt x="8621837" y="77761"/>
                  <a:pt x="8621837" y="77761"/>
                </a:cubicBezTo>
                <a:lnTo>
                  <a:pt x="1738437" y="77761"/>
                </a:lnTo>
                <a:cubicBezTo>
                  <a:pt x="1304520" y="126444"/>
                  <a:pt x="6240587" y="287311"/>
                  <a:pt x="6018337" y="369861"/>
                </a:cubicBezTo>
                <a:cubicBezTo>
                  <a:pt x="5796087" y="452411"/>
                  <a:pt x="1317220" y="528611"/>
                  <a:pt x="392237" y="560361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622CC1FB-A175-855D-E027-4A4A0BE499A7}"/>
              </a:ext>
            </a:extLst>
          </p:cNvPr>
          <p:cNvSpPr/>
          <p:nvPr/>
        </p:nvSpPr>
        <p:spPr>
          <a:xfrm>
            <a:off x="-265178" y="197355"/>
            <a:ext cx="7752640" cy="2685741"/>
          </a:xfrm>
          <a:custGeom>
            <a:avLst/>
            <a:gdLst>
              <a:gd name="connsiteX0" fmla="*/ 3402078 w 7752640"/>
              <a:gd name="connsiteY0" fmla="*/ 145545 h 2685741"/>
              <a:gd name="connsiteX1" fmla="*/ 2132078 w 7752640"/>
              <a:gd name="connsiteY1" fmla="*/ 1186945 h 2685741"/>
              <a:gd name="connsiteX2" fmla="*/ 4621278 w 7752640"/>
              <a:gd name="connsiteY2" fmla="*/ 1504445 h 2685741"/>
              <a:gd name="connsiteX3" fmla="*/ 2868678 w 7752640"/>
              <a:gd name="connsiteY3" fmla="*/ 1898145 h 2685741"/>
              <a:gd name="connsiteX4" fmla="*/ 5065778 w 7752640"/>
              <a:gd name="connsiteY4" fmla="*/ 1618745 h 2685741"/>
              <a:gd name="connsiteX5" fmla="*/ 6615178 w 7752640"/>
              <a:gd name="connsiteY5" fmla="*/ 2304545 h 2685741"/>
              <a:gd name="connsiteX6" fmla="*/ 3859278 w 7752640"/>
              <a:gd name="connsiteY6" fmla="*/ 1783845 h 2685741"/>
              <a:gd name="connsiteX7" fmla="*/ 2970278 w 7752640"/>
              <a:gd name="connsiteY7" fmla="*/ 2126745 h 2685741"/>
              <a:gd name="connsiteX8" fmla="*/ 2513078 w 7752640"/>
              <a:gd name="connsiteY8" fmla="*/ 2685545 h 2685741"/>
              <a:gd name="connsiteX9" fmla="*/ 1014478 w 7752640"/>
              <a:gd name="connsiteY9" fmla="*/ 2190245 h 2685741"/>
              <a:gd name="connsiteX10" fmla="*/ 354078 w 7752640"/>
              <a:gd name="connsiteY10" fmla="*/ 2164845 h 2685741"/>
              <a:gd name="connsiteX11" fmla="*/ 1535178 w 7752640"/>
              <a:gd name="connsiteY11" fmla="*/ 1898145 h 2685741"/>
              <a:gd name="connsiteX12" fmla="*/ 11178 w 7752640"/>
              <a:gd name="connsiteY12" fmla="*/ 983745 h 2685741"/>
              <a:gd name="connsiteX13" fmla="*/ 2500378 w 7752640"/>
              <a:gd name="connsiteY13" fmla="*/ 1186945 h 2685741"/>
              <a:gd name="connsiteX14" fmla="*/ 493778 w 7752640"/>
              <a:gd name="connsiteY14" fmla="*/ 120145 h 2685741"/>
              <a:gd name="connsiteX15" fmla="*/ 379478 w 7752640"/>
              <a:gd name="connsiteY15" fmla="*/ 145545 h 2685741"/>
              <a:gd name="connsiteX16" fmla="*/ 7707378 w 7752640"/>
              <a:gd name="connsiteY16" fmla="*/ 5845 h 2685741"/>
              <a:gd name="connsiteX17" fmla="*/ 3402078 w 7752640"/>
              <a:gd name="connsiteY17" fmla="*/ 145545 h 268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2640" h="2685741">
                <a:moveTo>
                  <a:pt x="3402078" y="145545"/>
                </a:moveTo>
                <a:cubicBezTo>
                  <a:pt x="2472861" y="342395"/>
                  <a:pt x="1928878" y="960462"/>
                  <a:pt x="2132078" y="1186945"/>
                </a:cubicBezTo>
                <a:cubicBezTo>
                  <a:pt x="2335278" y="1413428"/>
                  <a:pt x="4498511" y="1385912"/>
                  <a:pt x="4621278" y="1504445"/>
                </a:cubicBezTo>
                <a:cubicBezTo>
                  <a:pt x="4744045" y="1622978"/>
                  <a:pt x="2794595" y="1879095"/>
                  <a:pt x="2868678" y="1898145"/>
                </a:cubicBezTo>
                <a:cubicBezTo>
                  <a:pt x="2942761" y="1917195"/>
                  <a:pt x="4441361" y="1551012"/>
                  <a:pt x="5065778" y="1618745"/>
                </a:cubicBezTo>
                <a:cubicBezTo>
                  <a:pt x="5690195" y="1686478"/>
                  <a:pt x="6816261" y="2277028"/>
                  <a:pt x="6615178" y="2304545"/>
                </a:cubicBezTo>
                <a:cubicBezTo>
                  <a:pt x="6414095" y="2332062"/>
                  <a:pt x="4466761" y="1813478"/>
                  <a:pt x="3859278" y="1783845"/>
                </a:cubicBezTo>
                <a:cubicBezTo>
                  <a:pt x="3251795" y="1754212"/>
                  <a:pt x="3194645" y="1976462"/>
                  <a:pt x="2970278" y="2126745"/>
                </a:cubicBezTo>
                <a:cubicBezTo>
                  <a:pt x="2745911" y="2277028"/>
                  <a:pt x="2839045" y="2674962"/>
                  <a:pt x="2513078" y="2685545"/>
                </a:cubicBezTo>
                <a:cubicBezTo>
                  <a:pt x="2187111" y="2696128"/>
                  <a:pt x="1374311" y="2277028"/>
                  <a:pt x="1014478" y="2190245"/>
                </a:cubicBezTo>
                <a:cubicBezTo>
                  <a:pt x="654645" y="2103462"/>
                  <a:pt x="267295" y="2213528"/>
                  <a:pt x="354078" y="2164845"/>
                </a:cubicBezTo>
                <a:cubicBezTo>
                  <a:pt x="440861" y="2116162"/>
                  <a:pt x="1592328" y="2094995"/>
                  <a:pt x="1535178" y="1898145"/>
                </a:cubicBezTo>
                <a:cubicBezTo>
                  <a:pt x="1478028" y="1701295"/>
                  <a:pt x="-149689" y="1102278"/>
                  <a:pt x="11178" y="983745"/>
                </a:cubicBezTo>
                <a:cubicBezTo>
                  <a:pt x="172045" y="865212"/>
                  <a:pt x="2419945" y="1330878"/>
                  <a:pt x="2500378" y="1186945"/>
                </a:cubicBezTo>
                <a:cubicBezTo>
                  <a:pt x="2580811" y="1043012"/>
                  <a:pt x="847261" y="293712"/>
                  <a:pt x="493778" y="120145"/>
                </a:cubicBezTo>
                <a:cubicBezTo>
                  <a:pt x="140295" y="-53422"/>
                  <a:pt x="379478" y="145545"/>
                  <a:pt x="379478" y="145545"/>
                </a:cubicBezTo>
                <a:lnTo>
                  <a:pt x="7707378" y="5845"/>
                </a:lnTo>
                <a:cubicBezTo>
                  <a:pt x="8213261" y="10078"/>
                  <a:pt x="4331295" y="-51305"/>
                  <a:pt x="3402078" y="145545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5331B3B9-FA14-F562-DFA2-249D746C4312}"/>
              </a:ext>
            </a:extLst>
          </p:cNvPr>
          <p:cNvSpPr/>
          <p:nvPr/>
        </p:nvSpPr>
        <p:spPr>
          <a:xfrm>
            <a:off x="-51222" y="5902512"/>
            <a:ext cx="2235780" cy="5871002"/>
          </a:xfrm>
          <a:custGeom>
            <a:avLst/>
            <a:gdLst>
              <a:gd name="connsiteX0" fmla="*/ 368722 w 2235780"/>
              <a:gd name="connsiteY0" fmla="*/ 15688 h 5871002"/>
              <a:gd name="connsiteX1" fmla="*/ 762422 w 2235780"/>
              <a:gd name="connsiteY1" fmla="*/ 2441388 h 5871002"/>
              <a:gd name="connsiteX2" fmla="*/ 2235622 w 2235780"/>
              <a:gd name="connsiteY2" fmla="*/ 2936688 h 5871002"/>
              <a:gd name="connsiteX3" fmla="*/ 851322 w 2235780"/>
              <a:gd name="connsiteY3" fmla="*/ 4028888 h 5871002"/>
              <a:gd name="connsiteX4" fmla="*/ 422 w 2235780"/>
              <a:gd name="connsiteY4" fmla="*/ 5870388 h 5871002"/>
              <a:gd name="connsiteX5" fmla="*/ 952922 w 2235780"/>
              <a:gd name="connsiteY5" fmla="*/ 4219388 h 5871002"/>
              <a:gd name="connsiteX6" fmla="*/ 762422 w 2235780"/>
              <a:gd name="connsiteY6" fmla="*/ 3012888 h 5871002"/>
              <a:gd name="connsiteX7" fmla="*/ 178222 w 2235780"/>
              <a:gd name="connsiteY7" fmla="*/ 1476188 h 5871002"/>
              <a:gd name="connsiteX8" fmla="*/ 368722 w 2235780"/>
              <a:gd name="connsiteY8" fmla="*/ 15688 h 587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780" h="5871002">
                <a:moveTo>
                  <a:pt x="368722" y="15688"/>
                </a:moveTo>
                <a:cubicBezTo>
                  <a:pt x="466089" y="176555"/>
                  <a:pt x="451272" y="1954555"/>
                  <a:pt x="762422" y="2441388"/>
                </a:cubicBezTo>
                <a:cubicBezTo>
                  <a:pt x="1073572" y="2928221"/>
                  <a:pt x="2220805" y="2672105"/>
                  <a:pt x="2235622" y="2936688"/>
                </a:cubicBezTo>
                <a:cubicBezTo>
                  <a:pt x="2250439" y="3201271"/>
                  <a:pt x="1223855" y="3539938"/>
                  <a:pt x="851322" y="4028888"/>
                </a:cubicBezTo>
                <a:cubicBezTo>
                  <a:pt x="478789" y="4517838"/>
                  <a:pt x="-16511" y="5838638"/>
                  <a:pt x="422" y="5870388"/>
                </a:cubicBezTo>
                <a:cubicBezTo>
                  <a:pt x="17355" y="5902138"/>
                  <a:pt x="825922" y="4695638"/>
                  <a:pt x="952922" y="4219388"/>
                </a:cubicBezTo>
                <a:cubicBezTo>
                  <a:pt x="1079922" y="3743138"/>
                  <a:pt x="891539" y="3470088"/>
                  <a:pt x="762422" y="3012888"/>
                </a:cubicBezTo>
                <a:cubicBezTo>
                  <a:pt x="633305" y="2555688"/>
                  <a:pt x="245955" y="1979955"/>
                  <a:pt x="178222" y="1476188"/>
                </a:cubicBezTo>
                <a:cubicBezTo>
                  <a:pt x="110489" y="972421"/>
                  <a:pt x="271355" y="-145179"/>
                  <a:pt x="368722" y="1568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CE271A71-7061-298E-77D3-1D07082C9A1B}"/>
              </a:ext>
            </a:extLst>
          </p:cNvPr>
          <p:cNvSpPr/>
          <p:nvPr/>
        </p:nvSpPr>
        <p:spPr>
          <a:xfrm>
            <a:off x="7083753" y="4253564"/>
            <a:ext cx="2125507" cy="5703562"/>
          </a:xfrm>
          <a:custGeom>
            <a:avLst/>
            <a:gdLst>
              <a:gd name="connsiteX0" fmla="*/ 1831647 w 2125507"/>
              <a:gd name="connsiteY0" fmla="*/ 936 h 5703562"/>
              <a:gd name="connsiteX1" fmla="*/ 2847 w 2125507"/>
              <a:gd name="connsiteY1" fmla="*/ 1766236 h 5703562"/>
              <a:gd name="connsiteX2" fmla="*/ 1399847 w 2125507"/>
              <a:gd name="connsiteY2" fmla="*/ 4369736 h 5703562"/>
              <a:gd name="connsiteX3" fmla="*/ 929947 w 2125507"/>
              <a:gd name="connsiteY3" fmla="*/ 4052236 h 5703562"/>
              <a:gd name="connsiteX4" fmla="*/ 1818947 w 2125507"/>
              <a:gd name="connsiteY4" fmla="*/ 5703236 h 5703562"/>
              <a:gd name="connsiteX5" fmla="*/ 1310947 w 2125507"/>
              <a:gd name="connsiteY5" fmla="*/ 4179236 h 5703562"/>
              <a:gd name="connsiteX6" fmla="*/ 1222047 w 2125507"/>
              <a:gd name="connsiteY6" fmla="*/ 2515536 h 5703562"/>
              <a:gd name="connsiteX7" fmla="*/ 2123747 w 2125507"/>
              <a:gd name="connsiteY7" fmla="*/ 915336 h 5703562"/>
              <a:gd name="connsiteX8" fmla="*/ 955347 w 2125507"/>
              <a:gd name="connsiteY8" fmla="*/ 1512236 h 5703562"/>
              <a:gd name="connsiteX9" fmla="*/ 1831647 w 2125507"/>
              <a:gd name="connsiteY9" fmla="*/ 936 h 570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5507" h="5703562">
                <a:moveTo>
                  <a:pt x="1831647" y="936"/>
                </a:moveTo>
                <a:cubicBezTo>
                  <a:pt x="1672897" y="43269"/>
                  <a:pt x="74814" y="1038103"/>
                  <a:pt x="2847" y="1766236"/>
                </a:cubicBezTo>
                <a:cubicBezTo>
                  <a:pt x="-69120" y="2494369"/>
                  <a:pt x="1245330" y="3988736"/>
                  <a:pt x="1399847" y="4369736"/>
                </a:cubicBezTo>
                <a:cubicBezTo>
                  <a:pt x="1554364" y="4750736"/>
                  <a:pt x="860097" y="3829986"/>
                  <a:pt x="929947" y="4052236"/>
                </a:cubicBezTo>
                <a:cubicBezTo>
                  <a:pt x="999797" y="4274486"/>
                  <a:pt x="1755447" y="5682069"/>
                  <a:pt x="1818947" y="5703236"/>
                </a:cubicBezTo>
                <a:cubicBezTo>
                  <a:pt x="1882447" y="5724403"/>
                  <a:pt x="1410430" y="4710519"/>
                  <a:pt x="1310947" y="4179236"/>
                </a:cubicBezTo>
                <a:cubicBezTo>
                  <a:pt x="1211464" y="3647953"/>
                  <a:pt x="1086580" y="3059519"/>
                  <a:pt x="1222047" y="2515536"/>
                </a:cubicBezTo>
                <a:cubicBezTo>
                  <a:pt x="1357514" y="1971553"/>
                  <a:pt x="2168197" y="1082553"/>
                  <a:pt x="2123747" y="915336"/>
                </a:cubicBezTo>
                <a:cubicBezTo>
                  <a:pt x="2079297" y="748119"/>
                  <a:pt x="1004030" y="1660403"/>
                  <a:pt x="955347" y="1512236"/>
                </a:cubicBezTo>
                <a:cubicBezTo>
                  <a:pt x="906664" y="1364069"/>
                  <a:pt x="1990397" y="-41397"/>
                  <a:pt x="1831647" y="936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801466AC-A0D7-CA86-72B9-F1DA4205D963}"/>
              </a:ext>
            </a:extLst>
          </p:cNvPr>
          <p:cNvSpPr/>
          <p:nvPr/>
        </p:nvSpPr>
        <p:spPr>
          <a:xfrm>
            <a:off x="7441740" y="6323867"/>
            <a:ext cx="2108666" cy="5970476"/>
          </a:xfrm>
          <a:custGeom>
            <a:avLst/>
            <a:gdLst>
              <a:gd name="connsiteX0" fmla="*/ 483060 w 2108666"/>
              <a:gd name="connsiteY0" fmla="*/ 775433 h 5970476"/>
              <a:gd name="connsiteX1" fmla="*/ 571960 w 2108666"/>
              <a:gd name="connsiteY1" fmla="*/ 927833 h 5970476"/>
              <a:gd name="connsiteX2" fmla="*/ 1626060 w 2108666"/>
              <a:gd name="connsiteY2" fmla="*/ 3696433 h 5970476"/>
              <a:gd name="connsiteX3" fmla="*/ 1486360 w 2108666"/>
              <a:gd name="connsiteY3" fmla="*/ 3036033 h 5970476"/>
              <a:gd name="connsiteX4" fmla="*/ 2108660 w 2108666"/>
              <a:gd name="connsiteY4" fmla="*/ 5918933 h 5970476"/>
              <a:gd name="connsiteX5" fmla="*/ 1473660 w 2108666"/>
              <a:gd name="connsiteY5" fmla="*/ 4890233 h 5970476"/>
              <a:gd name="connsiteX6" fmla="*/ 762460 w 2108666"/>
              <a:gd name="connsiteY6" fmla="*/ 4941033 h 5970476"/>
              <a:gd name="connsiteX7" fmla="*/ 330660 w 2108666"/>
              <a:gd name="connsiteY7" fmla="*/ 5042633 h 5970476"/>
              <a:gd name="connsiteX8" fmla="*/ 1181560 w 2108666"/>
              <a:gd name="connsiteY8" fmla="*/ 4458433 h 5970476"/>
              <a:gd name="connsiteX9" fmla="*/ 660860 w 2108666"/>
              <a:gd name="connsiteY9" fmla="*/ 1778733 h 5970476"/>
              <a:gd name="connsiteX10" fmla="*/ 76660 w 2108666"/>
              <a:gd name="connsiteY10" fmla="*/ 1245333 h 5970476"/>
              <a:gd name="connsiteX11" fmla="*/ 25860 w 2108666"/>
              <a:gd name="connsiteY11" fmla="*/ 733 h 5970476"/>
              <a:gd name="connsiteX12" fmla="*/ 254460 w 2108666"/>
              <a:gd name="connsiteY12" fmla="*/ 1054833 h 5970476"/>
              <a:gd name="connsiteX13" fmla="*/ 419560 w 2108666"/>
              <a:gd name="connsiteY13" fmla="*/ 457933 h 5970476"/>
              <a:gd name="connsiteX14" fmla="*/ 444960 w 2108666"/>
              <a:gd name="connsiteY14" fmla="*/ 813533 h 5970476"/>
              <a:gd name="connsiteX15" fmla="*/ 483060 w 2108666"/>
              <a:gd name="connsiteY15" fmla="*/ 775433 h 597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08666" h="5970476">
                <a:moveTo>
                  <a:pt x="483060" y="775433"/>
                </a:moveTo>
                <a:cubicBezTo>
                  <a:pt x="504226" y="794483"/>
                  <a:pt x="381460" y="441000"/>
                  <a:pt x="571960" y="927833"/>
                </a:cubicBezTo>
                <a:cubicBezTo>
                  <a:pt x="762460" y="1414666"/>
                  <a:pt x="1473660" y="3345066"/>
                  <a:pt x="1626060" y="3696433"/>
                </a:cubicBezTo>
                <a:cubicBezTo>
                  <a:pt x="1778460" y="4047800"/>
                  <a:pt x="1405927" y="2665616"/>
                  <a:pt x="1486360" y="3036033"/>
                </a:cubicBezTo>
                <a:cubicBezTo>
                  <a:pt x="1566793" y="3406450"/>
                  <a:pt x="2110777" y="5609900"/>
                  <a:pt x="2108660" y="5918933"/>
                </a:cubicBezTo>
                <a:cubicBezTo>
                  <a:pt x="2106543" y="6227966"/>
                  <a:pt x="1698027" y="5053216"/>
                  <a:pt x="1473660" y="4890233"/>
                </a:cubicBezTo>
                <a:cubicBezTo>
                  <a:pt x="1249293" y="4727250"/>
                  <a:pt x="952960" y="4915633"/>
                  <a:pt x="762460" y="4941033"/>
                </a:cubicBezTo>
                <a:cubicBezTo>
                  <a:pt x="571960" y="4966433"/>
                  <a:pt x="260810" y="5123066"/>
                  <a:pt x="330660" y="5042633"/>
                </a:cubicBezTo>
                <a:cubicBezTo>
                  <a:pt x="400510" y="4962200"/>
                  <a:pt x="1126527" y="5002416"/>
                  <a:pt x="1181560" y="4458433"/>
                </a:cubicBezTo>
                <a:cubicBezTo>
                  <a:pt x="1236593" y="3914450"/>
                  <a:pt x="845010" y="2314250"/>
                  <a:pt x="660860" y="1778733"/>
                </a:cubicBezTo>
                <a:cubicBezTo>
                  <a:pt x="476710" y="1243216"/>
                  <a:pt x="182493" y="1541666"/>
                  <a:pt x="76660" y="1245333"/>
                </a:cubicBezTo>
                <a:cubicBezTo>
                  <a:pt x="-29173" y="949000"/>
                  <a:pt x="-3773" y="32483"/>
                  <a:pt x="25860" y="733"/>
                </a:cubicBezTo>
                <a:cubicBezTo>
                  <a:pt x="55493" y="-31017"/>
                  <a:pt x="188843" y="978633"/>
                  <a:pt x="254460" y="1054833"/>
                </a:cubicBezTo>
                <a:cubicBezTo>
                  <a:pt x="320077" y="1131033"/>
                  <a:pt x="387810" y="498150"/>
                  <a:pt x="419560" y="457933"/>
                </a:cubicBezTo>
                <a:cubicBezTo>
                  <a:pt x="451310" y="417716"/>
                  <a:pt x="428027" y="756383"/>
                  <a:pt x="444960" y="813533"/>
                </a:cubicBezTo>
                <a:cubicBezTo>
                  <a:pt x="461893" y="870683"/>
                  <a:pt x="461894" y="756383"/>
                  <a:pt x="483060" y="775433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C1C8146F-F8F9-0C94-DF4A-75C0F1418274}"/>
              </a:ext>
            </a:extLst>
          </p:cNvPr>
          <p:cNvSpPr/>
          <p:nvPr/>
        </p:nvSpPr>
        <p:spPr>
          <a:xfrm>
            <a:off x="4888545" y="-66065"/>
            <a:ext cx="4623803" cy="2835827"/>
          </a:xfrm>
          <a:custGeom>
            <a:avLst/>
            <a:gdLst>
              <a:gd name="connsiteX0" fmla="*/ 3506155 w 4623803"/>
              <a:gd name="connsiteY0" fmla="*/ 2565 h 2835827"/>
              <a:gd name="connsiteX1" fmla="*/ 2820355 w 4623803"/>
              <a:gd name="connsiteY1" fmla="*/ 904265 h 2835827"/>
              <a:gd name="connsiteX2" fmla="*/ 2274255 w 4623803"/>
              <a:gd name="connsiteY2" fmla="*/ 2225065 h 2835827"/>
              <a:gd name="connsiteX3" fmla="*/ 2363155 w 4623803"/>
              <a:gd name="connsiteY3" fmla="*/ 1678965 h 2835827"/>
              <a:gd name="connsiteX4" fmla="*/ 1740855 w 4623803"/>
              <a:gd name="connsiteY4" fmla="*/ 2593365 h 2835827"/>
              <a:gd name="connsiteX5" fmla="*/ 26355 w 4623803"/>
              <a:gd name="connsiteY5" fmla="*/ 1831365 h 2835827"/>
              <a:gd name="connsiteX6" fmla="*/ 788355 w 4623803"/>
              <a:gd name="connsiteY6" fmla="*/ 1932965 h 2835827"/>
              <a:gd name="connsiteX7" fmla="*/ 1969455 w 4623803"/>
              <a:gd name="connsiteY7" fmla="*/ 2479065 h 2835827"/>
              <a:gd name="connsiteX8" fmla="*/ 1524955 w 4623803"/>
              <a:gd name="connsiteY8" fmla="*/ 2809265 h 2835827"/>
              <a:gd name="connsiteX9" fmla="*/ 3429955 w 4623803"/>
              <a:gd name="connsiteY9" fmla="*/ 2694965 h 2835827"/>
              <a:gd name="connsiteX10" fmla="*/ 3417255 w 4623803"/>
              <a:gd name="connsiteY10" fmla="*/ 1742465 h 2835827"/>
              <a:gd name="connsiteX11" fmla="*/ 3950655 w 4623803"/>
              <a:gd name="connsiteY11" fmla="*/ 586765 h 2835827"/>
              <a:gd name="connsiteX12" fmla="*/ 3976055 w 4623803"/>
              <a:gd name="connsiteY12" fmla="*/ 485165 h 2835827"/>
              <a:gd name="connsiteX13" fmla="*/ 4585655 w 4623803"/>
              <a:gd name="connsiteY13" fmla="*/ 815365 h 2835827"/>
              <a:gd name="connsiteX14" fmla="*/ 4445955 w 4623803"/>
              <a:gd name="connsiteY14" fmla="*/ 637565 h 2835827"/>
              <a:gd name="connsiteX15" fmla="*/ 3506155 w 4623803"/>
              <a:gd name="connsiteY15" fmla="*/ 2565 h 28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23803" h="2835827">
                <a:moveTo>
                  <a:pt x="3506155" y="2565"/>
                </a:moveTo>
                <a:cubicBezTo>
                  <a:pt x="3235222" y="47015"/>
                  <a:pt x="3025672" y="533848"/>
                  <a:pt x="2820355" y="904265"/>
                </a:cubicBezTo>
                <a:cubicBezTo>
                  <a:pt x="2615038" y="1274682"/>
                  <a:pt x="2350455" y="2095948"/>
                  <a:pt x="2274255" y="2225065"/>
                </a:cubicBezTo>
                <a:cubicBezTo>
                  <a:pt x="2198055" y="2354182"/>
                  <a:pt x="2452055" y="1617582"/>
                  <a:pt x="2363155" y="1678965"/>
                </a:cubicBezTo>
                <a:cubicBezTo>
                  <a:pt x="2274255" y="1740348"/>
                  <a:pt x="2130322" y="2567965"/>
                  <a:pt x="1740855" y="2593365"/>
                </a:cubicBezTo>
                <a:cubicBezTo>
                  <a:pt x="1351388" y="2618765"/>
                  <a:pt x="185105" y="1941432"/>
                  <a:pt x="26355" y="1831365"/>
                </a:cubicBezTo>
                <a:cubicBezTo>
                  <a:pt x="-132395" y="1721298"/>
                  <a:pt x="464505" y="1825015"/>
                  <a:pt x="788355" y="1932965"/>
                </a:cubicBezTo>
                <a:cubicBezTo>
                  <a:pt x="1112205" y="2040915"/>
                  <a:pt x="1846688" y="2333015"/>
                  <a:pt x="1969455" y="2479065"/>
                </a:cubicBezTo>
                <a:cubicBezTo>
                  <a:pt x="2092222" y="2625115"/>
                  <a:pt x="1281538" y="2773282"/>
                  <a:pt x="1524955" y="2809265"/>
                </a:cubicBezTo>
                <a:cubicBezTo>
                  <a:pt x="1768372" y="2845248"/>
                  <a:pt x="3114572" y="2872765"/>
                  <a:pt x="3429955" y="2694965"/>
                </a:cubicBezTo>
                <a:cubicBezTo>
                  <a:pt x="3745338" y="2517165"/>
                  <a:pt x="3330472" y="2093832"/>
                  <a:pt x="3417255" y="1742465"/>
                </a:cubicBezTo>
                <a:cubicBezTo>
                  <a:pt x="3504038" y="1391098"/>
                  <a:pt x="3857522" y="796315"/>
                  <a:pt x="3950655" y="586765"/>
                </a:cubicBezTo>
                <a:cubicBezTo>
                  <a:pt x="4043788" y="377215"/>
                  <a:pt x="3870222" y="447065"/>
                  <a:pt x="3976055" y="485165"/>
                </a:cubicBezTo>
                <a:cubicBezTo>
                  <a:pt x="4081888" y="523265"/>
                  <a:pt x="4507338" y="789965"/>
                  <a:pt x="4585655" y="815365"/>
                </a:cubicBezTo>
                <a:cubicBezTo>
                  <a:pt x="4663972" y="840765"/>
                  <a:pt x="4623755" y="770915"/>
                  <a:pt x="4445955" y="637565"/>
                </a:cubicBezTo>
                <a:cubicBezTo>
                  <a:pt x="4268155" y="504215"/>
                  <a:pt x="3777088" y="-41885"/>
                  <a:pt x="3506155" y="2565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5E81D012-1B93-6453-6DFE-7451D142F034}"/>
              </a:ext>
            </a:extLst>
          </p:cNvPr>
          <p:cNvSpPr/>
          <p:nvPr/>
        </p:nvSpPr>
        <p:spPr>
          <a:xfrm>
            <a:off x="316536" y="1884374"/>
            <a:ext cx="3374766" cy="2897745"/>
          </a:xfrm>
          <a:custGeom>
            <a:avLst/>
            <a:gdLst>
              <a:gd name="connsiteX0" fmla="*/ 39064 w 3374766"/>
              <a:gd name="connsiteY0" fmla="*/ 58726 h 2897745"/>
              <a:gd name="connsiteX1" fmla="*/ 267664 w 3374766"/>
              <a:gd name="connsiteY1" fmla="*/ 198426 h 2897745"/>
              <a:gd name="connsiteX2" fmla="*/ 1905964 w 3374766"/>
              <a:gd name="connsiteY2" fmla="*/ 1506526 h 2897745"/>
              <a:gd name="connsiteX3" fmla="*/ 2693364 w 3374766"/>
              <a:gd name="connsiteY3" fmla="*/ 439726 h 2897745"/>
              <a:gd name="connsiteX4" fmla="*/ 2528264 w 3374766"/>
              <a:gd name="connsiteY4" fmla="*/ 1112826 h 2897745"/>
              <a:gd name="connsiteX5" fmla="*/ 2769564 w 3374766"/>
              <a:gd name="connsiteY5" fmla="*/ 2281226 h 2897745"/>
              <a:gd name="connsiteX6" fmla="*/ 3163264 w 3374766"/>
              <a:gd name="connsiteY6" fmla="*/ 2890826 h 2897745"/>
              <a:gd name="connsiteX7" fmla="*/ 3099764 w 3374766"/>
              <a:gd name="connsiteY7" fmla="*/ 2624126 h 2897745"/>
              <a:gd name="connsiteX8" fmla="*/ 3302964 w 3374766"/>
              <a:gd name="connsiteY8" fmla="*/ 2840026 h 2897745"/>
              <a:gd name="connsiteX9" fmla="*/ 1690064 w 3374766"/>
              <a:gd name="connsiteY9" fmla="*/ 2420926 h 2897745"/>
              <a:gd name="connsiteX10" fmla="*/ 1258264 w 3374766"/>
              <a:gd name="connsiteY10" fmla="*/ 2103426 h 2897745"/>
              <a:gd name="connsiteX11" fmla="*/ 712164 w 3374766"/>
              <a:gd name="connsiteY11" fmla="*/ 1189026 h 2897745"/>
              <a:gd name="connsiteX12" fmla="*/ 661364 w 3374766"/>
              <a:gd name="connsiteY12" fmla="*/ 731826 h 2897745"/>
              <a:gd name="connsiteX13" fmla="*/ 39064 w 3374766"/>
              <a:gd name="connsiteY13" fmla="*/ 58726 h 289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4766" h="2897745">
                <a:moveTo>
                  <a:pt x="39064" y="58726"/>
                </a:moveTo>
                <a:cubicBezTo>
                  <a:pt x="-26553" y="-30174"/>
                  <a:pt x="-43486" y="-42874"/>
                  <a:pt x="267664" y="198426"/>
                </a:cubicBezTo>
                <a:cubicBezTo>
                  <a:pt x="578814" y="439726"/>
                  <a:pt x="1501681" y="1466309"/>
                  <a:pt x="1905964" y="1506526"/>
                </a:cubicBezTo>
                <a:cubicBezTo>
                  <a:pt x="2310247" y="1546743"/>
                  <a:pt x="2589647" y="505343"/>
                  <a:pt x="2693364" y="439726"/>
                </a:cubicBezTo>
                <a:cubicBezTo>
                  <a:pt x="2797081" y="374109"/>
                  <a:pt x="2515564" y="805909"/>
                  <a:pt x="2528264" y="1112826"/>
                </a:cubicBezTo>
                <a:cubicBezTo>
                  <a:pt x="2540964" y="1419743"/>
                  <a:pt x="2663731" y="1984893"/>
                  <a:pt x="2769564" y="2281226"/>
                </a:cubicBezTo>
                <a:cubicBezTo>
                  <a:pt x="2875397" y="2577559"/>
                  <a:pt x="3108231" y="2833676"/>
                  <a:pt x="3163264" y="2890826"/>
                </a:cubicBezTo>
                <a:cubicBezTo>
                  <a:pt x="3218297" y="2947976"/>
                  <a:pt x="3076481" y="2632593"/>
                  <a:pt x="3099764" y="2624126"/>
                </a:cubicBezTo>
                <a:cubicBezTo>
                  <a:pt x="3123047" y="2615659"/>
                  <a:pt x="3537914" y="2873893"/>
                  <a:pt x="3302964" y="2840026"/>
                </a:cubicBezTo>
                <a:cubicBezTo>
                  <a:pt x="3068014" y="2806159"/>
                  <a:pt x="2030847" y="2543693"/>
                  <a:pt x="1690064" y="2420926"/>
                </a:cubicBezTo>
                <a:cubicBezTo>
                  <a:pt x="1349281" y="2298159"/>
                  <a:pt x="1421247" y="2308743"/>
                  <a:pt x="1258264" y="2103426"/>
                </a:cubicBezTo>
                <a:cubicBezTo>
                  <a:pt x="1095281" y="1898109"/>
                  <a:pt x="811647" y="1417626"/>
                  <a:pt x="712164" y="1189026"/>
                </a:cubicBezTo>
                <a:cubicBezTo>
                  <a:pt x="612681" y="960426"/>
                  <a:pt x="771431" y="913859"/>
                  <a:pt x="661364" y="731826"/>
                </a:cubicBezTo>
                <a:cubicBezTo>
                  <a:pt x="551297" y="549793"/>
                  <a:pt x="104681" y="147626"/>
                  <a:pt x="39064" y="587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D79C21F6-1D21-2FA5-D64A-D70C4FDCA923}"/>
              </a:ext>
            </a:extLst>
          </p:cNvPr>
          <p:cNvSpPr/>
          <p:nvPr/>
        </p:nvSpPr>
        <p:spPr>
          <a:xfrm>
            <a:off x="4143812" y="199481"/>
            <a:ext cx="5495708" cy="3997142"/>
          </a:xfrm>
          <a:custGeom>
            <a:avLst/>
            <a:gdLst>
              <a:gd name="connsiteX0" fmla="*/ 2117288 w 5495708"/>
              <a:gd name="connsiteY0" fmla="*/ 54519 h 3997142"/>
              <a:gd name="connsiteX1" fmla="*/ 2815788 w 5495708"/>
              <a:gd name="connsiteY1" fmla="*/ 1159419 h 3997142"/>
              <a:gd name="connsiteX2" fmla="*/ 1875988 w 5495708"/>
              <a:gd name="connsiteY2" fmla="*/ 1349919 h 3997142"/>
              <a:gd name="connsiteX3" fmla="*/ 2041088 w 5495708"/>
              <a:gd name="connsiteY3" fmla="*/ 1591219 h 3997142"/>
              <a:gd name="connsiteX4" fmla="*/ 21788 w 5495708"/>
              <a:gd name="connsiteY4" fmla="*/ 1108619 h 3997142"/>
              <a:gd name="connsiteX5" fmla="*/ 1025088 w 5495708"/>
              <a:gd name="connsiteY5" fmla="*/ 1413419 h 3997142"/>
              <a:gd name="connsiteX6" fmla="*/ 1875988 w 5495708"/>
              <a:gd name="connsiteY6" fmla="*/ 2442119 h 3997142"/>
              <a:gd name="connsiteX7" fmla="*/ 1685488 w 5495708"/>
              <a:gd name="connsiteY7" fmla="*/ 3839119 h 3997142"/>
              <a:gd name="connsiteX8" fmla="*/ 1380688 w 5495708"/>
              <a:gd name="connsiteY8" fmla="*/ 3928019 h 3997142"/>
              <a:gd name="connsiteX9" fmla="*/ 2663388 w 5495708"/>
              <a:gd name="connsiteY9" fmla="*/ 3508919 h 3997142"/>
              <a:gd name="connsiteX10" fmla="*/ 3946088 w 5495708"/>
              <a:gd name="connsiteY10" fmla="*/ 2861219 h 3997142"/>
              <a:gd name="connsiteX11" fmla="*/ 4085788 w 5495708"/>
              <a:gd name="connsiteY11" fmla="*/ 1540419 h 3997142"/>
              <a:gd name="connsiteX12" fmla="*/ 4314388 w 5495708"/>
              <a:gd name="connsiteY12" fmla="*/ 422819 h 3997142"/>
              <a:gd name="connsiteX13" fmla="*/ 5495488 w 5495708"/>
              <a:gd name="connsiteY13" fmla="*/ 3719 h 3997142"/>
              <a:gd name="connsiteX14" fmla="*/ 4212788 w 5495708"/>
              <a:gd name="connsiteY14" fmla="*/ 219619 h 3997142"/>
              <a:gd name="connsiteX15" fmla="*/ 2650688 w 5495708"/>
              <a:gd name="connsiteY15" fmla="*/ 257719 h 3997142"/>
              <a:gd name="connsiteX16" fmla="*/ 2117288 w 5495708"/>
              <a:gd name="connsiteY16" fmla="*/ 54519 h 399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5708" h="3997142">
                <a:moveTo>
                  <a:pt x="2117288" y="54519"/>
                </a:moveTo>
                <a:cubicBezTo>
                  <a:pt x="2144805" y="204802"/>
                  <a:pt x="2856005" y="943519"/>
                  <a:pt x="2815788" y="1159419"/>
                </a:cubicBezTo>
                <a:cubicBezTo>
                  <a:pt x="2775571" y="1375319"/>
                  <a:pt x="2005105" y="1277952"/>
                  <a:pt x="1875988" y="1349919"/>
                </a:cubicBezTo>
                <a:cubicBezTo>
                  <a:pt x="1746871" y="1421886"/>
                  <a:pt x="2350121" y="1631436"/>
                  <a:pt x="2041088" y="1591219"/>
                </a:cubicBezTo>
                <a:cubicBezTo>
                  <a:pt x="1732055" y="1551002"/>
                  <a:pt x="191121" y="1138252"/>
                  <a:pt x="21788" y="1108619"/>
                </a:cubicBezTo>
                <a:cubicBezTo>
                  <a:pt x="-147545" y="1078986"/>
                  <a:pt x="716055" y="1191169"/>
                  <a:pt x="1025088" y="1413419"/>
                </a:cubicBezTo>
                <a:cubicBezTo>
                  <a:pt x="1334121" y="1635669"/>
                  <a:pt x="1765921" y="2037836"/>
                  <a:pt x="1875988" y="2442119"/>
                </a:cubicBezTo>
                <a:cubicBezTo>
                  <a:pt x="1986055" y="2846402"/>
                  <a:pt x="1768038" y="3591469"/>
                  <a:pt x="1685488" y="3839119"/>
                </a:cubicBezTo>
                <a:cubicBezTo>
                  <a:pt x="1602938" y="4086769"/>
                  <a:pt x="1217705" y="3983052"/>
                  <a:pt x="1380688" y="3928019"/>
                </a:cubicBezTo>
                <a:cubicBezTo>
                  <a:pt x="1543671" y="3872986"/>
                  <a:pt x="2235821" y="3686719"/>
                  <a:pt x="2663388" y="3508919"/>
                </a:cubicBezTo>
                <a:cubicBezTo>
                  <a:pt x="3090955" y="3331119"/>
                  <a:pt x="3709021" y="3189302"/>
                  <a:pt x="3946088" y="2861219"/>
                </a:cubicBezTo>
                <a:cubicBezTo>
                  <a:pt x="4183155" y="2533136"/>
                  <a:pt x="4024405" y="1946819"/>
                  <a:pt x="4085788" y="1540419"/>
                </a:cubicBezTo>
                <a:cubicBezTo>
                  <a:pt x="4147171" y="1134019"/>
                  <a:pt x="4079438" y="678936"/>
                  <a:pt x="4314388" y="422819"/>
                </a:cubicBezTo>
                <a:cubicBezTo>
                  <a:pt x="4549338" y="166702"/>
                  <a:pt x="5512421" y="37586"/>
                  <a:pt x="5495488" y="3719"/>
                </a:cubicBezTo>
                <a:cubicBezTo>
                  <a:pt x="5478555" y="-30148"/>
                  <a:pt x="4686921" y="177286"/>
                  <a:pt x="4212788" y="219619"/>
                </a:cubicBezTo>
                <a:cubicBezTo>
                  <a:pt x="3738655" y="261952"/>
                  <a:pt x="2995705" y="278886"/>
                  <a:pt x="2650688" y="257719"/>
                </a:cubicBezTo>
                <a:cubicBezTo>
                  <a:pt x="2305671" y="236552"/>
                  <a:pt x="2089771" y="-95764"/>
                  <a:pt x="2117288" y="545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AE883A31-2D90-FA70-0797-07DAB226A6F1}"/>
              </a:ext>
            </a:extLst>
          </p:cNvPr>
          <p:cNvSpPr/>
          <p:nvPr/>
        </p:nvSpPr>
        <p:spPr>
          <a:xfrm>
            <a:off x="1892174" y="191618"/>
            <a:ext cx="6675671" cy="3643948"/>
          </a:xfrm>
          <a:custGeom>
            <a:avLst/>
            <a:gdLst>
              <a:gd name="connsiteX0" fmla="*/ 2032126 w 6675671"/>
              <a:gd name="connsiteY0" fmla="*/ 417982 h 3643948"/>
              <a:gd name="connsiteX1" fmla="*/ 2159126 w 6675671"/>
              <a:gd name="connsiteY1" fmla="*/ 456082 h 3643948"/>
              <a:gd name="connsiteX2" fmla="*/ 4407026 w 6675671"/>
              <a:gd name="connsiteY2" fmla="*/ 1789582 h 3643948"/>
              <a:gd name="connsiteX3" fmla="*/ 4432426 w 6675671"/>
              <a:gd name="connsiteY3" fmla="*/ 3161182 h 3643948"/>
              <a:gd name="connsiteX4" fmla="*/ 4838826 w 6675671"/>
              <a:gd name="connsiteY4" fmla="*/ 2297582 h 3643948"/>
              <a:gd name="connsiteX5" fmla="*/ 4356226 w 6675671"/>
              <a:gd name="connsiteY5" fmla="*/ 3643782 h 3643948"/>
              <a:gd name="connsiteX6" fmla="*/ 4953126 w 6675671"/>
              <a:gd name="connsiteY6" fmla="*/ 2195982 h 3643948"/>
              <a:gd name="connsiteX7" fmla="*/ 6667626 w 6675671"/>
              <a:gd name="connsiteY7" fmla="*/ 290982 h 3643948"/>
              <a:gd name="connsiteX8" fmla="*/ 5588126 w 6675671"/>
              <a:gd name="connsiteY8" fmla="*/ 1192682 h 3643948"/>
              <a:gd name="connsiteX9" fmla="*/ 5372226 w 6675671"/>
              <a:gd name="connsiteY9" fmla="*/ 608482 h 3643948"/>
              <a:gd name="connsiteX10" fmla="*/ 126 w 6675671"/>
              <a:gd name="connsiteY10" fmla="*/ 11582 h 3643948"/>
              <a:gd name="connsiteX11" fmla="*/ 5537326 w 6675671"/>
              <a:gd name="connsiteY11" fmla="*/ 1167282 h 3643948"/>
              <a:gd name="connsiteX12" fmla="*/ 6604126 w 6675671"/>
              <a:gd name="connsiteY12" fmla="*/ 1357782 h 3643948"/>
              <a:gd name="connsiteX13" fmla="*/ 4534026 w 6675671"/>
              <a:gd name="connsiteY13" fmla="*/ 862482 h 3643948"/>
              <a:gd name="connsiteX14" fmla="*/ 3314826 w 6675671"/>
              <a:gd name="connsiteY14" fmla="*/ 722782 h 3643948"/>
              <a:gd name="connsiteX15" fmla="*/ 4915026 w 6675671"/>
              <a:gd name="connsiteY15" fmla="*/ 1687982 h 3643948"/>
              <a:gd name="connsiteX16" fmla="*/ 2032126 w 6675671"/>
              <a:gd name="connsiteY16" fmla="*/ 417982 h 36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75671" h="3643948">
                <a:moveTo>
                  <a:pt x="2032126" y="417982"/>
                </a:moveTo>
                <a:cubicBezTo>
                  <a:pt x="1572809" y="212665"/>
                  <a:pt x="1763310" y="227482"/>
                  <a:pt x="2159126" y="456082"/>
                </a:cubicBezTo>
                <a:cubicBezTo>
                  <a:pt x="2554942" y="684682"/>
                  <a:pt x="4028143" y="1338732"/>
                  <a:pt x="4407026" y="1789582"/>
                </a:cubicBezTo>
                <a:cubicBezTo>
                  <a:pt x="4785909" y="2240432"/>
                  <a:pt x="4360459" y="3076515"/>
                  <a:pt x="4432426" y="3161182"/>
                </a:cubicBezTo>
                <a:cubicBezTo>
                  <a:pt x="4504393" y="3245849"/>
                  <a:pt x="4851526" y="2217149"/>
                  <a:pt x="4838826" y="2297582"/>
                </a:cubicBezTo>
                <a:cubicBezTo>
                  <a:pt x="4826126" y="2378015"/>
                  <a:pt x="4337176" y="3660715"/>
                  <a:pt x="4356226" y="3643782"/>
                </a:cubicBezTo>
                <a:cubicBezTo>
                  <a:pt x="4375276" y="3626849"/>
                  <a:pt x="4567893" y="2754782"/>
                  <a:pt x="4953126" y="2195982"/>
                </a:cubicBezTo>
                <a:cubicBezTo>
                  <a:pt x="5338359" y="1637182"/>
                  <a:pt x="6561793" y="458199"/>
                  <a:pt x="6667626" y="290982"/>
                </a:cubicBezTo>
                <a:cubicBezTo>
                  <a:pt x="6773459" y="123765"/>
                  <a:pt x="5804026" y="1139765"/>
                  <a:pt x="5588126" y="1192682"/>
                </a:cubicBezTo>
                <a:cubicBezTo>
                  <a:pt x="5372226" y="1245599"/>
                  <a:pt x="6303559" y="805332"/>
                  <a:pt x="5372226" y="608482"/>
                </a:cubicBezTo>
                <a:cubicBezTo>
                  <a:pt x="4440893" y="411632"/>
                  <a:pt x="-27391" y="-81551"/>
                  <a:pt x="126" y="11582"/>
                </a:cubicBezTo>
                <a:cubicBezTo>
                  <a:pt x="27643" y="104715"/>
                  <a:pt x="4436659" y="942915"/>
                  <a:pt x="5537326" y="1167282"/>
                </a:cubicBezTo>
                <a:cubicBezTo>
                  <a:pt x="6637993" y="1391649"/>
                  <a:pt x="6771343" y="1408582"/>
                  <a:pt x="6604126" y="1357782"/>
                </a:cubicBezTo>
                <a:cubicBezTo>
                  <a:pt x="6436909" y="1306982"/>
                  <a:pt x="5082243" y="968315"/>
                  <a:pt x="4534026" y="862482"/>
                </a:cubicBezTo>
                <a:cubicBezTo>
                  <a:pt x="3985809" y="756649"/>
                  <a:pt x="3251326" y="585199"/>
                  <a:pt x="3314826" y="722782"/>
                </a:cubicBezTo>
                <a:cubicBezTo>
                  <a:pt x="3378326" y="860365"/>
                  <a:pt x="5130926" y="1740899"/>
                  <a:pt x="4915026" y="1687982"/>
                </a:cubicBezTo>
                <a:cubicBezTo>
                  <a:pt x="4699126" y="1635065"/>
                  <a:pt x="2491443" y="623299"/>
                  <a:pt x="2032126" y="417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3819D95C-E12B-CE21-C428-22141E78E39D}"/>
              </a:ext>
            </a:extLst>
          </p:cNvPr>
          <p:cNvSpPr/>
          <p:nvPr/>
        </p:nvSpPr>
        <p:spPr>
          <a:xfrm>
            <a:off x="1580542" y="207568"/>
            <a:ext cx="7206186" cy="1039159"/>
          </a:xfrm>
          <a:custGeom>
            <a:avLst/>
            <a:gdLst>
              <a:gd name="connsiteX0" fmla="*/ 5658458 w 7206186"/>
              <a:gd name="connsiteY0" fmla="*/ 59132 h 1039159"/>
              <a:gd name="connsiteX1" fmla="*/ 5658458 w 7206186"/>
              <a:gd name="connsiteY1" fmla="*/ 211532 h 1039159"/>
              <a:gd name="connsiteX2" fmla="*/ 6958 w 7206186"/>
              <a:gd name="connsiteY2" fmla="*/ 668732 h 1039159"/>
              <a:gd name="connsiteX3" fmla="*/ 4451958 w 7206186"/>
              <a:gd name="connsiteY3" fmla="*/ 452832 h 1039159"/>
              <a:gd name="connsiteX4" fmla="*/ 2559658 w 7206186"/>
              <a:gd name="connsiteY4" fmla="*/ 808432 h 1039159"/>
              <a:gd name="connsiteX5" fmla="*/ 6331558 w 7206186"/>
              <a:gd name="connsiteY5" fmla="*/ 795732 h 1039159"/>
              <a:gd name="connsiteX6" fmla="*/ 4782158 w 7206186"/>
              <a:gd name="connsiteY6" fmla="*/ 1011632 h 1039159"/>
              <a:gd name="connsiteX7" fmla="*/ 7195158 w 7206186"/>
              <a:gd name="connsiteY7" fmla="*/ 84532 h 1039159"/>
              <a:gd name="connsiteX8" fmla="*/ 5658458 w 7206186"/>
              <a:gd name="connsiteY8" fmla="*/ 59132 h 10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6186" h="1039159">
                <a:moveTo>
                  <a:pt x="5658458" y="59132"/>
                </a:moveTo>
                <a:cubicBezTo>
                  <a:pt x="5402341" y="80299"/>
                  <a:pt x="6600375" y="109932"/>
                  <a:pt x="5658458" y="211532"/>
                </a:cubicBezTo>
                <a:cubicBezTo>
                  <a:pt x="4716541" y="313132"/>
                  <a:pt x="208041" y="628515"/>
                  <a:pt x="6958" y="668732"/>
                </a:cubicBezTo>
                <a:cubicBezTo>
                  <a:pt x="-194125" y="708949"/>
                  <a:pt x="4026508" y="429549"/>
                  <a:pt x="4451958" y="452832"/>
                </a:cubicBezTo>
                <a:cubicBezTo>
                  <a:pt x="4877408" y="476115"/>
                  <a:pt x="2246391" y="751282"/>
                  <a:pt x="2559658" y="808432"/>
                </a:cubicBezTo>
                <a:cubicBezTo>
                  <a:pt x="2872925" y="865582"/>
                  <a:pt x="5961141" y="761865"/>
                  <a:pt x="6331558" y="795732"/>
                </a:cubicBezTo>
                <a:cubicBezTo>
                  <a:pt x="6701975" y="829599"/>
                  <a:pt x="4638225" y="1130165"/>
                  <a:pt x="4782158" y="1011632"/>
                </a:cubicBezTo>
                <a:cubicBezTo>
                  <a:pt x="4926091" y="893099"/>
                  <a:pt x="7044875" y="245399"/>
                  <a:pt x="7195158" y="84532"/>
                </a:cubicBezTo>
                <a:cubicBezTo>
                  <a:pt x="7345441" y="-76335"/>
                  <a:pt x="5914575" y="37965"/>
                  <a:pt x="5658458" y="59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621517DB-5399-0491-DA41-AF9D3401024A}"/>
              </a:ext>
            </a:extLst>
          </p:cNvPr>
          <p:cNvSpPr/>
          <p:nvPr/>
        </p:nvSpPr>
        <p:spPr>
          <a:xfrm>
            <a:off x="142552" y="643317"/>
            <a:ext cx="3744219" cy="4430816"/>
          </a:xfrm>
          <a:custGeom>
            <a:avLst/>
            <a:gdLst>
              <a:gd name="connsiteX0" fmla="*/ 1089348 w 3744219"/>
              <a:gd name="connsiteY0" fmla="*/ 131383 h 4430816"/>
              <a:gd name="connsiteX1" fmla="*/ 1267148 w 3744219"/>
              <a:gd name="connsiteY1" fmla="*/ 258383 h 4430816"/>
              <a:gd name="connsiteX2" fmla="*/ 2562548 w 3744219"/>
              <a:gd name="connsiteY2" fmla="*/ 2938083 h 4430816"/>
              <a:gd name="connsiteX3" fmla="*/ 2448248 w 3744219"/>
              <a:gd name="connsiteY3" fmla="*/ 2658683 h 4430816"/>
              <a:gd name="connsiteX4" fmla="*/ 3349948 w 3744219"/>
              <a:gd name="connsiteY4" fmla="*/ 4385883 h 4430816"/>
              <a:gd name="connsiteX5" fmla="*/ 3070548 w 3744219"/>
              <a:gd name="connsiteY5" fmla="*/ 3928683 h 4430816"/>
              <a:gd name="connsiteX6" fmla="*/ 1952948 w 3744219"/>
              <a:gd name="connsiteY6" fmla="*/ 3979483 h 4430816"/>
              <a:gd name="connsiteX7" fmla="*/ 1013148 w 3744219"/>
              <a:gd name="connsiteY7" fmla="*/ 2849183 h 4430816"/>
              <a:gd name="connsiteX8" fmla="*/ 873448 w 3744219"/>
              <a:gd name="connsiteY8" fmla="*/ 1858583 h 4430816"/>
              <a:gd name="connsiteX9" fmla="*/ 22548 w 3744219"/>
              <a:gd name="connsiteY9" fmla="*/ 398083 h 4430816"/>
              <a:gd name="connsiteX10" fmla="*/ 1902148 w 3744219"/>
              <a:gd name="connsiteY10" fmla="*/ 2760283 h 4430816"/>
              <a:gd name="connsiteX11" fmla="*/ 1635448 w 3744219"/>
              <a:gd name="connsiteY11" fmla="*/ 1629983 h 4430816"/>
              <a:gd name="connsiteX12" fmla="*/ 1851348 w 3744219"/>
              <a:gd name="connsiteY12" fmla="*/ 2201483 h 4430816"/>
              <a:gd name="connsiteX13" fmla="*/ 1330648 w 3744219"/>
              <a:gd name="connsiteY13" fmla="*/ 1134683 h 4430816"/>
              <a:gd name="connsiteX14" fmla="*/ 670248 w 3744219"/>
              <a:gd name="connsiteY14" fmla="*/ 309183 h 4430816"/>
              <a:gd name="connsiteX15" fmla="*/ 3426148 w 3744219"/>
              <a:gd name="connsiteY15" fmla="*/ 1007683 h 4430816"/>
              <a:gd name="connsiteX16" fmla="*/ 3426148 w 3744219"/>
              <a:gd name="connsiteY16" fmla="*/ 486983 h 4430816"/>
              <a:gd name="connsiteX17" fmla="*/ 1089348 w 3744219"/>
              <a:gd name="connsiteY17" fmla="*/ 131383 h 443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4219" h="4430816">
                <a:moveTo>
                  <a:pt x="1089348" y="131383"/>
                </a:moveTo>
                <a:cubicBezTo>
                  <a:pt x="729515" y="93283"/>
                  <a:pt x="1021615" y="-209400"/>
                  <a:pt x="1267148" y="258383"/>
                </a:cubicBezTo>
                <a:cubicBezTo>
                  <a:pt x="1512681" y="726166"/>
                  <a:pt x="2365698" y="2538033"/>
                  <a:pt x="2562548" y="2938083"/>
                </a:cubicBezTo>
                <a:cubicBezTo>
                  <a:pt x="2759398" y="3338133"/>
                  <a:pt x="2317015" y="2417383"/>
                  <a:pt x="2448248" y="2658683"/>
                </a:cubicBezTo>
                <a:cubicBezTo>
                  <a:pt x="2579481" y="2899983"/>
                  <a:pt x="3246231" y="4174216"/>
                  <a:pt x="3349948" y="4385883"/>
                </a:cubicBezTo>
                <a:cubicBezTo>
                  <a:pt x="3453665" y="4597550"/>
                  <a:pt x="3303381" y="3996416"/>
                  <a:pt x="3070548" y="3928683"/>
                </a:cubicBezTo>
                <a:cubicBezTo>
                  <a:pt x="2837715" y="3860950"/>
                  <a:pt x="2295848" y="4159400"/>
                  <a:pt x="1952948" y="3979483"/>
                </a:cubicBezTo>
                <a:cubicBezTo>
                  <a:pt x="1610048" y="3799566"/>
                  <a:pt x="1193065" y="3202666"/>
                  <a:pt x="1013148" y="2849183"/>
                </a:cubicBezTo>
                <a:cubicBezTo>
                  <a:pt x="833231" y="2495700"/>
                  <a:pt x="1038548" y="2267100"/>
                  <a:pt x="873448" y="1858583"/>
                </a:cubicBezTo>
                <a:cubicBezTo>
                  <a:pt x="708348" y="1450066"/>
                  <a:pt x="-148902" y="247800"/>
                  <a:pt x="22548" y="398083"/>
                </a:cubicBezTo>
                <a:cubicBezTo>
                  <a:pt x="193998" y="548366"/>
                  <a:pt x="1633331" y="2554966"/>
                  <a:pt x="1902148" y="2760283"/>
                </a:cubicBezTo>
                <a:cubicBezTo>
                  <a:pt x="2170965" y="2965600"/>
                  <a:pt x="1643915" y="1723116"/>
                  <a:pt x="1635448" y="1629983"/>
                </a:cubicBezTo>
                <a:cubicBezTo>
                  <a:pt x="1626981" y="1536850"/>
                  <a:pt x="1902148" y="2284033"/>
                  <a:pt x="1851348" y="2201483"/>
                </a:cubicBezTo>
                <a:cubicBezTo>
                  <a:pt x="1800548" y="2118933"/>
                  <a:pt x="1527498" y="1450066"/>
                  <a:pt x="1330648" y="1134683"/>
                </a:cubicBezTo>
                <a:cubicBezTo>
                  <a:pt x="1133798" y="819300"/>
                  <a:pt x="320998" y="330350"/>
                  <a:pt x="670248" y="309183"/>
                </a:cubicBezTo>
                <a:cubicBezTo>
                  <a:pt x="1019498" y="288016"/>
                  <a:pt x="2966831" y="978050"/>
                  <a:pt x="3426148" y="1007683"/>
                </a:cubicBezTo>
                <a:cubicBezTo>
                  <a:pt x="3885465" y="1037316"/>
                  <a:pt x="3813498" y="630916"/>
                  <a:pt x="3426148" y="486983"/>
                </a:cubicBezTo>
                <a:cubicBezTo>
                  <a:pt x="3038798" y="343050"/>
                  <a:pt x="1449181" y="169483"/>
                  <a:pt x="1089348" y="13138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B4A1E1AA-C83D-533A-DA3F-86E91CC6B154}"/>
              </a:ext>
            </a:extLst>
          </p:cNvPr>
          <p:cNvSpPr/>
          <p:nvPr/>
        </p:nvSpPr>
        <p:spPr>
          <a:xfrm>
            <a:off x="-406400" y="12107432"/>
            <a:ext cx="10305382" cy="743375"/>
          </a:xfrm>
          <a:custGeom>
            <a:avLst/>
            <a:gdLst>
              <a:gd name="connsiteX0" fmla="*/ 0 w 10305382"/>
              <a:gd name="connsiteY0" fmla="*/ 109968 h 743375"/>
              <a:gd name="connsiteX1" fmla="*/ 368300 w 10305382"/>
              <a:gd name="connsiteY1" fmla="*/ 135368 h 743375"/>
              <a:gd name="connsiteX2" fmla="*/ 9918700 w 10305382"/>
              <a:gd name="connsiteY2" fmla="*/ 427468 h 743375"/>
              <a:gd name="connsiteX3" fmla="*/ 7810500 w 10305382"/>
              <a:gd name="connsiteY3" fmla="*/ 338568 h 743375"/>
              <a:gd name="connsiteX4" fmla="*/ 1981200 w 10305382"/>
              <a:gd name="connsiteY4" fmla="*/ 630668 h 743375"/>
              <a:gd name="connsiteX5" fmla="*/ 8102600 w 10305382"/>
              <a:gd name="connsiteY5" fmla="*/ 490968 h 743375"/>
              <a:gd name="connsiteX6" fmla="*/ 2120900 w 10305382"/>
              <a:gd name="connsiteY6" fmla="*/ 275068 h 743375"/>
              <a:gd name="connsiteX7" fmla="*/ 1485900 w 10305382"/>
              <a:gd name="connsiteY7" fmla="*/ 706868 h 743375"/>
              <a:gd name="connsiteX8" fmla="*/ 9677400 w 10305382"/>
              <a:gd name="connsiteY8" fmla="*/ 643368 h 743375"/>
              <a:gd name="connsiteX9" fmla="*/ 4356100 w 10305382"/>
              <a:gd name="connsiteY9" fmla="*/ 33768 h 743375"/>
              <a:gd name="connsiteX10" fmla="*/ 0 w 10305382"/>
              <a:gd name="connsiteY10" fmla="*/ 109968 h 7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05382" h="743375">
                <a:moveTo>
                  <a:pt x="0" y="109968"/>
                </a:moveTo>
                <a:lnTo>
                  <a:pt x="368300" y="135368"/>
                </a:lnTo>
                <a:lnTo>
                  <a:pt x="9918700" y="427468"/>
                </a:lnTo>
                <a:cubicBezTo>
                  <a:pt x="11159067" y="461335"/>
                  <a:pt x="9133417" y="304701"/>
                  <a:pt x="7810500" y="338568"/>
                </a:cubicBezTo>
                <a:cubicBezTo>
                  <a:pt x="6487583" y="372435"/>
                  <a:pt x="1932517" y="605268"/>
                  <a:pt x="1981200" y="630668"/>
                </a:cubicBezTo>
                <a:cubicBezTo>
                  <a:pt x="2029883" y="656068"/>
                  <a:pt x="8079317" y="550235"/>
                  <a:pt x="8102600" y="490968"/>
                </a:cubicBezTo>
                <a:cubicBezTo>
                  <a:pt x="8125883" y="431701"/>
                  <a:pt x="3223683" y="239085"/>
                  <a:pt x="2120900" y="275068"/>
                </a:cubicBezTo>
                <a:cubicBezTo>
                  <a:pt x="1018117" y="311051"/>
                  <a:pt x="226483" y="645485"/>
                  <a:pt x="1485900" y="706868"/>
                </a:cubicBezTo>
                <a:cubicBezTo>
                  <a:pt x="2745317" y="768251"/>
                  <a:pt x="9199033" y="755551"/>
                  <a:pt x="9677400" y="643368"/>
                </a:cubicBezTo>
                <a:cubicBezTo>
                  <a:pt x="10155767" y="531185"/>
                  <a:pt x="5973233" y="118435"/>
                  <a:pt x="4356100" y="33768"/>
                </a:cubicBezTo>
                <a:cubicBezTo>
                  <a:pt x="2738967" y="-50899"/>
                  <a:pt x="1356783" y="42234"/>
                  <a:pt x="0" y="10996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6B060DC5-B34C-0214-B1FB-B29D38264828}"/>
              </a:ext>
            </a:extLst>
          </p:cNvPr>
          <p:cNvSpPr/>
          <p:nvPr/>
        </p:nvSpPr>
        <p:spPr>
          <a:xfrm>
            <a:off x="4070510" y="155431"/>
            <a:ext cx="4565503" cy="3451617"/>
          </a:xfrm>
          <a:custGeom>
            <a:avLst/>
            <a:gdLst>
              <a:gd name="connsiteX0" fmla="*/ 6190 w 4565503"/>
              <a:gd name="connsiteY0" fmla="*/ 35069 h 3451617"/>
              <a:gd name="connsiteX1" fmla="*/ 374490 w 4565503"/>
              <a:gd name="connsiteY1" fmla="*/ 187469 h 3451617"/>
              <a:gd name="connsiteX2" fmla="*/ 1707990 w 4565503"/>
              <a:gd name="connsiteY2" fmla="*/ 1774969 h 3451617"/>
              <a:gd name="connsiteX3" fmla="*/ 2190590 w 4565503"/>
              <a:gd name="connsiteY3" fmla="*/ 2892569 h 3451617"/>
              <a:gd name="connsiteX4" fmla="*/ 2774790 w 4565503"/>
              <a:gd name="connsiteY4" fmla="*/ 2219469 h 3451617"/>
              <a:gd name="connsiteX5" fmla="*/ 2419190 w 4565503"/>
              <a:gd name="connsiteY5" fmla="*/ 3451369 h 3451617"/>
              <a:gd name="connsiteX6" fmla="*/ 3193890 w 4565503"/>
              <a:gd name="connsiteY6" fmla="*/ 2308369 h 3451617"/>
              <a:gd name="connsiteX7" fmla="*/ 4565490 w 4565503"/>
              <a:gd name="connsiteY7" fmla="*/ 416069 h 3451617"/>
              <a:gd name="connsiteX8" fmla="*/ 3168490 w 4565503"/>
              <a:gd name="connsiteY8" fmla="*/ 1825769 h 3451617"/>
              <a:gd name="connsiteX9" fmla="*/ 2101690 w 4565503"/>
              <a:gd name="connsiteY9" fmla="*/ 1038369 h 3451617"/>
              <a:gd name="connsiteX10" fmla="*/ 590390 w 4565503"/>
              <a:gd name="connsiteY10" fmla="*/ 225569 h 3451617"/>
              <a:gd name="connsiteX11" fmla="*/ 6190 w 4565503"/>
              <a:gd name="connsiteY11" fmla="*/ 35069 h 345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5503" h="3451617">
                <a:moveTo>
                  <a:pt x="6190" y="35069"/>
                </a:moveTo>
                <a:cubicBezTo>
                  <a:pt x="-29793" y="28719"/>
                  <a:pt x="90857" y="-102514"/>
                  <a:pt x="374490" y="187469"/>
                </a:cubicBezTo>
                <a:cubicBezTo>
                  <a:pt x="658123" y="477452"/>
                  <a:pt x="1405307" y="1324119"/>
                  <a:pt x="1707990" y="1774969"/>
                </a:cubicBezTo>
                <a:cubicBezTo>
                  <a:pt x="2010673" y="2225819"/>
                  <a:pt x="2012790" y="2818486"/>
                  <a:pt x="2190590" y="2892569"/>
                </a:cubicBezTo>
                <a:cubicBezTo>
                  <a:pt x="2368390" y="2966652"/>
                  <a:pt x="2736690" y="2126336"/>
                  <a:pt x="2774790" y="2219469"/>
                </a:cubicBezTo>
                <a:cubicBezTo>
                  <a:pt x="2812890" y="2312602"/>
                  <a:pt x="2349340" y="3436552"/>
                  <a:pt x="2419190" y="3451369"/>
                </a:cubicBezTo>
                <a:cubicBezTo>
                  <a:pt x="2489040" y="3466186"/>
                  <a:pt x="2836173" y="2814252"/>
                  <a:pt x="3193890" y="2308369"/>
                </a:cubicBezTo>
                <a:cubicBezTo>
                  <a:pt x="3551607" y="1802486"/>
                  <a:pt x="4569723" y="496502"/>
                  <a:pt x="4565490" y="416069"/>
                </a:cubicBezTo>
                <a:cubicBezTo>
                  <a:pt x="4561257" y="335636"/>
                  <a:pt x="3579123" y="1722052"/>
                  <a:pt x="3168490" y="1825769"/>
                </a:cubicBezTo>
                <a:cubicBezTo>
                  <a:pt x="2757857" y="1929486"/>
                  <a:pt x="2531373" y="1305069"/>
                  <a:pt x="2101690" y="1038369"/>
                </a:cubicBezTo>
                <a:cubicBezTo>
                  <a:pt x="1672007" y="771669"/>
                  <a:pt x="935407" y="390669"/>
                  <a:pt x="590390" y="225569"/>
                </a:cubicBezTo>
                <a:cubicBezTo>
                  <a:pt x="245373" y="60469"/>
                  <a:pt x="42173" y="41419"/>
                  <a:pt x="6190" y="350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A1419B59-5C4B-2E75-2B99-429DB7D57007}"/>
              </a:ext>
            </a:extLst>
          </p:cNvPr>
          <p:cNvSpPr/>
          <p:nvPr/>
        </p:nvSpPr>
        <p:spPr>
          <a:xfrm>
            <a:off x="7576849" y="5265318"/>
            <a:ext cx="1076594" cy="2851819"/>
          </a:xfrm>
          <a:custGeom>
            <a:avLst/>
            <a:gdLst>
              <a:gd name="connsiteX0" fmla="*/ 17751 w 1076594"/>
              <a:gd name="connsiteY0" fmla="*/ 17882 h 2851819"/>
              <a:gd name="connsiteX1" fmla="*/ 741651 w 1076594"/>
              <a:gd name="connsiteY1" fmla="*/ 500482 h 2851819"/>
              <a:gd name="connsiteX2" fmla="*/ 462251 w 1076594"/>
              <a:gd name="connsiteY2" fmla="*/ 1452982 h 2851819"/>
              <a:gd name="connsiteX3" fmla="*/ 944851 w 1076594"/>
              <a:gd name="connsiteY3" fmla="*/ 970382 h 2851819"/>
              <a:gd name="connsiteX4" fmla="*/ 944851 w 1076594"/>
              <a:gd name="connsiteY4" fmla="*/ 2849982 h 2851819"/>
              <a:gd name="connsiteX5" fmla="*/ 1071851 w 1076594"/>
              <a:gd name="connsiteY5" fmla="*/ 576682 h 2851819"/>
              <a:gd name="connsiteX6" fmla="*/ 970251 w 1076594"/>
              <a:gd name="connsiteY6" fmla="*/ 284582 h 2851819"/>
              <a:gd name="connsiteX7" fmla="*/ 284451 w 1076594"/>
              <a:gd name="connsiteY7" fmla="*/ 119482 h 2851819"/>
              <a:gd name="connsiteX8" fmla="*/ 17751 w 1076594"/>
              <a:gd name="connsiteY8" fmla="*/ 17882 h 28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594" h="2851819">
                <a:moveTo>
                  <a:pt x="17751" y="17882"/>
                </a:moveTo>
                <a:cubicBezTo>
                  <a:pt x="93951" y="81382"/>
                  <a:pt x="667568" y="261299"/>
                  <a:pt x="741651" y="500482"/>
                </a:cubicBezTo>
                <a:cubicBezTo>
                  <a:pt x="815734" y="739665"/>
                  <a:pt x="428384" y="1374665"/>
                  <a:pt x="462251" y="1452982"/>
                </a:cubicBezTo>
                <a:cubicBezTo>
                  <a:pt x="496118" y="1531299"/>
                  <a:pt x="864418" y="737549"/>
                  <a:pt x="944851" y="970382"/>
                </a:cubicBezTo>
                <a:cubicBezTo>
                  <a:pt x="1025284" y="1203215"/>
                  <a:pt x="923684" y="2915599"/>
                  <a:pt x="944851" y="2849982"/>
                </a:cubicBezTo>
                <a:cubicBezTo>
                  <a:pt x="966018" y="2784365"/>
                  <a:pt x="1067618" y="1004249"/>
                  <a:pt x="1071851" y="576682"/>
                </a:cubicBezTo>
                <a:cubicBezTo>
                  <a:pt x="1076084" y="149115"/>
                  <a:pt x="1101484" y="360782"/>
                  <a:pt x="970251" y="284582"/>
                </a:cubicBezTo>
                <a:cubicBezTo>
                  <a:pt x="839018" y="208382"/>
                  <a:pt x="443201" y="161815"/>
                  <a:pt x="284451" y="119482"/>
                </a:cubicBezTo>
                <a:cubicBezTo>
                  <a:pt x="125701" y="77149"/>
                  <a:pt x="-58449" y="-45618"/>
                  <a:pt x="17751" y="1788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E78835AA-ECB5-DB2A-A9BF-83ADC0EA7226}"/>
              </a:ext>
            </a:extLst>
          </p:cNvPr>
          <p:cNvSpPr/>
          <p:nvPr/>
        </p:nvSpPr>
        <p:spPr>
          <a:xfrm>
            <a:off x="7327070" y="5570471"/>
            <a:ext cx="2126583" cy="6355064"/>
          </a:xfrm>
          <a:custGeom>
            <a:avLst/>
            <a:gdLst>
              <a:gd name="connsiteX0" fmla="*/ 204030 w 2126583"/>
              <a:gd name="connsiteY0" fmla="*/ 131829 h 6355064"/>
              <a:gd name="connsiteX1" fmla="*/ 242130 w 2126583"/>
              <a:gd name="connsiteY1" fmla="*/ 169929 h 6355064"/>
              <a:gd name="connsiteX2" fmla="*/ 1347030 w 2126583"/>
              <a:gd name="connsiteY2" fmla="*/ 1617729 h 6355064"/>
              <a:gd name="connsiteX3" fmla="*/ 1613730 w 2126583"/>
              <a:gd name="connsiteY3" fmla="*/ 3916429 h 6355064"/>
              <a:gd name="connsiteX4" fmla="*/ 1816930 w 2126583"/>
              <a:gd name="connsiteY4" fmla="*/ 3268729 h 6355064"/>
              <a:gd name="connsiteX5" fmla="*/ 1893130 w 2126583"/>
              <a:gd name="connsiteY5" fmla="*/ 5999229 h 6355064"/>
              <a:gd name="connsiteX6" fmla="*/ 1829630 w 2126583"/>
              <a:gd name="connsiteY6" fmla="*/ 5529329 h 6355064"/>
              <a:gd name="connsiteX7" fmla="*/ 2083630 w 2126583"/>
              <a:gd name="connsiteY7" fmla="*/ 6215129 h 6355064"/>
              <a:gd name="connsiteX8" fmla="*/ 1943930 w 2126583"/>
              <a:gd name="connsiteY8" fmla="*/ 5846829 h 6355064"/>
              <a:gd name="connsiteX9" fmla="*/ 394530 w 2126583"/>
              <a:gd name="connsiteY9" fmla="*/ 6354829 h 6355064"/>
              <a:gd name="connsiteX10" fmla="*/ 1410530 w 2126583"/>
              <a:gd name="connsiteY10" fmla="*/ 5910329 h 6355064"/>
              <a:gd name="connsiteX11" fmla="*/ 851730 w 2126583"/>
              <a:gd name="connsiteY11" fmla="*/ 5719829 h 6355064"/>
              <a:gd name="connsiteX12" fmla="*/ 1397830 w 2126583"/>
              <a:gd name="connsiteY12" fmla="*/ 5046729 h 6355064"/>
              <a:gd name="connsiteX13" fmla="*/ 800930 w 2126583"/>
              <a:gd name="connsiteY13" fmla="*/ 3802129 h 6355064"/>
              <a:gd name="connsiteX14" fmla="*/ 830 w 2126583"/>
              <a:gd name="connsiteY14" fmla="*/ 1808229 h 6355064"/>
              <a:gd name="connsiteX15" fmla="*/ 648530 w 2126583"/>
              <a:gd name="connsiteY15" fmla="*/ 2392429 h 6355064"/>
              <a:gd name="connsiteX16" fmla="*/ 648530 w 2126583"/>
              <a:gd name="connsiteY16" fmla="*/ 1122429 h 6355064"/>
              <a:gd name="connsiteX17" fmla="*/ 1867730 w 2126583"/>
              <a:gd name="connsiteY17" fmla="*/ 2646429 h 6355064"/>
              <a:gd name="connsiteX18" fmla="*/ 1067630 w 2126583"/>
              <a:gd name="connsiteY18" fmla="*/ 1097029 h 6355064"/>
              <a:gd name="connsiteX19" fmla="*/ 204030 w 2126583"/>
              <a:gd name="connsiteY19" fmla="*/ 131829 h 63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26583" h="6355064">
                <a:moveTo>
                  <a:pt x="204030" y="131829"/>
                </a:moveTo>
                <a:cubicBezTo>
                  <a:pt x="66447" y="-22688"/>
                  <a:pt x="51630" y="-77721"/>
                  <a:pt x="242130" y="169929"/>
                </a:cubicBezTo>
                <a:cubicBezTo>
                  <a:pt x="432630" y="417579"/>
                  <a:pt x="1118430" y="993312"/>
                  <a:pt x="1347030" y="1617729"/>
                </a:cubicBezTo>
                <a:cubicBezTo>
                  <a:pt x="1575630" y="2242146"/>
                  <a:pt x="1535413" y="3641262"/>
                  <a:pt x="1613730" y="3916429"/>
                </a:cubicBezTo>
                <a:cubicBezTo>
                  <a:pt x="1692047" y="4191596"/>
                  <a:pt x="1770363" y="2921596"/>
                  <a:pt x="1816930" y="3268729"/>
                </a:cubicBezTo>
                <a:cubicBezTo>
                  <a:pt x="1863497" y="3615862"/>
                  <a:pt x="1891013" y="5622462"/>
                  <a:pt x="1893130" y="5999229"/>
                </a:cubicBezTo>
                <a:cubicBezTo>
                  <a:pt x="1895247" y="6375996"/>
                  <a:pt x="1797880" y="5493346"/>
                  <a:pt x="1829630" y="5529329"/>
                </a:cubicBezTo>
                <a:cubicBezTo>
                  <a:pt x="1861380" y="5565312"/>
                  <a:pt x="2064580" y="6162212"/>
                  <a:pt x="2083630" y="6215129"/>
                </a:cubicBezTo>
                <a:cubicBezTo>
                  <a:pt x="2102680" y="6268046"/>
                  <a:pt x="2225447" y="5823546"/>
                  <a:pt x="1943930" y="5846829"/>
                </a:cubicBezTo>
                <a:cubicBezTo>
                  <a:pt x="1662413" y="5870112"/>
                  <a:pt x="483430" y="6344246"/>
                  <a:pt x="394530" y="6354829"/>
                </a:cubicBezTo>
                <a:cubicBezTo>
                  <a:pt x="305630" y="6365412"/>
                  <a:pt x="1334330" y="6016162"/>
                  <a:pt x="1410530" y="5910329"/>
                </a:cubicBezTo>
                <a:cubicBezTo>
                  <a:pt x="1486730" y="5804496"/>
                  <a:pt x="853847" y="5863762"/>
                  <a:pt x="851730" y="5719829"/>
                </a:cubicBezTo>
                <a:cubicBezTo>
                  <a:pt x="849613" y="5575896"/>
                  <a:pt x="1406297" y="5366346"/>
                  <a:pt x="1397830" y="5046729"/>
                </a:cubicBezTo>
                <a:cubicBezTo>
                  <a:pt x="1389363" y="4727112"/>
                  <a:pt x="1033763" y="4341879"/>
                  <a:pt x="800930" y="3802129"/>
                </a:cubicBezTo>
                <a:cubicBezTo>
                  <a:pt x="568097" y="3262379"/>
                  <a:pt x="26230" y="2043179"/>
                  <a:pt x="830" y="1808229"/>
                </a:cubicBezTo>
                <a:cubicBezTo>
                  <a:pt x="-24570" y="1573279"/>
                  <a:pt x="540580" y="2506729"/>
                  <a:pt x="648530" y="2392429"/>
                </a:cubicBezTo>
                <a:cubicBezTo>
                  <a:pt x="756480" y="2278129"/>
                  <a:pt x="445330" y="1080096"/>
                  <a:pt x="648530" y="1122429"/>
                </a:cubicBezTo>
                <a:cubicBezTo>
                  <a:pt x="851730" y="1164762"/>
                  <a:pt x="1797880" y="2650662"/>
                  <a:pt x="1867730" y="2646429"/>
                </a:cubicBezTo>
                <a:cubicBezTo>
                  <a:pt x="1937580" y="2642196"/>
                  <a:pt x="1351263" y="1520362"/>
                  <a:pt x="1067630" y="1097029"/>
                </a:cubicBezTo>
                <a:cubicBezTo>
                  <a:pt x="783997" y="673696"/>
                  <a:pt x="341613" y="286346"/>
                  <a:pt x="204030" y="1318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68093820-93AA-02D8-B9A0-C79FC1CC6AEA}"/>
              </a:ext>
            </a:extLst>
          </p:cNvPr>
          <p:cNvSpPr/>
          <p:nvPr/>
        </p:nvSpPr>
        <p:spPr>
          <a:xfrm>
            <a:off x="7238817" y="4507774"/>
            <a:ext cx="1945716" cy="5776175"/>
          </a:xfrm>
          <a:custGeom>
            <a:avLst/>
            <a:gdLst>
              <a:gd name="connsiteX0" fmla="*/ 1803583 w 1945716"/>
              <a:gd name="connsiteY0" fmla="*/ 726 h 5776175"/>
              <a:gd name="connsiteX1" fmla="*/ 533583 w 1945716"/>
              <a:gd name="connsiteY1" fmla="*/ 1334226 h 5776175"/>
              <a:gd name="connsiteX2" fmla="*/ 1206683 w 1945716"/>
              <a:gd name="connsiteY2" fmla="*/ 2667726 h 5776175"/>
              <a:gd name="connsiteX3" fmla="*/ 698683 w 1945716"/>
              <a:gd name="connsiteY3" fmla="*/ 2083526 h 5776175"/>
              <a:gd name="connsiteX4" fmla="*/ 1625783 w 1945716"/>
              <a:gd name="connsiteY4" fmla="*/ 4483826 h 5776175"/>
              <a:gd name="connsiteX5" fmla="*/ 1206683 w 1945716"/>
              <a:gd name="connsiteY5" fmla="*/ 3480526 h 5776175"/>
              <a:gd name="connsiteX6" fmla="*/ 1905183 w 1945716"/>
              <a:gd name="connsiteY6" fmla="*/ 5004526 h 5776175"/>
              <a:gd name="connsiteX7" fmla="*/ 1854383 w 1945716"/>
              <a:gd name="connsiteY7" fmla="*/ 5766526 h 5776175"/>
              <a:gd name="connsiteX8" fmla="*/ 1790883 w 1945716"/>
              <a:gd name="connsiteY8" fmla="*/ 4509226 h 5776175"/>
              <a:gd name="connsiteX9" fmla="*/ 736783 w 1945716"/>
              <a:gd name="connsiteY9" fmla="*/ 2515326 h 5776175"/>
              <a:gd name="connsiteX10" fmla="*/ 317683 w 1945716"/>
              <a:gd name="connsiteY10" fmla="*/ 1600926 h 5776175"/>
              <a:gd name="connsiteX11" fmla="*/ 965383 w 1945716"/>
              <a:gd name="connsiteY11" fmla="*/ 927826 h 5776175"/>
              <a:gd name="connsiteX12" fmla="*/ 12883 w 1945716"/>
              <a:gd name="connsiteY12" fmla="*/ 1143726 h 5776175"/>
              <a:gd name="connsiteX13" fmla="*/ 1803583 w 1945716"/>
              <a:gd name="connsiteY13" fmla="*/ 726 h 577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5716" h="5776175">
                <a:moveTo>
                  <a:pt x="1803583" y="726"/>
                </a:moveTo>
                <a:cubicBezTo>
                  <a:pt x="1890366" y="32476"/>
                  <a:pt x="633066" y="889726"/>
                  <a:pt x="533583" y="1334226"/>
                </a:cubicBezTo>
                <a:cubicBezTo>
                  <a:pt x="434100" y="1778726"/>
                  <a:pt x="1179166" y="2542843"/>
                  <a:pt x="1206683" y="2667726"/>
                </a:cubicBezTo>
                <a:cubicBezTo>
                  <a:pt x="1234200" y="2792609"/>
                  <a:pt x="628833" y="1780843"/>
                  <a:pt x="698683" y="2083526"/>
                </a:cubicBezTo>
                <a:cubicBezTo>
                  <a:pt x="768533" y="2386209"/>
                  <a:pt x="1541116" y="4250993"/>
                  <a:pt x="1625783" y="4483826"/>
                </a:cubicBezTo>
                <a:cubicBezTo>
                  <a:pt x="1710450" y="4716659"/>
                  <a:pt x="1160116" y="3393743"/>
                  <a:pt x="1206683" y="3480526"/>
                </a:cubicBezTo>
                <a:cubicBezTo>
                  <a:pt x="1253250" y="3567309"/>
                  <a:pt x="1797233" y="4623526"/>
                  <a:pt x="1905183" y="5004526"/>
                </a:cubicBezTo>
                <a:cubicBezTo>
                  <a:pt x="2013133" y="5385526"/>
                  <a:pt x="1873433" y="5849076"/>
                  <a:pt x="1854383" y="5766526"/>
                </a:cubicBezTo>
                <a:cubicBezTo>
                  <a:pt x="1835333" y="5683976"/>
                  <a:pt x="1977150" y="5051093"/>
                  <a:pt x="1790883" y="4509226"/>
                </a:cubicBezTo>
                <a:cubicBezTo>
                  <a:pt x="1604616" y="3967359"/>
                  <a:pt x="982316" y="3000043"/>
                  <a:pt x="736783" y="2515326"/>
                </a:cubicBezTo>
                <a:cubicBezTo>
                  <a:pt x="491250" y="2030609"/>
                  <a:pt x="279583" y="1865509"/>
                  <a:pt x="317683" y="1600926"/>
                </a:cubicBezTo>
                <a:cubicBezTo>
                  <a:pt x="355783" y="1336343"/>
                  <a:pt x="1016183" y="1004026"/>
                  <a:pt x="965383" y="927826"/>
                </a:cubicBezTo>
                <a:cubicBezTo>
                  <a:pt x="914583" y="851626"/>
                  <a:pt x="-126817" y="1300359"/>
                  <a:pt x="12883" y="1143726"/>
                </a:cubicBezTo>
                <a:cubicBezTo>
                  <a:pt x="152583" y="987093"/>
                  <a:pt x="1716800" y="-31024"/>
                  <a:pt x="1803583" y="7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72B7E89E-33CA-F0D0-E7DF-DF3041B2AFF1}"/>
              </a:ext>
            </a:extLst>
          </p:cNvPr>
          <p:cNvSpPr/>
          <p:nvPr/>
        </p:nvSpPr>
        <p:spPr>
          <a:xfrm>
            <a:off x="108190" y="5789373"/>
            <a:ext cx="3772877" cy="5531202"/>
          </a:xfrm>
          <a:custGeom>
            <a:avLst/>
            <a:gdLst>
              <a:gd name="connsiteX0" fmla="*/ 1250710 w 3772877"/>
              <a:gd name="connsiteY0" fmla="*/ 598727 h 5531202"/>
              <a:gd name="connsiteX1" fmla="*/ 3028710 w 3772877"/>
              <a:gd name="connsiteY1" fmla="*/ 789227 h 5531202"/>
              <a:gd name="connsiteX2" fmla="*/ 2990610 w 3772877"/>
              <a:gd name="connsiteY2" fmla="*/ 903527 h 5531202"/>
              <a:gd name="connsiteX3" fmla="*/ 3765310 w 3772877"/>
              <a:gd name="connsiteY3" fmla="*/ 1805227 h 5531202"/>
              <a:gd name="connsiteX4" fmla="*/ 3397010 w 3772877"/>
              <a:gd name="connsiteY4" fmla="*/ 1411527 h 5531202"/>
              <a:gd name="connsiteX5" fmla="*/ 3600210 w 3772877"/>
              <a:gd name="connsiteY5" fmla="*/ 1995727 h 5531202"/>
              <a:gd name="connsiteX6" fmla="*/ 3104910 w 3772877"/>
              <a:gd name="connsiteY6" fmla="*/ 2389427 h 5531202"/>
              <a:gd name="connsiteX7" fmla="*/ 742710 w 3772877"/>
              <a:gd name="connsiteY7" fmla="*/ 4815127 h 5531202"/>
              <a:gd name="connsiteX8" fmla="*/ 1644410 w 3772877"/>
              <a:gd name="connsiteY8" fmla="*/ 4027727 h 5531202"/>
              <a:gd name="connsiteX9" fmla="*/ 6110 w 3772877"/>
              <a:gd name="connsiteY9" fmla="*/ 5526327 h 5531202"/>
              <a:gd name="connsiteX10" fmla="*/ 1111010 w 3772877"/>
              <a:gd name="connsiteY10" fmla="*/ 4472227 h 5531202"/>
              <a:gd name="connsiteX11" fmla="*/ 1733310 w 3772877"/>
              <a:gd name="connsiteY11" fmla="*/ 3494327 h 5531202"/>
              <a:gd name="connsiteX12" fmla="*/ 1987310 w 3772877"/>
              <a:gd name="connsiteY12" fmla="*/ 1627427 h 5531202"/>
              <a:gd name="connsiteX13" fmla="*/ 2723910 w 3772877"/>
              <a:gd name="connsiteY13" fmla="*/ 2097327 h 5531202"/>
              <a:gd name="connsiteX14" fmla="*/ 2101610 w 3772877"/>
              <a:gd name="connsiteY14" fmla="*/ 1386127 h 5531202"/>
              <a:gd name="connsiteX15" fmla="*/ 793510 w 3772877"/>
              <a:gd name="connsiteY15" fmla="*/ 1827 h 5531202"/>
              <a:gd name="connsiteX16" fmla="*/ 2215910 w 3772877"/>
              <a:gd name="connsiteY16" fmla="*/ 1081327 h 5531202"/>
              <a:gd name="connsiteX17" fmla="*/ 1250710 w 3772877"/>
              <a:gd name="connsiteY17" fmla="*/ 598727 h 553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72877" h="5531202">
                <a:moveTo>
                  <a:pt x="1250710" y="598727"/>
                </a:moveTo>
                <a:cubicBezTo>
                  <a:pt x="1386177" y="550044"/>
                  <a:pt x="2738727" y="738427"/>
                  <a:pt x="3028710" y="789227"/>
                </a:cubicBezTo>
                <a:cubicBezTo>
                  <a:pt x="3318693" y="840027"/>
                  <a:pt x="2867843" y="734194"/>
                  <a:pt x="2990610" y="903527"/>
                </a:cubicBezTo>
                <a:cubicBezTo>
                  <a:pt x="3113377" y="1072860"/>
                  <a:pt x="3697577" y="1720560"/>
                  <a:pt x="3765310" y="1805227"/>
                </a:cubicBezTo>
                <a:cubicBezTo>
                  <a:pt x="3833043" y="1889894"/>
                  <a:pt x="3424527" y="1379777"/>
                  <a:pt x="3397010" y="1411527"/>
                </a:cubicBezTo>
                <a:cubicBezTo>
                  <a:pt x="3369493" y="1443277"/>
                  <a:pt x="3648893" y="1832744"/>
                  <a:pt x="3600210" y="1995727"/>
                </a:cubicBezTo>
                <a:cubicBezTo>
                  <a:pt x="3551527" y="2158710"/>
                  <a:pt x="3581160" y="1919527"/>
                  <a:pt x="3104910" y="2389427"/>
                </a:cubicBezTo>
                <a:cubicBezTo>
                  <a:pt x="2628660" y="2859327"/>
                  <a:pt x="986127" y="4542077"/>
                  <a:pt x="742710" y="4815127"/>
                </a:cubicBezTo>
                <a:cubicBezTo>
                  <a:pt x="499293" y="5088177"/>
                  <a:pt x="1767177" y="3909194"/>
                  <a:pt x="1644410" y="4027727"/>
                </a:cubicBezTo>
                <a:cubicBezTo>
                  <a:pt x="1521643" y="4146260"/>
                  <a:pt x="95010" y="5452244"/>
                  <a:pt x="6110" y="5526327"/>
                </a:cubicBezTo>
                <a:cubicBezTo>
                  <a:pt x="-82790" y="5600410"/>
                  <a:pt x="823143" y="4810894"/>
                  <a:pt x="1111010" y="4472227"/>
                </a:cubicBezTo>
                <a:cubicBezTo>
                  <a:pt x="1398877" y="4133560"/>
                  <a:pt x="1587260" y="3968460"/>
                  <a:pt x="1733310" y="3494327"/>
                </a:cubicBezTo>
                <a:cubicBezTo>
                  <a:pt x="1879360" y="3020194"/>
                  <a:pt x="1822210" y="1860260"/>
                  <a:pt x="1987310" y="1627427"/>
                </a:cubicBezTo>
                <a:cubicBezTo>
                  <a:pt x="2152410" y="1394594"/>
                  <a:pt x="2704860" y="2137544"/>
                  <a:pt x="2723910" y="2097327"/>
                </a:cubicBezTo>
                <a:cubicBezTo>
                  <a:pt x="2742960" y="2057110"/>
                  <a:pt x="2423343" y="1735377"/>
                  <a:pt x="2101610" y="1386127"/>
                </a:cubicBezTo>
                <a:cubicBezTo>
                  <a:pt x="1779877" y="1036877"/>
                  <a:pt x="774460" y="52627"/>
                  <a:pt x="793510" y="1827"/>
                </a:cubicBezTo>
                <a:cubicBezTo>
                  <a:pt x="812560" y="-48973"/>
                  <a:pt x="2137593" y="975494"/>
                  <a:pt x="2215910" y="1081327"/>
                </a:cubicBezTo>
                <a:cubicBezTo>
                  <a:pt x="2294227" y="1187160"/>
                  <a:pt x="1115243" y="647410"/>
                  <a:pt x="1250710" y="5987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33CDDD64-08F6-512A-B0F9-CF3057A8AB45}"/>
              </a:ext>
            </a:extLst>
          </p:cNvPr>
          <p:cNvSpPr/>
          <p:nvPr/>
        </p:nvSpPr>
        <p:spPr>
          <a:xfrm>
            <a:off x="-25400" y="1846770"/>
            <a:ext cx="7810500" cy="210630"/>
          </a:xfrm>
          <a:custGeom>
            <a:avLst/>
            <a:gdLst>
              <a:gd name="connsiteX0" fmla="*/ 0 w 7810500"/>
              <a:gd name="connsiteY0" fmla="*/ 197930 h 210630"/>
              <a:gd name="connsiteX1" fmla="*/ 190500 w 7810500"/>
              <a:gd name="connsiteY1" fmla="*/ 210630 h 210630"/>
              <a:gd name="connsiteX2" fmla="*/ 7099300 w 7810500"/>
              <a:gd name="connsiteY2" fmla="*/ 45530 h 210630"/>
              <a:gd name="connsiteX3" fmla="*/ 7810500 w 7810500"/>
              <a:gd name="connsiteY3" fmla="*/ 58230 h 210630"/>
              <a:gd name="connsiteX4" fmla="*/ 6184900 w 7810500"/>
              <a:gd name="connsiteY4" fmla="*/ 45530 h 210630"/>
              <a:gd name="connsiteX5" fmla="*/ 2870200 w 7810500"/>
              <a:gd name="connsiteY5" fmla="*/ 7430 h 210630"/>
              <a:gd name="connsiteX6" fmla="*/ 0 w 7810500"/>
              <a:gd name="connsiteY6" fmla="*/ 197930 h 2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0500" h="210630">
                <a:moveTo>
                  <a:pt x="0" y="197930"/>
                </a:moveTo>
                <a:lnTo>
                  <a:pt x="190500" y="210630"/>
                </a:lnTo>
                <a:lnTo>
                  <a:pt x="7099300" y="45530"/>
                </a:lnTo>
                <a:lnTo>
                  <a:pt x="7810500" y="58230"/>
                </a:lnTo>
                <a:lnTo>
                  <a:pt x="6184900" y="45530"/>
                </a:lnTo>
                <a:cubicBezTo>
                  <a:pt x="5361517" y="37063"/>
                  <a:pt x="3898900" y="-20087"/>
                  <a:pt x="2870200" y="7430"/>
                </a:cubicBezTo>
                <a:cubicBezTo>
                  <a:pt x="1841500" y="34947"/>
                  <a:pt x="927100" y="122788"/>
                  <a:pt x="0" y="1979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3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女王・坂本花織「やるで！やる気満々やで！」SP”今季世界最高”にノリノリ【フィギュア全日本選手権】：中日スポーツ・東京中日スポーツ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9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38182DAA-6392-DC71-BEA6-5D89160229EB}"/>
              </a:ext>
            </a:extLst>
          </p:cNvPr>
          <p:cNvSpPr/>
          <p:nvPr/>
        </p:nvSpPr>
        <p:spPr>
          <a:xfrm>
            <a:off x="4043555" y="10858500"/>
            <a:ext cx="2166862" cy="1098252"/>
          </a:xfrm>
          <a:custGeom>
            <a:avLst/>
            <a:gdLst>
              <a:gd name="connsiteX0" fmla="*/ 33145 w 2166862"/>
              <a:gd name="connsiteY0" fmla="*/ 152400 h 1098252"/>
              <a:gd name="connsiteX1" fmla="*/ 1887345 w 2166862"/>
              <a:gd name="connsiteY1" fmla="*/ 0 h 1098252"/>
              <a:gd name="connsiteX2" fmla="*/ 1811145 w 2166862"/>
              <a:gd name="connsiteY2" fmla="*/ 152400 h 1098252"/>
              <a:gd name="connsiteX3" fmla="*/ 2166745 w 2166862"/>
              <a:gd name="connsiteY3" fmla="*/ 508000 h 1098252"/>
              <a:gd name="connsiteX4" fmla="*/ 1836545 w 2166862"/>
              <a:gd name="connsiteY4" fmla="*/ 1003300 h 1098252"/>
              <a:gd name="connsiteX5" fmla="*/ 820545 w 2166862"/>
              <a:gd name="connsiteY5" fmla="*/ 1092200 h 1098252"/>
              <a:gd name="connsiteX6" fmla="*/ 325245 w 2166862"/>
              <a:gd name="connsiteY6" fmla="*/ 914400 h 1098252"/>
              <a:gd name="connsiteX7" fmla="*/ 795145 w 2166862"/>
              <a:gd name="connsiteY7" fmla="*/ 558800 h 1098252"/>
              <a:gd name="connsiteX8" fmla="*/ 706245 w 2166862"/>
              <a:gd name="connsiteY8" fmla="*/ 381000 h 1098252"/>
              <a:gd name="connsiteX9" fmla="*/ 33145 w 2166862"/>
              <a:gd name="connsiteY9" fmla="*/ 152400 h 10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862" h="1098252">
                <a:moveTo>
                  <a:pt x="33145" y="152400"/>
                </a:moveTo>
                <a:cubicBezTo>
                  <a:pt x="229995" y="88900"/>
                  <a:pt x="1591012" y="0"/>
                  <a:pt x="1887345" y="0"/>
                </a:cubicBezTo>
                <a:cubicBezTo>
                  <a:pt x="2183678" y="0"/>
                  <a:pt x="1764578" y="67733"/>
                  <a:pt x="1811145" y="152400"/>
                </a:cubicBezTo>
                <a:cubicBezTo>
                  <a:pt x="1857712" y="237067"/>
                  <a:pt x="2162512" y="366183"/>
                  <a:pt x="2166745" y="508000"/>
                </a:cubicBezTo>
                <a:cubicBezTo>
                  <a:pt x="2170978" y="649817"/>
                  <a:pt x="2060912" y="905933"/>
                  <a:pt x="1836545" y="1003300"/>
                </a:cubicBezTo>
                <a:cubicBezTo>
                  <a:pt x="1612178" y="1100667"/>
                  <a:pt x="1072428" y="1107017"/>
                  <a:pt x="820545" y="1092200"/>
                </a:cubicBezTo>
                <a:cubicBezTo>
                  <a:pt x="568662" y="1077383"/>
                  <a:pt x="329478" y="1003300"/>
                  <a:pt x="325245" y="914400"/>
                </a:cubicBezTo>
                <a:cubicBezTo>
                  <a:pt x="321012" y="825500"/>
                  <a:pt x="731645" y="647700"/>
                  <a:pt x="795145" y="558800"/>
                </a:cubicBezTo>
                <a:cubicBezTo>
                  <a:pt x="858645" y="469900"/>
                  <a:pt x="837478" y="448733"/>
                  <a:pt x="706245" y="381000"/>
                </a:cubicBezTo>
                <a:cubicBezTo>
                  <a:pt x="575012" y="313267"/>
                  <a:pt x="-163705" y="215900"/>
                  <a:pt x="33145" y="152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78B9B97B-9100-8752-3015-B490ACA04B59}"/>
              </a:ext>
            </a:extLst>
          </p:cNvPr>
          <p:cNvSpPr/>
          <p:nvPr/>
        </p:nvSpPr>
        <p:spPr>
          <a:xfrm>
            <a:off x="5405806" y="3861542"/>
            <a:ext cx="1887397" cy="6436316"/>
          </a:xfrm>
          <a:custGeom>
            <a:avLst/>
            <a:gdLst>
              <a:gd name="connsiteX0" fmla="*/ 410794 w 1887397"/>
              <a:gd name="connsiteY0" fmla="*/ 88158 h 6436316"/>
              <a:gd name="connsiteX1" fmla="*/ 410794 w 1887397"/>
              <a:gd name="connsiteY1" fmla="*/ 202458 h 6436316"/>
              <a:gd name="connsiteX2" fmla="*/ 17094 w 1887397"/>
              <a:gd name="connsiteY2" fmla="*/ 1980458 h 6436316"/>
              <a:gd name="connsiteX3" fmla="*/ 1058494 w 1887397"/>
              <a:gd name="connsiteY3" fmla="*/ 2907558 h 6436316"/>
              <a:gd name="connsiteX4" fmla="*/ 1109294 w 1887397"/>
              <a:gd name="connsiteY4" fmla="*/ 5104658 h 6436316"/>
              <a:gd name="connsiteX5" fmla="*/ 1439494 w 1887397"/>
              <a:gd name="connsiteY5" fmla="*/ 5307858 h 6436316"/>
              <a:gd name="connsiteX6" fmla="*/ 1642694 w 1887397"/>
              <a:gd name="connsiteY6" fmla="*/ 6425458 h 6436316"/>
              <a:gd name="connsiteX7" fmla="*/ 1883994 w 1887397"/>
              <a:gd name="connsiteY7" fmla="*/ 4545858 h 6436316"/>
              <a:gd name="connsiteX8" fmla="*/ 1452194 w 1887397"/>
              <a:gd name="connsiteY8" fmla="*/ 1980458 h 6436316"/>
              <a:gd name="connsiteX9" fmla="*/ 931494 w 1887397"/>
              <a:gd name="connsiteY9" fmla="*/ 951758 h 6436316"/>
              <a:gd name="connsiteX10" fmla="*/ 550494 w 1887397"/>
              <a:gd name="connsiteY10" fmla="*/ 634258 h 6436316"/>
              <a:gd name="connsiteX11" fmla="*/ 410794 w 1887397"/>
              <a:gd name="connsiteY11" fmla="*/ 88158 h 64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397" h="6436316">
                <a:moveTo>
                  <a:pt x="410794" y="88158"/>
                </a:moveTo>
                <a:cubicBezTo>
                  <a:pt x="387511" y="16191"/>
                  <a:pt x="476411" y="-112925"/>
                  <a:pt x="410794" y="202458"/>
                </a:cubicBezTo>
                <a:cubicBezTo>
                  <a:pt x="345177" y="517841"/>
                  <a:pt x="-90856" y="1529608"/>
                  <a:pt x="17094" y="1980458"/>
                </a:cubicBezTo>
                <a:cubicBezTo>
                  <a:pt x="125044" y="2431308"/>
                  <a:pt x="876461" y="2386858"/>
                  <a:pt x="1058494" y="2907558"/>
                </a:cubicBezTo>
                <a:cubicBezTo>
                  <a:pt x="1240527" y="3428258"/>
                  <a:pt x="1045794" y="4704608"/>
                  <a:pt x="1109294" y="5104658"/>
                </a:cubicBezTo>
                <a:cubicBezTo>
                  <a:pt x="1172794" y="5504708"/>
                  <a:pt x="1350594" y="5087725"/>
                  <a:pt x="1439494" y="5307858"/>
                </a:cubicBezTo>
                <a:cubicBezTo>
                  <a:pt x="1528394" y="5527991"/>
                  <a:pt x="1568611" y="6552458"/>
                  <a:pt x="1642694" y="6425458"/>
                </a:cubicBezTo>
                <a:cubicBezTo>
                  <a:pt x="1716777" y="6298458"/>
                  <a:pt x="1915744" y="5286691"/>
                  <a:pt x="1883994" y="4545858"/>
                </a:cubicBezTo>
                <a:cubicBezTo>
                  <a:pt x="1852244" y="3805025"/>
                  <a:pt x="1610944" y="2579475"/>
                  <a:pt x="1452194" y="1980458"/>
                </a:cubicBezTo>
                <a:cubicBezTo>
                  <a:pt x="1293444" y="1381441"/>
                  <a:pt x="1081777" y="1176125"/>
                  <a:pt x="931494" y="951758"/>
                </a:cubicBezTo>
                <a:cubicBezTo>
                  <a:pt x="781211" y="727391"/>
                  <a:pt x="630927" y="776075"/>
                  <a:pt x="550494" y="634258"/>
                </a:cubicBezTo>
                <a:cubicBezTo>
                  <a:pt x="470061" y="492441"/>
                  <a:pt x="434077" y="160125"/>
                  <a:pt x="410794" y="88158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99E7DEED-1FC1-E8EE-C305-ED598151EC01}"/>
              </a:ext>
            </a:extLst>
          </p:cNvPr>
          <p:cNvSpPr/>
          <p:nvPr/>
        </p:nvSpPr>
        <p:spPr>
          <a:xfrm>
            <a:off x="3962252" y="4075891"/>
            <a:ext cx="2111250" cy="5970079"/>
          </a:xfrm>
          <a:custGeom>
            <a:avLst/>
            <a:gdLst>
              <a:gd name="connsiteX0" fmla="*/ 1955948 w 2111250"/>
              <a:gd name="connsiteY0" fmla="*/ 26209 h 5970079"/>
              <a:gd name="connsiteX1" fmla="*/ 38248 w 2111250"/>
              <a:gd name="connsiteY1" fmla="*/ 3404409 h 5970079"/>
              <a:gd name="connsiteX2" fmla="*/ 647848 w 2111250"/>
              <a:gd name="connsiteY2" fmla="*/ 3188509 h 5970079"/>
              <a:gd name="connsiteX3" fmla="*/ 304948 w 2111250"/>
              <a:gd name="connsiteY3" fmla="*/ 4598209 h 5970079"/>
              <a:gd name="connsiteX4" fmla="*/ 419248 w 2111250"/>
              <a:gd name="connsiteY4" fmla="*/ 4534709 h 5970079"/>
              <a:gd name="connsiteX5" fmla="*/ 216048 w 2111250"/>
              <a:gd name="connsiteY5" fmla="*/ 5690409 h 5970079"/>
              <a:gd name="connsiteX6" fmla="*/ 114448 w 2111250"/>
              <a:gd name="connsiteY6" fmla="*/ 5449109 h 5970079"/>
              <a:gd name="connsiteX7" fmla="*/ 673248 w 2111250"/>
              <a:gd name="connsiteY7" fmla="*/ 5944409 h 5970079"/>
              <a:gd name="connsiteX8" fmla="*/ 990748 w 2111250"/>
              <a:gd name="connsiteY8" fmla="*/ 4509309 h 5970079"/>
              <a:gd name="connsiteX9" fmla="*/ 1384448 w 2111250"/>
              <a:gd name="connsiteY9" fmla="*/ 2528109 h 5970079"/>
              <a:gd name="connsiteX10" fmla="*/ 2108348 w 2111250"/>
              <a:gd name="connsiteY10" fmla="*/ 1194609 h 5970079"/>
              <a:gd name="connsiteX11" fmla="*/ 1651148 w 2111250"/>
              <a:gd name="connsiteY11" fmla="*/ 1804209 h 5970079"/>
              <a:gd name="connsiteX12" fmla="*/ 1955948 w 2111250"/>
              <a:gd name="connsiteY12" fmla="*/ 26209 h 59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1250" h="5970079">
                <a:moveTo>
                  <a:pt x="1955948" y="26209"/>
                </a:moveTo>
                <a:cubicBezTo>
                  <a:pt x="1687131" y="292909"/>
                  <a:pt x="256265" y="2877359"/>
                  <a:pt x="38248" y="3404409"/>
                </a:cubicBezTo>
                <a:cubicBezTo>
                  <a:pt x="-179769" y="3931459"/>
                  <a:pt x="603398" y="2989542"/>
                  <a:pt x="647848" y="3188509"/>
                </a:cubicBezTo>
                <a:cubicBezTo>
                  <a:pt x="692298" y="3387476"/>
                  <a:pt x="343048" y="4373842"/>
                  <a:pt x="304948" y="4598209"/>
                </a:cubicBezTo>
                <a:cubicBezTo>
                  <a:pt x="266848" y="4822576"/>
                  <a:pt x="434065" y="4352676"/>
                  <a:pt x="419248" y="4534709"/>
                </a:cubicBezTo>
                <a:cubicBezTo>
                  <a:pt x="404431" y="4716742"/>
                  <a:pt x="266848" y="5538009"/>
                  <a:pt x="216048" y="5690409"/>
                </a:cubicBezTo>
                <a:cubicBezTo>
                  <a:pt x="165248" y="5842809"/>
                  <a:pt x="38248" y="5406776"/>
                  <a:pt x="114448" y="5449109"/>
                </a:cubicBezTo>
                <a:cubicBezTo>
                  <a:pt x="190648" y="5491442"/>
                  <a:pt x="527198" y="6101042"/>
                  <a:pt x="673248" y="5944409"/>
                </a:cubicBezTo>
                <a:cubicBezTo>
                  <a:pt x="819298" y="5787776"/>
                  <a:pt x="872215" y="5078692"/>
                  <a:pt x="990748" y="4509309"/>
                </a:cubicBezTo>
                <a:cubicBezTo>
                  <a:pt x="1109281" y="3939926"/>
                  <a:pt x="1198181" y="3080559"/>
                  <a:pt x="1384448" y="2528109"/>
                </a:cubicBezTo>
                <a:cubicBezTo>
                  <a:pt x="1570715" y="1975659"/>
                  <a:pt x="2063898" y="1315259"/>
                  <a:pt x="2108348" y="1194609"/>
                </a:cubicBezTo>
                <a:cubicBezTo>
                  <a:pt x="2152798" y="1073959"/>
                  <a:pt x="1672315" y="1996826"/>
                  <a:pt x="1651148" y="1804209"/>
                </a:cubicBezTo>
                <a:cubicBezTo>
                  <a:pt x="1629981" y="1611592"/>
                  <a:pt x="2224765" y="-240491"/>
                  <a:pt x="1955948" y="262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D86926FA-6E62-EC09-B817-76A8E5FF5269}"/>
              </a:ext>
            </a:extLst>
          </p:cNvPr>
          <p:cNvSpPr/>
          <p:nvPr/>
        </p:nvSpPr>
        <p:spPr>
          <a:xfrm>
            <a:off x="3003394" y="2047296"/>
            <a:ext cx="2915365" cy="2448504"/>
          </a:xfrm>
          <a:custGeom>
            <a:avLst/>
            <a:gdLst>
              <a:gd name="connsiteX0" fmla="*/ 247806 w 2915365"/>
              <a:gd name="connsiteY0" fmla="*/ 2448504 h 2448504"/>
              <a:gd name="connsiteX1" fmla="*/ 781206 w 2915365"/>
              <a:gd name="connsiteY1" fmla="*/ 1013404 h 2448504"/>
              <a:gd name="connsiteX2" fmla="*/ 1098706 w 2915365"/>
              <a:gd name="connsiteY2" fmla="*/ 1407104 h 2448504"/>
              <a:gd name="connsiteX3" fmla="*/ 1238406 w 2915365"/>
              <a:gd name="connsiteY3" fmla="*/ 1229304 h 2448504"/>
              <a:gd name="connsiteX4" fmla="*/ 1530506 w 2915365"/>
              <a:gd name="connsiteY4" fmla="*/ 2143704 h 2448504"/>
              <a:gd name="connsiteX5" fmla="*/ 1797206 w 2915365"/>
              <a:gd name="connsiteY5" fmla="*/ 1546804 h 2448504"/>
              <a:gd name="connsiteX6" fmla="*/ 2254406 w 2915365"/>
              <a:gd name="connsiteY6" fmla="*/ 2321504 h 2448504"/>
              <a:gd name="connsiteX7" fmla="*/ 2317906 w 2915365"/>
              <a:gd name="connsiteY7" fmla="*/ 1775404 h 2448504"/>
              <a:gd name="connsiteX8" fmla="*/ 2622706 w 2915365"/>
              <a:gd name="connsiteY8" fmla="*/ 1800804 h 2448504"/>
              <a:gd name="connsiteX9" fmla="*/ 2902106 w 2915365"/>
              <a:gd name="connsiteY9" fmla="*/ 797504 h 2448504"/>
              <a:gd name="connsiteX10" fmla="*/ 2178206 w 2915365"/>
              <a:gd name="connsiteY10" fmla="*/ 10104 h 2448504"/>
              <a:gd name="connsiteX11" fmla="*/ 590706 w 2915365"/>
              <a:gd name="connsiteY11" fmla="*/ 340304 h 2448504"/>
              <a:gd name="connsiteX12" fmla="*/ 628806 w 2915365"/>
              <a:gd name="connsiteY12" fmla="*/ 175204 h 2448504"/>
              <a:gd name="connsiteX13" fmla="*/ 6506 w 2915365"/>
              <a:gd name="connsiteY13" fmla="*/ 1419804 h 2448504"/>
              <a:gd name="connsiteX14" fmla="*/ 298606 w 2915365"/>
              <a:gd name="connsiteY14" fmla="*/ 1013404 h 2448504"/>
              <a:gd name="connsiteX15" fmla="*/ 247806 w 2915365"/>
              <a:gd name="connsiteY15" fmla="*/ 2448504 h 244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5365" h="2448504">
                <a:moveTo>
                  <a:pt x="247806" y="2448504"/>
                </a:moveTo>
                <a:cubicBezTo>
                  <a:pt x="328239" y="2448504"/>
                  <a:pt x="639389" y="1186971"/>
                  <a:pt x="781206" y="1013404"/>
                </a:cubicBezTo>
                <a:cubicBezTo>
                  <a:pt x="923023" y="839837"/>
                  <a:pt x="1022506" y="1371121"/>
                  <a:pt x="1098706" y="1407104"/>
                </a:cubicBezTo>
                <a:cubicBezTo>
                  <a:pt x="1174906" y="1443087"/>
                  <a:pt x="1166439" y="1106537"/>
                  <a:pt x="1238406" y="1229304"/>
                </a:cubicBezTo>
                <a:cubicBezTo>
                  <a:pt x="1310373" y="1352071"/>
                  <a:pt x="1437373" y="2090787"/>
                  <a:pt x="1530506" y="2143704"/>
                </a:cubicBezTo>
                <a:cubicBezTo>
                  <a:pt x="1623639" y="2196621"/>
                  <a:pt x="1676556" y="1517171"/>
                  <a:pt x="1797206" y="1546804"/>
                </a:cubicBezTo>
                <a:cubicBezTo>
                  <a:pt x="1917856" y="1576437"/>
                  <a:pt x="2167623" y="2283404"/>
                  <a:pt x="2254406" y="2321504"/>
                </a:cubicBezTo>
                <a:cubicBezTo>
                  <a:pt x="2341189" y="2359604"/>
                  <a:pt x="2256523" y="1862187"/>
                  <a:pt x="2317906" y="1775404"/>
                </a:cubicBezTo>
                <a:cubicBezTo>
                  <a:pt x="2379289" y="1688621"/>
                  <a:pt x="2525339" y="1963787"/>
                  <a:pt x="2622706" y="1800804"/>
                </a:cubicBezTo>
                <a:cubicBezTo>
                  <a:pt x="2720073" y="1637821"/>
                  <a:pt x="2976189" y="1095954"/>
                  <a:pt x="2902106" y="797504"/>
                </a:cubicBezTo>
                <a:cubicBezTo>
                  <a:pt x="2828023" y="499054"/>
                  <a:pt x="2563439" y="86304"/>
                  <a:pt x="2178206" y="10104"/>
                </a:cubicBezTo>
                <a:cubicBezTo>
                  <a:pt x="1792973" y="-66096"/>
                  <a:pt x="848939" y="312787"/>
                  <a:pt x="590706" y="340304"/>
                </a:cubicBezTo>
                <a:cubicBezTo>
                  <a:pt x="332473" y="367821"/>
                  <a:pt x="726173" y="-4713"/>
                  <a:pt x="628806" y="175204"/>
                </a:cubicBezTo>
                <a:cubicBezTo>
                  <a:pt x="531439" y="355121"/>
                  <a:pt x="61539" y="1280104"/>
                  <a:pt x="6506" y="1419804"/>
                </a:cubicBezTo>
                <a:cubicBezTo>
                  <a:pt x="-48527" y="1559504"/>
                  <a:pt x="262623" y="835604"/>
                  <a:pt x="298606" y="1013404"/>
                </a:cubicBezTo>
                <a:cubicBezTo>
                  <a:pt x="334589" y="1191204"/>
                  <a:pt x="167373" y="2448504"/>
                  <a:pt x="247806" y="244850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女王・坂本花織「やるで！やる気満々やで！」SP”今季世界最高”にノリノリ【フィギュア全日本選手権】：中日スポーツ・東京中日スポーツ" hidden="1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A2953965-B04E-BA41-5AB5-B10D0955513E}"/>
              </a:ext>
            </a:extLst>
          </p:cNvPr>
          <p:cNvSpPr/>
          <p:nvPr/>
        </p:nvSpPr>
        <p:spPr>
          <a:xfrm>
            <a:off x="1113937" y="3327401"/>
            <a:ext cx="1365160" cy="47499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3CB4CB2-7DA9-1E0D-D24D-40E3CB65DB97}"/>
              </a:ext>
            </a:extLst>
          </p:cNvPr>
          <p:cNvSpPr/>
          <p:nvPr/>
        </p:nvSpPr>
        <p:spPr>
          <a:xfrm>
            <a:off x="3986843" y="3666317"/>
            <a:ext cx="166338" cy="86775"/>
          </a:xfrm>
          <a:custGeom>
            <a:avLst/>
            <a:gdLst>
              <a:gd name="connsiteX0" fmla="*/ 957 w 166338"/>
              <a:gd name="connsiteY0" fmla="*/ 86533 h 86775"/>
              <a:gd name="connsiteX1" fmla="*/ 89857 w 166338"/>
              <a:gd name="connsiteY1" fmla="*/ 13508 h 86775"/>
              <a:gd name="connsiteX2" fmla="*/ 64457 w 166338"/>
              <a:gd name="connsiteY2" fmla="*/ 32558 h 86775"/>
              <a:gd name="connsiteX3" fmla="*/ 127957 w 166338"/>
              <a:gd name="connsiteY3" fmla="*/ 13508 h 86775"/>
              <a:gd name="connsiteX4" fmla="*/ 166057 w 166338"/>
              <a:gd name="connsiteY4" fmla="*/ 808 h 86775"/>
              <a:gd name="connsiteX5" fmla="*/ 108907 w 166338"/>
              <a:gd name="connsiteY5" fmla="*/ 10333 h 86775"/>
              <a:gd name="connsiteX6" fmla="*/ 83507 w 166338"/>
              <a:gd name="connsiteY6" fmla="*/ 808 h 86775"/>
              <a:gd name="connsiteX7" fmla="*/ 45407 w 166338"/>
              <a:gd name="connsiteY7" fmla="*/ 35733 h 86775"/>
              <a:gd name="connsiteX8" fmla="*/ 957 w 166338"/>
              <a:gd name="connsiteY8" fmla="*/ 86533 h 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38" h="86775">
                <a:moveTo>
                  <a:pt x="957" y="86533"/>
                </a:moveTo>
                <a:cubicBezTo>
                  <a:pt x="8365" y="82829"/>
                  <a:pt x="79274" y="22504"/>
                  <a:pt x="89857" y="13508"/>
                </a:cubicBezTo>
                <a:cubicBezTo>
                  <a:pt x="100440" y="4512"/>
                  <a:pt x="58107" y="32558"/>
                  <a:pt x="64457" y="32558"/>
                </a:cubicBezTo>
                <a:cubicBezTo>
                  <a:pt x="70807" y="32558"/>
                  <a:pt x="111024" y="18800"/>
                  <a:pt x="127957" y="13508"/>
                </a:cubicBezTo>
                <a:cubicBezTo>
                  <a:pt x="144890" y="8216"/>
                  <a:pt x="169232" y="1337"/>
                  <a:pt x="166057" y="808"/>
                </a:cubicBezTo>
                <a:cubicBezTo>
                  <a:pt x="162882" y="279"/>
                  <a:pt x="122665" y="10333"/>
                  <a:pt x="108907" y="10333"/>
                </a:cubicBezTo>
                <a:cubicBezTo>
                  <a:pt x="95149" y="10333"/>
                  <a:pt x="94090" y="-3425"/>
                  <a:pt x="83507" y="808"/>
                </a:cubicBezTo>
                <a:cubicBezTo>
                  <a:pt x="72924" y="5041"/>
                  <a:pt x="59694" y="20916"/>
                  <a:pt x="45407" y="35733"/>
                </a:cubicBezTo>
                <a:cubicBezTo>
                  <a:pt x="31120" y="50550"/>
                  <a:pt x="-6451" y="90237"/>
                  <a:pt x="957" y="86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FF5D28B-3961-8E82-BE8E-FA109B89BAC6}"/>
              </a:ext>
            </a:extLst>
          </p:cNvPr>
          <p:cNvSpPr/>
          <p:nvPr/>
        </p:nvSpPr>
        <p:spPr>
          <a:xfrm>
            <a:off x="4025031" y="3707094"/>
            <a:ext cx="235562" cy="23531"/>
          </a:xfrm>
          <a:custGeom>
            <a:avLst/>
            <a:gdLst>
              <a:gd name="connsiteX0" fmla="*/ 869 w 235562"/>
              <a:gd name="connsiteY0" fmla="*/ 23531 h 23531"/>
              <a:gd name="connsiteX1" fmla="*/ 226294 w 235562"/>
              <a:gd name="connsiteY1" fmla="*/ 1306 h 23531"/>
              <a:gd name="connsiteX2" fmla="*/ 188194 w 235562"/>
              <a:gd name="connsiteY2" fmla="*/ 4481 h 23531"/>
              <a:gd name="connsiteX3" fmla="*/ 150094 w 235562"/>
              <a:gd name="connsiteY3" fmla="*/ 1306 h 23531"/>
              <a:gd name="connsiteX4" fmla="*/ 869 w 235562"/>
              <a:gd name="connsiteY4" fmla="*/ 23531 h 2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62" h="23531">
                <a:moveTo>
                  <a:pt x="869" y="23531"/>
                </a:moveTo>
                <a:cubicBezTo>
                  <a:pt x="13569" y="23531"/>
                  <a:pt x="195073" y="4481"/>
                  <a:pt x="226294" y="1306"/>
                </a:cubicBezTo>
                <a:cubicBezTo>
                  <a:pt x="257515" y="-1869"/>
                  <a:pt x="200894" y="4481"/>
                  <a:pt x="188194" y="4481"/>
                </a:cubicBezTo>
                <a:cubicBezTo>
                  <a:pt x="175494" y="4481"/>
                  <a:pt x="181844" y="-2927"/>
                  <a:pt x="150094" y="1306"/>
                </a:cubicBezTo>
                <a:cubicBezTo>
                  <a:pt x="118344" y="5539"/>
                  <a:pt x="-11831" y="23531"/>
                  <a:pt x="869" y="2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7FDDF-CF19-3E56-985A-64C50B571EBF}"/>
              </a:ext>
            </a:extLst>
          </p:cNvPr>
          <p:cNvSpPr/>
          <p:nvPr/>
        </p:nvSpPr>
        <p:spPr>
          <a:xfrm>
            <a:off x="4041693" y="3663909"/>
            <a:ext cx="316013" cy="64389"/>
          </a:xfrm>
          <a:custGeom>
            <a:avLst/>
            <a:gdLst>
              <a:gd name="connsiteX0" fmla="*/ 82 w 316013"/>
              <a:gd name="connsiteY0" fmla="*/ 44491 h 64389"/>
              <a:gd name="connsiteX1" fmla="*/ 155657 w 316013"/>
              <a:gd name="connsiteY1" fmla="*/ 12741 h 64389"/>
              <a:gd name="connsiteX2" fmla="*/ 225507 w 316013"/>
              <a:gd name="connsiteY2" fmla="*/ 44491 h 64389"/>
              <a:gd name="connsiteX3" fmla="*/ 215982 w 316013"/>
              <a:gd name="connsiteY3" fmla="*/ 25441 h 64389"/>
              <a:gd name="connsiteX4" fmla="*/ 314407 w 316013"/>
              <a:gd name="connsiteY4" fmla="*/ 63541 h 64389"/>
              <a:gd name="connsiteX5" fmla="*/ 269957 w 316013"/>
              <a:gd name="connsiteY5" fmla="*/ 47666 h 64389"/>
              <a:gd name="connsiteX6" fmla="*/ 177882 w 316013"/>
              <a:gd name="connsiteY6" fmla="*/ 41 h 64389"/>
              <a:gd name="connsiteX7" fmla="*/ 82 w 316013"/>
              <a:gd name="connsiteY7" fmla="*/ 44491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3" h="64389">
                <a:moveTo>
                  <a:pt x="82" y="44491"/>
                </a:moveTo>
                <a:cubicBezTo>
                  <a:pt x="-3622" y="46608"/>
                  <a:pt x="118086" y="12741"/>
                  <a:pt x="155657" y="12741"/>
                </a:cubicBezTo>
                <a:cubicBezTo>
                  <a:pt x="193228" y="12741"/>
                  <a:pt x="225507" y="44491"/>
                  <a:pt x="225507" y="44491"/>
                </a:cubicBezTo>
                <a:cubicBezTo>
                  <a:pt x="235561" y="46608"/>
                  <a:pt x="201165" y="22266"/>
                  <a:pt x="215982" y="25441"/>
                </a:cubicBezTo>
                <a:cubicBezTo>
                  <a:pt x="230799" y="28616"/>
                  <a:pt x="305411" y="59837"/>
                  <a:pt x="314407" y="63541"/>
                </a:cubicBezTo>
                <a:cubicBezTo>
                  <a:pt x="323403" y="67245"/>
                  <a:pt x="292711" y="58249"/>
                  <a:pt x="269957" y="47666"/>
                </a:cubicBezTo>
                <a:cubicBezTo>
                  <a:pt x="247203" y="37083"/>
                  <a:pt x="219157" y="1628"/>
                  <a:pt x="177882" y="41"/>
                </a:cubicBezTo>
                <a:cubicBezTo>
                  <a:pt x="136607" y="-1546"/>
                  <a:pt x="3786" y="42374"/>
                  <a:pt x="82" y="4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63BE516-2314-BD6E-4A03-52AE5F36C3A9}"/>
              </a:ext>
            </a:extLst>
          </p:cNvPr>
          <p:cNvSpPr/>
          <p:nvPr/>
        </p:nvSpPr>
        <p:spPr>
          <a:xfrm>
            <a:off x="4139681" y="3698670"/>
            <a:ext cx="197498" cy="38347"/>
          </a:xfrm>
          <a:custGeom>
            <a:avLst/>
            <a:gdLst>
              <a:gd name="connsiteX0" fmla="*/ 519 w 197498"/>
              <a:gd name="connsiteY0" fmla="*/ 38305 h 38347"/>
              <a:gd name="connsiteX1" fmla="*/ 121169 w 197498"/>
              <a:gd name="connsiteY1" fmla="*/ 19255 h 38347"/>
              <a:gd name="connsiteX2" fmla="*/ 197369 w 197498"/>
              <a:gd name="connsiteY2" fmla="*/ 31955 h 38347"/>
              <a:gd name="connsiteX3" fmla="*/ 137044 w 197498"/>
              <a:gd name="connsiteY3" fmla="*/ 22430 h 38347"/>
              <a:gd name="connsiteX4" fmla="*/ 51319 w 197498"/>
              <a:gd name="connsiteY4" fmla="*/ 205 h 38347"/>
              <a:gd name="connsiteX5" fmla="*/ 76719 w 197498"/>
              <a:gd name="connsiteY5" fmla="*/ 12905 h 38347"/>
              <a:gd name="connsiteX6" fmla="*/ 519 w 197498"/>
              <a:gd name="connsiteY6" fmla="*/ 38305 h 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98" h="38347">
                <a:moveTo>
                  <a:pt x="519" y="38305"/>
                </a:moveTo>
                <a:cubicBezTo>
                  <a:pt x="7927" y="39363"/>
                  <a:pt x="88361" y="20313"/>
                  <a:pt x="121169" y="19255"/>
                </a:cubicBezTo>
                <a:cubicBezTo>
                  <a:pt x="153977" y="18197"/>
                  <a:pt x="194723" y="31426"/>
                  <a:pt x="197369" y="31955"/>
                </a:cubicBezTo>
                <a:cubicBezTo>
                  <a:pt x="200015" y="32484"/>
                  <a:pt x="161386" y="27722"/>
                  <a:pt x="137044" y="22430"/>
                </a:cubicBezTo>
                <a:cubicBezTo>
                  <a:pt x="112702" y="17138"/>
                  <a:pt x="61373" y="1792"/>
                  <a:pt x="51319" y="205"/>
                </a:cubicBezTo>
                <a:cubicBezTo>
                  <a:pt x="41265" y="-1382"/>
                  <a:pt x="86244" y="6555"/>
                  <a:pt x="76719" y="12905"/>
                </a:cubicBezTo>
                <a:cubicBezTo>
                  <a:pt x="67194" y="19255"/>
                  <a:pt x="-6889" y="37247"/>
                  <a:pt x="519" y="3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 hidden="1">
            <a:extLst>
              <a:ext uri="{FF2B5EF4-FFF2-40B4-BE49-F238E27FC236}">
                <a16:creationId xmlns:a16="http://schemas.microsoft.com/office/drawing/2014/main" id="{CE0A3833-08A6-1C1B-C772-A95830ECC072}"/>
              </a:ext>
            </a:extLst>
          </p:cNvPr>
          <p:cNvSpPr/>
          <p:nvPr/>
        </p:nvSpPr>
        <p:spPr>
          <a:xfrm>
            <a:off x="4001990" y="3717354"/>
            <a:ext cx="348598" cy="39259"/>
          </a:xfrm>
          <a:custGeom>
            <a:avLst/>
            <a:gdLst>
              <a:gd name="connsiteX0" fmla="*/ 1685 w 348598"/>
              <a:gd name="connsiteY0" fmla="*/ 38671 h 39259"/>
              <a:gd name="connsiteX1" fmla="*/ 163610 w 348598"/>
              <a:gd name="connsiteY1" fmla="*/ 571 h 39259"/>
              <a:gd name="connsiteX2" fmla="*/ 131860 w 348598"/>
              <a:gd name="connsiteY2" fmla="*/ 16446 h 39259"/>
              <a:gd name="connsiteX3" fmla="*/ 189010 w 348598"/>
              <a:gd name="connsiteY3" fmla="*/ 25971 h 39259"/>
              <a:gd name="connsiteX4" fmla="*/ 160435 w 348598"/>
              <a:gd name="connsiteY4" fmla="*/ 32321 h 39259"/>
              <a:gd name="connsiteX5" fmla="*/ 239810 w 348598"/>
              <a:gd name="connsiteY5" fmla="*/ 22796 h 39259"/>
              <a:gd name="connsiteX6" fmla="*/ 347760 w 348598"/>
              <a:gd name="connsiteY6" fmla="*/ 16446 h 39259"/>
              <a:gd name="connsiteX7" fmla="*/ 284260 w 348598"/>
              <a:gd name="connsiteY7" fmla="*/ 19621 h 39259"/>
              <a:gd name="connsiteX8" fmla="*/ 182660 w 348598"/>
              <a:gd name="connsiteY8" fmla="*/ 16446 h 39259"/>
              <a:gd name="connsiteX9" fmla="*/ 122335 w 348598"/>
              <a:gd name="connsiteY9" fmla="*/ 10096 h 39259"/>
              <a:gd name="connsiteX10" fmla="*/ 74710 w 348598"/>
              <a:gd name="connsiteY10" fmla="*/ 10096 h 39259"/>
              <a:gd name="connsiteX11" fmla="*/ 77885 w 348598"/>
              <a:gd name="connsiteY11" fmla="*/ 22796 h 39259"/>
              <a:gd name="connsiteX12" fmla="*/ 1685 w 348598"/>
              <a:gd name="connsiteY12" fmla="*/ 38671 h 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598" h="39259">
                <a:moveTo>
                  <a:pt x="1685" y="38671"/>
                </a:moveTo>
                <a:cubicBezTo>
                  <a:pt x="15972" y="34967"/>
                  <a:pt x="141914" y="4275"/>
                  <a:pt x="163610" y="571"/>
                </a:cubicBezTo>
                <a:cubicBezTo>
                  <a:pt x="185306" y="-3133"/>
                  <a:pt x="127627" y="12213"/>
                  <a:pt x="131860" y="16446"/>
                </a:cubicBezTo>
                <a:cubicBezTo>
                  <a:pt x="136093" y="20679"/>
                  <a:pt x="184248" y="23325"/>
                  <a:pt x="189010" y="25971"/>
                </a:cubicBezTo>
                <a:cubicBezTo>
                  <a:pt x="193772" y="28617"/>
                  <a:pt x="151968" y="32850"/>
                  <a:pt x="160435" y="32321"/>
                </a:cubicBezTo>
                <a:cubicBezTo>
                  <a:pt x="168902" y="31792"/>
                  <a:pt x="208589" y="25442"/>
                  <a:pt x="239810" y="22796"/>
                </a:cubicBezTo>
                <a:cubicBezTo>
                  <a:pt x="271031" y="20150"/>
                  <a:pt x="340352" y="16975"/>
                  <a:pt x="347760" y="16446"/>
                </a:cubicBezTo>
                <a:cubicBezTo>
                  <a:pt x="355168" y="15917"/>
                  <a:pt x="311777" y="19621"/>
                  <a:pt x="284260" y="19621"/>
                </a:cubicBezTo>
                <a:cubicBezTo>
                  <a:pt x="256743" y="19621"/>
                  <a:pt x="209647" y="18033"/>
                  <a:pt x="182660" y="16446"/>
                </a:cubicBezTo>
                <a:cubicBezTo>
                  <a:pt x="155673" y="14859"/>
                  <a:pt x="140326" y="11154"/>
                  <a:pt x="122335" y="10096"/>
                </a:cubicBezTo>
                <a:cubicBezTo>
                  <a:pt x="104344" y="9038"/>
                  <a:pt x="74710" y="10096"/>
                  <a:pt x="74710" y="10096"/>
                </a:cubicBezTo>
                <a:cubicBezTo>
                  <a:pt x="67302" y="12213"/>
                  <a:pt x="87410" y="18033"/>
                  <a:pt x="77885" y="22796"/>
                </a:cubicBezTo>
                <a:cubicBezTo>
                  <a:pt x="68360" y="27559"/>
                  <a:pt x="-12602" y="42375"/>
                  <a:pt x="1685" y="38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A71267-03F1-195A-4E7E-A9643945DCFF}"/>
              </a:ext>
            </a:extLst>
          </p:cNvPr>
          <p:cNvSpPr/>
          <p:nvPr/>
        </p:nvSpPr>
        <p:spPr>
          <a:xfrm>
            <a:off x="3523776" y="3663933"/>
            <a:ext cx="194410" cy="92481"/>
          </a:xfrm>
          <a:custGeom>
            <a:avLst/>
            <a:gdLst>
              <a:gd name="connsiteX0" fmla="*/ 474 w 194410"/>
              <a:gd name="connsiteY0" fmla="*/ 17 h 92481"/>
              <a:gd name="connsiteX1" fmla="*/ 98899 w 194410"/>
              <a:gd name="connsiteY1" fmla="*/ 19067 h 92481"/>
              <a:gd name="connsiteX2" fmla="*/ 146524 w 194410"/>
              <a:gd name="connsiteY2" fmla="*/ 47642 h 92481"/>
              <a:gd name="connsiteX3" fmla="*/ 140174 w 194410"/>
              <a:gd name="connsiteY3" fmla="*/ 28592 h 92481"/>
              <a:gd name="connsiteX4" fmla="*/ 171924 w 194410"/>
              <a:gd name="connsiteY4" fmla="*/ 47642 h 92481"/>
              <a:gd name="connsiteX5" fmla="*/ 194149 w 194410"/>
              <a:gd name="connsiteY5" fmla="*/ 92092 h 92481"/>
              <a:gd name="connsiteX6" fmla="*/ 181449 w 194410"/>
              <a:gd name="connsiteY6" fmla="*/ 66692 h 92481"/>
              <a:gd name="connsiteX7" fmla="*/ 143349 w 194410"/>
              <a:gd name="connsiteY7" fmla="*/ 22242 h 92481"/>
              <a:gd name="connsiteX8" fmla="*/ 474 w 194410"/>
              <a:gd name="connsiteY8" fmla="*/ 17 h 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0" h="92481">
                <a:moveTo>
                  <a:pt x="474" y="17"/>
                </a:moveTo>
                <a:cubicBezTo>
                  <a:pt x="-6934" y="-512"/>
                  <a:pt x="74557" y="11130"/>
                  <a:pt x="98899" y="19067"/>
                </a:cubicBezTo>
                <a:cubicBezTo>
                  <a:pt x="123241" y="27004"/>
                  <a:pt x="146524" y="47642"/>
                  <a:pt x="146524" y="47642"/>
                </a:cubicBezTo>
                <a:cubicBezTo>
                  <a:pt x="153403" y="49229"/>
                  <a:pt x="135941" y="28592"/>
                  <a:pt x="140174" y="28592"/>
                </a:cubicBezTo>
                <a:cubicBezTo>
                  <a:pt x="144407" y="28592"/>
                  <a:pt x="162928" y="37059"/>
                  <a:pt x="171924" y="47642"/>
                </a:cubicBezTo>
                <a:cubicBezTo>
                  <a:pt x="180920" y="58225"/>
                  <a:pt x="194149" y="92092"/>
                  <a:pt x="194149" y="92092"/>
                </a:cubicBezTo>
                <a:cubicBezTo>
                  <a:pt x="195736" y="95267"/>
                  <a:pt x="189916" y="78334"/>
                  <a:pt x="181449" y="66692"/>
                </a:cubicBezTo>
                <a:cubicBezTo>
                  <a:pt x="172982" y="55050"/>
                  <a:pt x="170337" y="32296"/>
                  <a:pt x="143349" y="22242"/>
                </a:cubicBezTo>
                <a:cubicBezTo>
                  <a:pt x="116362" y="12188"/>
                  <a:pt x="7882" y="546"/>
                  <a:pt x="47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9FEC5B-58A4-7696-22BA-B53AB11D2360}"/>
              </a:ext>
            </a:extLst>
          </p:cNvPr>
          <p:cNvSpPr/>
          <p:nvPr/>
        </p:nvSpPr>
        <p:spPr>
          <a:xfrm>
            <a:off x="3517855" y="3651215"/>
            <a:ext cx="209595" cy="101664"/>
          </a:xfrm>
          <a:custGeom>
            <a:avLst/>
            <a:gdLst>
              <a:gd name="connsiteX0" fmla="*/ 45 w 209595"/>
              <a:gd name="connsiteY0" fmla="*/ 35 h 101664"/>
              <a:gd name="connsiteX1" fmla="*/ 44495 w 209595"/>
              <a:gd name="connsiteY1" fmla="*/ 66710 h 101664"/>
              <a:gd name="connsiteX2" fmla="*/ 31795 w 209595"/>
              <a:gd name="connsiteY2" fmla="*/ 98460 h 101664"/>
              <a:gd name="connsiteX3" fmla="*/ 50845 w 209595"/>
              <a:gd name="connsiteY3" fmla="*/ 73060 h 101664"/>
              <a:gd name="connsiteX4" fmla="*/ 165145 w 209595"/>
              <a:gd name="connsiteY4" fmla="*/ 69885 h 101664"/>
              <a:gd name="connsiteX5" fmla="*/ 209595 w 209595"/>
              <a:gd name="connsiteY5" fmla="*/ 101635 h 101664"/>
              <a:gd name="connsiteX6" fmla="*/ 165145 w 209595"/>
              <a:gd name="connsiteY6" fmla="*/ 63535 h 101664"/>
              <a:gd name="connsiteX7" fmla="*/ 95295 w 209595"/>
              <a:gd name="connsiteY7" fmla="*/ 66710 h 101664"/>
              <a:gd name="connsiteX8" fmla="*/ 54020 w 209595"/>
              <a:gd name="connsiteY8" fmla="*/ 76235 h 101664"/>
              <a:gd name="connsiteX9" fmla="*/ 45 w 209595"/>
              <a:gd name="connsiteY9" fmla="*/ 35 h 10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5" h="101664">
                <a:moveTo>
                  <a:pt x="45" y="35"/>
                </a:moveTo>
                <a:cubicBezTo>
                  <a:pt x="-1542" y="-1552"/>
                  <a:pt x="39203" y="50306"/>
                  <a:pt x="44495" y="66710"/>
                </a:cubicBezTo>
                <a:cubicBezTo>
                  <a:pt x="49787" y="83114"/>
                  <a:pt x="30737" y="97402"/>
                  <a:pt x="31795" y="98460"/>
                </a:cubicBezTo>
                <a:cubicBezTo>
                  <a:pt x="32853" y="99518"/>
                  <a:pt x="28620" y="77823"/>
                  <a:pt x="50845" y="73060"/>
                </a:cubicBezTo>
                <a:cubicBezTo>
                  <a:pt x="73070" y="68298"/>
                  <a:pt x="138687" y="65123"/>
                  <a:pt x="165145" y="69885"/>
                </a:cubicBezTo>
                <a:cubicBezTo>
                  <a:pt x="191603" y="74647"/>
                  <a:pt x="209595" y="102693"/>
                  <a:pt x="209595" y="101635"/>
                </a:cubicBezTo>
                <a:cubicBezTo>
                  <a:pt x="209595" y="100577"/>
                  <a:pt x="184195" y="69356"/>
                  <a:pt x="165145" y="63535"/>
                </a:cubicBezTo>
                <a:cubicBezTo>
                  <a:pt x="146095" y="57714"/>
                  <a:pt x="113816" y="64593"/>
                  <a:pt x="95295" y="66710"/>
                </a:cubicBezTo>
                <a:cubicBezTo>
                  <a:pt x="76774" y="68827"/>
                  <a:pt x="68308" y="83114"/>
                  <a:pt x="54020" y="76235"/>
                </a:cubicBezTo>
                <a:cubicBezTo>
                  <a:pt x="39733" y="69356"/>
                  <a:pt x="1632" y="1622"/>
                  <a:pt x="4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6E27C46-BC0C-C2B5-9292-965E89AE9553}"/>
              </a:ext>
            </a:extLst>
          </p:cNvPr>
          <p:cNvSpPr/>
          <p:nvPr/>
        </p:nvSpPr>
        <p:spPr>
          <a:xfrm>
            <a:off x="3554818" y="3657155"/>
            <a:ext cx="163197" cy="74532"/>
          </a:xfrm>
          <a:custGeom>
            <a:avLst/>
            <a:gdLst>
              <a:gd name="connsiteX0" fmla="*/ 1182 w 163197"/>
              <a:gd name="connsiteY0" fmla="*/ 445 h 74532"/>
              <a:gd name="connsiteX1" fmla="*/ 115482 w 163197"/>
              <a:gd name="connsiteY1" fmla="*/ 35370 h 74532"/>
              <a:gd name="connsiteX2" fmla="*/ 163107 w 163197"/>
              <a:gd name="connsiteY2" fmla="*/ 73470 h 74532"/>
              <a:gd name="connsiteX3" fmla="*/ 125007 w 163197"/>
              <a:gd name="connsiteY3" fmla="*/ 63945 h 74532"/>
              <a:gd name="connsiteX4" fmla="*/ 42457 w 163197"/>
              <a:gd name="connsiteY4" fmla="*/ 63945 h 74532"/>
              <a:gd name="connsiteX5" fmla="*/ 55157 w 163197"/>
              <a:gd name="connsiteY5" fmla="*/ 60770 h 74532"/>
              <a:gd name="connsiteX6" fmla="*/ 1182 w 163197"/>
              <a:gd name="connsiteY6" fmla="*/ 445 h 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7" h="74532">
                <a:moveTo>
                  <a:pt x="1182" y="445"/>
                </a:moveTo>
                <a:cubicBezTo>
                  <a:pt x="11236" y="-3788"/>
                  <a:pt x="88495" y="23199"/>
                  <a:pt x="115482" y="35370"/>
                </a:cubicBezTo>
                <a:cubicBezTo>
                  <a:pt x="142470" y="47541"/>
                  <a:pt x="161520" y="68708"/>
                  <a:pt x="163107" y="73470"/>
                </a:cubicBezTo>
                <a:cubicBezTo>
                  <a:pt x="164694" y="78232"/>
                  <a:pt x="145115" y="65533"/>
                  <a:pt x="125007" y="63945"/>
                </a:cubicBezTo>
                <a:cubicBezTo>
                  <a:pt x="104899" y="62358"/>
                  <a:pt x="54099" y="64474"/>
                  <a:pt x="42457" y="63945"/>
                </a:cubicBezTo>
                <a:cubicBezTo>
                  <a:pt x="30815" y="63416"/>
                  <a:pt x="62036" y="66591"/>
                  <a:pt x="55157" y="60770"/>
                </a:cubicBezTo>
                <a:cubicBezTo>
                  <a:pt x="48278" y="54949"/>
                  <a:pt x="-8872" y="4678"/>
                  <a:pt x="118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9E9F52E-5B7E-6D01-95CB-D04B8D9B702F}"/>
              </a:ext>
            </a:extLst>
          </p:cNvPr>
          <p:cNvSpPr/>
          <p:nvPr/>
        </p:nvSpPr>
        <p:spPr>
          <a:xfrm>
            <a:off x="4048107" y="3685779"/>
            <a:ext cx="203686" cy="35959"/>
          </a:xfrm>
          <a:custGeom>
            <a:avLst/>
            <a:gdLst>
              <a:gd name="connsiteX0" fmla="*/ 18 w 203686"/>
              <a:gd name="connsiteY0" fmla="*/ 28971 h 35959"/>
              <a:gd name="connsiteX1" fmla="*/ 133368 w 203686"/>
              <a:gd name="connsiteY1" fmla="*/ 35321 h 35959"/>
              <a:gd name="connsiteX2" fmla="*/ 203218 w 203686"/>
              <a:gd name="connsiteY2" fmla="*/ 32146 h 35959"/>
              <a:gd name="connsiteX3" fmla="*/ 161943 w 203686"/>
              <a:gd name="connsiteY3" fmla="*/ 3571 h 35959"/>
              <a:gd name="connsiteX4" fmla="*/ 123843 w 203686"/>
              <a:gd name="connsiteY4" fmla="*/ 3571 h 35959"/>
              <a:gd name="connsiteX5" fmla="*/ 18 w 203686"/>
              <a:gd name="connsiteY5" fmla="*/ 28971 h 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86" h="35959">
                <a:moveTo>
                  <a:pt x="18" y="28971"/>
                </a:moveTo>
                <a:cubicBezTo>
                  <a:pt x="1605" y="34263"/>
                  <a:pt x="99501" y="34792"/>
                  <a:pt x="133368" y="35321"/>
                </a:cubicBezTo>
                <a:cubicBezTo>
                  <a:pt x="167235" y="35850"/>
                  <a:pt x="198456" y="37438"/>
                  <a:pt x="203218" y="32146"/>
                </a:cubicBezTo>
                <a:cubicBezTo>
                  <a:pt x="207981" y="26854"/>
                  <a:pt x="175172" y="8333"/>
                  <a:pt x="161943" y="3571"/>
                </a:cubicBezTo>
                <a:cubicBezTo>
                  <a:pt x="148714" y="-1191"/>
                  <a:pt x="147655" y="-1191"/>
                  <a:pt x="123843" y="3571"/>
                </a:cubicBezTo>
                <a:cubicBezTo>
                  <a:pt x="100031" y="8333"/>
                  <a:pt x="-1569" y="23679"/>
                  <a:pt x="18" y="2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B4C6E31-70B1-A526-DA93-94CCDA1B5384}"/>
              </a:ext>
            </a:extLst>
          </p:cNvPr>
          <p:cNvSpPr/>
          <p:nvPr/>
        </p:nvSpPr>
        <p:spPr>
          <a:xfrm>
            <a:off x="3540106" y="3444865"/>
            <a:ext cx="178681" cy="134855"/>
          </a:xfrm>
          <a:custGeom>
            <a:avLst/>
            <a:gdLst>
              <a:gd name="connsiteX0" fmla="*/ 19 w 178681"/>
              <a:gd name="connsiteY0" fmla="*/ 10 h 134855"/>
              <a:gd name="connsiteX1" fmla="*/ 107969 w 178681"/>
              <a:gd name="connsiteY1" fmla="*/ 85735 h 134855"/>
              <a:gd name="connsiteX2" fmla="*/ 88919 w 178681"/>
              <a:gd name="connsiteY2" fmla="*/ 34935 h 134855"/>
              <a:gd name="connsiteX3" fmla="*/ 177819 w 178681"/>
              <a:gd name="connsiteY3" fmla="*/ 133360 h 134855"/>
              <a:gd name="connsiteX4" fmla="*/ 130194 w 178681"/>
              <a:gd name="connsiteY4" fmla="*/ 92085 h 134855"/>
              <a:gd name="connsiteX5" fmla="*/ 66694 w 178681"/>
              <a:gd name="connsiteY5" fmla="*/ 60335 h 134855"/>
              <a:gd name="connsiteX6" fmla="*/ 117494 w 178681"/>
              <a:gd name="connsiteY6" fmla="*/ 92085 h 134855"/>
              <a:gd name="connsiteX7" fmla="*/ 19 w 178681"/>
              <a:gd name="connsiteY7" fmla="*/ 10 h 1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81" h="134855">
                <a:moveTo>
                  <a:pt x="19" y="10"/>
                </a:moveTo>
                <a:cubicBezTo>
                  <a:pt x="-1569" y="-1048"/>
                  <a:pt x="93152" y="79914"/>
                  <a:pt x="107969" y="85735"/>
                </a:cubicBezTo>
                <a:cubicBezTo>
                  <a:pt x="122786" y="91556"/>
                  <a:pt x="77277" y="26998"/>
                  <a:pt x="88919" y="34935"/>
                </a:cubicBezTo>
                <a:cubicBezTo>
                  <a:pt x="100561" y="42873"/>
                  <a:pt x="170940" y="123835"/>
                  <a:pt x="177819" y="133360"/>
                </a:cubicBezTo>
                <a:cubicBezTo>
                  <a:pt x="184698" y="142885"/>
                  <a:pt x="148715" y="104256"/>
                  <a:pt x="130194" y="92085"/>
                </a:cubicBezTo>
                <a:cubicBezTo>
                  <a:pt x="111673" y="79914"/>
                  <a:pt x="68811" y="60335"/>
                  <a:pt x="66694" y="60335"/>
                </a:cubicBezTo>
                <a:cubicBezTo>
                  <a:pt x="64577" y="60335"/>
                  <a:pt x="125431" y="95789"/>
                  <a:pt x="117494" y="92085"/>
                </a:cubicBezTo>
                <a:cubicBezTo>
                  <a:pt x="109557" y="88381"/>
                  <a:pt x="1607" y="1068"/>
                  <a:pt x="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A2BC5F-4237-4FCB-D4C7-7E6C3AA38108}"/>
              </a:ext>
            </a:extLst>
          </p:cNvPr>
          <p:cNvSpPr/>
          <p:nvPr/>
        </p:nvSpPr>
        <p:spPr>
          <a:xfrm>
            <a:off x="3511549" y="3492445"/>
            <a:ext cx="191131" cy="76903"/>
          </a:xfrm>
          <a:custGeom>
            <a:avLst/>
            <a:gdLst>
              <a:gd name="connsiteX0" fmla="*/ 1 w 191131"/>
              <a:gd name="connsiteY0" fmla="*/ 22280 h 76903"/>
              <a:gd name="connsiteX1" fmla="*/ 120651 w 191131"/>
              <a:gd name="connsiteY1" fmla="*/ 63555 h 76903"/>
              <a:gd name="connsiteX2" fmla="*/ 107951 w 191131"/>
              <a:gd name="connsiteY2" fmla="*/ 38155 h 76903"/>
              <a:gd name="connsiteX3" fmla="*/ 190501 w 191131"/>
              <a:gd name="connsiteY3" fmla="*/ 76255 h 76903"/>
              <a:gd name="connsiteX4" fmla="*/ 57151 w 191131"/>
              <a:gd name="connsiteY4" fmla="*/ 55 h 76903"/>
              <a:gd name="connsiteX5" fmla="*/ 117476 w 191131"/>
              <a:gd name="connsiteY5" fmla="*/ 63555 h 76903"/>
              <a:gd name="connsiteX6" fmla="*/ 1 w 191131"/>
              <a:gd name="connsiteY6" fmla="*/ 22280 h 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1" h="76903">
                <a:moveTo>
                  <a:pt x="1" y="22280"/>
                </a:moveTo>
                <a:cubicBezTo>
                  <a:pt x="530" y="22280"/>
                  <a:pt x="102659" y="60909"/>
                  <a:pt x="120651" y="63555"/>
                </a:cubicBezTo>
                <a:cubicBezTo>
                  <a:pt x="138643" y="66201"/>
                  <a:pt x="96309" y="36038"/>
                  <a:pt x="107951" y="38155"/>
                </a:cubicBezTo>
                <a:cubicBezTo>
                  <a:pt x="119593" y="40272"/>
                  <a:pt x="198968" y="82605"/>
                  <a:pt x="190501" y="76255"/>
                </a:cubicBezTo>
                <a:cubicBezTo>
                  <a:pt x="182034" y="69905"/>
                  <a:pt x="69322" y="2172"/>
                  <a:pt x="57151" y="55"/>
                </a:cubicBezTo>
                <a:cubicBezTo>
                  <a:pt x="44980" y="-2062"/>
                  <a:pt x="127530" y="57205"/>
                  <a:pt x="117476" y="63555"/>
                </a:cubicBezTo>
                <a:cubicBezTo>
                  <a:pt x="107422" y="69905"/>
                  <a:pt x="-528" y="22280"/>
                  <a:pt x="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1BF597-FA50-0CF5-CBC9-4551EDB38D6A}"/>
              </a:ext>
            </a:extLst>
          </p:cNvPr>
          <p:cNvSpPr/>
          <p:nvPr/>
        </p:nvSpPr>
        <p:spPr>
          <a:xfrm>
            <a:off x="3917428" y="3510868"/>
            <a:ext cx="137507" cy="61260"/>
          </a:xfrm>
          <a:custGeom>
            <a:avLst/>
            <a:gdLst>
              <a:gd name="connsiteX0" fmla="*/ 522 w 137507"/>
              <a:gd name="connsiteY0" fmla="*/ 61007 h 61260"/>
              <a:gd name="connsiteX1" fmla="*/ 86247 w 137507"/>
              <a:gd name="connsiteY1" fmla="*/ 682 h 61260"/>
              <a:gd name="connsiteX2" fmla="*/ 54497 w 137507"/>
              <a:gd name="connsiteY2" fmla="*/ 29257 h 61260"/>
              <a:gd name="connsiteX3" fmla="*/ 137047 w 137507"/>
              <a:gd name="connsiteY3" fmla="*/ 41957 h 61260"/>
              <a:gd name="connsiteX4" fmla="*/ 86247 w 137507"/>
              <a:gd name="connsiteY4" fmla="*/ 32432 h 61260"/>
              <a:gd name="connsiteX5" fmla="*/ 51322 w 137507"/>
              <a:gd name="connsiteY5" fmla="*/ 22907 h 61260"/>
              <a:gd name="connsiteX6" fmla="*/ 522 w 137507"/>
              <a:gd name="connsiteY6" fmla="*/ 61007 h 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7" h="61260">
                <a:moveTo>
                  <a:pt x="522" y="61007"/>
                </a:moveTo>
                <a:cubicBezTo>
                  <a:pt x="6343" y="57303"/>
                  <a:pt x="77251" y="5974"/>
                  <a:pt x="86247" y="682"/>
                </a:cubicBezTo>
                <a:cubicBezTo>
                  <a:pt x="95243" y="-4610"/>
                  <a:pt x="46030" y="22378"/>
                  <a:pt x="54497" y="29257"/>
                </a:cubicBezTo>
                <a:cubicBezTo>
                  <a:pt x="62964" y="36136"/>
                  <a:pt x="131755" y="41428"/>
                  <a:pt x="137047" y="41957"/>
                </a:cubicBezTo>
                <a:cubicBezTo>
                  <a:pt x="142339" y="42486"/>
                  <a:pt x="100534" y="35607"/>
                  <a:pt x="86247" y="32432"/>
                </a:cubicBezTo>
                <a:cubicBezTo>
                  <a:pt x="71960" y="29257"/>
                  <a:pt x="63493" y="19203"/>
                  <a:pt x="51322" y="22907"/>
                </a:cubicBezTo>
                <a:cubicBezTo>
                  <a:pt x="39151" y="26611"/>
                  <a:pt x="-5299" y="64711"/>
                  <a:pt x="522" y="6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98344EA-3180-65D6-C20B-12B6DD6120F0}"/>
              </a:ext>
            </a:extLst>
          </p:cNvPr>
          <p:cNvSpPr/>
          <p:nvPr/>
        </p:nvSpPr>
        <p:spPr>
          <a:xfrm>
            <a:off x="3987657" y="3473227"/>
            <a:ext cx="165254" cy="66901"/>
          </a:xfrm>
          <a:custGeom>
            <a:avLst/>
            <a:gdLst>
              <a:gd name="connsiteX0" fmla="*/ 143 w 165254"/>
              <a:gd name="connsiteY0" fmla="*/ 66898 h 66901"/>
              <a:gd name="connsiteX1" fmla="*/ 117618 w 165254"/>
              <a:gd name="connsiteY1" fmla="*/ 3398 h 66901"/>
              <a:gd name="connsiteX2" fmla="*/ 85868 w 165254"/>
              <a:gd name="connsiteY2" fmla="*/ 35148 h 66901"/>
              <a:gd name="connsiteX3" fmla="*/ 165243 w 165254"/>
              <a:gd name="connsiteY3" fmla="*/ 3398 h 66901"/>
              <a:gd name="connsiteX4" fmla="*/ 79518 w 165254"/>
              <a:gd name="connsiteY4" fmla="*/ 3398 h 66901"/>
              <a:gd name="connsiteX5" fmla="*/ 47768 w 165254"/>
              <a:gd name="connsiteY5" fmla="*/ 25623 h 66901"/>
              <a:gd name="connsiteX6" fmla="*/ 92218 w 165254"/>
              <a:gd name="connsiteY6" fmla="*/ 6573 h 66901"/>
              <a:gd name="connsiteX7" fmla="*/ 143 w 165254"/>
              <a:gd name="connsiteY7" fmla="*/ 66898 h 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54" h="66901">
                <a:moveTo>
                  <a:pt x="143" y="66898"/>
                </a:moveTo>
                <a:cubicBezTo>
                  <a:pt x="4376" y="66369"/>
                  <a:pt x="103331" y="8690"/>
                  <a:pt x="117618" y="3398"/>
                </a:cubicBezTo>
                <a:cubicBezTo>
                  <a:pt x="131905" y="-1894"/>
                  <a:pt x="77931" y="35148"/>
                  <a:pt x="85868" y="35148"/>
                </a:cubicBezTo>
                <a:cubicBezTo>
                  <a:pt x="93805" y="35148"/>
                  <a:pt x="166301" y="8689"/>
                  <a:pt x="165243" y="3398"/>
                </a:cubicBezTo>
                <a:cubicBezTo>
                  <a:pt x="164185" y="-1893"/>
                  <a:pt x="99097" y="-306"/>
                  <a:pt x="79518" y="3398"/>
                </a:cubicBezTo>
                <a:cubicBezTo>
                  <a:pt x="59939" y="7102"/>
                  <a:pt x="45651" y="25094"/>
                  <a:pt x="47768" y="25623"/>
                </a:cubicBezTo>
                <a:cubicBezTo>
                  <a:pt x="49885" y="26152"/>
                  <a:pt x="98039" y="1281"/>
                  <a:pt x="92218" y="6573"/>
                </a:cubicBezTo>
                <a:cubicBezTo>
                  <a:pt x="86397" y="11865"/>
                  <a:pt x="-4090" y="67427"/>
                  <a:pt x="143" y="6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8500B37-8915-651C-ED10-01C7BFA97FAD}"/>
              </a:ext>
            </a:extLst>
          </p:cNvPr>
          <p:cNvSpPr/>
          <p:nvPr/>
        </p:nvSpPr>
        <p:spPr>
          <a:xfrm>
            <a:off x="4068567" y="3470139"/>
            <a:ext cx="224419" cy="79691"/>
          </a:xfrm>
          <a:custGeom>
            <a:avLst/>
            <a:gdLst>
              <a:gd name="connsiteX0" fmla="*/ 1783 w 224419"/>
              <a:gd name="connsiteY0" fmla="*/ 79511 h 79691"/>
              <a:gd name="connsiteX1" fmla="*/ 112908 w 224419"/>
              <a:gd name="connsiteY1" fmla="*/ 16011 h 79691"/>
              <a:gd name="connsiteX2" fmla="*/ 220858 w 224419"/>
              <a:gd name="connsiteY2" fmla="*/ 28711 h 79691"/>
              <a:gd name="connsiteX3" fmla="*/ 182758 w 224419"/>
              <a:gd name="connsiteY3" fmla="*/ 16011 h 79691"/>
              <a:gd name="connsiteX4" fmla="*/ 30358 w 224419"/>
              <a:gd name="connsiteY4" fmla="*/ 136 h 79691"/>
              <a:gd name="connsiteX5" fmla="*/ 160533 w 224419"/>
              <a:gd name="connsiteY5" fmla="*/ 25536 h 79691"/>
              <a:gd name="connsiteX6" fmla="*/ 116083 w 224419"/>
              <a:gd name="connsiteY6" fmla="*/ 22361 h 79691"/>
              <a:gd name="connsiteX7" fmla="*/ 49408 w 224419"/>
              <a:gd name="connsiteY7" fmla="*/ 35061 h 79691"/>
              <a:gd name="connsiteX8" fmla="*/ 1783 w 224419"/>
              <a:gd name="connsiteY8" fmla="*/ 79511 h 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9" h="79691">
                <a:moveTo>
                  <a:pt x="1783" y="79511"/>
                </a:moveTo>
                <a:cubicBezTo>
                  <a:pt x="12366" y="76336"/>
                  <a:pt x="76396" y="24478"/>
                  <a:pt x="112908" y="16011"/>
                </a:cubicBezTo>
                <a:cubicBezTo>
                  <a:pt x="149421" y="7544"/>
                  <a:pt x="209216" y="28711"/>
                  <a:pt x="220858" y="28711"/>
                </a:cubicBezTo>
                <a:cubicBezTo>
                  <a:pt x="232500" y="28711"/>
                  <a:pt x="214508" y="20773"/>
                  <a:pt x="182758" y="16011"/>
                </a:cubicBezTo>
                <a:cubicBezTo>
                  <a:pt x="151008" y="11249"/>
                  <a:pt x="34062" y="-1451"/>
                  <a:pt x="30358" y="136"/>
                </a:cubicBezTo>
                <a:cubicBezTo>
                  <a:pt x="26654" y="1723"/>
                  <a:pt x="146246" y="21832"/>
                  <a:pt x="160533" y="25536"/>
                </a:cubicBezTo>
                <a:cubicBezTo>
                  <a:pt x="174820" y="29240"/>
                  <a:pt x="134604" y="20774"/>
                  <a:pt x="116083" y="22361"/>
                </a:cubicBezTo>
                <a:cubicBezTo>
                  <a:pt x="97562" y="23948"/>
                  <a:pt x="68458" y="27124"/>
                  <a:pt x="49408" y="35061"/>
                </a:cubicBezTo>
                <a:cubicBezTo>
                  <a:pt x="30358" y="42998"/>
                  <a:pt x="-8800" y="82686"/>
                  <a:pt x="1783" y="7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5D486C-83A8-E458-17FE-D35EA9EF8795}"/>
              </a:ext>
            </a:extLst>
          </p:cNvPr>
          <p:cNvSpPr/>
          <p:nvPr/>
        </p:nvSpPr>
        <p:spPr>
          <a:xfrm>
            <a:off x="4019198" y="3514702"/>
            <a:ext cx="267550" cy="19396"/>
          </a:xfrm>
          <a:custGeom>
            <a:avLst/>
            <a:gdLst>
              <a:gd name="connsiteX0" fmla="*/ 352 w 267550"/>
              <a:gd name="connsiteY0" fmla="*/ 9548 h 19396"/>
              <a:gd name="connsiteX1" fmla="*/ 174977 w 267550"/>
              <a:gd name="connsiteY1" fmla="*/ 6373 h 19396"/>
              <a:gd name="connsiteX2" fmla="*/ 140052 w 267550"/>
              <a:gd name="connsiteY2" fmla="*/ 19073 h 19396"/>
              <a:gd name="connsiteX3" fmla="*/ 219427 w 267550"/>
              <a:gd name="connsiteY3" fmla="*/ 15898 h 19396"/>
              <a:gd name="connsiteX4" fmla="*/ 267052 w 267550"/>
              <a:gd name="connsiteY4" fmla="*/ 19073 h 19396"/>
              <a:gd name="connsiteX5" fmla="*/ 225777 w 267550"/>
              <a:gd name="connsiteY5" fmla="*/ 12723 h 19396"/>
              <a:gd name="connsiteX6" fmla="*/ 267052 w 267550"/>
              <a:gd name="connsiteY6" fmla="*/ 23 h 19396"/>
              <a:gd name="connsiteX7" fmla="*/ 190852 w 267550"/>
              <a:gd name="connsiteY7" fmla="*/ 9548 h 19396"/>
              <a:gd name="connsiteX8" fmla="*/ 130527 w 267550"/>
              <a:gd name="connsiteY8" fmla="*/ 9548 h 19396"/>
              <a:gd name="connsiteX9" fmla="*/ 352 w 267550"/>
              <a:gd name="connsiteY9" fmla="*/ 9548 h 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50" h="19396">
                <a:moveTo>
                  <a:pt x="352" y="9548"/>
                </a:moveTo>
                <a:cubicBezTo>
                  <a:pt x="7760" y="9019"/>
                  <a:pt x="151694" y="4785"/>
                  <a:pt x="174977" y="6373"/>
                </a:cubicBezTo>
                <a:cubicBezTo>
                  <a:pt x="198260" y="7960"/>
                  <a:pt x="132644" y="17486"/>
                  <a:pt x="140052" y="19073"/>
                </a:cubicBezTo>
                <a:cubicBezTo>
                  <a:pt x="147460" y="20660"/>
                  <a:pt x="198260" y="15898"/>
                  <a:pt x="219427" y="15898"/>
                </a:cubicBezTo>
                <a:cubicBezTo>
                  <a:pt x="240594" y="15898"/>
                  <a:pt x="265994" y="19602"/>
                  <a:pt x="267052" y="19073"/>
                </a:cubicBezTo>
                <a:cubicBezTo>
                  <a:pt x="268110" y="18544"/>
                  <a:pt x="225777" y="15898"/>
                  <a:pt x="225777" y="12723"/>
                </a:cubicBezTo>
                <a:cubicBezTo>
                  <a:pt x="225777" y="9548"/>
                  <a:pt x="272873" y="552"/>
                  <a:pt x="267052" y="23"/>
                </a:cubicBezTo>
                <a:cubicBezTo>
                  <a:pt x="261231" y="-506"/>
                  <a:pt x="213606" y="7961"/>
                  <a:pt x="190852" y="9548"/>
                </a:cubicBezTo>
                <a:cubicBezTo>
                  <a:pt x="168098" y="11135"/>
                  <a:pt x="156456" y="9019"/>
                  <a:pt x="130527" y="9548"/>
                </a:cubicBezTo>
                <a:cubicBezTo>
                  <a:pt x="104598" y="10077"/>
                  <a:pt x="-7056" y="10077"/>
                  <a:pt x="352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E2F5B8D-47B4-1A70-7A05-00E705F1D819}"/>
              </a:ext>
            </a:extLst>
          </p:cNvPr>
          <p:cNvSpPr/>
          <p:nvPr/>
        </p:nvSpPr>
        <p:spPr>
          <a:xfrm>
            <a:off x="3768513" y="3492457"/>
            <a:ext cx="51026" cy="425978"/>
          </a:xfrm>
          <a:custGeom>
            <a:avLst/>
            <a:gdLst>
              <a:gd name="connsiteX0" fmla="*/ 212 w 51026"/>
              <a:gd name="connsiteY0" fmla="*/ 43 h 425978"/>
              <a:gd name="connsiteX1" fmla="*/ 22437 w 51026"/>
              <a:gd name="connsiteY1" fmla="*/ 257218 h 425978"/>
              <a:gd name="connsiteX2" fmla="*/ 44662 w 51026"/>
              <a:gd name="connsiteY2" fmla="*/ 209593 h 425978"/>
              <a:gd name="connsiteX3" fmla="*/ 212 w 51026"/>
              <a:gd name="connsiteY3" fmla="*/ 422318 h 425978"/>
              <a:gd name="connsiteX4" fmla="*/ 28787 w 51026"/>
              <a:gd name="connsiteY4" fmla="*/ 320718 h 425978"/>
              <a:gd name="connsiteX5" fmla="*/ 51012 w 51026"/>
              <a:gd name="connsiteY5" fmla="*/ 28618 h 425978"/>
              <a:gd name="connsiteX6" fmla="*/ 25612 w 51026"/>
              <a:gd name="connsiteY6" fmla="*/ 234993 h 425978"/>
              <a:gd name="connsiteX7" fmla="*/ 212 w 51026"/>
              <a:gd name="connsiteY7" fmla="*/ 43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6" h="425978">
                <a:moveTo>
                  <a:pt x="212" y="43"/>
                </a:moveTo>
                <a:cubicBezTo>
                  <a:pt x="-317" y="3747"/>
                  <a:pt x="15029" y="222293"/>
                  <a:pt x="22437" y="257218"/>
                </a:cubicBezTo>
                <a:cubicBezTo>
                  <a:pt x="29845" y="292143"/>
                  <a:pt x="48366" y="182076"/>
                  <a:pt x="44662" y="209593"/>
                </a:cubicBezTo>
                <a:cubicBezTo>
                  <a:pt x="40958" y="237110"/>
                  <a:pt x="2858" y="403797"/>
                  <a:pt x="212" y="422318"/>
                </a:cubicBezTo>
                <a:cubicBezTo>
                  <a:pt x="-2434" y="440839"/>
                  <a:pt x="20320" y="386335"/>
                  <a:pt x="28787" y="320718"/>
                </a:cubicBezTo>
                <a:cubicBezTo>
                  <a:pt x="37254" y="255101"/>
                  <a:pt x="51541" y="42906"/>
                  <a:pt x="51012" y="28618"/>
                </a:cubicBezTo>
                <a:cubicBezTo>
                  <a:pt x="50483" y="14331"/>
                  <a:pt x="31433" y="237639"/>
                  <a:pt x="25612" y="234993"/>
                </a:cubicBezTo>
                <a:cubicBezTo>
                  <a:pt x="19791" y="232347"/>
                  <a:pt x="741" y="-3661"/>
                  <a:pt x="2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162ABD-0428-0BD2-9B18-63D719552FB2}"/>
              </a:ext>
            </a:extLst>
          </p:cNvPr>
          <p:cNvSpPr/>
          <p:nvPr/>
        </p:nvSpPr>
        <p:spPr>
          <a:xfrm>
            <a:off x="3748704" y="3955802"/>
            <a:ext cx="127297" cy="269059"/>
          </a:xfrm>
          <a:custGeom>
            <a:avLst/>
            <a:gdLst>
              <a:gd name="connsiteX0" fmla="*/ 7321 w 127297"/>
              <a:gd name="connsiteY0" fmla="*/ 248 h 269059"/>
              <a:gd name="connsiteX1" fmla="*/ 971 w 127297"/>
              <a:gd name="connsiteY1" fmla="*/ 111373 h 269059"/>
              <a:gd name="connsiteX2" fmla="*/ 29546 w 127297"/>
              <a:gd name="connsiteY2" fmla="*/ 216148 h 269059"/>
              <a:gd name="connsiteX3" fmla="*/ 29546 w 127297"/>
              <a:gd name="connsiteY3" fmla="*/ 178048 h 269059"/>
              <a:gd name="connsiteX4" fmla="*/ 121621 w 127297"/>
              <a:gd name="connsiteY4" fmla="*/ 266948 h 269059"/>
              <a:gd name="connsiteX5" fmla="*/ 105746 w 127297"/>
              <a:gd name="connsiteY5" fmla="*/ 238373 h 269059"/>
              <a:gd name="connsiteX6" fmla="*/ 10496 w 127297"/>
              <a:gd name="connsiteY6" fmla="*/ 206623 h 269059"/>
              <a:gd name="connsiteX7" fmla="*/ 32721 w 127297"/>
              <a:gd name="connsiteY7" fmla="*/ 203448 h 269059"/>
              <a:gd name="connsiteX8" fmla="*/ 13671 w 127297"/>
              <a:gd name="connsiteY8" fmla="*/ 143123 h 269059"/>
              <a:gd name="connsiteX9" fmla="*/ 7321 w 127297"/>
              <a:gd name="connsiteY9" fmla="*/ 248 h 2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97" h="269059">
                <a:moveTo>
                  <a:pt x="7321" y="248"/>
                </a:moveTo>
                <a:cubicBezTo>
                  <a:pt x="5204" y="-5044"/>
                  <a:pt x="-2733" y="75390"/>
                  <a:pt x="971" y="111373"/>
                </a:cubicBezTo>
                <a:cubicBezTo>
                  <a:pt x="4675" y="147356"/>
                  <a:pt x="24784" y="205036"/>
                  <a:pt x="29546" y="216148"/>
                </a:cubicBezTo>
                <a:cubicBezTo>
                  <a:pt x="34308" y="227260"/>
                  <a:pt x="14200" y="169581"/>
                  <a:pt x="29546" y="178048"/>
                </a:cubicBezTo>
                <a:cubicBezTo>
                  <a:pt x="44892" y="186515"/>
                  <a:pt x="108921" y="256894"/>
                  <a:pt x="121621" y="266948"/>
                </a:cubicBezTo>
                <a:cubicBezTo>
                  <a:pt x="134321" y="277002"/>
                  <a:pt x="124267" y="248427"/>
                  <a:pt x="105746" y="238373"/>
                </a:cubicBezTo>
                <a:cubicBezTo>
                  <a:pt x="87225" y="228319"/>
                  <a:pt x="22667" y="212444"/>
                  <a:pt x="10496" y="206623"/>
                </a:cubicBezTo>
                <a:cubicBezTo>
                  <a:pt x="-1675" y="200802"/>
                  <a:pt x="32192" y="214031"/>
                  <a:pt x="32721" y="203448"/>
                </a:cubicBezTo>
                <a:cubicBezTo>
                  <a:pt x="33250" y="192865"/>
                  <a:pt x="14729" y="170110"/>
                  <a:pt x="13671" y="143123"/>
                </a:cubicBezTo>
                <a:cubicBezTo>
                  <a:pt x="12613" y="116136"/>
                  <a:pt x="9438" y="5540"/>
                  <a:pt x="732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9746F3-340F-D9E6-CEC0-9AC08017D2D7}"/>
              </a:ext>
            </a:extLst>
          </p:cNvPr>
          <p:cNvSpPr/>
          <p:nvPr/>
        </p:nvSpPr>
        <p:spPr>
          <a:xfrm>
            <a:off x="3739409" y="3737286"/>
            <a:ext cx="48620" cy="278778"/>
          </a:xfrm>
          <a:custGeom>
            <a:avLst/>
            <a:gdLst>
              <a:gd name="connsiteX0" fmla="*/ 48366 w 48620"/>
              <a:gd name="connsiteY0" fmla="*/ 2864 h 278778"/>
              <a:gd name="connsiteX1" fmla="*/ 741 w 48620"/>
              <a:gd name="connsiteY1" fmla="*/ 275914 h 278778"/>
              <a:gd name="connsiteX2" fmla="*/ 19791 w 48620"/>
              <a:gd name="connsiteY2" fmla="*/ 139389 h 278778"/>
              <a:gd name="connsiteX3" fmla="*/ 48366 w 48620"/>
              <a:gd name="connsiteY3" fmla="*/ 2864 h 2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0" h="278778">
                <a:moveTo>
                  <a:pt x="48366" y="2864"/>
                </a:moveTo>
                <a:cubicBezTo>
                  <a:pt x="45191" y="25618"/>
                  <a:pt x="5504" y="253160"/>
                  <a:pt x="741" y="275914"/>
                </a:cubicBezTo>
                <a:cubicBezTo>
                  <a:pt x="-4022" y="298668"/>
                  <a:pt x="15558" y="179606"/>
                  <a:pt x="19791" y="139389"/>
                </a:cubicBezTo>
                <a:cubicBezTo>
                  <a:pt x="24024" y="99172"/>
                  <a:pt x="51541" y="-19890"/>
                  <a:pt x="48366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91E4F1B-5687-6F98-46A4-B31737A54C24}"/>
              </a:ext>
            </a:extLst>
          </p:cNvPr>
          <p:cNvSpPr/>
          <p:nvPr/>
        </p:nvSpPr>
        <p:spPr>
          <a:xfrm>
            <a:off x="3707497" y="4003536"/>
            <a:ext cx="78500" cy="191488"/>
          </a:xfrm>
          <a:custGeom>
            <a:avLst/>
            <a:gdLst>
              <a:gd name="connsiteX0" fmla="*/ 26303 w 78500"/>
              <a:gd name="connsiteY0" fmla="*/ 139 h 191488"/>
              <a:gd name="connsiteX1" fmla="*/ 16778 w 78500"/>
              <a:gd name="connsiteY1" fmla="*/ 89039 h 191488"/>
              <a:gd name="connsiteX2" fmla="*/ 32653 w 78500"/>
              <a:gd name="connsiteY2" fmla="*/ 130314 h 191488"/>
              <a:gd name="connsiteX3" fmla="*/ 77103 w 78500"/>
              <a:gd name="connsiteY3" fmla="*/ 190639 h 191488"/>
              <a:gd name="connsiteX4" fmla="*/ 61228 w 78500"/>
              <a:gd name="connsiteY4" fmla="*/ 162064 h 191488"/>
              <a:gd name="connsiteX5" fmla="*/ 903 w 78500"/>
              <a:gd name="connsiteY5" fmla="*/ 111264 h 191488"/>
              <a:gd name="connsiteX6" fmla="*/ 26303 w 78500"/>
              <a:gd name="connsiteY6" fmla="*/ 139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" h="191488">
                <a:moveTo>
                  <a:pt x="26303" y="139"/>
                </a:moveTo>
                <a:cubicBezTo>
                  <a:pt x="28949" y="-3565"/>
                  <a:pt x="15720" y="67343"/>
                  <a:pt x="16778" y="89039"/>
                </a:cubicBezTo>
                <a:cubicBezTo>
                  <a:pt x="17836" y="110735"/>
                  <a:pt x="22599" y="113381"/>
                  <a:pt x="32653" y="130314"/>
                </a:cubicBezTo>
                <a:cubicBezTo>
                  <a:pt x="42707" y="147247"/>
                  <a:pt x="72341" y="185347"/>
                  <a:pt x="77103" y="190639"/>
                </a:cubicBezTo>
                <a:cubicBezTo>
                  <a:pt x="81866" y="195931"/>
                  <a:pt x="73928" y="175293"/>
                  <a:pt x="61228" y="162064"/>
                </a:cubicBezTo>
                <a:cubicBezTo>
                  <a:pt x="48528" y="148835"/>
                  <a:pt x="7253" y="134547"/>
                  <a:pt x="903" y="111264"/>
                </a:cubicBezTo>
                <a:cubicBezTo>
                  <a:pt x="-5447" y="87981"/>
                  <a:pt x="23657" y="3843"/>
                  <a:pt x="263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08255C-8F29-BAA0-1A3F-D2AE59F586A3}"/>
              </a:ext>
            </a:extLst>
          </p:cNvPr>
          <p:cNvSpPr/>
          <p:nvPr/>
        </p:nvSpPr>
        <p:spPr>
          <a:xfrm>
            <a:off x="3768725" y="4080652"/>
            <a:ext cx="120842" cy="40558"/>
          </a:xfrm>
          <a:custGeom>
            <a:avLst/>
            <a:gdLst>
              <a:gd name="connsiteX0" fmla="*/ 0 w 120842"/>
              <a:gd name="connsiteY0" fmla="*/ 40498 h 40558"/>
              <a:gd name="connsiteX1" fmla="*/ 57150 w 120842"/>
              <a:gd name="connsiteY1" fmla="*/ 11923 h 40558"/>
              <a:gd name="connsiteX2" fmla="*/ 120650 w 120842"/>
              <a:gd name="connsiteY2" fmla="*/ 40498 h 40558"/>
              <a:gd name="connsiteX3" fmla="*/ 76200 w 120842"/>
              <a:gd name="connsiteY3" fmla="*/ 8748 h 40558"/>
              <a:gd name="connsiteX4" fmla="*/ 57150 w 120842"/>
              <a:gd name="connsiteY4" fmla="*/ 2398 h 40558"/>
              <a:gd name="connsiteX5" fmla="*/ 0 w 120842"/>
              <a:gd name="connsiteY5" fmla="*/ 40498 h 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" h="40558">
                <a:moveTo>
                  <a:pt x="0" y="40498"/>
                </a:moveTo>
                <a:cubicBezTo>
                  <a:pt x="0" y="42085"/>
                  <a:pt x="37042" y="11923"/>
                  <a:pt x="57150" y="11923"/>
                </a:cubicBezTo>
                <a:cubicBezTo>
                  <a:pt x="77258" y="11923"/>
                  <a:pt x="117475" y="41027"/>
                  <a:pt x="120650" y="40498"/>
                </a:cubicBezTo>
                <a:cubicBezTo>
                  <a:pt x="123825" y="39969"/>
                  <a:pt x="86783" y="15098"/>
                  <a:pt x="76200" y="8748"/>
                </a:cubicBezTo>
                <a:cubicBezTo>
                  <a:pt x="65617" y="2398"/>
                  <a:pt x="66675" y="-3423"/>
                  <a:pt x="57150" y="2398"/>
                </a:cubicBezTo>
                <a:cubicBezTo>
                  <a:pt x="47625" y="8219"/>
                  <a:pt x="0" y="38911"/>
                  <a:pt x="0" y="4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28518ED-87CF-D733-51EB-099ED78A50BB}"/>
              </a:ext>
            </a:extLst>
          </p:cNvPr>
          <p:cNvSpPr/>
          <p:nvPr/>
        </p:nvSpPr>
        <p:spPr>
          <a:xfrm>
            <a:off x="3762372" y="4079496"/>
            <a:ext cx="91090" cy="108566"/>
          </a:xfrm>
          <a:custGeom>
            <a:avLst/>
            <a:gdLst>
              <a:gd name="connsiteX0" fmla="*/ 3 w 91090"/>
              <a:gd name="connsiteY0" fmla="*/ 25779 h 108566"/>
              <a:gd name="connsiteX1" fmla="*/ 69853 w 91090"/>
              <a:gd name="connsiteY1" fmla="*/ 63879 h 108566"/>
              <a:gd name="connsiteX2" fmla="*/ 85728 w 91090"/>
              <a:gd name="connsiteY2" fmla="*/ 108329 h 108566"/>
              <a:gd name="connsiteX3" fmla="*/ 69853 w 91090"/>
              <a:gd name="connsiteY3" fmla="*/ 79754 h 108566"/>
              <a:gd name="connsiteX4" fmla="*/ 88903 w 91090"/>
              <a:gd name="connsiteY4" fmla="*/ 41654 h 108566"/>
              <a:gd name="connsiteX5" fmla="*/ 88903 w 91090"/>
              <a:gd name="connsiteY5" fmla="*/ 379 h 108566"/>
              <a:gd name="connsiteX6" fmla="*/ 73028 w 91090"/>
              <a:gd name="connsiteY6" fmla="*/ 67054 h 108566"/>
              <a:gd name="connsiteX7" fmla="*/ 3 w 91090"/>
              <a:gd name="connsiteY7" fmla="*/ 25779 h 1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0" h="108566">
                <a:moveTo>
                  <a:pt x="3" y="25779"/>
                </a:moveTo>
                <a:cubicBezTo>
                  <a:pt x="-526" y="25250"/>
                  <a:pt x="55565" y="50121"/>
                  <a:pt x="69853" y="63879"/>
                </a:cubicBezTo>
                <a:cubicBezTo>
                  <a:pt x="84141" y="77637"/>
                  <a:pt x="85728" y="105683"/>
                  <a:pt x="85728" y="108329"/>
                </a:cubicBezTo>
                <a:cubicBezTo>
                  <a:pt x="85728" y="110975"/>
                  <a:pt x="69324" y="90866"/>
                  <a:pt x="69853" y="79754"/>
                </a:cubicBezTo>
                <a:cubicBezTo>
                  <a:pt x="70382" y="68642"/>
                  <a:pt x="85728" y="54883"/>
                  <a:pt x="88903" y="41654"/>
                </a:cubicBezTo>
                <a:cubicBezTo>
                  <a:pt x="92078" y="28425"/>
                  <a:pt x="91549" y="-3854"/>
                  <a:pt x="88903" y="379"/>
                </a:cubicBezTo>
                <a:cubicBezTo>
                  <a:pt x="86257" y="4612"/>
                  <a:pt x="83082" y="58587"/>
                  <a:pt x="73028" y="67054"/>
                </a:cubicBezTo>
                <a:cubicBezTo>
                  <a:pt x="62974" y="75521"/>
                  <a:pt x="532" y="26308"/>
                  <a:pt x="3" y="2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341CD84-9D16-2932-9C44-F00F02B491FD}"/>
              </a:ext>
            </a:extLst>
          </p:cNvPr>
          <p:cNvSpPr/>
          <p:nvPr/>
        </p:nvSpPr>
        <p:spPr>
          <a:xfrm>
            <a:off x="3730625" y="3971862"/>
            <a:ext cx="22225" cy="171966"/>
          </a:xfrm>
          <a:custGeom>
            <a:avLst/>
            <a:gdLst>
              <a:gd name="connsiteX0" fmla="*/ 9525 w 22225"/>
              <a:gd name="connsiteY0" fmla="*/ 63 h 171966"/>
              <a:gd name="connsiteX1" fmla="*/ 6350 w 22225"/>
              <a:gd name="connsiteY1" fmla="*/ 111188 h 171966"/>
              <a:gd name="connsiteX2" fmla="*/ 22225 w 22225"/>
              <a:gd name="connsiteY2" fmla="*/ 171513 h 171966"/>
              <a:gd name="connsiteX3" fmla="*/ 6350 w 22225"/>
              <a:gd name="connsiteY3" fmla="*/ 136588 h 171966"/>
              <a:gd name="connsiteX4" fmla="*/ 0 w 22225"/>
              <a:gd name="connsiteY4" fmla="*/ 95313 h 171966"/>
              <a:gd name="connsiteX5" fmla="*/ 9525 w 22225"/>
              <a:gd name="connsiteY5" fmla="*/ 63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" h="171966">
                <a:moveTo>
                  <a:pt x="9525" y="63"/>
                </a:moveTo>
                <a:cubicBezTo>
                  <a:pt x="10583" y="2709"/>
                  <a:pt x="4233" y="82613"/>
                  <a:pt x="6350" y="111188"/>
                </a:cubicBezTo>
                <a:cubicBezTo>
                  <a:pt x="8467" y="139763"/>
                  <a:pt x="22225" y="167280"/>
                  <a:pt x="22225" y="171513"/>
                </a:cubicBezTo>
                <a:cubicBezTo>
                  <a:pt x="22225" y="175746"/>
                  <a:pt x="10054" y="149288"/>
                  <a:pt x="6350" y="136588"/>
                </a:cubicBezTo>
                <a:cubicBezTo>
                  <a:pt x="2646" y="123888"/>
                  <a:pt x="0" y="111717"/>
                  <a:pt x="0" y="95313"/>
                </a:cubicBezTo>
                <a:cubicBezTo>
                  <a:pt x="0" y="78909"/>
                  <a:pt x="8467" y="-2583"/>
                  <a:pt x="95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B2AA10-24C0-DD79-F06B-3DE8A04E165D}"/>
              </a:ext>
            </a:extLst>
          </p:cNvPr>
          <p:cNvSpPr/>
          <p:nvPr/>
        </p:nvSpPr>
        <p:spPr>
          <a:xfrm>
            <a:off x="3765489" y="3990944"/>
            <a:ext cx="97024" cy="117584"/>
          </a:xfrm>
          <a:custGeom>
            <a:avLst/>
            <a:gdLst>
              <a:gd name="connsiteX0" fmla="*/ 61 w 97024"/>
              <a:gd name="connsiteY0" fmla="*/ 54006 h 117584"/>
              <a:gd name="connsiteX1" fmla="*/ 66736 w 97024"/>
              <a:gd name="connsiteY1" fmla="*/ 85756 h 117584"/>
              <a:gd name="connsiteX2" fmla="*/ 92136 w 97024"/>
              <a:gd name="connsiteY2" fmla="*/ 117506 h 117584"/>
              <a:gd name="connsiteX3" fmla="*/ 92136 w 97024"/>
              <a:gd name="connsiteY3" fmla="*/ 76231 h 117584"/>
              <a:gd name="connsiteX4" fmla="*/ 41336 w 97024"/>
              <a:gd name="connsiteY4" fmla="*/ 31 h 117584"/>
              <a:gd name="connsiteX5" fmla="*/ 79436 w 97024"/>
              <a:gd name="connsiteY5" fmla="*/ 85756 h 117584"/>
              <a:gd name="connsiteX6" fmla="*/ 61 w 97024"/>
              <a:gd name="connsiteY6" fmla="*/ 54006 h 1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24" h="117584">
                <a:moveTo>
                  <a:pt x="61" y="54006"/>
                </a:moveTo>
                <a:cubicBezTo>
                  <a:pt x="-2056" y="54006"/>
                  <a:pt x="51390" y="75173"/>
                  <a:pt x="66736" y="85756"/>
                </a:cubicBezTo>
                <a:cubicBezTo>
                  <a:pt x="82082" y="96339"/>
                  <a:pt x="87903" y="119093"/>
                  <a:pt x="92136" y="117506"/>
                </a:cubicBezTo>
                <a:cubicBezTo>
                  <a:pt x="96369" y="115919"/>
                  <a:pt x="100603" y="95810"/>
                  <a:pt x="92136" y="76231"/>
                </a:cubicBezTo>
                <a:cubicBezTo>
                  <a:pt x="83669" y="56652"/>
                  <a:pt x="43453" y="-1557"/>
                  <a:pt x="41336" y="31"/>
                </a:cubicBezTo>
                <a:cubicBezTo>
                  <a:pt x="39219" y="1619"/>
                  <a:pt x="81553" y="76231"/>
                  <a:pt x="79436" y="85756"/>
                </a:cubicBezTo>
                <a:cubicBezTo>
                  <a:pt x="77319" y="95281"/>
                  <a:pt x="2178" y="54006"/>
                  <a:pt x="61" y="5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E8A9D62-E5AE-677C-03A8-C5F60DDA1A86}"/>
              </a:ext>
            </a:extLst>
          </p:cNvPr>
          <p:cNvSpPr/>
          <p:nvPr/>
        </p:nvSpPr>
        <p:spPr>
          <a:xfrm>
            <a:off x="3809270" y="3492307"/>
            <a:ext cx="51539" cy="471820"/>
          </a:xfrm>
          <a:custGeom>
            <a:avLst/>
            <a:gdLst>
              <a:gd name="connsiteX0" fmla="*/ 51530 w 51539"/>
              <a:gd name="connsiteY0" fmla="*/ 193 h 471820"/>
              <a:gd name="connsiteX1" fmla="*/ 29305 w 51539"/>
              <a:gd name="connsiteY1" fmla="*/ 339918 h 471820"/>
              <a:gd name="connsiteX2" fmla="*/ 42005 w 51539"/>
              <a:gd name="connsiteY2" fmla="*/ 295468 h 471820"/>
              <a:gd name="connsiteX3" fmla="*/ 730 w 51539"/>
              <a:gd name="connsiteY3" fmla="*/ 466918 h 471820"/>
              <a:gd name="connsiteX4" fmla="*/ 16605 w 51539"/>
              <a:gd name="connsiteY4" fmla="*/ 403418 h 471820"/>
              <a:gd name="connsiteX5" fmla="*/ 29305 w 51539"/>
              <a:gd name="connsiteY5" fmla="*/ 181168 h 471820"/>
              <a:gd name="connsiteX6" fmla="*/ 26130 w 51539"/>
              <a:gd name="connsiteY6" fmla="*/ 289118 h 471820"/>
              <a:gd name="connsiteX7" fmla="*/ 51530 w 51539"/>
              <a:gd name="connsiteY7" fmla="*/ 193 h 4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9" h="471820">
                <a:moveTo>
                  <a:pt x="51530" y="193"/>
                </a:moveTo>
                <a:cubicBezTo>
                  <a:pt x="52059" y="8660"/>
                  <a:pt x="30892" y="290706"/>
                  <a:pt x="29305" y="339918"/>
                </a:cubicBezTo>
                <a:cubicBezTo>
                  <a:pt x="27718" y="389130"/>
                  <a:pt x="46767" y="274301"/>
                  <a:pt x="42005" y="295468"/>
                </a:cubicBezTo>
                <a:cubicBezTo>
                  <a:pt x="37243" y="316635"/>
                  <a:pt x="4963" y="448926"/>
                  <a:pt x="730" y="466918"/>
                </a:cubicBezTo>
                <a:cubicBezTo>
                  <a:pt x="-3503" y="484910"/>
                  <a:pt x="11843" y="451043"/>
                  <a:pt x="16605" y="403418"/>
                </a:cubicBezTo>
                <a:cubicBezTo>
                  <a:pt x="21367" y="355793"/>
                  <a:pt x="27718" y="200218"/>
                  <a:pt x="29305" y="181168"/>
                </a:cubicBezTo>
                <a:cubicBezTo>
                  <a:pt x="30892" y="162118"/>
                  <a:pt x="22426" y="313989"/>
                  <a:pt x="26130" y="289118"/>
                </a:cubicBezTo>
                <a:cubicBezTo>
                  <a:pt x="29834" y="264247"/>
                  <a:pt x="51001" y="-8274"/>
                  <a:pt x="5153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3CF88E-6919-9457-53C7-6CBCF87F9E2D}"/>
              </a:ext>
            </a:extLst>
          </p:cNvPr>
          <p:cNvSpPr/>
          <p:nvPr/>
        </p:nvSpPr>
        <p:spPr>
          <a:xfrm>
            <a:off x="3768720" y="3971829"/>
            <a:ext cx="155402" cy="85821"/>
          </a:xfrm>
          <a:custGeom>
            <a:avLst/>
            <a:gdLst>
              <a:gd name="connsiteX0" fmla="*/ 5 w 155402"/>
              <a:gd name="connsiteY0" fmla="*/ 85821 h 85821"/>
              <a:gd name="connsiteX1" fmla="*/ 63505 w 155402"/>
              <a:gd name="connsiteY1" fmla="*/ 41371 h 85821"/>
              <a:gd name="connsiteX2" fmla="*/ 152405 w 155402"/>
              <a:gd name="connsiteY2" fmla="*/ 60421 h 85821"/>
              <a:gd name="connsiteX3" fmla="*/ 127005 w 155402"/>
              <a:gd name="connsiteY3" fmla="*/ 50896 h 85821"/>
              <a:gd name="connsiteX4" fmla="*/ 53980 w 155402"/>
              <a:gd name="connsiteY4" fmla="*/ 96 h 85821"/>
              <a:gd name="connsiteX5" fmla="*/ 104780 w 155402"/>
              <a:gd name="connsiteY5" fmla="*/ 38196 h 85821"/>
              <a:gd name="connsiteX6" fmla="*/ 66680 w 155402"/>
              <a:gd name="connsiteY6" fmla="*/ 41371 h 85821"/>
              <a:gd name="connsiteX7" fmla="*/ 5 w 155402"/>
              <a:gd name="connsiteY7" fmla="*/ 85821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02" h="85821">
                <a:moveTo>
                  <a:pt x="5" y="85821"/>
                </a:moveTo>
                <a:cubicBezTo>
                  <a:pt x="-524" y="85821"/>
                  <a:pt x="38105" y="45604"/>
                  <a:pt x="63505" y="41371"/>
                </a:cubicBezTo>
                <a:cubicBezTo>
                  <a:pt x="88905" y="37138"/>
                  <a:pt x="141822" y="58833"/>
                  <a:pt x="152405" y="60421"/>
                </a:cubicBezTo>
                <a:cubicBezTo>
                  <a:pt x="162988" y="62008"/>
                  <a:pt x="143409" y="60950"/>
                  <a:pt x="127005" y="50896"/>
                </a:cubicBezTo>
                <a:cubicBezTo>
                  <a:pt x="110601" y="40842"/>
                  <a:pt x="57684" y="2213"/>
                  <a:pt x="53980" y="96"/>
                </a:cubicBezTo>
                <a:cubicBezTo>
                  <a:pt x="50276" y="-2021"/>
                  <a:pt x="102663" y="31317"/>
                  <a:pt x="104780" y="38196"/>
                </a:cubicBezTo>
                <a:cubicBezTo>
                  <a:pt x="106897" y="45075"/>
                  <a:pt x="81497" y="34492"/>
                  <a:pt x="66680" y="41371"/>
                </a:cubicBezTo>
                <a:cubicBezTo>
                  <a:pt x="51863" y="48250"/>
                  <a:pt x="534" y="85821"/>
                  <a:pt x="5" y="8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A5111C-8CDD-FB80-EAF2-FB5E704CCF01}"/>
              </a:ext>
            </a:extLst>
          </p:cNvPr>
          <p:cNvSpPr/>
          <p:nvPr/>
        </p:nvSpPr>
        <p:spPr>
          <a:xfrm>
            <a:off x="3822674" y="4022725"/>
            <a:ext cx="107164" cy="152404"/>
          </a:xfrm>
          <a:custGeom>
            <a:avLst/>
            <a:gdLst>
              <a:gd name="connsiteX0" fmla="*/ 3201 w 107164"/>
              <a:gd name="connsiteY0" fmla="*/ 0 h 152404"/>
              <a:gd name="connsiteX1" fmla="*/ 79401 w 107164"/>
              <a:gd name="connsiteY1" fmla="*/ 50800 h 152404"/>
              <a:gd name="connsiteX2" fmla="*/ 54001 w 107164"/>
              <a:gd name="connsiteY2" fmla="*/ 92075 h 152404"/>
              <a:gd name="connsiteX3" fmla="*/ 26 w 107164"/>
              <a:gd name="connsiteY3" fmla="*/ 152400 h 152404"/>
              <a:gd name="connsiteX4" fmla="*/ 47651 w 107164"/>
              <a:gd name="connsiteY4" fmla="*/ 88900 h 152404"/>
              <a:gd name="connsiteX5" fmla="*/ 104801 w 107164"/>
              <a:gd name="connsiteY5" fmla="*/ 31750 h 152404"/>
              <a:gd name="connsiteX6" fmla="*/ 88926 w 107164"/>
              <a:gd name="connsiteY6" fmla="*/ 50800 h 152404"/>
              <a:gd name="connsiteX7" fmla="*/ 3201 w 107164"/>
              <a:gd name="connsiteY7" fmla="*/ 0 h 15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64" h="152404">
                <a:moveTo>
                  <a:pt x="3201" y="0"/>
                </a:moveTo>
                <a:cubicBezTo>
                  <a:pt x="1614" y="0"/>
                  <a:pt x="70934" y="35454"/>
                  <a:pt x="79401" y="50800"/>
                </a:cubicBezTo>
                <a:cubicBezTo>
                  <a:pt x="87868" y="66146"/>
                  <a:pt x="67230" y="75142"/>
                  <a:pt x="54001" y="92075"/>
                </a:cubicBezTo>
                <a:cubicBezTo>
                  <a:pt x="40772" y="109008"/>
                  <a:pt x="1084" y="152929"/>
                  <a:pt x="26" y="152400"/>
                </a:cubicBezTo>
                <a:cubicBezTo>
                  <a:pt x="-1032" y="151871"/>
                  <a:pt x="30189" y="109008"/>
                  <a:pt x="47651" y="88900"/>
                </a:cubicBezTo>
                <a:cubicBezTo>
                  <a:pt x="65113" y="68792"/>
                  <a:pt x="104801" y="31750"/>
                  <a:pt x="104801" y="31750"/>
                </a:cubicBezTo>
                <a:cubicBezTo>
                  <a:pt x="111680" y="25400"/>
                  <a:pt x="102684" y="53446"/>
                  <a:pt x="88926" y="50800"/>
                </a:cubicBezTo>
                <a:cubicBezTo>
                  <a:pt x="75168" y="48154"/>
                  <a:pt x="4788" y="0"/>
                  <a:pt x="3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3877E43-C2B8-7C0D-CAC5-577311C3773B}"/>
              </a:ext>
            </a:extLst>
          </p:cNvPr>
          <p:cNvSpPr/>
          <p:nvPr/>
        </p:nvSpPr>
        <p:spPr>
          <a:xfrm>
            <a:off x="3847939" y="4022725"/>
            <a:ext cx="183772" cy="92168"/>
          </a:xfrm>
          <a:custGeom>
            <a:avLst/>
            <a:gdLst>
              <a:gd name="connsiteX0" fmla="*/ 161 w 183772"/>
              <a:gd name="connsiteY0" fmla="*/ 50800 h 92168"/>
              <a:gd name="connsiteX1" fmla="*/ 127161 w 183772"/>
              <a:gd name="connsiteY1" fmla="*/ 63500 h 92168"/>
              <a:gd name="connsiteX2" fmla="*/ 181136 w 183772"/>
              <a:gd name="connsiteY2" fmla="*/ 92075 h 92168"/>
              <a:gd name="connsiteX3" fmla="*/ 168436 w 183772"/>
              <a:gd name="connsiteY3" fmla="*/ 69850 h 92168"/>
              <a:gd name="connsiteX4" fmla="*/ 108111 w 183772"/>
              <a:gd name="connsiteY4" fmla="*/ 0 h 92168"/>
              <a:gd name="connsiteX5" fmla="*/ 155736 w 183772"/>
              <a:gd name="connsiteY5" fmla="*/ 69850 h 92168"/>
              <a:gd name="connsiteX6" fmla="*/ 161 w 183772"/>
              <a:gd name="connsiteY6" fmla="*/ 50800 h 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72" h="92168">
                <a:moveTo>
                  <a:pt x="161" y="50800"/>
                </a:moveTo>
                <a:cubicBezTo>
                  <a:pt x="-4601" y="49742"/>
                  <a:pt x="96999" y="56621"/>
                  <a:pt x="127161" y="63500"/>
                </a:cubicBezTo>
                <a:cubicBezTo>
                  <a:pt x="157323" y="70379"/>
                  <a:pt x="174257" y="91017"/>
                  <a:pt x="181136" y="92075"/>
                </a:cubicBezTo>
                <a:cubicBezTo>
                  <a:pt x="188015" y="93133"/>
                  <a:pt x="180607" y="85196"/>
                  <a:pt x="168436" y="69850"/>
                </a:cubicBezTo>
                <a:cubicBezTo>
                  <a:pt x="156265" y="54504"/>
                  <a:pt x="110228" y="0"/>
                  <a:pt x="108111" y="0"/>
                </a:cubicBezTo>
                <a:cubicBezTo>
                  <a:pt x="105994" y="0"/>
                  <a:pt x="166319" y="60325"/>
                  <a:pt x="155736" y="69850"/>
                </a:cubicBezTo>
                <a:cubicBezTo>
                  <a:pt x="145153" y="79375"/>
                  <a:pt x="4923" y="51858"/>
                  <a:pt x="16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1FF084-2FFC-19C3-64BE-94A78312BBA4}"/>
              </a:ext>
            </a:extLst>
          </p:cNvPr>
          <p:cNvSpPr/>
          <p:nvPr/>
        </p:nvSpPr>
        <p:spPr>
          <a:xfrm>
            <a:off x="3930549" y="3975083"/>
            <a:ext cx="121408" cy="145829"/>
          </a:xfrm>
          <a:custGeom>
            <a:avLst/>
            <a:gdLst>
              <a:gd name="connsiteX0" fmla="*/ 101 w 121408"/>
              <a:gd name="connsiteY0" fmla="*/ 17 h 145829"/>
              <a:gd name="connsiteX1" fmla="*/ 89001 w 121408"/>
              <a:gd name="connsiteY1" fmla="*/ 69867 h 145829"/>
              <a:gd name="connsiteX2" fmla="*/ 120751 w 121408"/>
              <a:gd name="connsiteY2" fmla="*/ 142892 h 145829"/>
              <a:gd name="connsiteX3" fmla="*/ 108051 w 121408"/>
              <a:gd name="connsiteY3" fmla="*/ 127017 h 145829"/>
              <a:gd name="connsiteX4" fmla="*/ 79476 w 121408"/>
              <a:gd name="connsiteY4" fmla="*/ 85742 h 145829"/>
              <a:gd name="connsiteX5" fmla="*/ 117576 w 121408"/>
              <a:gd name="connsiteY5" fmla="*/ 101617 h 145829"/>
              <a:gd name="connsiteX6" fmla="*/ 95351 w 121408"/>
              <a:gd name="connsiteY6" fmla="*/ 53992 h 145829"/>
              <a:gd name="connsiteX7" fmla="*/ 108051 w 121408"/>
              <a:gd name="connsiteY7" fmla="*/ 76217 h 145829"/>
              <a:gd name="connsiteX8" fmla="*/ 101 w 121408"/>
              <a:gd name="connsiteY8" fmla="*/ 17 h 1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08" h="145829">
                <a:moveTo>
                  <a:pt x="101" y="17"/>
                </a:moveTo>
                <a:cubicBezTo>
                  <a:pt x="-3074" y="-1041"/>
                  <a:pt x="68893" y="46055"/>
                  <a:pt x="89001" y="69867"/>
                </a:cubicBezTo>
                <a:cubicBezTo>
                  <a:pt x="109109" y="93679"/>
                  <a:pt x="120751" y="142892"/>
                  <a:pt x="120751" y="142892"/>
                </a:cubicBezTo>
                <a:cubicBezTo>
                  <a:pt x="123926" y="152417"/>
                  <a:pt x="114930" y="136542"/>
                  <a:pt x="108051" y="127017"/>
                </a:cubicBezTo>
                <a:cubicBezTo>
                  <a:pt x="101172" y="117492"/>
                  <a:pt x="77889" y="89975"/>
                  <a:pt x="79476" y="85742"/>
                </a:cubicBezTo>
                <a:cubicBezTo>
                  <a:pt x="81063" y="81509"/>
                  <a:pt x="114930" y="106909"/>
                  <a:pt x="117576" y="101617"/>
                </a:cubicBezTo>
                <a:cubicBezTo>
                  <a:pt x="120222" y="96325"/>
                  <a:pt x="96938" y="58225"/>
                  <a:pt x="95351" y="53992"/>
                </a:cubicBezTo>
                <a:cubicBezTo>
                  <a:pt x="93764" y="49759"/>
                  <a:pt x="118105" y="79392"/>
                  <a:pt x="108051" y="76217"/>
                </a:cubicBezTo>
                <a:cubicBezTo>
                  <a:pt x="97997" y="73042"/>
                  <a:pt x="3276" y="1075"/>
                  <a:pt x="1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8529904-1726-8715-FC03-7AE38CD36D52}"/>
              </a:ext>
            </a:extLst>
          </p:cNvPr>
          <p:cNvSpPr/>
          <p:nvPr/>
        </p:nvSpPr>
        <p:spPr>
          <a:xfrm>
            <a:off x="3758285" y="3971842"/>
            <a:ext cx="67770" cy="127143"/>
          </a:xfrm>
          <a:custGeom>
            <a:avLst/>
            <a:gdLst>
              <a:gd name="connsiteX0" fmla="*/ 67590 w 67770"/>
              <a:gd name="connsiteY0" fmla="*/ 3258 h 127143"/>
              <a:gd name="connsiteX1" fmla="*/ 19965 w 67770"/>
              <a:gd name="connsiteY1" fmla="*/ 76283 h 127143"/>
              <a:gd name="connsiteX2" fmla="*/ 915 w 67770"/>
              <a:gd name="connsiteY2" fmla="*/ 127083 h 127143"/>
              <a:gd name="connsiteX3" fmla="*/ 10440 w 67770"/>
              <a:gd name="connsiteY3" fmla="*/ 85808 h 127143"/>
              <a:gd name="connsiteX4" fmla="*/ 23140 w 67770"/>
              <a:gd name="connsiteY4" fmla="*/ 50883 h 127143"/>
              <a:gd name="connsiteX5" fmla="*/ 7265 w 67770"/>
              <a:gd name="connsiteY5" fmla="*/ 83 h 127143"/>
              <a:gd name="connsiteX6" fmla="*/ 19965 w 67770"/>
              <a:gd name="connsiteY6" fmla="*/ 63583 h 127143"/>
              <a:gd name="connsiteX7" fmla="*/ 915 w 67770"/>
              <a:gd name="connsiteY7" fmla="*/ 88983 h 127143"/>
              <a:gd name="connsiteX8" fmla="*/ 67590 w 67770"/>
              <a:gd name="connsiteY8" fmla="*/ 3258 h 1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0" h="127143">
                <a:moveTo>
                  <a:pt x="67590" y="3258"/>
                </a:moveTo>
                <a:cubicBezTo>
                  <a:pt x="70765" y="1141"/>
                  <a:pt x="31077" y="55646"/>
                  <a:pt x="19965" y="76283"/>
                </a:cubicBezTo>
                <a:cubicBezTo>
                  <a:pt x="8853" y="96920"/>
                  <a:pt x="2502" y="125496"/>
                  <a:pt x="915" y="127083"/>
                </a:cubicBezTo>
                <a:cubicBezTo>
                  <a:pt x="-672" y="128670"/>
                  <a:pt x="6736" y="98508"/>
                  <a:pt x="10440" y="85808"/>
                </a:cubicBezTo>
                <a:cubicBezTo>
                  <a:pt x="14144" y="73108"/>
                  <a:pt x="23669" y="65171"/>
                  <a:pt x="23140" y="50883"/>
                </a:cubicBezTo>
                <a:cubicBezTo>
                  <a:pt x="22611" y="36596"/>
                  <a:pt x="7794" y="-2034"/>
                  <a:pt x="7265" y="83"/>
                </a:cubicBezTo>
                <a:cubicBezTo>
                  <a:pt x="6736" y="2200"/>
                  <a:pt x="21023" y="48766"/>
                  <a:pt x="19965" y="63583"/>
                </a:cubicBezTo>
                <a:cubicBezTo>
                  <a:pt x="18907" y="78400"/>
                  <a:pt x="-4906" y="94804"/>
                  <a:pt x="915" y="88983"/>
                </a:cubicBezTo>
                <a:cubicBezTo>
                  <a:pt x="6736" y="83162"/>
                  <a:pt x="64415" y="5375"/>
                  <a:pt x="67590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909E6-4686-04B7-EF95-43A82326267B}"/>
              </a:ext>
            </a:extLst>
          </p:cNvPr>
          <p:cNvSpPr/>
          <p:nvPr/>
        </p:nvSpPr>
        <p:spPr>
          <a:xfrm>
            <a:off x="3848324" y="3461405"/>
            <a:ext cx="60301" cy="474091"/>
          </a:xfrm>
          <a:custGeom>
            <a:avLst/>
            <a:gdLst>
              <a:gd name="connsiteX0" fmla="*/ 60101 w 60301"/>
              <a:gd name="connsiteY0" fmla="*/ 2520 h 474091"/>
              <a:gd name="connsiteX1" fmla="*/ 2951 w 60301"/>
              <a:gd name="connsiteY1" fmla="*/ 447020 h 474091"/>
              <a:gd name="connsiteX2" fmla="*/ 9301 w 60301"/>
              <a:gd name="connsiteY2" fmla="*/ 396220 h 474091"/>
              <a:gd name="connsiteX3" fmla="*/ 18826 w 60301"/>
              <a:gd name="connsiteY3" fmla="*/ 158095 h 474091"/>
              <a:gd name="connsiteX4" fmla="*/ 22001 w 60301"/>
              <a:gd name="connsiteY4" fmla="*/ 259695 h 474091"/>
              <a:gd name="connsiteX5" fmla="*/ 60101 w 60301"/>
              <a:gd name="connsiteY5" fmla="*/ 2520 h 4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01" h="474091">
                <a:moveTo>
                  <a:pt x="60101" y="2520"/>
                </a:moveTo>
                <a:cubicBezTo>
                  <a:pt x="56926" y="33741"/>
                  <a:pt x="11418" y="381403"/>
                  <a:pt x="2951" y="447020"/>
                </a:cubicBezTo>
                <a:cubicBezTo>
                  <a:pt x="-5516" y="512637"/>
                  <a:pt x="6655" y="444374"/>
                  <a:pt x="9301" y="396220"/>
                </a:cubicBezTo>
                <a:cubicBezTo>
                  <a:pt x="11947" y="348066"/>
                  <a:pt x="16709" y="180849"/>
                  <a:pt x="18826" y="158095"/>
                </a:cubicBezTo>
                <a:cubicBezTo>
                  <a:pt x="20943" y="135341"/>
                  <a:pt x="16180" y="279274"/>
                  <a:pt x="22001" y="259695"/>
                </a:cubicBezTo>
                <a:cubicBezTo>
                  <a:pt x="27822" y="240116"/>
                  <a:pt x="63276" y="-28701"/>
                  <a:pt x="60101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1BC376-813A-AE7F-342E-4161B14D2083}"/>
              </a:ext>
            </a:extLst>
          </p:cNvPr>
          <p:cNvSpPr/>
          <p:nvPr/>
        </p:nvSpPr>
        <p:spPr>
          <a:xfrm>
            <a:off x="3943332" y="3978272"/>
            <a:ext cx="84689" cy="141057"/>
          </a:xfrm>
          <a:custGeom>
            <a:avLst/>
            <a:gdLst>
              <a:gd name="connsiteX0" fmla="*/ 18 w 84689"/>
              <a:gd name="connsiteY0" fmla="*/ 3 h 141057"/>
              <a:gd name="connsiteX1" fmla="*/ 12718 w 84689"/>
              <a:gd name="connsiteY1" fmla="*/ 66678 h 141057"/>
              <a:gd name="connsiteX2" fmla="*/ 82568 w 84689"/>
              <a:gd name="connsiteY2" fmla="*/ 139703 h 141057"/>
              <a:gd name="connsiteX3" fmla="*/ 63518 w 84689"/>
              <a:gd name="connsiteY3" fmla="*/ 111128 h 141057"/>
              <a:gd name="connsiteX4" fmla="*/ 31768 w 84689"/>
              <a:gd name="connsiteY4" fmla="*/ 73028 h 141057"/>
              <a:gd name="connsiteX5" fmla="*/ 12718 w 84689"/>
              <a:gd name="connsiteY5" fmla="*/ 63503 h 141057"/>
              <a:gd name="connsiteX6" fmla="*/ 18 w 84689"/>
              <a:gd name="connsiteY6" fmla="*/ 3 h 14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89" h="141057">
                <a:moveTo>
                  <a:pt x="18" y="3"/>
                </a:moveTo>
                <a:cubicBezTo>
                  <a:pt x="18" y="532"/>
                  <a:pt x="-1040" y="43395"/>
                  <a:pt x="12718" y="66678"/>
                </a:cubicBezTo>
                <a:cubicBezTo>
                  <a:pt x="26476" y="89961"/>
                  <a:pt x="74101" y="132295"/>
                  <a:pt x="82568" y="139703"/>
                </a:cubicBezTo>
                <a:cubicBezTo>
                  <a:pt x="91035" y="147111"/>
                  <a:pt x="71985" y="122240"/>
                  <a:pt x="63518" y="111128"/>
                </a:cubicBezTo>
                <a:cubicBezTo>
                  <a:pt x="55051" y="100016"/>
                  <a:pt x="40235" y="80966"/>
                  <a:pt x="31768" y="73028"/>
                </a:cubicBezTo>
                <a:cubicBezTo>
                  <a:pt x="23301" y="65091"/>
                  <a:pt x="18010" y="70911"/>
                  <a:pt x="12718" y="63503"/>
                </a:cubicBezTo>
                <a:cubicBezTo>
                  <a:pt x="7426" y="56095"/>
                  <a:pt x="18" y="-526"/>
                  <a:pt x="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C65F79-58CF-CB41-25D8-4CC572999B19}"/>
              </a:ext>
            </a:extLst>
          </p:cNvPr>
          <p:cNvSpPr/>
          <p:nvPr/>
        </p:nvSpPr>
        <p:spPr>
          <a:xfrm>
            <a:off x="4117384" y="3973370"/>
            <a:ext cx="276438" cy="405316"/>
          </a:xfrm>
          <a:custGeom>
            <a:avLst/>
            <a:gdLst>
              <a:gd name="connsiteX0" fmla="*/ 70441 w 276438"/>
              <a:gd name="connsiteY0" fmla="*/ 1730 h 405316"/>
              <a:gd name="connsiteX1" fmla="*/ 260941 w 276438"/>
              <a:gd name="connsiteY1" fmla="*/ 379555 h 405316"/>
              <a:gd name="connsiteX2" fmla="*/ 235541 w 276438"/>
              <a:gd name="connsiteY2" fmla="*/ 335105 h 405316"/>
              <a:gd name="connsiteX3" fmla="*/ 591 w 276438"/>
              <a:gd name="connsiteY3" fmla="*/ 39830 h 405316"/>
              <a:gd name="connsiteX4" fmla="*/ 165691 w 276438"/>
              <a:gd name="connsiteY4" fmla="*/ 230330 h 405316"/>
              <a:gd name="connsiteX5" fmla="*/ 70441 w 276438"/>
              <a:gd name="connsiteY5" fmla="*/ 1730 h 4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38" h="405316">
                <a:moveTo>
                  <a:pt x="70441" y="1730"/>
                </a:moveTo>
                <a:cubicBezTo>
                  <a:pt x="86316" y="26601"/>
                  <a:pt x="233424" y="323992"/>
                  <a:pt x="260941" y="379555"/>
                </a:cubicBezTo>
                <a:cubicBezTo>
                  <a:pt x="288458" y="435118"/>
                  <a:pt x="278933" y="391726"/>
                  <a:pt x="235541" y="335105"/>
                </a:cubicBezTo>
                <a:cubicBezTo>
                  <a:pt x="192149" y="278484"/>
                  <a:pt x="12233" y="57292"/>
                  <a:pt x="591" y="39830"/>
                </a:cubicBezTo>
                <a:cubicBezTo>
                  <a:pt x="-11051" y="22368"/>
                  <a:pt x="152991" y="232447"/>
                  <a:pt x="165691" y="230330"/>
                </a:cubicBezTo>
                <a:cubicBezTo>
                  <a:pt x="178391" y="228213"/>
                  <a:pt x="54566" y="-23141"/>
                  <a:pt x="70441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AD8362-902C-3E4F-F4F5-F7DD703D7FCE}"/>
              </a:ext>
            </a:extLst>
          </p:cNvPr>
          <p:cNvSpPr/>
          <p:nvPr/>
        </p:nvSpPr>
        <p:spPr>
          <a:xfrm>
            <a:off x="3882968" y="3654463"/>
            <a:ext cx="60550" cy="330240"/>
          </a:xfrm>
          <a:custGeom>
            <a:avLst/>
            <a:gdLst>
              <a:gd name="connsiteX0" fmla="*/ 31807 w 60550"/>
              <a:gd name="connsiteY0" fmla="*/ 3137 h 330240"/>
              <a:gd name="connsiteX1" fmla="*/ 9582 w 60550"/>
              <a:gd name="connsiteY1" fmla="*/ 307937 h 330240"/>
              <a:gd name="connsiteX2" fmla="*/ 9582 w 60550"/>
              <a:gd name="connsiteY2" fmla="*/ 266662 h 330240"/>
              <a:gd name="connsiteX3" fmla="*/ 9582 w 60550"/>
              <a:gd name="connsiteY3" fmla="*/ 228562 h 330240"/>
              <a:gd name="connsiteX4" fmla="*/ 38157 w 60550"/>
              <a:gd name="connsiteY4" fmla="*/ 285712 h 330240"/>
              <a:gd name="connsiteX5" fmla="*/ 60382 w 60550"/>
              <a:gd name="connsiteY5" fmla="*/ 330162 h 330240"/>
              <a:gd name="connsiteX6" fmla="*/ 47682 w 60550"/>
              <a:gd name="connsiteY6" fmla="*/ 292062 h 330240"/>
              <a:gd name="connsiteX7" fmla="*/ 34982 w 60550"/>
              <a:gd name="connsiteY7" fmla="*/ 152362 h 330240"/>
              <a:gd name="connsiteX8" fmla="*/ 41332 w 60550"/>
              <a:gd name="connsiteY8" fmla="*/ 307937 h 330240"/>
              <a:gd name="connsiteX9" fmla="*/ 22282 w 60550"/>
              <a:gd name="connsiteY9" fmla="*/ 269837 h 330240"/>
              <a:gd name="connsiteX10" fmla="*/ 6407 w 60550"/>
              <a:gd name="connsiteY10" fmla="*/ 190462 h 330240"/>
              <a:gd name="connsiteX11" fmla="*/ 57 w 60550"/>
              <a:gd name="connsiteY11" fmla="*/ 238087 h 330240"/>
              <a:gd name="connsiteX12" fmla="*/ 9582 w 60550"/>
              <a:gd name="connsiteY12" fmla="*/ 152362 h 330240"/>
              <a:gd name="connsiteX13" fmla="*/ 31807 w 60550"/>
              <a:gd name="connsiteY13" fmla="*/ 313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50" h="330240">
                <a:moveTo>
                  <a:pt x="31807" y="3137"/>
                </a:moveTo>
                <a:cubicBezTo>
                  <a:pt x="31807" y="29066"/>
                  <a:pt x="13286" y="264016"/>
                  <a:pt x="9582" y="307937"/>
                </a:cubicBezTo>
                <a:cubicBezTo>
                  <a:pt x="5878" y="351858"/>
                  <a:pt x="9582" y="266662"/>
                  <a:pt x="9582" y="266662"/>
                </a:cubicBezTo>
                <a:cubicBezTo>
                  <a:pt x="9582" y="253433"/>
                  <a:pt x="4820" y="225387"/>
                  <a:pt x="9582" y="228562"/>
                </a:cubicBezTo>
                <a:cubicBezTo>
                  <a:pt x="14344" y="231737"/>
                  <a:pt x="38157" y="285712"/>
                  <a:pt x="38157" y="285712"/>
                </a:cubicBezTo>
                <a:cubicBezTo>
                  <a:pt x="46624" y="302645"/>
                  <a:pt x="58794" y="329104"/>
                  <a:pt x="60382" y="330162"/>
                </a:cubicBezTo>
                <a:cubicBezTo>
                  <a:pt x="61970" y="331220"/>
                  <a:pt x="51915" y="321695"/>
                  <a:pt x="47682" y="292062"/>
                </a:cubicBezTo>
                <a:cubicBezTo>
                  <a:pt x="43449" y="262429"/>
                  <a:pt x="36040" y="149716"/>
                  <a:pt x="34982" y="152362"/>
                </a:cubicBezTo>
                <a:cubicBezTo>
                  <a:pt x="33924" y="155008"/>
                  <a:pt x="43449" y="288358"/>
                  <a:pt x="41332" y="307937"/>
                </a:cubicBezTo>
                <a:cubicBezTo>
                  <a:pt x="39215" y="327516"/>
                  <a:pt x="28103" y="289416"/>
                  <a:pt x="22282" y="269837"/>
                </a:cubicBezTo>
                <a:cubicBezTo>
                  <a:pt x="16461" y="250258"/>
                  <a:pt x="10111" y="195754"/>
                  <a:pt x="6407" y="190462"/>
                </a:cubicBezTo>
                <a:cubicBezTo>
                  <a:pt x="2703" y="185170"/>
                  <a:pt x="-472" y="244437"/>
                  <a:pt x="57" y="238087"/>
                </a:cubicBezTo>
                <a:cubicBezTo>
                  <a:pt x="586" y="231737"/>
                  <a:pt x="6407" y="185170"/>
                  <a:pt x="9582" y="152362"/>
                </a:cubicBezTo>
                <a:cubicBezTo>
                  <a:pt x="12757" y="119554"/>
                  <a:pt x="31807" y="-22792"/>
                  <a:pt x="31807" y="3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8537E-3355-0F78-9BA1-6B6B700212A4}"/>
              </a:ext>
            </a:extLst>
          </p:cNvPr>
          <p:cNvSpPr/>
          <p:nvPr/>
        </p:nvSpPr>
        <p:spPr>
          <a:xfrm>
            <a:off x="3917944" y="4177617"/>
            <a:ext cx="87407" cy="89583"/>
          </a:xfrm>
          <a:custGeom>
            <a:avLst/>
            <a:gdLst>
              <a:gd name="connsiteX0" fmla="*/ 6 w 87407"/>
              <a:gd name="connsiteY0" fmla="*/ 10208 h 89583"/>
              <a:gd name="connsiteX1" fmla="*/ 41281 w 87407"/>
              <a:gd name="connsiteY1" fmla="*/ 48308 h 89583"/>
              <a:gd name="connsiteX2" fmla="*/ 31756 w 87407"/>
              <a:gd name="connsiteY2" fmla="*/ 89583 h 89583"/>
              <a:gd name="connsiteX3" fmla="*/ 38106 w 87407"/>
              <a:gd name="connsiteY3" fmla="*/ 48308 h 89583"/>
              <a:gd name="connsiteX4" fmla="*/ 85731 w 87407"/>
              <a:gd name="connsiteY4" fmla="*/ 683 h 89583"/>
              <a:gd name="connsiteX5" fmla="*/ 73031 w 87407"/>
              <a:gd name="connsiteY5" fmla="*/ 22908 h 89583"/>
              <a:gd name="connsiteX6" fmla="*/ 38106 w 87407"/>
              <a:gd name="connsiteY6" fmla="*/ 61008 h 89583"/>
              <a:gd name="connsiteX7" fmla="*/ 6 w 87407"/>
              <a:gd name="connsiteY7" fmla="*/ 10208 h 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07" h="89583">
                <a:moveTo>
                  <a:pt x="6" y="10208"/>
                </a:moveTo>
                <a:cubicBezTo>
                  <a:pt x="535" y="8091"/>
                  <a:pt x="35989" y="35079"/>
                  <a:pt x="41281" y="48308"/>
                </a:cubicBezTo>
                <a:cubicBezTo>
                  <a:pt x="46573" y="61537"/>
                  <a:pt x="32285" y="89583"/>
                  <a:pt x="31756" y="89583"/>
                </a:cubicBezTo>
                <a:cubicBezTo>
                  <a:pt x="31227" y="89583"/>
                  <a:pt x="29110" y="63125"/>
                  <a:pt x="38106" y="48308"/>
                </a:cubicBezTo>
                <a:cubicBezTo>
                  <a:pt x="47102" y="33491"/>
                  <a:pt x="85731" y="683"/>
                  <a:pt x="85731" y="683"/>
                </a:cubicBezTo>
                <a:cubicBezTo>
                  <a:pt x="91552" y="-3550"/>
                  <a:pt x="80968" y="12854"/>
                  <a:pt x="73031" y="22908"/>
                </a:cubicBezTo>
                <a:cubicBezTo>
                  <a:pt x="65094" y="32962"/>
                  <a:pt x="46573" y="58891"/>
                  <a:pt x="38106" y="61008"/>
                </a:cubicBezTo>
                <a:cubicBezTo>
                  <a:pt x="29639" y="63125"/>
                  <a:pt x="-523" y="12325"/>
                  <a:pt x="6" y="1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C1B2D4-EF7B-1E48-E79A-3BFA679A9963}"/>
              </a:ext>
            </a:extLst>
          </p:cNvPr>
          <p:cNvSpPr/>
          <p:nvPr/>
        </p:nvSpPr>
        <p:spPr>
          <a:xfrm>
            <a:off x="3857600" y="4206835"/>
            <a:ext cx="39598" cy="76748"/>
          </a:xfrm>
          <a:custGeom>
            <a:avLst/>
            <a:gdLst>
              <a:gd name="connsiteX0" fmla="*/ 25 w 39598"/>
              <a:gd name="connsiteY0" fmla="*/ 40 h 76748"/>
              <a:gd name="connsiteX1" fmla="*/ 31775 w 39598"/>
              <a:gd name="connsiteY1" fmla="*/ 63540 h 76748"/>
              <a:gd name="connsiteX2" fmla="*/ 31775 w 39598"/>
              <a:gd name="connsiteY2" fmla="*/ 76240 h 76748"/>
              <a:gd name="connsiteX3" fmla="*/ 38125 w 39598"/>
              <a:gd name="connsiteY3" fmla="*/ 54015 h 76748"/>
              <a:gd name="connsiteX4" fmla="*/ 25 w 39598"/>
              <a:gd name="connsiteY4" fmla="*/ 40 h 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8" h="76748">
                <a:moveTo>
                  <a:pt x="25" y="40"/>
                </a:moveTo>
                <a:cubicBezTo>
                  <a:pt x="-1033" y="1628"/>
                  <a:pt x="31775" y="63540"/>
                  <a:pt x="31775" y="63540"/>
                </a:cubicBezTo>
                <a:cubicBezTo>
                  <a:pt x="37067" y="76240"/>
                  <a:pt x="30717" y="77828"/>
                  <a:pt x="31775" y="76240"/>
                </a:cubicBezTo>
                <a:cubicBezTo>
                  <a:pt x="32833" y="74652"/>
                  <a:pt x="43417" y="64069"/>
                  <a:pt x="38125" y="54015"/>
                </a:cubicBezTo>
                <a:cubicBezTo>
                  <a:pt x="32833" y="43961"/>
                  <a:pt x="1083" y="-1548"/>
                  <a:pt x="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CF71021-117A-5208-01F7-08EF78B93F35}"/>
              </a:ext>
            </a:extLst>
          </p:cNvPr>
          <p:cNvSpPr/>
          <p:nvPr/>
        </p:nvSpPr>
        <p:spPr>
          <a:xfrm>
            <a:off x="3876177" y="4200525"/>
            <a:ext cx="95759" cy="92152"/>
          </a:xfrm>
          <a:custGeom>
            <a:avLst/>
            <a:gdLst>
              <a:gd name="connsiteX0" fmla="*/ 10023 w 95759"/>
              <a:gd name="connsiteY0" fmla="*/ 0 h 92152"/>
              <a:gd name="connsiteX1" fmla="*/ 54473 w 95759"/>
              <a:gd name="connsiteY1" fmla="*/ 69850 h 92152"/>
              <a:gd name="connsiteX2" fmla="*/ 35423 w 95759"/>
              <a:gd name="connsiteY2" fmla="*/ 79375 h 92152"/>
              <a:gd name="connsiteX3" fmla="*/ 498 w 95759"/>
              <a:gd name="connsiteY3" fmla="*/ 92075 h 92152"/>
              <a:gd name="connsiteX4" fmla="*/ 63998 w 95759"/>
              <a:gd name="connsiteY4" fmla="*/ 73025 h 92152"/>
              <a:gd name="connsiteX5" fmla="*/ 95748 w 95759"/>
              <a:gd name="connsiteY5" fmla="*/ 69850 h 92152"/>
              <a:gd name="connsiteX6" fmla="*/ 67173 w 95759"/>
              <a:gd name="connsiteY6" fmla="*/ 69850 h 92152"/>
              <a:gd name="connsiteX7" fmla="*/ 10023 w 95759"/>
              <a:gd name="connsiteY7" fmla="*/ 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9" h="92152">
                <a:moveTo>
                  <a:pt x="10023" y="0"/>
                </a:moveTo>
                <a:cubicBezTo>
                  <a:pt x="7906" y="0"/>
                  <a:pt x="54473" y="69850"/>
                  <a:pt x="54473" y="69850"/>
                </a:cubicBezTo>
                <a:cubicBezTo>
                  <a:pt x="58706" y="83079"/>
                  <a:pt x="44419" y="75671"/>
                  <a:pt x="35423" y="79375"/>
                </a:cubicBezTo>
                <a:cubicBezTo>
                  <a:pt x="26427" y="83079"/>
                  <a:pt x="-4264" y="93133"/>
                  <a:pt x="498" y="92075"/>
                </a:cubicBezTo>
                <a:cubicBezTo>
                  <a:pt x="5260" y="91017"/>
                  <a:pt x="48123" y="76729"/>
                  <a:pt x="63998" y="73025"/>
                </a:cubicBezTo>
                <a:cubicBezTo>
                  <a:pt x="79873" y="69321"/>
                  <a:pt x="95219" y="70379"/>
                  <a:pt x="95748" y="69850"/>
                </a:cubicBezTo>
                <a:cubicBezTo>
                  <a:pt x="96277" y="69321"/>
                  <a:pt x="77756" y="76200"/>
                  <a:pt x="67173" y="69850"/>
                </a:cubicBezTo>
                <a:cubicBezTo>
                  <a:pt x="56590" y="63500"/>
                  <a:pt x="12140" y="0"/>
                  <a:pt x="10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6EDD79-7E84-2C01-8449-BAB2901008A2}"/>
              </a:ext>
            </a:extLst>
          </p:cNvPr>
          <p:cNvSpPr/>
          <p:nvPr/>
        </p:nvSpPr>
        <p:spPr>
          <a:xfrm>
            <a:off x="3790945" y="4203587"/>
            <a:ext cx="69932" cy="92188"/>
          </a:xfrm>
          <a:custGeom>
            <a:avLst/>
            <a:gdLst>
              <a:gd name="connsiteX0" fmla="*/ 5 w 69932"/>
              <a:gd name="connsiteY0" fmla="*/ 113 h 92188"/>
              <a:gd name="connsiteX1" fmla="*/ 50805 w 69932"/>
              <a:gd name="connsiteY1" fmla="*/ 63613 h 92188"/>
              <a:gd name="connsiteX2" fmla="*/ 69855 w 69932"/>
              <a:gd name="connsiteY2" fmla="*/ 92188 h 92188"/>
              <a:gd name="connsiteX3" fmla="*/ 57155 w 69932"/>
              <a:gd name="connsiteY3" fmla="*/ 63613 h 92188"/>
              <a:gd name="connsiteX4" fmla="*/ 47630 w 69932"/>
              <a:gd name="connsiteY4" fmla="*/ 47738 h 92188"/>
              <a:gd name="connsiteX5" fmla="*/ 5 w 69932"/>
              <a:gd name="connsiteY5" fmla="*/ 113 h 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2" h="92188">
                <a:moveTo>
                  <a:pt x="5" y="113"/>
                </a:moveTo>
                <a:cubicBezTo>
                  <a:pt x="534" y="2759"/>
                  <a:pt x="39163" y="48267"/>
                  <a:pt x="50805" y="63613"/>
                </a:cubicBezTo>
                <a:cubicBezTo>
                  <a:pt x="62447" y="78959"/>
                  <a:pt x="69855" y="92188"/>
                  <a:pt x="69855" y="92188"/>
                </a:cubicBezTo>
                <a:cubicBezTo>
                  <a:pt x="70913" y="92188"/>
                  <a:pt x="60859" y="71021"/>
                  <a:pt x="57155" y="63613"/>
                </a:cubicBezTo>
                <a:cubicBezTo>
                  <a:pt x="53451" y="56205"/>
                  <a:pt x="55038" y="53559"/>
                  <a:pt x="47630" y="47738"/>
                </a:cubicBezTo>
                <a:cubicBezTo>
                  <a:pt x="40222" y="41917"/>
                  <a:pt x="-524" y="-2533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D1157B1-5A19-CD0F-980D-1ABEFD6CE6B5}"/>
              </a:ext>
            </a:extLst>
          </p:cNvPr>
          <p:cNvSpPr/>
          <p:nvPr/>
        </p:nvSpPr>
        <p:spPr>
          <a:xfrm>
            <a:off x="3994082" y="4228392"/>
            <a:ext cx="193814" cy="57962"/>
          </a:xfrm>
          <a:custGeom>
            <a:avLst/>
            <a:gdLst>
              <a:gd name="connsiteX0" fmla="*/ 68 w 193814"/>
              <a:gd name="connsiteY0" fmla="*/ 26108 h 57962"/>
              <a:gd name="connsiteX1" fmla="*/ 146118 w 193814"/>
              <a:gd name="connsiteY1" fmla="*/ 708 h 57962"/>
              <a:gd name="connsiteX2" fmla="*/ 114368 w 193814"/>
              <a:gd name="connsiteY2" fmla="*/ 7058 h 57962"/>
              <a:gd name="connsiteX3" fmla="*/ 149293 w 193814"/>
              <a:gd name="connsiteY3" fmla="*/ 7058 h 57962"/>
              <a:gd name="connsiteX4" fmla="*/ 193743 w 193814"/>
              <a:gd name="connsiteY4" fmla="*/ 57858 h 57962"/>
              <a:gd name="connsiteX5" fmla="*/ 158818 w 193814"/>
              <a:gd name="connsiteY5" fmla="*/ 19758 h 57962"/>
              <a:gd name="connsiteX6" fmla="*/ 127068 w 193814"/>
              <a:gd name="connsiteY6" fmla="*/ 708 h 57962"/>
              <a:gd name="connsiteX7" fmla="*/ 68 w 193814"/>
              <a:gd name="connsiteY7" fmla="*/ 26108 h 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14" h="57962">
                <a:moveTo>
                  <a:pt x="68" y="26108"/>
                </a:moveTo>
                <a:cubicBezTo>
                  <a:pt x="3243" y="26108"/>
                  <a:pt x="127068" y="3883"/>
                  <a:pt x="146118" y="708"/>
                </a:cubicBezTo>
                <a:cubicBezTo>
                  <a:pt x="165168" y="-2467"/>
                  <a:pt x="113839" y="6000"/>
                  <a:pt x="114368" y="7058"/>
                </a:cubicBezTo>
                <a:cubicBezTo>
                  <a:pt x="114897" y="8116"/>
                  <a:pt x="136064" y="-1409"/>
                  <a:pt x="149293" y="7058"/>
                </a:cubicBezTo>
                <a:cubicBezTo>
                  <a:pt x="162522" y="15525"/>
                  <a:pt x="192155" y="55741"/>
                  <a:pt x="193743" y="57858"/>
                </a:cubicBezTo>
                <a:cubicBezTo>
                  <a:pt x="195331" y="59975"/>
                  <a:pt x="169931" y="29283"/>
                  <a:pt x="158818" y="19758"/>
                </a:cubicBezTo>
                <a:cubicBezTo>
                  <a:pt x="147706" y="10233"/>
                  <a:pt x="148764" y="-1409"/>
                  <a:pt x="127068" y="708"/>
                </a:cubicBezTo>
                <a:cubicBezTo>
                  <a:pt x="105372" y="2825"/>
                  <a:pt x="-3107" y="26108"/>
                  <a:pt x="68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B35C6D-CDBB-4626-1EE7-B62F2081B52E}"/>
              </a:ext>
            </a:extLst>
          </p:cNvPr>
          <p:cNvSpPr/>
          <p:nvPr/>
        </p:nvSpPr>
        <p:spPr>
          <a:xfrm>
            <a:off x="3762372" y="4165498"/>
            <a:ext cx="76555" cy="188096"/>
          </a:xfrm>
          <a:custGeom>
            <a:avLst/>
            <a:gdLst>
              <a:gd name="connsiteX0" fmla="*/ 60328 w 76555"/>
              <a:gd name="connsiteY0" fmla="*/ 41377 h 188096"/>
              <a:gd name="connsiteX1" fmla="*/ 66678 w 76555"/>
              <a:gd name="connsiteY1" fmla="*/ 146152 h 188096"/>
              <a:gd name="connsiteX2" fmla="*/ 76203 w 76555"/>
              <a:gd name="connsiteY2" fmla="*/ 187427 h 188096"/>
              <a:gd name="connsiteX3" fmla="*/ 66678 w 76555"/>
              <a:gd name="connsiteY3" fmla="*/ 155677 h 188096"/>
              <a:gd name="connsiteX4" fmla="*/ 3 w 76555"/>
              <a:gd name="connsiteY4" fmla="*/ 102 h 188096"/>
              <a:gd name="connsiteX5" fmla="*/ 69853 w 76555"/>
              <a:gd name="connsiteY5" fmla="*/ 181077 h 188096"/>
              <a:gd name="connsiteX6" fmla="*/ 53978 w 76555"/>
              <a:gd name="connsiteY6" fmla="*/ 142977 h 188096"/>
              <a:gd name="connsiteX7" fmla="*/ 60328 w 76555"/>
              <a:gd name="connsiteY7" fmla="*/ 41377 h 1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55" h="188096">
                <a:moveTo>
                  <a:pt x="60328" y="41377"/>
                </a:moveTo>
                <a:cubicBezTo>
                  <a:pt x="62445" y="41906"/>
                  <a:pt x="64032" y="121810"/>
                  <a:pt x="66678" y="146152"/>
                </a:cubicBezTo>
                <a:cubicBezTo>
                  <a:pt x="69324" y="170494"/>
                  <a:pt x="76203" y="185840"/>
                  <a:pt x="76203" y="187427"/>
                </a:cubicBezTo>
                <a:cubicBezTo>
                  <a:pt x="76203" y="189014"/>
                  <a:pt x="79378" y="186898"/>
                  <a:pt x="66678" y="155677"/>
                </a:cubicBezTo>
                <a:cubicBezTo>
                  <a:pt x="53978" y="124456"/>
                  <a:pt x="-526" y="-4131"/>
                  <a:pt x="3" y="102"/>
                </a:cubicBezTo>
                <a:cubicBezTo>
                  <a:pt x="532" y="4335"/>
                  <a:pt x="60857" y="157265"/>
                  <a:pt x="69853" y="181077"/>
                </a:cubicBezTo>
                <a:cubicBezTo>
                  <a:pt x="78849" y="204889"/>
                  <a:pt x="55036" y="162027"/>
                  <a:pt x="53978" y="142977"/>
                </a:cubicBezTo>
                <a:cubicBezTo>
                  <a:pt x="52920" y="123927"/>
                  <a:pt x="58211" y="40848"/>
                  <a:pt x="60328" y="4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135623-6B74-B232-BB03-8361C45ED477}"/>
              </a:ext>
            </a:extLst>
          </p:cNvPr>
          <p:cNvSpPr/>
          <p:nvPr/>
        </p:nvSpPr>
        <p:spPr>
          <a:xfrm>
            <a:off x="3838575" y="4275984"/>
            <a:ext cx="358554" cy="48771"/>
          </a:xfrm>
          <a:custGeom>
            <a:avLst/>
            <a:gdLst>
              <a:gd name="connsiteX0" fmla="*/ 0 w 358554"/>
              <a:gd name="connsiteY0" fmla="*/ 26141 h 48771"/>
              <a:gd name="connsiteX1" fmla="*/ 184150 w 358554"/>
              <a:gd name="connsiteY1" fmla="*/ 19791 h 48771"/>
              <a:gd name="connsiteX2" fmla="*/ 177800 w 358554"/>
              <a:gd name="connsiteY2" fmla="*/ 741 h 48771"/>
              <a:gd name="connsiteX3" fmla="*/ 355600 w 358554"/>
              <a:gd name="connsiteY3" fmla="*/ 48366 h 48771"/>
              <a:gd name="connsiteX4" fmla="*/ 282575 w 358554"/>
              <a:gd name="connsiteY4" fmla="*/ 22966 h 48771"/>
              <a:gd name="connsiteX5" fmla="*/ 200025 w 358554"/>
              <a:gd name="connsiteY5" fmla="*/ 10266 h 48771"/>
              <a:gd name="connsiteX6" fmla="*/ 98425 w 358554"/>
              <a:gd name="connsiteY6" fmla="*/ 35666 h 48771"/>
              <a:gd name="connsiteX7" fmla="*/ 149225 w 358554"/>
              <a:gd name="connsiteY7" fmla="*/ 19791 h 48771"/>
              <a:gd name="connsiteX8" fmla="*/ 101600 w 358554"/>
              <a:gd name="connsiteY8" fmla="*/ 19791 h 48771"/>
              <a:gd name="connsiteX9" fmla="*/ 0 w 358554"/>
              <a:gd name="connsiteY9" fmla="*/ 26141 h 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54" h="48771">
                <a:moveTo>
                  <a:pt x="0" y="26141"/>
                </a:moveTo>
                <a:lnTo>
                  <a:pt x="184150" y="19791"/>
                </a:lnTo>
                <a:cubicBezTo>
                  <a:pt x="213783" y="15558"/>
                  <a:pt x="149225" y="-4021"/>
                  <a:pt x="177800" y="741"/>
                </a:cubicBezTo>
                <a:cubicBezTo>
                  <a:pt x="206375" y="5503"/>
                  <a:pt x="338138" y="44662"/>
                  <a:pt x="355600" y="48366"/>
                </a:cubicBezTo>
                <a:cubicBezTo>
                  <a:pt x="373062" y="52070"/>
                  <a:pt x="308504" y="29316"/>
                  <a:pt x="282575" y="22966"/>
                </a:cubicBezTo>
                <a:cubicBezTo>
                  <a:pt x="256646" y="16616"/>
                  <a:pt x="230717" y="8149"/>
                  <a:pt x="200025" y="10266"/>
                </a:cubicBezTo>
                <a:cubicBezTo>
                  <a:pt x="169333" y="12383"/>
                  <a:pt x="106892" y="34079"/>
                  <a:pt x="98425" y="35666"/>
                </a:cubicBezTo>
                <a:cubicBezTo>
                  <a:pt x="89958" y="37253"/>
                  <a:pt x="148696" y="22437"/>
                  <a:pt x="149225" y="19791"/>
                </a:cubicBezTo>
                <a:cubicBezTo>
                  <a:pt x="149754" y="17145"/>
                  <a:pt x="101600" y="19791"/>
                  <a:pt x="101600" y="19791"/>
                </a:cubicBezTo>
                <a:lnTo>
                  <a:pt x="0" y="261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4AA618-B6F5-57F5-60E0-A2B3351FE59C}"/>
              </a:ext>
            </a:extLst>
          </p:cNvPr>
          <p:cNvSpPr/>
          <p:nvPr/>
        </p:nvSpPr>
        <p:spPr>
          <a:xfrm>
            <a:off x="3866459" y="4304169"/>
            <a:ext cx="110601" cy="277745"/>
          </a:xfrm>
          <a:custGeom>
            <a:avLst/>
            <a:gdLst>
              <a:gd name="connsiteX0" fmla="*/ 691 w 110601"/>
              <a:gd name="connsiteY0" fmla="*/ 1131 h 277745"/>
              <a:gd name="connsiteX1" fmla="*/ 105466 w 110601"/>
              <a:gd name="connsiteY1" fmla="*/ 261481 h 277745"/>
              <a:gd name="connsiteX2" fmla="*/ 86416 w 110601"/>
              <a:gd name="connsiteY2" fmla="*/ 232906 h 277745"/>
              <a:gd name="connsiteX3" fmla="*/ 16566 w 110601"/>
              <a:gd name="connsiteY3" fmla="*/ 90031 h 277745"/>
              <a:gd name="connsiteX4" fmla="*/ 57841 w 110601"/>
              <a:gd name="connsiteY4" fmla="*/ 163056 h 277745"/>
              <a:gd name="connsiteX5" fmla="*/ 691 w 110601"/>
              <a:gd name="connsiteY5" fmla="*/ 1131 h 2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01" h="277745">
                <a:moveTo>
                  <a:pt x="691" y="1131"/>
                </a:moveTo>
                <a:cubicBezTo>
                  <a:pt x="8629" y="17535"/>
                  <a:pt x="91179" y="222852"/>
                  <a:pt x="105466" y="261481"/>
                </a:cubicBezTo>
                <a:cubicBezTo>
                  <a:pt x="119753" y="300110"/>
                  <a:pt x="101233" y="261481"/>
                  <a:pt x="86416" y="232906"/>
                </a:cubicBezTo>
                <a:cubicBezTo>
                  <a:pt x="71599" y="204331"/>
                  <a:pt x="21328" y="101673"/>
                  <a:pt x="16566" y="90031"/>
                </a:cubicBezTo>
                <a:cubicBezTo>
                  <a:pt x="11804" y="78389"/>
                  <a:pt x="59958" y="174168"/>
                  <a:pt x="57841" y="163056"/>
                </a:cubicBezTo>
                <a:cubicBezTo>
                  <a:pt x="55724" y="151944"/>
                  <a:pt x="-7247" y="-15273"/>
                  <a:pt x="69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82C1A-96EC-54C5-9151-6ABC42399AA9}"/>
              </a:ext>
            </a:extLst>
          </p:cNvPr>
          <p:cNvSpPr/>
          <p:nvPr/>
        </p:nvSpPr>
        <p:spPr>
          <a:xfrm>
            <a:off x="3850568" y="4307488"/>
            <a:ext cx="108106" cy="313517"/>
          </a:xfrm>
          <a:custGeom>
            <a:avLst/>
            <a:gdLst>
              <a:gd name="connsiteX0" fmla="*/ 707 w 108106"/>
              <a:gd name="connsiteY0" fmla="*/ 987 h 313517"/>
              <a:gd name="connsiteX1" fmla="*/ 83257 w 108106"/>
              <a:gd name="connsiteY1" fmla="*/ 201012 h 313517"/>
              <a:gd name="connsiteX2" fmla="*/ 105482 w 108106"/>
              <a:gd name="connsiteY2" fmla="*/ 312137 h 313517"/>
              <a:gd name="connsiteX3" fmla="*/ 99132 w 108106"/>
              <a:gd name="connsiteY3" fmla="*/ 251812 h 313517"/>
              <a:gd name="connsiteX4" fmla="*/ 29282 w 108106"/>
              <a:gd name="connsiteY4" fmla="*/ 89887 h 313517"/>
              <a:gd name="connsiteX5" fmla="*/ 41982 w 108106"/>
              <a:gd name="connsiteY5" fmla="*/ 121637 h 313517"/>
              <a:gd name="connsiteX6" fmla="*/ 707 w 108106"/>
              <a:gd name="connsiteY6" fmla="*/ 987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6" h="313517">
                <a:moveTo>
                  <a:pt x="707" y="987"/>
                </a:moveTo>
                <a:cubicBezTo>
                  <a:pt x="7586" y="14216"/>
                  <a:pt x="65795" y="149154"/>
                  <a:pt x="83257" y="201012"/>
                </a:cubicBezTo>
                <a:cubicBezTo>
                  <a:pt x="100720" y="252870"/>
                  <a:pt x="102836" y="303670"/>
                  <a:pt x="105482" y="312137"/>
                </a:cubicBezTo>
                <a:cubicBezTo>
                  <a:pt x="108128" y="320604"/>
                  <a:pt x="111832" y="288854"/>
                  <a:pt x="99132" y="251812"/>
                </a:cubicBezTo>
                <a:cubicBezTo>
                  <a:pt x="86432" y="214770"/>
                  <a:pt x="38807" y="111583"/>
                  <a:pt x="29282" y="89887"/>
                </a:cubicBezTo>
                <a:cubicBezTo>
                  <a:pt x="19757" y="68191"/>
                  <a:pt x="44628" y="131691"/>
                  <a:pt x="41982" y="121637"/>
                </a:cubicBezTo>
                <a:cubicBezTo>
                  <a:pt x="39336" y="111583"/>
                  <a:pt x="-6172" y="-12242"/>
                  <a:pt x="707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188200E-A156-8D7F-B8DE-BE36275021D2}"/>
              </a:ext>
            </a:extLst>
          </p:cNvPr>
          <p:cNvSpPr/>
          <p:nvPr/>
        </p:nvSpPr>
        <p:spPr>
          <a:xfrm>
            <a:off x="4175121" y="4305298"/>
            <a:ext cx="67907" cy="131730"/>
          </a:xfrm>
          <a:custGeom>
            <a:avLst/>
            <a:gdLst>
              <a:gd name="connsiteX0" fmla="*/ 4 w 67907"/>
              <a:gd name="connsiteY0" fmla="*/ 2 h 131730"/>
              <a:gd name="connsiteX1" fmla="*/ 60329 w 67907"/>
              <a:gd name="connsiteY1" fmla="*/ 98427 h 131730"/>
              <a:gd name="connsiteX2" fmla="*/ 66679 w 67907"/>
              <a:gd name="connsiteY2" fmla="*/ 130177 h 131730"/>
              <a:gd name="connsiteX3" fmla="*/ 57154 w 67907"/>
              <a:gd name="connsiteY3" fmla="*/ 57152 h 131730"/>
              <a:gd name="connsiteX4" fmla="*/ 57154 w 67907"/>
              <a:gd name="connsiteY4" fmla="*/ 95252 h 131730"/>
              <a:gd name="connsiteX5" fmla="*/ 4 w 67907"/>
              <a:gd name="connsiteY5" fmla="*/ 2 h 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7" h="131730">
                <a:moveTo>
                  <a:pt x="4" y="2"/>
                </a:moveTo>
                <a:cubicBezTo>
                  <a:pt x="533" y="531"/>
                  <a:pt x="49217" y="76731"/>
                  <a:pt x="60329" y="98427"/>
                </a:cubicBezTo>
                <a:cubicBezTo>
                  <a:pt x="71441" y="120123"/>
                  <a:pt x="67208" y="137056"/>
                  <a:pt x="66679" y="130177"/>
                </a:cubicBezTo>
                <a:cubicBezTo>
                  <a:pt x="66150" y="123298"/>
                  <a:pt x="58742" y="62973"/>
                  <a:pt x="57154" y="57152"/>
                </a:cubicBezTo>
                <a:cubicBezTo>
                  <a:pt x="55567" y="51331"/>
                  <a:pt x="65092" y="103719"/>
                  <a:pt x="57154" y="95252"/>
                </a:cubicBezTo>
                <a:cubicBezTo>
                  <a:pt x="49217" y="86785"/>
                  <a:pt x="-525" y="-527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EA2C5-E288-6C72-B7CA-BBA6066B8108}"/>
              </a:ext>
            </a:extLst>
          </p:cNvPr>
          <p:cNvSpPr/>
          <p:nvPr/>
        </p:nvSpPr>
        <p:spPr>
          <a:xfrm>
            <a:off x="4195747" y="4304371"/>
            <a:ext cx="66923" cy="110041"/>
          </a:xfrm>
          <a:custGeom>
            <a:avLst/>
            <a:gdLst>
              <a:gd name="connsiteX0" fmla="*/ 1603 w 66923"/>
              <a:gd name="connsiteY0" fmla="*/ 929 h 110041"/>
              <a:gd name="connsiteX1" fmla="*/ 61928 w 66923"/>
              <a:gd name="connsiteY1" fmla="*/ 105704 h 110041"/>
              <a:gd name="connsiteX2" fmla="*/ 58753 w 66923"/>
              <a:gd name="connsiteY2" fmla="*/ 86654 h 110041"/>
              <a:gd name="connsiteX3" fmla="*/ 20653 w 66923"/>
              <a:gd name="connsiteY3" fmla="*/ 54904 h 110041"/>
              <a:gd name="connsiteX4" fmla="*/ 1603 w 66923"/>
              <a:gd name="connsiteY4" fmla="*/ 929 h 1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3" h="110041">
                <a:moveTo>
                  <a:pt x="1603" y="929"/>
                </a:moveTo>
                <a:cubicBezTo>
                  <a:pt x="8482" y="9396"/>
                  <a:pt x="61928" y="105704"/>
                  <a:pt x="61928" y="105704"/>
                </a:cubicBezTo>
                <a:cubicBezTo>
                  <a:pt x="71453" y="119991"/>
                  <a:pt x="65632" y="95121"/>
                  <a:pt x="58753" y="86654"/>
                </a:cubicBezTo>
                <a:cubicBezTo>
                  <a:pt x="51874" y="78187"/>
                  <a:pt x="29649" y="65487"/>
                  <a:pt x="20653" y="54904"/>
                </a:cubicBezTo>
                <a:cubicBezTo>
                  <a:pt x="11657" y="44321"/>
                  <a:pt x="-5276" y="-7538"/>
                  <a:pt x="1603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65F3C5-57F4-6812-01D1-273F1E47E69E}"/>
              </a:ext>
            </a:extLst>
          </p:cNvPr>
          <p:cNvSpPr/>
          <p:nvPr/>
        </p:nvSpPr>
        <p:spPr>
          <a:xfrm>
            <a:off x="4215644" y="4356065"/>
            <a:ext cx="38994" cy="217255"/>
          </a:xfrm>
          <a:custGeom>
            <a:avLst/>
            <a:gdLst>
              <a:gd name="connsiteX0" fmla="*/ 38856 w 38994"/>
              <a:gd name="connsiteY0" fmla="*/ 3210 h 217255"/>
              <a:gd name="connsiteX1" fmla="*/ 756 w 38994"/>
              <a:gd name="connsiteY1" fmla="*/ 209585 h 217255"/>
              <a:gd name="connsiteX2" fmla="*/ 13456 w 38994"/>
              <a:gd name="connsiteY2" fmla="*/ 165135 h 217255"/>
              <a:gd name="connsiteX3" fmla="*/ 13456 w 38994"/>
              <a:gd name="connsiteY3" fmla="*/ 88935 h 217255"/>
              <a:gd name="connsiteX4" fmla="*/ 38856 w 38994"/>
              <a:gd name="connsiteY4" fmla="*/ 3210 h 2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4" h="217255">
                <a:moveTo>
                  <a:pt x="38856" y="3210"/>
                </a:moveTo>
                <a:cubicBezTo>
                  <a:pt x="36739" y="23318"/>
                  <a:pt x="4989" y="182598"/>
                  <a:pt x="756" y="209585"/>
                </a:cubicBezTo>
                <a:cubicBezTo>
                  <a:pt x="-3477" y="236573"/>
                  <a:pt x="11339" y="185243"/>
                  <a:pt x="13456" y="165135"/>
                </a:cubicBezTo>
                <a:cubicBezTo>
                  <a:pt x="15573" y="145027"/>
                  <a:pt x="8694" y="114864"/>
                  <a:pt x="13456" y="88935"/>
                </a:cubicBezTo>
                <a:cubicBezTo>
                  <a:pt x="18218" y="63006"/>
                  <a:pt x="40973" y="-16898"/>
                  <a:pt x="38856" y="3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326BC9-8CAB-6888-63BF-06AE7FE3ED1D}"/>
              </a:ext>
            </a:extLst>
          </p:cNvPr>
          <p:cNvSpPr/>
          <p:nvPr/>
        </p:nvSpPr>
        <p:spPr>
          <a:xfrm>
            <a:off x="4184650" y="4368724"/>
            <a:ext cx="54034" cy="222503"/>
          </a:xfrm>
          <a:custGeom>
            <a:avLst/>
            <a:gdLst>
              <a:gd name="connsiteX0" fmla="*/ 41275 w 54034"/>
              <a:gd name="connsiteY0" fmla="*/ 76 h 222503"/>
              <a:gd name="connsiteX1" fmla="*/ 12700 w 54034"/>
              <a:gd name="connsiteY1" fmla="*/ 158826 h 222503"/>
              <a:gd name="connsiteX2" fmla="*/ 0 w 54034"/>
              <a:gd name="connsiteY2" fmla="*/ 222326 h 222503"/>
              <a:gd name="connsiteX3" fmla="*/ 12700 w 54034"/>
              <a:gd name="connsiteY3" fmla="*/ 174701 h 222503"/>
              <a:gd name="connsiteX4" fmla="*/ 53975 w 54034"/>
              <a:gd name="connsiteY4" fmla="*/ 85801 h 222503"/>
              <a:gd name="connsiteX5" fmla="*/ 22225 w 54034"/>
              <a:gd name="connsiteY5" fmla="*/ 136601 h 222503"/>
              <a:gd name="connsiteX6" fmla="*/ 41275 w 54034"/>
              <a:gd name="connsiteY6" fmla="*/ 76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34" h="222503">
                <a:moveTo>
                  <a:pt x="41275" y="76"/>
                </a:moveTo>
                <a:cubicBezTo>
                  <a:pt x="39688" y="3780"/>
                  <a:pt x="19579" y="121784"/>
                  <a:pt x="12700" y="158826"/>
                </a:cubicBezTo>
                <a:cubicBezTo>
                  <a:pt x="5821" y="195868"/>
                  <a:pt x="0" y="219680"/>
                  <a:pt x="0" y="222326"/>
                </a:cubicBezTo>
                <a:cubicBezTo>
                  <a:pt x="0" y="224972"/>
                  <a:pt x="3704" y="197455"/>
                  <a:pt x="12700" y="174701"/>
                </a:cubicBezTo>
                <a:cubicBezTo>
                  <a:pt x="21696" y="151947"/>
                  <a:pt x="52388" y="92151"/>
                  <a:pt x="53975" y="85801"/>
                </a:cubicBezTo>
                <a:cubicBezTo>
                  <a:pt x="55563" y="79451"/>
                  <a:pt x="24871" y="144538"/>
                  <a:pt x="22225" y="136601"/>
                </a:cubicBezTo>
                <a:cubicBezTo>
                  <a:pt x="19579" y="128664"/>
                  <a:pt x="42862" y="-3628"/>
                  <a:pt x="4127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0D8309E-504A-7C70-7934-9EC44F90F23E}"/>
              </a:ext>
            </a:extLst>
          </p:cNvPr>
          <p:cNvSpPr/>
          <p:nvPr/>
        </p:nvSpPr>
        <p:spPr>
          <a:xfrm>
            <a:off x="3965575" y="4533362"/>
            <a:ext cx="241380" cy="71448"/>
          </a:xfrm>
          <a:custGeom>
            <a:avLst/>
            <a:gdLst>
              <a:gd name="connsiteX0" fmla="*/ 0 w 241380"/>
              <a:gd name="connsiteY0" fmla="*/ 35463 h 71448"/>
              <a:gd name="connsiteX1" fmla="*/ 123825 w 241380"/>
              <a:gd name="connsiteY1" fmla="*/ 51338 h 71448"/>
              <a:gd name="connsiteX2" fmla="*/ 187325 w 241380"/>
              <a:gd name="connsiteY2" fmla="*/ 22763 h 71448"/>
              <a:gd name="connsiteX3" fmla="*/ 139700 w 241380"/>
              <a:gd name="connsiteY3" fmla="*/ 64038 h 71448"/>
              <a:gd name="connsiteX4" fmla="*/ 241300 w 241380"/>
              <a:gd name="connsiteY4" fmla="*/ 538 h 71448"/>
              <a:gd name="connsiteX5" fmla="*/ 155575 w 241380"/>
              <a:gd name="connsiteY5" fmla="*/ 35463 h 71448"/>
              <a:gd name="connsiteX6" fmla="*/ 88900 w 241380"/>
              <a:gd name="connsiteY6" fmla="*/ 70388 h 71448"/>
              <a:gd name="connsiteX7" fmla="*/ 123825 w 241380"/>
              <a:gd name="connsiteY7" fmla="*/ 60863 h 71448"/>
              <a:gd name="connsiteX8" fmla="*/ 0 w 241380"/>
              <a:gd name="connsiteY8" fmla="*/ 35463 h 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80" h="71448">
                <a:moveTo>
                  <a:pt x="0" y="35463"/>
                </a:moveTo>
                <a:cubicBezTo>
                  <a:pt x="0" y="33876"/>
                  <a:pt x="92604" y="53455"/>
                  <a:pt x="123825" y="51338"/>
                </a:cubicBezTo>
                <a:cubicBezTo>
                  <a:pt x="155046" y="49221"/>
                  <a:pt x="184679" y="20646"/>
                  <a:pt x="187325" y="22763"/>
                </a:cubicBezTo>
                <a:cubicBezTo>
                  <a:pt x="189971" y="24880"/>
                  <a:pt x="130704" y="67742"/>
                  <a:pt x="139700" y="64038"/>
                </a:cubicBezTo>
                <a:cubicBezTo>
                  <a:pt x="148696" y="60334"/>
                  <a:pt x="238654" y="5300"/>
                  <a:pt x="241300" y="538"/>
                </a:cubicBezTo>
                <a:cubicBezTo>
                  <a:pt x="243946" y="-4224"/>
                  <a:pt x="180975" y="23821"/>
                  <a:pt x="155575" y="35463"/>
                </a:cubicBezTo>
                <a:cubicBezTo>
                  <a:pt x="130175" y="47105"/>
                  <a:pt x="94192" y="66155"/>
                  <a:pt x="88900" y="70388"/>
                </a:cubicBezTo>
                <a:cubicBezTo>
                  <a:pt x="83608" y="74621"/>
                  <a:pt x="135996" y="65096"/>
                  <a:pt x="123825" y="60863"/>
                </a:cubicBezTo>
                <a:cubicBezTo>
                  <a:pt x="111654" y="56630"/>
                  <a:pt x="0" y="37050"/>
                  <a:pt x="0" y="3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D4D550B-9E52-4875-D9B0-C060C58603EF}"/>
              </a:ext>
            </a:extLst>
          </p:cNvPr>
          <p:cNvSpPr/>
          <p:nvPr/>
        </p:nvSpPr>
        <p:spPr>
          <a:xfrm>
            <a:off x="3996600" y="4587867"/>
            <a:ext cx="202294" cy="60787"/>
          </a:xfrm>
          <a:custGeom>
            <a:avLst/>
            <a:gdLst>
              <a:gd name="connsiteX0" fmla="*/ 725 w 202294"/>
              <a:gd name="connsiteY0" fmla="*/ 60333 h 60787"/>
              <a:gd name="connsiteX1" fmla="*/ 92800 w 202294"/>
              <a:gd name="connsiteY1" fmla="*/ 28583 h 60787"/>
              <a:gd name="connsiteX2" fmla="*/ 197575 w 202294"/>
              <a:gd name="connsiteY2" fmla="*/ 3183 h 60787"/>
              <a:gd name="connsiteX3" fmla="*/ 175350 w 202294"/>
              <a:gd name="connsiteY3" fmla="*/ 6358 h 60787"/>
              <a:gd name="connsiteX4" fmla="*/ 95975 w 202294"/>
              <a:gd name="connsiteY4" fmla="*/ 57158 h 60787"/>
              <a:gd name="connsiteX5" fmla="*/ 143600 w 202294"/>
              <a:gd name="connsiteY5" fmla="*/ 3183 h 60787"/>
              <a:gd name="connsiteX6" fmla="*/ 725 w 202294"/>
              <a:gd name="connsiteY6" fmla="*/ 60333 h 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4" h="60787">
                <a:moveTo>
                  <a:pt x="725" y="60333"/>
                </a:moveTo>
                <a:cubicBezTo>
                  <a:pt x="-7742" y="64566"/>
                  <a:pt x="59992" y="38108"/>
                  <a:pt x="92800" y="28583"/>
                </a:cubicBezTo>
                <a:cubicBezTo>
                  <a:pt x="125608" y="19058"/>
                  <a:pt x="183817" y="6887"/>
                  <a:pt x="197575" y="3183"/>
                </a:cubicBezTo>
                <a:cubicBezTo>
                  <a:pt x="211333" y="-521"/>
                  <a:pt x="192283" y="-2638"/>
                  <a:pt x="175350" y="6358"/>
                </a:cubicBezTo>
                <a:cubicBezTo>
                  <a:pt x="158417" y="15354"/>
                  <a:pt x="101267" y="57687"/>
                  <a:pt x="95975" y="57158"/>
                </a:cubicBezTo>
                <a:cubicBezTo>
                  <a:pt x="90683" y="56629"/>
                  <a:pt x="152596" y="3183"/>
                  <a:pt x="143600" y="3183"/>
                </a:cubicBezTo>
                <a:cubicBezTo>
                  <a:pt x="134604" y="3183"/>
                  <a:pt x="9192" y="56100"/>
                  <a:pt x="725" y="6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30F4F0A-10B7-04A2-2E67-F483E5EE24BC}"/>
              </a:ext>
            </a:extLst>
          </p:cNvPr>
          <p:cNvSpPr/>
          <p:nvPr/>
        </p:nvSpPr>
        <p:spPr>
          <a:xfrm>
            <a:off x="3959013" y="4546584"/>
            <a:ext cx="68105" cy="127455"/>
          </a:xfrm>
          <a:custGeom>
            <a:avLst/>
            <a:gdLst>
              <a:gd name="connsiteX0" fmla="*/ 212 w 68105"/>
              <a:gd name="connsiteY0" fmla="*/ 16 h 127455"/>
              <a:gd name="connsiteX1" fmla="*/ 41487 w 68105"/>
              <a:gd name="connsiteY1" fmla="*/ 69866 h 127455"/>
              <a:gd name="connsiteX2" fmla="*/ 66887 w 68105"/>
              <a:gd name="connsiteY2" fmla="*/ 127016 h 127455"/>
              <a:gd name="connsiteX3" fmla="*/ 63712 w 68105"/>
              <a:gd name="connsiteY3" fmla="*/ 95266 h 127455"/>
              <a:gd name="connsiteX4" fmla="*/ 60537 w 68105"/>
              <a:gd name="connsiteY4" fmla="*/ 76216 h 127455"/>
              <a:gd name="connsiteX5" fmla="*/ 212 w 68105"/>
              <a:gd name="connsiteY5" fmla="*/ 16 h 1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" h="127455">
                <a:moveTo>
                  <a:pt x="212" y="16"/>
                </a:moveTo>
                <a:cubicBezTo>
                  <a:pt x="-2963" y="-1042"/>
                  <a:pt x="30375" y="48699"/>
                  <a:pt x="41487" y="69866"/>
                </a:cubicBezTo>
                <a:cubicBezTo>
                  <a:pt x="52600" y="91033"/>
                  <a:pt x="63183" y="122783"/>
                  <a:pt x="66887" y="127016"/>
                </a:cubicBezTo>
                <a:cubicBezTo>
                  <a:pt x="70591" y="131249"/>
                  <a:pt x="64770" y="103733"/>
                  <a:pt x="63712" y="95266"/>
                </a:cubicBezTo>
                <a:cubicBezTo>
                  <a:pt x="62654" y="86799"/>
                  <a:pt x="67945" y="87858"/>
                  <a:pt x="60537" y="76216"/>
                </a:cubicBezTo>
                <a:cubicBezTo>
                  <a:pt x="53129" y="64574"/>
                  <a:pt x="3387" y="1074"/>
                  <a:pt x="2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9F824D8-C8DB-259B-4E8F-05C56FFF89CE}"/>
              </a:ext>
            </a:extLst>
          </p:cNvPr>
          <p:cNvSpPr/>
          <p:nvPr/>
        </p:nvSpPr>
        <p:spPr>
          <a:xfrm>
            <a:off x="3943029" y="4546191"/>
            <a:ext cx="78940" cy="130460"/>
          </a:xfrm>
          <a:custGeom>
            <a:avLst/>
            <a:gdLst>
              <a:gd name="connsiteX0" fmla="*/ 321 w 78940"/>
              <a:gd name="connsiteY0" fmla="*/ 409 h 130460"/>
              <a:gd name="connsiteX1" fmla="*/ 76521 w 78940"/>
              <a:gd name="connsiteY1" fmla="*/ 124234 h 130460"/>
              <a:gd name="connsiteX2" fmla="*/ 57471 w 78940"/>
              <a:gd name="connsiteY2" fmla="*/ 108359 h 130460"/>
              <a:gd name="connsiteX3" fmla="*/ 32071 w 78940"/>
              <a:gd name="connsiteY3" fmla="*/ 76609 h 130460"/>
              <a:gd name="connsiteX4" fmla="*/ 47946 w 78940"/>
              <a:gd name="connsiteY4" fmla="*/ 82959 h 130460"/>
              <a:gd name="connsiteX5" fmla="*/ 321 w 78940"/>
              <a:gd name="connsiteY5" fmla="*/ 409 h 1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0" h="130460">
                <a:moveTo>
                  <a:pt x="321" y="409"/>
                </a:moveTo>
                <a:cubicBezTo>
                  <a:pt x="5083" y="7288"/>
                  <a:pt x="76521" y="124234"/>
                  <a:pt x="76521" y="124234"/>
                </a:cubicBezTo>
                <a:cubicBezTo>
                  <a:pt x="86046" y="142226"/>
                  <a:pt x="64879" y="116297"/>
                  <a:pt x="57471" y="108359"/>
                </a:cubicBezTo>
                <a:cubicBezTo>
                  <a:pt x="50063" y="100422"/>
                  <a:pt x="32071" y="76609"/>
                  <a:pt x="32071" y="76609"/>
                </a:cubicBezTo>
                <a:cubicBezTo>
                  <a:pt x="30484" y="72376"/>
                  <a:pt x="50592" y="90367"/>
                  <a:pt x="47946" y="82959"/>
                </a:cubicBezTo>
                <a:cubicBezTo>
                  <a:pt x="45300" y="75551"/>
                  <a:pt x="-4441" y="-6470"/>
                  <a:pt x="321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BF559C1-3076-DEA4-6FCC-421B689213F2}"/>
              </a:ext>
            </a:extLst>
          </p:cNvPr>
          <p:cNvSpPr/>
          <p:nvPr/>
        </p:nvSpPr>
        <p:spPr>
          <a:xfrm>
            <a:off x="3994027" y="4571917"/>
            <a:ext cx="84513" cy="105058"/>
          </a:xfrm>
          <a:custGeom>
            <a:avLst/>
            <a:gdLst>
              <a:gd name="connsiteX0" fmla="*/ 123 w 84513"/>
              <a:gd name="connsiteY0" fmla="*/ 83 h 105058"/>
              <a:gd name="connsiteX1" fmla="*/ 63623 w 84513"/>
              <a:gd name="connsiteY1" fmla="*/ 25483 h 105058"/>
              <a:gd name="connsiteX2" fmla="*/ 44573 w 84513"/>
              <a:gd name="connsiteY2" fmla="*/ 104858 h 105058"/>
              <a:gd name="connsiteX3" fmla="*/ 66798 w 84513"/>
              <a:gd name="connsiteY3" fmla="*/ 47708 h 105058"/>
              <a:gd name="connsiteX4" fmla="*/ 82673 w 84513"/>
              <a:gd name="connsiteY4" fmla="*/ 31833 h 105058"/>
              <a:gd name="connsiteX5" fmla="*/ 123 w 84513"/>
              <a:gd name="connsiteY5" fmla="*/ 83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13" h="105058">
                <a:moveTo>
                  <a:pt x="123" y="83"/>
                </a:moveTo>
                <a:cubicBezTo>
                  <a:pt x="-3052" y="-975"/>
                  <a:pt x="56215" y="8021"/>
                  <a:pt x="63623" y="25483"/>
                </a:cubicBezTo>
                <a:cubicBezTo>
                  <a:pt x="71031" y="42945"/>
                  <a:pt x="44044" y="101154"/>
                  <a:pt x="44573" y="104858"/>
                </a:cubicBezTo>
                <a:cubicBezTo>
                  <a:pt x="45102" y="108562"/>
                  <a:pt x="60448" y="59879"/>
                  <a:pt x="66798" y="47708"/>
                </a:cubicBezTo>
                <a:cubicBezTo>
                  <a:pt x="73148" y="35537"/>
                  <a:pt x="90081" y="38712"/>
                  <a:pt x="82673" y="31833"/>
                </a:cubicBezTo>
                <a:cubicBezTo>
                  <a:pt x="75265" y="24954"/>
                  <a:pt x="3298" y="1141"/>
                  <a:pt x="12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6E5925-E732-9672-FE12-4DF56231BECD}"/>
              </a:ext>
            </a:extLst>
          </p:cNvPr>
          <p:cNvSpPr/>
          <p:nvPr/>
        </p:nvSpPr>
        <p:spPr>
          <a:xfrm>
            <a:off x="4054647" y="4564689"/>
            <a:ext cx="152887" cy="100531"/>
          </a:xfrm>
          <a:custGeom>
            <a:avLst/>
            <a:gdLst>
              <a:gd name="connsiteX0" fmla="*/ 3003 w 152887"/>
              <a:gd name="connsiteY0" fmla="*/ 99386 h 100531"/>
              <a:gd name="connsiteX1" fmla="*/ 152228 w 152887"/>
              <a:gd name="connsiteY1" fmla="*/ 961 h 100531"/>
              <a:gd name="connsiteX2" fmla="*/ 56978 w 152887"/>
              <a:gd name="connsiteY2" fmla="*/ 51761 h 100531"/>
              <a:gd name="connsiteX3" fmla="*/ 3003 w 152887"/>
              <a:gd name="connsiteY3" fmla="*/ 99386 h 1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87" h="100531">
                <a:moveTo>
                  <a:pt x="3003" y="99386"/>
                </a:moveTo>
                <a:cubicBezTo>
                  <a:pt x="18878" y="90919"/>
                  <a:pt x="143232" y="8898"/>
                  <a:pt x="152228" y="961"/>
                </a:cubicBezTo>
                <a:cubicBezTo>
                  <a:pt x="161224" y="-6977"/>
                  <a:pt x="75499" y="36415"/>
                  <a:pt x="56978" y="51761"/>
                </a:cubicBezTo>
                <a:cubicBezTo>
                  <a:pt x="38457" y="67107"/>
                  <a:pt x="-12872" y="107853"/>
                  <a:pt x="3003" y="9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28243F-EAC6-3A2E-8780-78D43662DE8B}"/>
              </a:ext>
            </a:extLst>
          </p:cNvPr>
          <p:cNvSpPr/>
          <p:nvPr/>
        </p:nvSpPr>
        <p:spPr>
          <a:xfrm>
            <a:off x="3860415" y="4304845"/>
            <a:ext cx="349635" cy="89355"/>
          </a:xfrm>
          <a:custGeom>
            <a:avLst/>
            <a:gdLst>
              <a:gd name="connsiteX0" fmla="*/ 385 w 349635"/>
              <a:gd name="connsiteY0" fmla="*/ 455 h 89355"/>
              <a:gd name="connsiteX1" fmla="*/ 73410 w 349635"/>
              <a:gd name="connsiteY1" fmla="*/ 70305 h 89355"/>
              <a:gd name="connsiteX2" fmla="*/ 95635 w 349635"/>
              <a:gd name="connsiteY2" fmla="*/ 70305 h 89355"/>
              <a:gd name="connsiteX3" fmla="*/ 57535 w 349635"/>
              <a:gd name="connsiteY3" fmla="*/ 79830 h 89355"/>
              <a:gd name="connsiteX4" fmla="*/ 190885 w 349635"/>
              <a:gd name="connsiteY4" fmla="*/ 57605 h 89355"/>
              <a:gd name="connsiteX5" fmla="*/ 251210 w 349635"/>
              <a:gd name="connsiteY5" fmla="*/ 44905 h 89355"/>
              <a:gd name="connsiteX6" fmla="*/ 184535 w 349635"/>
              <a:gd name="connsiteY6" fmla="*/ 54430 h 89355"/>
              <a:gd name="connsiteX7" fmla="*/ 292485 w 349635"/>
              <a:gd name="connsiteY7" fmla="*/ 41730 h 89355"/>
              <a:gd name="connsiteX8" fmla="*/ 349635 w 349635"/>
              <a:gd name="connsiteY8" fmla="*/ 41730 h 89355"/>
              <a:gd name="connsiteX9" fmla="*/ 257560 w 349635"/>
              <a:gd name="connsiteY9" fmla="*/ 41730 h 89355"/>
              <a:gd name="connsiteX10" fmla="*/ 73410 w 349635"/>
              <a:gd name="connsiteY10" fmla="*/ 89355 h 89355"/>
              <a:gd name="connsiteX11" fmla="*/ 44835 w 349635"/>
              <a:gd name="connsiteY11" fmla="*/ 41730 h 89355"/>
              <a:gd name="connsiteX12" fmla="*/ 385 w 349635"/>
              <a:gd name="connsiteY12" fmla="*/ 4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635" h="89355">
                <a:moveTo>
                  <a:pt x="385" y="455"/>
                </a:moveTo>
                <a:cubicBezTo>
                  <a:pt x="5147" y="5217"/>
                  <a:pt x="57535" y="58663"/>
                  <a:pt x="73410" y="70305"/>
                </a:cubicBezTo>
                <a:cubicBezTo>
                  <a:pt x="89285" y="81947"/>
                  <a:pt x="98281" y="68718"/>
                  <a:pt x="95635" y="70305"/>
                </a:cubicBezTo>
                <a:cubicBezTo>
                  <a:pt x="92989" y="71893"/>
                  <a:pt x="41660" y="81947"/>
                  <a:pt x="57535" y="79830"/>
                </a:cubicBezTo>
                <a:cubicBezTo>
                  <a:pt x="73410" y="77713"/>
                  <a:pt x="158606" y="63426"/>
                  <a:pt x="190885" y="57605"/>
                </a:cubicBezTo>
                <a:cubicBezTo>
                  <a:pt x="223164" y="51784"/>
                  <a:pt x="252268" y="45434"/>
                  <a:pt x="251210" y="44905"/>
                </a:cubicBezTo>
                <a:cubicBezTo>
                  <a:pt x="250152" y="44376"/>
                  <a:pt x="177656" y="54959"/>
                  <a:pt x="184535" y="54430"/>
                </a:cubicBezTo>
                <a:cubicBezTo>
                  <a:pt x="191414" y="53901"/>
                  <a:pt x="264968" y="43847"/>
                  <a:pt x="292485" y="41730"/>
                </a:cubicBezTo>
                <a:cubicBezTo>
                  <a:pt x="320002" y="39613"/>
                  <a:pt x="349635" y="41730"/>
                  <a:pt x="349635" y="41730"/>
                </a:cubicBezTo>
                <a:cubicBezTo>
                  <a:pt x="343814" y="41730"/>
                  <a:pt x="303597" y="33793"/>
                  <a:pt x="257560" y="41730"/>
                </a:cubicBezTo>
                <a:cubicBezTo>
                  <a:pt x="211523" y="49667"/>
                  <a:pt x="108864" y="89355"/>
                  <a:pt x="73410" y="89355"/>
                </a:cubicBezTo>
                <a:cubicBezTo>
                  <a:pt x="37956" y="89355"/>
                  <a:pt x="53302" y="53901"/>
                  <a:pt x="44835" y="41730"/>
                </a:cubicBezTo>
                <a:cubicBezTo>
                  <a:pt x="36368" y="29559"/>
                  <a:pt x="-4377" y="-4307"/>
                  <a:pt x="38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3E7DB6-3960-E940-624C-CFE01869AC81}"/>
              </a:ext>
            </a:extLst>
          </p:cNvPr>
          <p:cNvSpPr/>
          <p:nvPr/>
        </p:nvSpPr>
        <p:spPr>
          <a:xfrm>
            <a:off x="3993952" y="4390510"/>
            <a:ext cx="136989" cy="171669"/>
          </a:xfrm>
          <a:custGeom>
            <a:avLst/>
            <a:gdLst>
              <a:gd name="connsiteX0" fmla="*/ 50998 w 136989"/>
              <a:gd name="connsiteY0" fmla="*/ 515 h 171669"/>
              <a:gd name="connsiteX1" fmla="*/ 31948 w 136989"/>
              <a:gd name="connsiteY1" fmla="*/ 73540 h 171669"/>
              <a:gd name="connsiteX2" fmla="*/ 38298 w 136989"/>
              <a:gd name="connsiteY2" fmla="*/ 95765 h 171669"/>
              <a:gd name="connsiteX3" fmla="*/ 133548 w 136989"/>
              <a:gd name="connsiteY3" fmla="*/ 168790 h 171669"/>
              <a:gd name="connsiteX4" fmla="*/ 104973 w 136989"/>
              <a:gd name="connsiteY4" fmla="*/ 152915 h 171669"/>
              <a:gd name="connsiteX5" fmla="*/ 198 w 136989"/>
              <a:gd name="connsiteY5" fmla="*/ 114815 h 171669"/>
              <a:gd name="connsiteX6" fmla="*/ 50998 w 136989"/>
              <a:gd name="connsiteY6" fmla="*/ 515 h 1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89" h="171669">
                <a:moveTo>
                  <a:pt x="50998" y="515"/>
                </a:moveTo>
                <a:cubicBezTo>
                  <a:pt x="56290" y="-6364"/>
                  <a:pt x="34065" y="57665"/>
                  <a:pt x="31948" y="73540"/>
                </a:cubicBezTo>
                <a:cubicBezTo>
                  <a:pt x="29831" y="89415"/>
                  <a:pt x="21365" y="79890"/>
                  <a:pt x="38298" y="95765"/>
                </a:cubicBezTo>
                <a:cubicBezTo>
                  <a:pt x="55231" y="111640"/>
                  <a:pt x="122436" y="159265"/>
                  <a:pt x="133548" y="168790"/>
                </a:cubicBezTo>
                <a:cubicBezTo>
                  <a:pt x="144661" y="178315"/>
                  <a:pt x="127198" y="161911"/>
                  <a:pt x="104973" y="152915"/>
                </a:cubicBezTo>
                <a:cubicBezTo>
                  <a:pt x="82748" y="143919"/>
                  <a:pt x="3902" y="140744"/>
                  <a:pt x="198" y="114815"/>
                </a:cubicBezTo>
                <a:cubicBezTo>
                  <a:pt x="-3506" y="88886"/>
                  <a:pt x="45706" y="7394"/>
                  <a:pt x="5099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00A8B8-9EC1-F4B6-6DD2-3C3598445363}"/>
              </a:ext>
            </a:extLst>
          </p:cNvPr>
          <p:cNvSpPr/>
          <p:nvPr/>
        </p:nvSpPr>
        <p:spPr>
          <a:xfrm>
            <a:off x="3579168" y="3079371"/>
            <a:ext cx="94559" cy="406182"/>
          </a:xfrm>
          <a:custGeom>
            <a:avLst/>
            <a:gdLst>
              <a:gd name="connsiteX0" fmla="*/ 94307 w 94559"/>
              <a:gd name="connsiteY0" fmla="*/ 379 h 406182"/>
              <a:gd name="connsiteX1" fmla="*/ 56207 w 94559"/>
              <a:gd name="connsiteY1" fmla="*/ 181354 h 406182"/>
              <a:gd name="connsiteX2" fmla="*/ 11757 w 94559"/>
              <a:gd name="connsiteY2" fmla="*/ 324229 h 406182"/>
              <a:gd name="connsiteX3" fmla="*/ 49857 w 94559"/>
              <a:gd name="connsiteY3" fmla="*/ 244854 h 406182"/>
              <a:gd name="connsiteX4" fmla="*/ 2232 w 94559"/>
              <a:gd name="connsiteY4" fmla="*/ 400429 h 406182"/>
              <a:gd name="connsiteX5" fmla="*/ 11757 w 94559"/>
              <a:gd name="connsiteY5" fmla="*/ 349629 h 406182"/>
              <a:gd name="connsiteX6" fmla="*/ 46682 w 94559"/>
              <a:gd name="connsiteY6" fmla="*/ 133729 h 406182"/>
              <a:gd name="connsiteX7" fmla="*/ 37157 w 94559"/>
              <a:gd name="connsiteY7" fmla="*/ 232154 h 406182"/>
              <a:gd name="connsiteX8" fmla="*/ 94307 w 94559"/>
              <a:gd name="connsiteY8" fmla="*/ 379 h 4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59" h="406182">
                <a:moveTo>
                  <a:pt x="94307" y="379"/>
                </a:moveTo>
                <a:cubicBezTo>
                  <a:pt x="97482" y="-8088"/>
                  <a:pt x="69965" y="127379"/>
                  <a:pt x="56207" y="181354"/>
                </a:cubicBezTo>
                <a:cubicBezTo>
                  <a:pt x="42449" y="235329"/>
                  <a:pt x="12815" y="313646"/>
                  <a:pt x="11757" y="324229"/>
                </a:cubicBezTo>
                <a:cubicBezTo>
                  <a:pt x="10699" y="334812"/>
                  <a:pt x="51444" y="232154"/>
                  <a:pt x="49857" y="244854"/>
                </a:cubicBezTo>
                <a:cubicBezTo>
                  <a:pt x="48270" y="257554"/>
                  <a:pt x="8582" y="382967"/>
                  <a:pt x="2232" y="400429"/>
                </a:cubicBezTo>
                <a:cubicBezTo>
                  <a:pt x="-4118" y="417891"/>
                  <a:pt x="4349" y="394079"/>
                  <a:pt x="11757" y="349629"/>
                </a:cubicBezTo>
                <a:cubicBezTo>
                  <a:pt x="19165" y="305179"/>
                  <a:pt x="42449" y="153308"/>
                  <a:pt x="46682" y="133729"/>
                </a:cubicBezTo>
                <a:cubicBezTo>
                  <a:pt x="50915" y="114150"/>
                  <a:pt x="29220" y="251204"/>
                  <a:pt x="37157" y="232154"/>
                </a:cubicBezTo>
                <a:cubicBezTo>
                  <a:pt x="45094" y="213104"/>
                  <a:pt x="91132" y="8846"/>
                  <a:pt x="9430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2B2850-EABC-BC2E-0447-FEC4435A1FA6}"/>
              </a:ext>
            </a:extLst>
          </p:cNvPr>
          <p:cNvSpPr/>
          <p:nvPr/>
        </p:nvSpPr>
        <p:spPr>
          <a:xfrm>
            <a:off x="3514468" y="3463589"/>
            <a:ext cx="52018" cy="291220"/>
          </a:xfrm>
          <a:custGeom>
            <a:avLst/>
            <a:gdLst>
              <a:gd name="connsiteX0" fmla="*/ 51057 w 52018"/>
              <a:gd name="connsiteY0" fmla="*/ 105111 h 291220"/>
              <a:gd name="connsiteX1" fmla="*/ 32007 w 52018"/>
              <a:gd name="connsiteY1" fmla="*/ 194011 h 291220"/>
              <a:gd name="connsiteX2" fmla="*/ 12957 w 52018"/>
              <a:gd name="connsiteY2" fmla="*/ 276561 h 291220"/>
              <a:gd name="connsiteX3" fmla="*/ 19307 w 52018"/>
              <a:gd name="connsiteY3" fmla="*/ 232111 h 291220"/>
              <a:gd name="connsiteX4" fmla="*/ 19307 w 52018"/>
              <a:gd name="connsiteY4" fmla="*/ 336 h 291220"/>
              <a:gd name="connsiteX5" fmla="*/ 257 w 52018"/>
              <a:gd name="connsiteY5" fmla="*/ 289261 h 291220"/>
              <a:gd name="connsiteX6" fmla="*/ 51057 w 52018"/>
              <a:gd name="connsiteY6" fmla="*/ 105111 h 2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8" h="291220">
                <a:moveTo>
                  <a:pt x="51057" y="105111"/>
                </a:moveTo>
                <a:cubicBezTo>
                  <a:pt x="56349" y="89236"/>
                  <a:pt x="38357" y="165436"/>
                  <a:pt x="32007" y="194011"/>
                </a:cubicBezTo>
                <a:cubicBezTo>
                  <a:pt x="25657" y="222586"/>
                  <a:pt x="15074" y="270211"/>
                  <a:pt x="12957" y="276561"/>
                </a:cubicBezTo>
                <a:cubicBezTo>
                  <a:pt x="10840" y="282911"/>
                  <a:pt x="18249" y="278148"/>
                  <a:pt x="19307" y="232111"/>
                </a:cubicBezTo>
                <a:cubicBezTo>
                  <a:pt x="20365" y="186074"/>
                  <a:pt x="22482" y="-9189"/>
                  <a:pt x="19307" y="336"/>
                </a:cubicBezTo>
                <a:cubicBezTo>
                  <a:pt x="16132" y="9861"/>
                  <a:pt x="-2389" y="265978"/>
                  <a:pt x="257" y="289261"/>
                </a:cubicBezTo>
                <a:cubicBezTo>
                  <a:pt x="2903" y="312544"/>
                  <a:pt x="45765" y="120986"/>
                  <a:pt x="51057" y="10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C4C210-29C2-3657-9D12-E866AE3C6934}"/>
              </a:ext>
            </a:extLst>
          </p:cNvPr>
          <p:cNvSpPr/>
          <p:nvPr/>
        </p:nvSpPr>
        <p:spPr>
          <a:xfrm>
            <a:off x="3553548" y="3809110"/>
            <a:ext cx="189067" cy="452142"/>
          </a:xfrm>
          <a:custGeom>
            <a:avLst/>
            <a:gdLst>
              <a:gd name="connsiteX0" fmla="*/ 5627 w 189067"/>
              <a:gd name="connsiteY0" fmla="*/ 890 h 452142"/>
              <a:gd name="connsiteX1" fmla="*/ 21502 w 189067"/>
              <a:gd name="connsiteY1" fmla="*/ 165990 h 452142"/>
              <a:gd name="connsiteX2" fmla="*/ 88177 w 189067"/>
              <a:gd name="connsiteY2" fmla="*/ 308865 h 452142"/>
              <a:gd name="connsiteX3" fmla="*/ 78652 w 189067"/>
              <a:gd name="connsiteY3" fmla="*/ 286640 h 452142"/>
              <a:gd name="connsiteX4" fmla="*/ 180252 w 189067"/>
              <a:gd name="connsiteY4" fmla="*/ 445390 h 452142"/>
              <a:gd name="connsiteX5" fmla="*/ 164377 w 189067"/>
              <a:gd name="connsiteY5" fmla="*/ 400940 h 452142"/>
              <a:gd name="connsiteX6" fmla="*/ 8802 w 189067"/>
              <a:gd name="connsiteY6" fmla="*/ 204090 h 452142"/>
              <a:gd name="connsiteX7" fmla="*/ 18327 w 189067"/>
              <a:gd name="connsiteY7" fmla="*/ 242190 h 452142"/>
              <a:gd name="connsiteX8" fmla="*/ 5627 w 189067"/>
              <a:gd name="connsiteY8" fmla="*/ 890 h 4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67" h="452142">
                <a:moveTo>
                  <a:pt x="5627" y="890"/>
                </a:moveTo>
                <a:cubicBezTo>
                  <a:pt x="6156" y="-11810"/>
                  <a:pt x="7744" y="114661"/>
                  <a:pt x="21502" y="165990"/>
                </a:cubicBezTo>
                <a:cubicBezTo>
                  <a:pt x="35260" y="217319"/>
                  <a:pt x="78652" y="288757"/>
                  <a:pt x="88177" y="308865"/>
                </a:cubicBezTo>
                <a:cubicBezTo>
                  <a:pt x="97702" y="328973"/>
                  <a:pt x="63306" y="263886"/>
                  <a:pt x="78652" y="286640"/>
                </a:cubicBezTo>
                <a:cubicBezTo>
                  <a:pt x="93998" y="309394"/>
                  <a:pt x="165965" y="426340"/>
                  <a:pt x="180252" y="445390"/>
                </a:cubicBezTo>
                <a:cubicBezTo>
                  <a:pt x="194540" y="464440"/>
                  <a:pt x="192952" y="441157"/>
                  <a:pt x="164377" y="400940"/>
                </a:cubicBezTo>
                <a:cubicBezTo>
                  <a:pt x="135802" y="360723"/>
                  <a:pt x="33144" y="230548"/>
                  <a:pt x="8802" y="204090"/>
                </a:cubicBezTo>
                <a:cubicBezTo>
                  <a:pt x="-15540" y="177632"/>
                  <a:pt x="18327" y="271294"/>
                  <a:pt x="18327" y="242190"/>
                </a:cubicBezTo>
                <a:cubicBezTo>
                  <a:pt x="18327" y="213086"/>
                  <a:pt x="5098" y="13590"/>
                  <a:pt x="5627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BBA5FA2-7E00-486A-29AB-2961B6EF976B}"/>
              </a:ext>
            </a:extLst>
          </p:cNvPr>
          <p:cNvSpPr/>
          <p:nvPr/>
        </p:nvSpPr>
        <p:spPr>
          <a:xfrm>
            <a:off x="3741350" y="4253472"/>
            <a:ext cx="217387" cy="430068"/>
          </a:xfrm>
          <a:custGeom>
            <a:avLst/>
            <a:gdLst>
              <a:gd name="connsiteX0" fmla="*/ 1975 w 217387"/>
              <a:gd name="connsiteY0" fmla="*/ 4203 h 430068"/>
              <a:gd name="connsiteX1" fmla="*/ 205175 w 217387"/>
              <a:gd name="connsiteY1" fmla="*/ 407428 h 430068"/>
              <a:gd name="connsiteX2" fmla="*/ 182950 w 217387"/>
              <a:gd name="connsiteY2" fmla="*/ 353453 h 430068"/>
              <a:gd name="connsiteX3" fmla="*/ 87700 w 217387"/>
              <a:gd name="connsiteY3" fmla="*/ 137553 h 430068"/>
              <a:gd name="connsiteX4" fmla="*/ 100400 w 217387"/>
              <a:gd name="connsiteY4" fmla="*/ 191528 h 430068"/>
              <a:gd name="connsiteX5" fmla="*/ 1975 w 217387"/>
              <a:gd name="connsiteY5" fmla="*/ 4203 h 43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87" h="430068">
                <a:moveTo>
                  <a:pt x="1975" y="4203"/>
                </a:moveTo>
                <a:cubicBezTo>
                  <a:pt x="19437" y="40186"/>
                  <a:pt x="175013" y="349220"/>
                  <a:pt x="205175" y="407428"/>
                </a:cubicBezTo>
                <a:cubicBezTo>
                  <a:pt x="235337" y="465636"/>
                  <a:pt x="202529" y="398432"/>
                  <a:pt x="182950" y="353453"/>
                </a:cubicBezTo>
                <a:cubicBezTo>
                  <a:pt x="163371" y="308474"/>
                  <a:pt x="101458" y="164541"/>
                  <a:pt x="87700" y="137553"/>
                </a:cubicBezTo>
                <a:cubicBezTo>
                  <a:pt x="73942" y="110566"/>
                  <a:pt x="112571" y="208461"/>
                  <a:pt x="100400" y="191528"/>
                </a:cubicBezTo>
                <a:cubicBezTo>
                  <a:pt x="88229" y="174595"/>
                  <a:pt x="-15487" y="-31780"/>
                  <a:pt x="1975" y="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4F43E4D-EF68-6B67-A087-1D3622A88D5F}"/>
              </a:ext>
            </a:extLst>
          </p:cNvPr>
          <p:cNvSpPr/>
          <p:nvPr/>
        </p:nvSpPr>
        <p:spPr>
          <a:xfrm>
            <a:off x="3986374" y="4728979"/>
            <a:ext cx="143562" cy="143452"/>
          </a:xfrm>
          <a:custGeom>
            <a:avLst/>
            <a:gdLst>
              <a:gd name="connsiteX0" fmla="*/ 1426 w 143562"/>
              <a:gd name="connsiteY0" fmla="*/ 1771 h 143452"/>
              <a:gd name="connsiteX1" fmla="*/ 137951 w 143562"/>
              <a:gd name="connsiteY1" fmla="*/ 138296 h 143452"/>
              <a:gd name="connsiteX2" fmla="*/ 112551 w 143562"/>
              <a:gd name="connsiteY2" fmla="*/ 109721 h 143452"/>
              <a:gd name="connsiteX3" fmla="*/ 68101 w 143562"/>
              <a:gd name="connsiteY3" fmla="*/ 62096 h 143452"/>
              <a:gd name="connsiteX4" fmla="*/ 1426 w 143562"/>
              <a:gd name="connsiteY4" fmla="*/ 1771 h 1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43452">
                <a:moveTo>
                  <a:pt x="1426" y="1771"/>
                </a:moveTo>
                <a:cubicBezTo>
                  <a:pt x="13068" y="14471"/>
                  <a:pt x="119430" y="120304"/>
                  <a:pt x="137951" y="138296"/>
                </a:cubicBezTo>
                <a:cubicBezTo>
                  <a:pt x="156472" y="156288"/>
                  <a:pt x="124193" y="122421"/>
                  <a:pt x="112551" y="109721"/>
                </a:cubicBezTo>
                <a:cubicBezTo>
                  <a:pt x="100909" y="97021"/>
                  <a:pt x="83447" y="75854"/>
                  <a:pt x="68101" y="62096"/>
                </a:cubicBezTo>
                <a:cubicBezTo>
                  <a:pt x="52755" y="48338"/>
                  <a:pt x="-10216" y="-10929"/>
                  <a:pt x="1426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48E365E-5392-C9F3-BED4-5C289253D4E2}"/>
              </a:ext>
            </a:extLst>
          </p:cNvPr>
          <p:cNvSpPr/>
          <p:nvPr/>
        </p:nvSpPr>
        <p:spPr>
          <a:xfrm>
            <a:off x="4222281" y="4660756"/>
            <a:ext cx="178270" cy="233886"/>
          </a:xfrm>
          <a:custGeom>
            <a:avLst/>
            <a:gdLst>
              <a:gd name="connsiteX0" fmla="*/ 54444 w 178270"/>
              <a:gd name="connsiteY0" fmla="*/ 76344 h 233886"/>
              <a:gd name="connsiteX1" fmla="*/ 67144 w 178270"/>
              <a:gd name="connsiteY1" fmla="*/ 143019 h 233886"/>
              <a:gd name="connsiteX2" fmla="*/ 469 w 178270"/>
              <a:gd name="connsiteY2" fmla="*/ 231919 h 233886"/>
              <a:gd name="connsiteX3" fmla="*/ 44919 w 178270"/>
              <a:gd name="connsiteY3" fmla="*/ 187469 h 233886"/>
              <a:gd name="connsiteX4" fmla="*/ 178269 w 178270"/>
              <a:gd name="connsiteY4" fmla="*/ 144 h 233886"/>
              <a:gd name="connsiteX5" fmla="*/ 48094 w 178270"/>
              <a:gd name="connsiteY5" fmla="*/ 155719 h 233886"/>
              <a:gd name="connsiteX6" fmla="*/ 54444 w 178270"/>
              <a:gd name="connsiteY6" fmla="*/ 76344 h 2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70" h="233886">
                <a:moveTo>
                  <a:pt x="54444" y="76344"/>
                </a:moveTo>
                <a:cubicBezTo>
                  <a:pt x="57619" y="74227"/>
                  <a:pt x="76140" y="117090"/>
                  <a:pt x="67144" y="143019"/>
                </a:cubicBezTo>
                <a:cubicBezTo>
                  <a:pt x="58148" y="168948"/>
                  <a:pt x="4173" y="224511"/>
                  <a:pt x="469" y="231919"/>
                </a:cubicBezTo>
                <a:cubicBezTo>
                  <a:pt x="-3235" y="239327"/>
                  <a:pt x="15286" y="226098"/>
                  <a:pt x="44919" y="187469"/>
                </a:cubicBezTo>
                <a:cubicBezTo>
                  <a:pt x="74552" y="148840"/>
                  <a:pt x="177740" y="5436"/>
                  <a:pt x="178269" y="144"/>
                </a:cubicBezTo>
                <a:cubicBezTo>
                  <a:pt x="178798" y="-5148"/>
                  <a:pt x="66086" y="136140"/>
                  <a:pt x="48094" y="155719"/>
                </a:cubicBezTo>
                <a:cubicBezTo>
                  <a:pt x="30102" y="175298"/>
                  <a:pt x="51269" y="78461"/>
                  <a:pt x="54444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288BCE-B580-9B20-6582-D9BC76B17719}"/>
              </a:ext>
            </a:extLst>
          </p:cNvPr>
          <p:cNvSpPr/>
          <p:nvPr/>
        </p:nvSpPr>
        <p:spPr>
          <a:xfrm>
            <a:off x="4111625" y="4540250"/>
            <a:ext cx="155575" cy="169742"/>
          </a:xfrm>
          <a:custGeom>
            <a:avLst/>
            <a:gdLst>
              <a:gd name="connsiteX0" fmla="*/ 155575 w 155575"/>
              <a:gd name="connsiteY0" fmla="*/ 0 h 169742"/>
              <a:gd name="connsiteX1" fmla="*/ 25400 w 155575"/>
              <a:gd name="connsiteY1" fmla="*/ 168275 h 169742"/>
              <a:gd name="connsiteX2" fmla="*/ 82550 w 155575"/>
              <a:gd name="connsiteY2" fmla="*/ 85725 h 169742"/>
              <a:gd name="connsiteX3" fmla="*/ 0 w 155575"/>
              <a:gd name="connsiteY3" fmla="*/ 155575 h 169742"/>
              <a:gd name="connsiteX4" fmla="*/ 155575 w 155575"/>
              <a:gd name="connsiteY4" fmla="*/ 0 h 1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169742">
                <a:moveTo>
                  <a:pt x="155575" y="0"/>
                </a:moveTo>
                <a:cubicBezTo>
                  <a:pt x="96573" y="76994"/>
                  <a:pt x="37571" y="153988"/>
                  <a:pt x="25400" y="168275"/>
                </a:cubicBezTo>
                <a:cubicBezTo>
                  <a:pt x="13229" y="182562"/>
                  <a:pt x="86783" y="87842"/>
                  <a:pt x="82550" y="85725"/>
                </a:cubicBezTo>
                <a:cubicBezTo>
                  <a:pt x="78317" y="83608"/>
                  <a:pt x="0" y="155575"/>
                  <a:pt x="0" y="155575"/>
                </a:cubicBezTo>
                <a:lnTo>
                  <a:pt x="155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12CD1FB-B699-6026-8B60-DF7517CEBF34}"/>
              </a:ext>
            </a:extLst>
          </p:cNvPr>
          <p:cNvSpPr/>
          <p:nvPr/>
        </p:nvSpPr>
        <p:spPr>
          <a:xfrm>
            <a:off x="4101847" y="4752975"/>
            <a:ext cx="292438" cy="114493"/>
          </a:xfrm>
          <a:custGeom>
            <a:avLst/>
            <a:gdLst>
              <a:gd name="connsiteX0" fmla="*/ 292353 w 292438"/>
              <a:gd name="connsiteY0" fmla="*/ 0 h 114493"/>
              <a:gd name="connsiteX1" fmla="*/ 130428 w 292438"/>
              <a:gd name="connsiteY1" fmla="*/ 82550 h 114493"/>
              <a:gd name="connsiteX2" fmla="*/ 253 w 292438"/>
              <a:gd name="connsiteY2" fmla="*/ 114300 h 114493"/>
              <a:gd name="connsiteX3" fmla="*/ 101853 w 292438"/>
              <a:gd name="connsiteY3" fmla="*/ 95250 h 114493"/>
              <a:gd name="connsiteX4" fmla="*/ 257428 w 292438"/>
              <a:gd name="connsiteY4" fmla="*/ 82550 h 114493"/>
              <a:gd name="connsiteX5" fmla="*/ 108203 w 292438"/>
              <a:gd name="connsiteY5" fmla="*/ 82550 h 114493"/>
              <a:gd name="connsiteX6" fmla="*/ 292353 w 292438"/>
              <a:gd name="connsiteY6" fmla="*/ 0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38" h="114493">
                <a:moveTo>
                  <a:pt x="292353" y="0"/>
                </a:moveTo>
                <a:cubicBezTo>
                  <a:pt x="296057" y="0"/>
                  <a:pt x="179111" y="63500"/>
                  <a:pt x="130428" y="82550"/>
                </a:cubicBezTo>
                <a:cubicBezTo>
                  <a:pt x="81745" y="101600"/>
                  <a:pt x="5015" y="112183"/>
                  <a:pt x="253" y="114300"/>
                </a:cubicBezTo>
                <a:cubicBezTo>
                  <a:pt x="-4509" y="116417"/>
                  <a:pt x="58991" y="100542"/>
                  <a:pt x="101853" y="95250"/>
                </a:cubicBezTo>
                <a:cubicBezTo>
                  <a:pt x="144715" y="89958"/>
                  <a:pt x="256370" y="84667"/>
                  <a:pt x="257428" y="82550"/>
                </a:cubicBezTo>
                <a:cubicBezTo>
                  <a:pt x="258486" y="80433"/>
                  <a:pt x="109790" y="93662"/>
                  <a:pt x="108203" y="82550"/>
                </a:cubicBezTo>
                <a:cubicBezTo>
                  <a:pt x="106616" y="71438"/>
                  <a:pt x="288649" y="0"/>
                  <a:pt x="292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8D34A98-B197-6AA7-296B-DDA77748BAD8}"/>
              </a:ext>
            </a:extLst>
          </p:cNvPr>
          <p:cNvSpPr/>
          <p:nvPr/>
        </p:nvSpPr>
        <p:spPr>
          <a:xfrm>
            <a:off x="3984594" y="4692650"/>
            <a:ext cx="263993" cy="44450"/>
          </a:xfrm>
          <a:custGeom>
            <a:avLst/>
            <a:gdLst>
              <a:gd name="connsiteX0" fmla="*/ 31 w 263993"/>
              <a:gd name="connsiteY0" fmla="*/ 15875 h 44450"/>
              <a:gd name="connsiteX1" fmla="*/ 206406 w 263993"/>
              <a:gd name="connsiteY1" fmla="*/ 12700 h 44450"/>
              <a:gd name="connsiteX2" fmla="*/ 168306 w 263993"/>
              <a:gd name="connsiteY2" fmla="*/ 19050 h 44450"/>
              <a:gd name="connsiteX3" fmla="*/ 263556 w 263993"/>
              <a:gd name="connsiteY3" fmla="*/ 44450 h 44450"/>
              <a:gd name="connsiteX4" fmla="*/ 203231 w 263993"/>
              <a:gd name="connsiteY4" fmla="*/ 19050 h 44450"/>
              <a:gd name="connsiteX5" fmla="*/ 190531 w 263993"/>
              <a:gd name="connsiteY5" fmla="*/ 0 h 44450"/>
              <a:gd name="connsiteX6" fmla="*/ 31 w 263993"/>
              <a:gd name="connsiteY6" fmla="*/ 15875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3" h="44450">
                <a:moveTo>
                  <a:pt x="31" y="15875"/>
                </a:moveTo>
                <a:cubicBezTo>
                  <a:pt x="2677" y="17992"/>
                  <a:pt x="178360" y="12171"/>
                  <a:pt x="206406" y="12700"/>
                </a:cubicBezTo>
                <a:cubicBezTo>
                  <a:pt x="234452" y="13229"/>
                  <a:pt x="158781" y="13758"/>
                  <a:pt x="168306" y="19050"/>
                </a:cubicBezTo>
                <a:cubicBezTo>
                  <a:pt x="177831" y="24342"/>
                  <a:pt x="257735" y="44450"/>
                  <a:pt x="263556" y="44450"/>
                </a:cubicBezTo>
                <a:cubicBezTo>
                  <a:pt x="269377" y="44450"/>
                  <a:pt x="215402" y="26458"/>
                  <a:pt x="203231" y="19050"/>
                </a:cubicBezTo>
                <a:cubicBezTo>
                  <a:pt x="191060" y="11642"/>
                  <a:pt x="219635" y="0"/>
                  <a:pt x="190531" y="0"/>
                </a:cubicBezTo>
                <a:cubicBezTo>
                  <a:pt x="161427" y="0"/>
                  <a:pt x="-2615" y="13758"/>
                  <a:pt x="3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C909A58-79C2-3915-2391-AE73D453F942}"/>
              </a:ext>
            </a:extLst>
          </p:cNvPr>
          <p:cNvSpPr/>
          <p:nvPr/>
        </p:nvSpPr>
        <p:spPr>
          <a:xfrm>
            <a:off x="4044949" y="4682960"/>
            <a:ext cx="225559" cy="104973"/>
          </a:xfrm>
          <a:custGeom>
            <a:avLst/>
            <a:gdLst>
              <a:gd name="connsiteX0" fmla="*/ 1 w 225559"/>
              <a:gd name="connsiteY0" fmla="*/ 73190 h 104973"/>
              <a:gd name="connsiteX1" fmla="*/ 142876 w 225559"/>
              <a:gd name="connsiteY1" fmla="*/ 76365 h 104973"/>
              <a:gd name="connsiteX2" fmla="*/ 225426 w 225559"/>
              <a:gd name="connsiteY2" fmla="*/ 104940 h 104973"/>
              <a:gd name="connsiteX3" fmla="*/ 161926 w 225559"/>
              <a:gd name="connsiteY3" fmla="*/ 70015 h 104973"/>
              <a:gd name="connsiteX4" fmla="*/ 152401 w 225559"/>
              <a:gd name="connsiteY4" fmla="*/ 165 h 104973"/>
              <a:gd name="connsiteX5" fmla="*/ 146051 w 225559"/>
              <a:gd name="connsiteY5" fmla="*/ 50965 h 104973"/>
              <a:gd name="connsiteX6" fmla="*/ 1 w 225559"/>
              <a:gd name="connsiteY6" fmla="*/ 73190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9" h="104973">
                <a:moveTo>
                  <a:pt x="1" y="73190"/>
                </a:moveTo>
                <a:cubicBezTo>
                  <a:pt x="-528" y="77423"/>
                  <a:pt x="105305" y="71073"/>
                  <a:pt x="142876" y="76365"/>
                </a:cubicBezTo>
                <a:cubicBezTo>
                  <a:pt x="180447" y="81657"/>
                  <a:pt x="222251" y="105998"/>
                  <a:pt x="225426" y="104940"/>
                </a:cubicBezTo>
                <a:cubicBezTo>
                  <a:pt x="228601" y="103882"/>
                  <a:pt x="174097" y="87477"/>
                  <a:pt x="161926" y="70015"/>
                </a:cubicBezTo>
                <a:cubicBezTo>
                  <a:pt x="149755" y="52553"/>
                  <a:pt x="155047" y="3340"/>
                  <a:pt x="152401" y="165"/>
                </a:cubicBezTo>
                <a:cubicBezTo>
                  <a:pt x="149755" y="-3010"/>
                  <a:pt x="164043" y="40382"/>
                  <a:pt x="146051" y="50965"/>
                </a:cubicBezTo>
                <a:cubicBezTo>
                  <a:pt x="128059" y="61548"/>
                  <a:pt x="530" y="68957"/>
                  <a:pt x="1" y="7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1EE95B-66B2-09EC-4B4F-41241602024E}"/>
              </a:ext>
            </a:extLst>
          </p:cNvPr>
          <p:cNvSpPr/>
          <p:nvPr/>
        </p:nvSpPr>
        <p:spPr>
          <a:xfrm>
            <a:off x="4317979" y="4355589"/>
            <a:ext cx="45264" cy="385926"/>
          </a:xfrm>
          <a:custGeom>
            <a:avLst/>
            <a:gdLst>
              <a:gd name="connsiteX0" fmla="*/ 21 w 45264"/>
              <a:gd name="connsiteY0" fmla="*/ 511 h 385926"/>
              <a:gd name="connsiteX1" fmla="*/ 38121 w 45264"/>
              <a:gd name="connsiteY1" fmla="*/ 143386 h 385926"/>
              <a:gd name="connsiteX2" fmla="*/ 9546 w 45264"/>
              <a:gd name="connsiteY2" fmla="*/ 375161 h 385926"/>
              <a:gd name="connsiteX3" fmla="*/ 12721 w 45264"/>
              <a:gd name="connsiteY3" fmla="*/ 321186 h 385926"/>
              <a:gd name="connsiteX4" fmla="*/ 9546 w 45264"/>
              <a:gd name="connsiteY4" fmla="*/ 89411 h 385926"/>
              <a:gd name="connsiteX5" fmla="*/ 25421 w 45264"/>
              <a:gd name="connsiteY5" fmla="*/ 286261 h 385926"/>
              <a:gd name="connsiteX6" fmla="*/ 44471 w 45264"/>
              <a:gd name="connsiteY6" fmla="*/ 102111 h 385926"/>
              <a:gd name="connsiteX7" fmla="*/ 21 w 45264"/>
              <a:gd name="connsiteY7" fmla="*/ 51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4" h="385926">
                <a:moveTo>
                  <a:pt x="21" y="511"/>
                </a:moveTo>
                <a:cubicBezTo>
                  <a:pt x="-1037" y="7390"/>
                  <a:pt x="36534" y="80944"/>
                  <a:pt x="38121" y="143386"/>
                </a:cubicBezTo>
                <a:cubicBezTo>
                  <a:pt x="39708" y="205828"/>
                  <a:pt x="13779" y="345528"/>
                  <a:pt x="9546" y="375161"/>
                </a:cubicBezTo>
                <a:cubicBezTo>
                  <a:pt x="5313" y="404794"/>
                  <a:pt x="12721" y="368811"/>
                  <a:pt x="12721" y="321186"/>
                </a:cubicBezTo>
                <a:cubicBezTo>
                  <a:pt x="12721" y="273561"/>
                  <a:pt x="7429" y="95232"/>
                  <a:pt x="9546" y="89411"/>
                </a:cubicBezTo>
                <a:cubicBezTo>
                  <a:pt x="11663" y="83590"/>
                  <a:pt x="19600" y="284144"/>
                  <a:pt x="25421" y="286261"/>
                </a:cubicBezTo>
                <a:cubicBezTo>
                  <a:pt x="31242" y="288378"/>
                  <a:pt x="49234" y="146561"/>
                  <a:pt x="44471" y="102111"/>
                </a:cubicBezTo>
                <a:cubicBezTo>
                  <a:pt x="39709" y="57661"/>
                  <a:pt x="1079" y="-6368"/>
                  <a:pt x="21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466CB8B-B6C0-2879-3834-EDE39FD02515}"/>
              </a:ext>
            </a:extLst>
          </p:cNvPr>
          <p:cNvSpPr/>
          <p:nvPr/>
        </p:nvSpPr>
        <p:spPr>
          <a:xfrm>
            <a:off x="4400211" y="4211859"/>
            <a:ext cx="16505" cy="569889"/>
          </a:xfrm>
          <a:custGeom>
            <a:avLst/>
            <a:gdLst>
              <a:gd name="connsiteX0" fmla="*/ 16214 w 16505"/>
              <a:gd name="connsiteY0" fmla="*/ 1366 h 569889"/>
              <a:gd name="connsiteX1" fmla="*/ 9864 w 16505"/>
              <a:gd name="connsiteY1" fmla="*/ 541116 h 569889"/>
              <a:gd name="connsiteX2" fmla="*/ 339 w 16505"/>
              <a:gd name="connsiteY2" fmla="*/ 461741 h 569889"/>
              <a:gd name="connsiteX3" fmla="*/ 6689 w 16505"/>
              <a:gd name="connsiteY3" fmla="*/ 169641 h 569889"/>
              <a:gd name="connsiteX4" fmla="*/ 339 w 16505"/>
              <a:gd name="connsiteY4" fmla="*/ 379191 h 569889"/>
              <a:gd name="connsiteX5" fmla="*/ 16214 w 16505"/>
              <a:gd name="connsiteY5" fmla="*/ 1366 h 56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5" h="569889">
                <a:moveTo>
                  <a:pt x="16214" y="1366"/>
                </a:moveTo>
                <a:cubicBezTo>
                  <a:pt x="17801" y="28353"/>
                  <a:pt x="12510" y="464387"/>
                  <a:pt x="9864" y="541116"/>
                </a:cubicBezTo>
                <a:cubicBezTo>
                  <a:pt x="7218" y="617845"/>
                  <a:pt x="868" y="523653"/>
                  <a:pt x="339" y="461741"/>
                </a:cubicBezTo>
                <a:cubicBezTo>
                  <a:pt x="-190" y="399829"/>
                  <a:pt x="6689" y="183399"/>
                  <a:pt x="6689" y="169641"/>
                </a:cubicBezTo>
                <a:cubicBezTo>
                  <a:pt x="6689" y="155883"/>
                  <a:pt x="-1778" y="402474"/>
                  <a:pt x="339" y="379191"/>
                </a:cubicBezTo>
                <a:cubicBezTo>
                  <a:pt x="2456" y="355908"/>
                  <a:pt x="14627" y="-25621"/>
                  <a:pt x="16214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63DB06C-3954-FA65-D79B-B80F0A4B5EA0}"/>
              </a:ext>
            </a:extLst>
          </p:cNvPr>
          <p:cNvSpPr/>
          <p:nvPr/>
        </p:nvSpPr>
        <p:spPr>
          <a:xfrm>
            <a:off x="4159409" y="4549764"/>
            <a:ext cx="239930" cy="310930"/>
          </a:xfrm>
          <a:custGeom>
            <a:avLst/>
            <a:gdLst>
              <a:gd name="connsiteX0" fmla="*/ 237966 w 239930"/>
              <a:gd name="connsiteY0" fmla="*/ 98436 h 310930"/>
              <a:gd name="connsiteX1" fmla="*/ 3016 w 239930"/>
              <a:gd name="connsiteY1" fmla="*/ 307986 h 310930"/>
              <a:gd name="connsiteX2" fmla="*/ 107791 w 239930"/>
              <a:gd name="connsiteY2" fmla="*/ 206386 h 310930"/>
              <a:gd name="connsiteX3" fmla="*/ 152241 w 239930"/>
              <a:gd name="connsiteY3" fmla="*/ 11 h 310930"/>
              <a:gd name="connsiteX4" fmla="*/ 117316 w 239930"/>
              <a:gd name="connsiteY4" fmla="*/ 215911 h 310930"/>
              <a:gd name="connsiteX5" fmla="*/ 237966 w 239930"/>
              <a:gd name="connsiteY5" fmla="*/ 98436 h 3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30" h="310930">
                <a:moveTo>
                  <a:pt x="237966" y="98436"/>
                </a:moveTo>
                <a:cubicBezTo>
                  <a:pt x="218916" y="113782"/>
                  <a:pt x="24712" y="289994"/>
                  <a:pt x="3016" y="307986"/>
                </a:cubicBezTo>
                <a:cubicBezTo>
                  <a:pt x="-18680" y="325978"/>
                  <a:pt x="82920" y="257715"/>
                  <a:pt x="107791" y="206386"/>
                </a:cubicBezTo>
                <a:cubicBezTo>
                  <a:pt x="132662" y="155057"/>
                  <a:pt x="150654" y="-1576"/>
                  <a:pt x="152241" y="11"/>
                </a:cubicBezTo>
                <a:cubicBezTo>
                  <a:pt x="153828" y="1598"/>
                  <a:pt x="103029" y="201094"/>
                  <a:pt x="117316" y="215911"/>
                </a:cubicBezTo>
                <a:cubicBezTo>
                  <a:pt x="131603" y="230728"/>
                  <a:pt x="257016" y="83090"/>
                  <a:pt x="237966" y="9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8E768ED-7330-0264-1D65-190FE976E6F6}"/>
              </a:ext>
            </a:extLst>
          </p:cNvPr>
          <p:cNvSpPr/>
          <p:nvPr/>
        </p:nvSpPr>
        <p:spPr>
          <a:xfrm>
            <a:off x="4308473" y="4196900"/>
            <a:ext cx="152402" cy="667266"/>
          </a:xfrm>
          <a:custGeom>
            <a:avLst/>
            <a:gdLst>
              <a:gd name="connsiteX0" fmla="*/ 152402 w 152402"/>
              <a:gd name="connsiteY0" fmla="*/ 450 h 667266"/>
              <a:gd name="connsiteX1" fmla="*/ 139702 w 152402"/>
              <a:gd name="connsiteY1" fmla="*/ 546550 h 667266"/>
              <a:gd name="connsiteX2" fmla="*/ 136527 w 152402"/>
              <a:gd name="connsiteY2" fmla="*/ 371925 h 667266"/>
              <a:gd name="connsiteX3" fmla="*/ 104777 w 152402"/>
              <a:gd name="connsiteY3" fmla="*/ 543375 h 667266"/>
              <a:gd name="connsiteX4" fmla="*/ 2 w 152402"/>
              <a:gd name="connsiteY4" fmla="*/ 667200 h 667266"/>
              <a:gd name="connsiteX5" fmla="*/ 101602 w 152402"/>
              <a:gd name="connsiteY5" fmla="*/ 527500 h 667266"/>
              <a:gd name="connsiteX6" fmla="*/ 139702 w 152402"/>
              <a:gd name="connsiteY6" fmla="*/ 454475 h 667266"/>
              <a:gd name="connsiteX7" fmla="*/ 152402 w 152402"/>
              <a:gd name="connsiteY7" fmla="*/ 450 h 6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2" h="667266">
                <a:moveTo>
                  <a:pt x="152402" y="450"/>
                </a:moveTo>
                <a:cubicBezTo>
                  <a:pt x="152402" y="15796"/>
                  <a:pt x="142348" y="484638"/>
                  <a:pt x="139702" y="546550"/>
                </a:cubicBezTo>
                <a:cubicBezTo>
                  <a:pt x="137056" y="608462"/>
                  <a:pt x="142348" y="372454"/>
                  <a:pt x="136527" y="371925"/>
                </a:cubicBezTo>
                <a:cubicBezTo>
                  <a:pt x="130706" y="371396"/>
                  <a:pt x="127531" y="494163"/>
                  <a:pt x="104777" y="543375"/>
                </a:cubicBezTo>
                <a:cubicBezTo>
                  <a:pt x="82023" y="592588"/>
                  <a:pt x="531" y="669846"/>
                  <a:pt x="2" y="667200"/>
                </a:cubicBezTo>
                <a:cubicBezTo>
                  <a:pt x="-527" y="664554"/>
                  <a:pt x="78319" y="562954"/>
                  <a:pt x="101602" y="527500"/>
                </a:cubicBezTo>
                <a:cubicBezTo>
                  <a:pt x="124885" y="492046"/>
                  <a:pt x="127531" y="542317"/>
                  <a:pt x="139702" y="454475"/>
                </a:cubicBezTo>
                <a:cubicBezTo>
                  <a:pt x="151873" y="366633"/>
                  <a:pt x="152402" y="-14896"/>
                  <a:pt x="15240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AC13813-5844-44D7-0C75-C86A0B70DF72}"/>
              </a:ext>
            </a:extLst>
          </p:cNvPr>
          <p:cNvSpPr/>
          <p:nvPr/>
        </p:nvSpPr>
        <p:spPr>
          <a:xfrm>
            <a:off x="3618127" y="4096421"/>
            <a:ext cx="226298" cy="417825"/>
          </a:xfrm>
          <a:custGeom>
            <a:avLst/>
            <a:gdLst>
              <a:gd name="connsiteX0" fmla="*/ 7723 w 226298"/>
              <a:gd name="connsiteY0" fmla="*/ 18379 h 417825"/>
              <a:gd name="connsiteX1" fmla="*/ 223623 w 226298"/>
              <a:gd name="connsiteY1" fmla="*/ 415254 h 417825"/>
              <a:gd name="connsiteX2" fmla="*/ 131548 w 226298"/>
              <a:gd name="connsiteY2" fmla="*/ 196179 h 417825"/>
              <a:gd name="connsiteX3" fmla="*/ 179173 w 226298"/>
              <a:gd name="connsiteY3" fmla="*/ 339054 h 417825"/>
              <a:gd name="connsiteX4" fmla="*/ 58523 w 226298"/>
              <a:gd name="connsiteY4" fmla="*/ 91404 h 417825"/>
              <a:gd name="connsiteX5" fmla="*/ 7723 w 226298"/>
              <a:gd name="connsiteY5" fmla="*/ 18379 h 4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98" h="417825">
                <a:moveTo>
                  <a:pt x="7723" y="18379"/>
                </a:moveTo>
                <a:cubicBezTo>
                  <a:pt x="35240" y="72354"/>
                  <a:pt x="202986" y="385621"/>
                  <a:pt x="223623" y="415254"/>
                </a:cubicBezTo>
                <a:cubicBezTo>
                  <a:pt x="244260" y="444887"/>
                  <a:pt x="138956" y="208879"/>
                  <a:pt x="131548" y="196179"/>
                </a:cubicBezTo>
                <a:cubicBezTo>
                  <a:pt x="124140" y="183479"/>
                  <a:pt x="191344" y="356516"/>
                  <a:pt x="179173" y="339054"/>
                </a:cubicBezTo>
                <a:cubicBezTo>
                  <a:pt x="167002" y="321592"/>
                  <a:pt x="83923" y="141146"/>
                  <a:pt x="58523" y="91404"/>
                </a:cubicBezTo>
                <a:cubicBezTo>
                  <a:pt x="33123" y="41662"/>
                  <a:pt x="-19794" y="-35596"/>
                  <a:pt x="7723" y="1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057F883-5FE6-1E37-7438-3C86E20163F2}"/>
              </a:ext>
            </a:extLst>
          </p:cNvPr>
          <p:cNvSpPr/>
          <p:nvPr/>
        </p:nvSpPr>
        <p:spPr>
          <a:xfrm>
            <a:off x="4501713" y="4283073"/>
            <a:ext cx="89337" cy="322729"/>
          </a:xfrm>
          <a:custGeom>
            <a:avLst/>
            <a:gdLst>
              <a:gd name="connsiteX0" fmla="*/ 44887 w 89337"/>
              <a:gd name="connsiteY0" fmla="*/ 2 h 322729"/>
              <a:gd name="connsiteX1" fmla="*/ 63937 w 89337"/>
              <a:gd name="connsiteY1" fmla="*/ 149227 h 322729"/>
              <a:gd name="connsiteX2" fmla="*/ 437 w 89337"/>
              <a:gd name="connsiteY2" fmla="*/ 320677 h 322729"/>
              <a:gd name="connsiteX3" fmla="*/ 38537 w 89337"/>
              <a:gd name="connsiteY3" fmla="*/ 238127 h 322729"/>
              <a:gd name="connsiteX4" fmla="*/ 89337 w 89337"/>
              <a:gd name="connsiteY4" fmla="*/ 152402 h 322729"/>
              <a:gd name="connsiteX5" fmla="*/ 44887 w 89337"/>
              <a:gd name="connsiteY5" fmla="*/ 2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7" h="322729">
                <a:moveTo>
                  <a:pt x="44887" y="2"/>
                </a:moveTo>
                <a:cubicBezTo>
                  <a:pt x="40654" y="-527"/>
                  <a:pt x="71345" y="95781"/>
                  <a:pt x="63937" y="149227"/>
                </a:cubicBezTo>
                <a:cubicBezTo>
                  <a:pt x="56529" y="202673"/>
                  <a:pt x="4670" y="305860"/>
                  <a:pt x="437" y="320677"/>
                </a:cubicBezTo>
                <a:cubicBezTo>
                  <a:pt x="-3796" y="335494"/>
                  <a:pt x="23720" y="266173"/>
                  <a:pt x="38537" y="238127"/>
                </a:cubicBezTo>
                <a:cubicBezTo>
                  <a:pt x="53354" y="210081"/>
                  <a:pt x="89337" y="189444"/>
                  <a:pt x="89337" y="152402"/>
                </a:cubicBezTo>
                <a:cubicBezTo>
                  <a:pt x="89337" y="115360"/>
                  <a:pt x="49120" y="531"/>
                  <a:pt x="448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6F865F-A2C2-1361-185D-0ECEC4FB78C1}"/>
              </a:ext>
            </a:extLst>
          </p:cNvPr>
          <p:cNvSpPr/>
          <p:nvPr/>
        </p:nvSpPr>
        <p:spPr>
          <a:xfrm>
            <a:off x="4609072" y="4285761"/>
            <a:ext cx="242363" cy="312341"/>
          </a:xfrm>
          <a:custGeom>
            <a:avLst/>
            <a:gdLst>
              <a:gd name="connsiteX0" fmla="*/ 242328 w 242363"/>
              <a:gd name="connsiteY0" fmla="*/ 489 h 312341"/>
              <a:gd name="connsiteX1" fmla="*/ 1028 w 242363"/>
              <a:gd name="connsiteY1" fmla="*/ 311639 h 312341"/>
              <a:gd name="connsiteX2" fmla="*/ 150253 w 242363"/>
              <a:gd name="connsiteY2" fmla="*/ 89389 h 312341"/>
              <a:gd name="connsiteX3" fmla="*/ 20078 w 242363"/>
              <a:gd name="connsiteY3" fmla="*/ 235439 h 312341"/>
              <a:gd name="connsiteX4" fmla="*/ 242328 w 242363"/>
              <a:gd name="connsiteY4" fmla="*/ 489 h 3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63" h="312341">
                <a:moveTo>
                  <a:pt x="242328" y="489"/>
                </a:moveTo>
                <a:cubicBezTo>
                  <a:pt x="239153" y="13189"/>
                  <a:pt x="16374" y="296822"/>
                  <a:pt x="1028" y="311639"/>
                </a:cubicBezTo>
                <a:cubicBezTo>
                  <a:pt x="-14318" y="326456"/>
                  <a:pt x="147078" y="102089"/>
                  <a:pt x="150253" y="89389"/>
                </a:cubicBezTo>
                <a:cubicBezTo>
                  <a:pt x="153428" y="76689"/>
                  <a:pt x="5261" y="244435"/>
                  <a:pt x="20078" y="235439"/>
                </a:cubicBezTo>
                <a:cubicBezTo>
                  <a:pt x="34895" y="226443"/>
                  <a:pt x="245503" y="-12211"/>
                  <a:pt x="242328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96ABC09-1693-DF3E-0B85-6670BFB5949F}"/>
              </a:ext>
            </a:extLst>
          </p:cNvPr>
          <p:cNvSpPr/>
          <p:nvPr/>
        </p:nvSpPr>
        <p:spPr>
          <a:xfrm>
            <a:off x="4845036" y="3977920"/>
            <a:ext cx="114403" cy="267058"/>
          </a:xfrm>
          <a:custGeom>
            <a:avLst/>
            <a:gdLst>
              <a:gd name="connsiteX0" fmla="*/ 14 w 114403"/>
              <a:gd name="connsiteY0" fmla="*/ 70205 h 267058"/>
              <a:gd name="connsiteX1" fmla="*/ 60339 w 114403"/>
              <a:gd name="connsiteY1" fmla="*/ 159105 h 267058"/>
              <a:gd name="connsiteX2" fmla="*/ 31764 w 114403"/>
              <a:gd name="connsiteY2" fmla="*/ 267055 h 267058"/>
              <a:gd name="connsiteX3" fmla="*/ 53989 w 114403"/>
              <a:gd name="connsiteY3" fmla="*/ 162280 h 267058"/>
              <a:gd name="connsiteX4" fmla="*/ 114314 w 114403"/>
              <a:gd name="connsiteY4" fmla="*/ 355 h 267058"/>
              <a:gd name="connsiteX5" fmla="*/ 66689 w 114403"/>
              <a:gd name="connsiteY5" fmla="*/ 117830 h 267058"/>
              <a:gd name="connsiteX6" fmla="*/ 14 w 114403"/>
              <a:gd name="connsiteY6" fmla="*/ 70205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03" h="267058">
                <a:moveTo>
                  <a:pt x="14" y="70205"/>
                </a:moveTo>
                <a:cubicBezTo>
                  <a:pt x="-1044" y="77084"/>
                  <a:pt x="55047" y="126297"/>
                  <a:pt x="60339" y="159105"/>
                </a:cubicBezTo>
                <a:cubicBezTo>
                  <a:pt x="65631" y="191913"/>
                  <a:pt x="32822" y="266526"/>
                  <a:pt x="31764" y="267055"/>
                </a:cubicBezTo>
                <a:cubicBezTo>
                  <a:pt x="30706" y="267584"/>
                  <a:pt x="40231" y="206730"/>
                  <a:pt x="53989" y="162280"/>
                </a:cubicBezTo>
                <a:cubicBezTo>
                  <a:pt x="67747" y="117830"/>
                  <a:pt x="112197" y="7763"/>
                  <a:pt x="114314" y="355"/>
                </a:cubicBezTo>
                <a:cubicBezTo>
                  <a:pt x="116431" y="-7053"/>
                  <a:pt x="80447" y="103542"/>
                  <a:pt x="66689" y="117830"/>
                </a:cubicBezTo>
                <a:cubicBezTo>
                  <a:pt x="52931" y="132118"/>
                  <a:pt x="1072" y="63326"/>
                  <a:pt x="14" y="7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78F0F21-F875-7DBD-81E0-CEC44E441E41}"/>
              </a:ext>
            </a:extLst>
          </p:cNvPr>
          <p:cNvSpPr/>
          <p:nvPr/>
        </p:nvSpPr>
        <p:spPr>
          <a:xfrm>
            <a:off x="3517304" y="3762349"/>
            <a:ext cx="84642" cy="337268"/>
          </a:xfrm>
          <a:custGeom>
            <a:avLst/>
            <a:gdLst>
              <a:gd name="connsiteX0" fmla="*/ 41871 w 84642"/>
              <a:gd name="connsiteY0" fmla="*/ 26 h 337268"/>
              <a:gd name="connsiteX1" fmla="*/ 25996 w 84642"/>
              <a:gd name="connsiteY1" fmla="*/ 161951 h 337268"/>
              <a:gd name="connsiteX2" fmla="*/ 29171 w 84642"/>
              <a:gd name="connsiteY2" fmla="*/ 244501 h 337268"/>
              <a:gd name="connsiteX3" fmla="*/ 29171 w 84642"/>
              <a:gd name="connsiteY3" fmla="*/ 181001 h 337268"/>
              <a:gd name="connsiteX4" fmla="*/ 83146 w 84642"/>
              <a:gd name="connsiteY4" fmla="*/ 333401 h 337268"/>
              <a:gd name="connsiteX5" fmla="*/ 64096 w 84642"/>
              <a:gd name="connsiteY5" fmla="*/ 279426 h 337268"/>
              <a:gd name="connsiteX6" fmla="*/ 6946 w 84642"/>
              <a:gd name="connsiteY6" fmla="*/ 146076 h 337268"/>
              <a:gd name="connsiteX7" fmla="*/ 3771 w 84642"/>
              <a:gd name="connsiteY7" fmla="*/ 174651 h 337268"/>
              <a:gd name="connsiteX8" fmla="*/ 41871 w 84642"/>
              <a:gd name="connsiteY8" fmla="*/ 26 h 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42" h="337268">
                <a:moveTo>
                  <a:pt x="41871" y="26"/>
                </a:moveTo>
                <a:cubicBezTo>
                  <a:pt x="45575" y="-2091"/>
                  <a:pt x="28113" y="121205"/>
                  <a:pt x="25996" y="161951"/>
                </a:cubicBezTo>
                <a:cubicBezTo>
                  <a:pt x="23879" y="202697"/>
                  <a:pt x="28642" y="241326"/>
                  <a:pt x="29171" y="244501"/>
                </a:cubicBezTo>
                <a:cubicBezTo>
                  <a:pt x="29700" y="247676"/>
                  <a:pt x="20175" y="166184"/>
                  <a:pt x="29171" y="181001"/>
                </a:cubicBezTo>
                <a:cubicBezTo>
                  <a:pt x="38167" y="195818"/>
                  <a:pt x="77325" y="316997"/>
                  <a:pt x="83146" y="333401"/>
                </a:cubicBezTo>
                <a:cubicBezTo>
                  <a:pt x="88967" y="349805"/>
                  <a:pt x="76796" y="310647"/>
                  <a:pt x="64096" y="279426"/>
                </a:cubicBezTo>
                <a:cubicBezTo>
                  <a:pt x="51396" y="248205"/>
                  <a:pt x="17000" y="163538"/>
                  <a:pt x="6946" y="146076"/>
                </a:cubicBezTo>
                <a:cubicBezTo>
                  <a:pt x="-3108" y="128614"/>
                  <a:pt x="-462" y="195288"/>
                  <a:pt x="3771" y="174651"/>
                </a:cubicBezTo>
                <a:cubicBezTo>
                  <a:pt x="8004" y="154014"/>
                  <a:pt x="38167" y="2143"/>
                  <a:pt x="418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B0E2CFC-6354-741A-51E6-F886BB854414}"/>
              </a:ext>
            </a:extLst>
          </p:cNvPr>
          <p:cNvSpPr/>
          <p:nvPr/>
        </p:nvSpPr>
        <p:spPr>
          <a:xfrm>
            <a:off x="4584384" y="4038599"/>
            <a:ext cx="61022" cy="187745"/>
          </a:xfrm>
          <a:custGeom>
            <a:avLst/>
            <a:gdLst>
              <a:gd name="connsiteX0" fmla="*/ 60641 w 61022"/>
              <a:gd name="connsiteY0" fmla="*/ 60326 h 187745"/>
              <a:gd name="connsiteX1" fmla="*/ 25716 w 61022"/>
              <a:gd name="connsiteY1" fmla="*/ 133351 h 187745"/>
              <a:gd name="connsiteX2" fmla="*/ 19366 w 61022"/>
              <a:gd name="connsiteY2" fmla="*/ 187326 h 187745"/>
              <a:gd name="connsiteX3" fmla="*/ 22541 w 61022"/>
              <a:gd name="connsiteY3" fmla="*/ 149226 h 187745"/>
              <a:gd name="connsiteX4" fmla="*/ 22541 w 61022"/>
              <a:gd name="connsiteY4" fmla="*/ 1 h 187745"/>
              <a:gd name="connsiteX5" fmla="*/ 316 w 61022"/>
              <a:gd name="connsiteY5" fmla="*/ 152401 h 187745"/>
              <a:gd name="connsiteX6" fmla="*/ 60641 w 61022"/>
              <a:gd name="connsiteY6" fmla="*/ 60326 h 1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2" h="187745">
                <a:moveTo>
                  <a:pt x="60641" y="60326"/>
                </a:moveTo>
                <a:cubicBezTo>
                  <a:pt x="64874" y="57151"/>
                  <a:pt x="32595" y="112185"/>
                  <a:pt x="25716" y="133351"/>
                </a:cubicBezTo>
                <a:cubicBezTo>
                  <a:pt x="18837" y="154517"/>
                  <a:pt x="19895" y="184680"/>
                  <a:pt x="19366" y="187326"/>
                </a:cubicBezTo>
                <a:cubicBezTo>
                  <a:pt x="18837" y="189972"/>
                  <a:pt x="22012" y="180447"/>
                  <a:pt x="22541" y="149226"/>
                </a:cubicBezTo>
                <a:cubicBezTo>
                  <a:pt x="23070" y="118005"/>
                  <a:pt x="26245" y="-528"/>
                  <a:pt x="22541" y="1"/>
                </a:cubicBezTo>
                <a:cubicBezTo>
                  <a:pt x="18837" y="530"/>
                  <a:pt x="-2859" y="135468"/>
                  <a:pt x="316" y="152401"/>
                </a:cubicBezTo>
                <a:cubicBezTo>
                  <a:pt x="3491" y="169334"/>
                  <a:pt x="56408" y="63501"/>
                  <a:pt x="60641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2C20CC9-127D-0D57-9CBE-9CB5A9EC107A}"/>
              </a:ext>
            </a:extLst>
          </p:cNvPr>
          <p:cNvSpPr/>
          <p:nvPr/>
        </p:nvSpPr>
        <p:spPr>
          <a:xfrm>
            <a:off x="4486115" y="4102057"/>
            <a:ext cx="308891" cy="200229"/>
          </a:xfrm>
          <a:custGeom>
            <a:avLst/>
            <a:gdLst>
              <a:gd name="connsiteX0" fmla="*/ 276385 w 308891"/>
              <a:gd name="connsiteY0" fmla="*/ 43 h 200229"/>
              <a:gd name="connsiteX1" fmla="*/ 292260 w 308891"/>
              <a:gd name="connsiteY1" fmla="*/ 63543 h 200229"/>
              <a:gd name="connsiteX2" fmla="*/ 184310 w 308891"/>
              <a:gd name="connsiteY2" fmla="*/ 117518 h 200229"/>
              <a:gd name="connsiteX3" fmla="*/ 250985 w 308891"/>
              <a:gd name="connsiteY3" fmla="*/ 98468 h 200229"/>
              <a:gd name="connsiteX4" fmla="*/ 160 w 308891"/>
              <a:gd name="connsiteY4" fmla="*/ 200068 h 200229"/>
              <a:gd name="connsiteX5" fmla="*/ 209710 w 308891"/>
              <a:gd name="connsiteY5" fmla="*/ 123868 h 200229"/>
              <a:gd name="connsiteX6" fmla="*/ 308135 w 308891"/>
              <a:gd name="connsiteY6" fmla="*/ 88943 h 200229"/>
              <a:gd name="connsiteX7" fmla="*/ 257335 w 308891"/>
              <a:gd name="connsiteY7" fmla="*/ 95293 h 200229"/>
              <a:gd name="connsiteX8" fmla="*/ 298610 w 308891"/>
              <a:gd name="connsiteY8" fmla="*/ 54018 h 200229"/>
              <a:gd name="connsiteX9" fmla="*/ 276385 w 308891"/>
              <a:gd name="connsiteY9" fmla="*/ 43 h 2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91" h="200229">
                <a:moveTo>
                  <a:pt x="276385" y="43"/>
                </a:moveTo>
                <a:cubicBezTo>
                  <a:pt x="275327" y="1631"/>
                  <a:pt x="307606" y="43964"/>
                  <a:pt x="292260" y="63543"/>
                </a:cubicBezTo>
                <a:cubicBezTo>
                  <a:pt x="276914" y="83122"/>
                  <a:pt x="191189" y="111697"/>
                  <a:pt x="184310" y="117518"/>
                </a:cubicBezTo>
                <a:cubicBezTo>
                  <a:pt x="177431" y="123339"/>
                  <a:pt x="281677" y="84710"/>
                  <a:pt x="250985" y="98468"/>
                </a:cubicBezTo>
                <a:cubicBezTo>
                  <a:pt x="220293" y="112226"/>
                  <a:pt x="7039" y="195835"/>
                  <a:pt x="160" y="200068"/>
                </a:cubicBezTo>
                <a:cubicBezTo>
                  <a:pt x="-6719" y="204301"/>
                  <a:pt x="209710" y="123868"/>
                  <a:pt x="209710" y="123868"/>
                </a:cubicBezTo>
                <a:cubicBezTo>
                  <a:pt x="261039" y="105347"/>
                  <a:pt x="300198" y="93706"/>
                  <a:pt x="308135" y="88943"/>
                </a:cubicBezTo>
                <a:cubicBezTo>
                  <a:pt x="316073" y="84181"/>
                  <a:pt x="258922" y="101114"/>
                  <a:pt x="257335" y="95293"/>
                </a:cubicBezTo>
                <a:cubicBezTo>
                  <a:pt x="255747" y="89472"/>
                  <a:pt x="296493" y="67247"/>
                  <a:pt x="298610" y="54018"/>
                </a:cubicBezTo>
                <a:cubicBezTo>
                  <a:pt x="300727" y="40789"/>
                  <a:pt x="277443" y="-1545"/>
                  <a:pt x="27638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741D274-DD1E-15BA-46B7-7F57C2996931}"/>
              </a:ext>
            </a:extLst>
          </p:cNvPr>
          <p:cNvSpPr/>
          <p:nvPr/>
        </p:nvSpPr>
        <p:spPr>
          <a:xfrm>
            <a:off x="4370776" y="4296497"/>
            <a:ext cx="504954" cy="571688"/>
          </a:xfrm>
          <a:custGeom>
            <a:avLst/>
            <a:gdLst>
              <a:gd name="connsiteX0" fmla="*/ 7549 w 504954"/>
              <a:gd name="connsiteY0" fmla="*/ 564428 h 571688"/>
              <a:gd name="connsiteX1" fmla="*/ 502849 w 504954"/>
              <a:gd name="connsiteY1" fmla="*/ 50078 h 571688"/>
              <a:gd name="connsiteX2" fmla="*/ 188524 w 504954"/>
              <a:gd name="connsiteY2" fmla="*/ 351703 h 571688"/>
              <a:gd name="connsiteX3" fmla="*/ 255199 w 504954"/>
              <a:gd name="connsiteY3" fmla="*/ 221528 h 571688"/>
              <a:gd name="connsiteX4" fmla="*/ 299649 w 504954"/>
              <a:gd name="connsiteY4" fmla="*/ 2453 h 571688"/>
              <a:gd name="connsiteX5" fmla="*/ 178999 w 504954"/>
              <a:gd name="connsiteY5" fmla="*/ 377103 h 571688"/>
              <a:gd name="connsiteX6" fmla="*/ 290124 w 504954"/>
              <a:gd name="connsiteY6" fmla="*/ 18328 h 571688"/>
              <a:gd name="connsiteX7" fmla="*/ 207574 w 504954"/>
              <a:gd name="connsiteY7" fmla="*/ 332653 h 571688"/>
              <a:gd name="connsiteX8" fmla="*/ 7549 w 504954"/>
              <a:gd name="connsiteY8" fmla="*/ 564428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54" h="571688">
                <a:moveTo>
                  <a:pt x="7549" y="564428"/>
                </a:moveTo>
                <a:cubicBezTo>
                  <a:pt x="56762" y="517332"/>
                  <a:pt x="472687" y="85532"/>
                  <a:pt x="502849" y="50078"/>
                </a:cubicBezTo>
                <a:cubicBezTo>
                  <a:pt x="533011" y="14624"/>
                  <a:pt x="229799" y="323128"/>
                  <a:pt x="188524" y="351703"/>
                </a:cubicBezTo>
                <a:cubicBezTo>
                  <a:pt x="147249" y="380278"/>
                  <a:pt x="236678" y="279736"/>
                  <a:pt x="255199" y="221528"/>
                </a:cubicBezTo>
                <a:cubicBezTo>
                  <a:pt x="273720" y="163320"/>
                  <a:pt x="312349" y="-23476"/>
                  <a:pt x="299649" y="2453"/>
                </a:cubicBezTo>
                <a:cubicBezTo>
                  <a:pt x="286949" y="28382"/>
                  <a:pt x="180587" y="374457"/>
                  <a:pt x="178999" y="377103"/>
                </a:cubicBezTo>
                <a:cubicBezTo>
                  <a:pt x="177412" y="379749"/>
                  <a:pt x="285362" y="25736"/>
                  <a:pt x="290124" y="18328"/>
                </a:cubicBezTo>
                <a:cubicBezTo>
                  <a:pt x="294887" y="10920"/>
                  <a:pt x="250966" y="247986"/>
                  <a:pt x="207574" y="332653"/>
                </a:cubicBezTo>
                <a:cubicBezTo>
                  <a:pt x="164182" y="417320"/>
                  <a:pt x="-41664" y="611524"/>
                  <a:pt x="7549" y="56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42E10A9-FA19-B0B7-DE3B-CA575FBFAE33}"/>
              </a:ext>
            </a:extLst>
          </p:cNvPr>
          <p:cNvSpPr/>
          <p:nvPr/>
        </p:nvSpPr>
        <p:spPr>
          <a:xfrm>
            <a:off x="4820107" y="4000497"/>
            <a:ext cx="145822" cy="418043"/>
          </a:xfrm>
          <a:custGeom>
            <a:avLst/>
            <a:gdLst>
              <a:gd name="connsiteX0" fmla="*/ 145593 w 145822"/>
              <a:gd name="connsiteY0" fmla="*/ 3 h 418043"/>
              <a:gd name="connsiteX1" fmla="*/ 88443 w 145822"/>
              <a:gd name="connsiteY1" fmla="*/ 257178 h 418043"/>
              <a:gd name="connsiteX2" fmla="*/ 110668 w 145822"/>
              <a:gd name="connsiteY2" fmla="*/ 203203 h 418043"/>
              <a:gd name="connsiteX3" fmla="*/ 2718 w 145822"/>
              <a:gd name="connsiteY3" fmla="*/ 412753 h 418043"/>
              <a:gd name="connsiteX4" fmla="*/ 37643 w 145822"/>
              <a:gd name="connsiteY4" fmla="*/ 339728 h 418043"/>
              <a:gd name="connsiteX5" fmla="*/ 94793 w 145822"/>
              <a:gd name="connsiteY5" fmla="*/ 171453 h 418043"/>
              <a:gd name="connsiteX6" fmla="*/ 63043 w 145822"/>
              <a:gd name="connsiteY6" fmla="*/ 263528 h 418043"/>
              <a:gd name="connsiteX7" fmla="*/ 145593 w 145822"/>
              <a:gd name="connsiteY7" fmla="*/ 3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22" h="418043">
                <a:moveTo>
                  <a:pt x="145593" y="3"/>
                </a:moveTo>
                <a:cubicBezTo>
                  <a:pt x="149826" y="-1055"/>
                  <a:pt x="94264" y="223311"/>
                  <a:pt x="88443" y="257178"/>
                </a:cubicBezTo>
                <a:cubicBezTo>
                  <a:pt x="82622" y="291045"/>
                  <a:pt x="124955" y="177274"/>
                  <a:pt x="110668" y="203203"/>
                </a:cubicBezTo>
                <a:cubicBezTo>
                  <a:pt x="96381" y="229132"/>
                  <a:pt x="14889" y="389999"/>
                  <a:pt x="2718" y="412753"/>
                </a:cubicBezTo>
                <a:cubicBezTo>
                  <a:pt x="-9453" y="435507"/>
                  <a:pt x="22297" y="379945"/>
                  <a:pt x="37643" y="339728"/>
                </a:cubicBezTo>
                <a:cubicBezTo>
                  <a:pt x="52989" y="299511"/>
                  <a:pt x="90560" y="184153"/>
                  <a:pt x="94793" y="171453"/>
                </a:cubicBezTo>
                <a:cubicBezTo>
                  <a:pt x="99026" y="158753"/>
                  <a:pt x="59339" y="287341"/>
                  <a:pt x="63043" y="263528"/>
                </a:cubicBezTo>
                <a:cubicBezTo>
                  <a:pt x="66747" y="239716"/>
                  <a:pt x="141360" y="1061"/>
                  <a:pt x="1455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2FB67B2-EDB9-E03F-7736-3791F52CE6FC}"/>
              </a:ext>
            </a:extLst>
          </p:cNvPr>
          <p:cNvSpPr/>
          <p:nvPr/>
        </p:nvSpPr>
        <p:spPr>
          <a:xfrm>
            <a:off x="4032161" y="3565500"/>
            <a:ext cx="343013" cy="111166"/>
          </a:xfrm>
          <a:custGeom>
            <a:avLst/>
            <a:gdLst>
              <a:gd name="connsiteX0" fmla="*/ 89 w 343013"/>
              <a:gd name="connsiteY0" fmla="*/ 63525 h 111166"/>
              <a:gd name="connsiteX1" fmla="*/ 117564 w 343013"/>
              <a:gd name="connsiteY1" fmla="*/ 41300 h 111166"/>
              <a:gd name="connsiteX2" fmla="*/ 228689 w 343013"/>
              <a:gd name="connsiteY2" fmla="*/ 63525 h 111166"/>
              <a:gd name="connsiteX3" fmla="*/ 206464 w 343013"/>
              <a:gd name="connsiteY3" fmla="*/ 38125 h 111166"/>
              <a:gd name="connsiteX4" fmla="*/ 342989 w 343013"/>
              <a:gd name="connsiteY4" fmla="*/ 111150 h 111166"/>
              <a:gd name="connsiteX5" fmla="*/ 215989 w 343013"/>
              <a:gd name="connsiteY5" fmla="*/ 44475 h 111166"/>
              <a:gd name="connsiteX6" fmla="*/ 28664 w 343013"/>
              <a:gd name="connsiteY6" fmla="*/ 25 h 111166"/>
              <a:gd name="connsiteX7" fmla="*/ 193764 w 343013"/>
              <a:gd name="connsiteY7" fmla="*/ 38125 h 111166"/>
              <a:gd name="connsiteX8" fmla="*/ 136614 w 343013"/>
              <a:gd name="connsiteY8" fmla="*/ 38125 h 111166"/>
              <a:gd name="connsiteX9" fmla="*/ 89 w 343013"/>
              <a:gd name="connsiteY9" fmla="*/ 63525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13" h="111166">
                <a:moveTo>
                  <a:pt x="89" y="63525"/>
                </a:moveTo>
                <a:cubicBezTo>
                  <a:pt x="-3086" y="64054"/>
                  <a:pt x="79464" y="41300"/>
                  <a:pt x="117564" y="41300"/>
                </a:cubicBezTo>
                <a:cubicBezTo>
                  <a:pt x="155664" y="41300"/>
                  <a:pt x="213872" y="64054"/>
                  <a:pt x="228689" y="63525"/>
                </a:cubicBezTo>
                <a:cubicBezTo>
                  <a:pt x="243506" y="62996"/>
                  <a:pt x="187414" y="30188"/>
                  <a:pt x="206464" y="38125"/>
                </a:cubicBezTo>
                <a:cubicBezTo>
                  <a:pt x="225514" y="46062"/>
                  <a:pt x="341401" y="110092"/>
                  <a:pt x="342989" y="111150"/>
                </a:cubicBezTo>
                <a:cubicBezTo>
                  <a:pt x="344577" y="112208"/>
                  <a:pt x="268376" y="62996"/>
                  <a:pt x="215989" y="44475"/>
                </a:cubicBezTo>
                <a:cubicBezTo>
                  <a:pt x="163602" y="25954"/>
                  <a:pt x="32368" y="1083"/>
                  <a:pt x="28664" y="25"/>
                </a:cubicBezTo>
                <a:cubicBezTo>
                  <a:pt x="24960" y="-1033"/>
                  <a:pt x="175772" y="31775"/>
                  <a:pt x="193764" y="38125"/>
                </a:cubicBezTo>
                <a:cubicBezTo>
                  <a:pt x="211756" y="44475"/>
                  <a:pt x="165718" y="36008"/>
                  <a:pt x="136614" y="38125"/>
                </a:cubicBezTo>
                <a:cubicBezTo>
                  <a:pt x="107510" y="40242"/>
                  <a:pt x="3264" y="62996"/>
                  <a:pt x="89" y="63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1634E9-C72B-80B0-B13C-CB027668C66E}"/>
              </a:ext>
            </a:extLst>
          </p:cNvPr>
          <p:cNvSpPr/>
          <p:nvPr/>
        </p:nvSpPr>
        <p:spPr>
          <a:xfrm>
            <a:off x="3570915" y="3603426"/>
            <a:ext cx="171204" cy="96696"/>
          </a:xfrm>
          <a:custGeom>
            <a:avLst/>
            <a:gdLst>
              <a:gd name="connsiteX0" fmla="*/ 960 w 171204"/>
              <a:gd name="connsiteY0" fmla="*/ 199 h 96696"/>
              <a:gd name="connsiteX1" fmla="*/ 162885 w 171204"/>
              <a:gd name="connsiteY1" fmla="*/ 92274 h 96696"/>
              <a:gd name="connsiteX2" fmla="*/ 137485 w 171204"/>
              <a:gd name="connsiteY2" fmla="*/ 79574 h 96696"/>
              <a:gd name="connsiteX3" fmla="*/ 48585 w 171204"/>
              <a:gd name="connsiteY3" fmla="*/ 57349 h 96696"/>
              <a:gd name="connsiteX4" fmla="*/ 93035 w 171204"/>
              <a:gd name="connsiteY4" fmla="*/ 66874 h 96696"/>
              <a:gd name="connsiteX5" fmla="*/ 960 w 171204"/>
              <a:gd name="connsiteY5" fmla="*/ 199 h 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4" h="96696">
                <a:moveTo>
                  <a:pt x="960" y="199"/>
                </a:moveTo>
                <a:cubicBezTo>
                  <a:pt x="12602" y="4432"/>
                  <a:pt x="140131" y="79045"/>
                  <a:pt x="162885" y="92274"/>
                </a:cubicBezTo>
                <a:cubicBezTo>
                  <a:pt x="185639" y="105503"/>
                  <a:pt x="156535" y="85395"/>
                  <a:pt x="137485" y="79574"/>
                </a:cubicBezTo>
                <a:cubicBezTo>
                  <a:pt x="118435" y="73753"/>
                  <a:pt x="55993" y="59466"/>
                  <a:pt x="48585" y="57349"/>
                </a:cubicBezTo>
                <a:cubicBezTo>
                  <a:pt x="41177" y="55232"/>
                  <a:pt x="98856" y="73224"/>
                  <a:pt x="93035" y="66874"/>
                </a:cubicBezTo>
                <a:cubicBezTo>
                  <a:pt x="87214" y="60524"/>
                  <a:pt x="-10682" y="-4034"/>
                  <a:pt x="96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60BB7-6BB4-6E7D-C68E-9D186D63ED73}"/>
              </a:ext>
            </a:extLst>
          </p:cNvPr>
          <p:cNvSpPr/>
          <p:nvPr/>
        </p:nvSpPr>
        <p:spPr>
          <a:xfrm>
            <a:off x="3574975" y="3872987"/>
            <a:ext cx="139821" cy="235540"/>
          </a:xfrm>
          <a:custGeom>
            <a:avLst/>
            <a:gdLst>
              <a:gd name="connsiteX0" fmla="*/ 139775 w 139821"/>
              <a:gd name="connsiteY0" fmla="*/ 513 h 235540"/>
              <a:gd name="connsiteX1" fmla="*/ 95325 w 139821"/>
              <a:gd name="connsiteY1" fmla="*/ 156088 h 235540"/>
              <a:gd name="connsiteX2" fmla="*/ 101675 w 139821"/>
              <a:gd name="connsiteY2" fmla="*/ 235463 h 235540"/>
              <a:gd name="connsiteX3" fmla="*/ 101675 w 139821"/>
              <a:gd name="connsiteY3" fmla="*/ 171963 h 235540"/>
              <a:gd name="connsiteX4" fmla="*/ 101675 w 139821"/>
              <a:gd name="connsiteY4" fmla="*/ 130688 h 235540"/>
              <a:gd name="connsiteX5" fmla="*/ 75 w 139821"/>
              <a:gd name="connsiteY5" fmla="*/ 22738 h 235540"/>
              <a:gd name="connsiteX6" fmla="*/ 85800 w 139821"/>
              <a:gd name="connsiteY6" fmla="*/ 102113 h 235540"/>
              <a:gd name="connsiteX7" fmla="*/ 139775 w 139821"/>
              <a:gd name="connsiteY7" fmla="*/ 513 h 2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1" h="235540">
                <a:moveTo>
                  <a:pt x="139775" y="513"/>
                </a:moveTo>
                <a:cubicBezTo>
                  <a:pt x="141362" y="9509"/>
                  <a:pt x="101675" y="116930"/>
                  <a:pt x="95325" y="156088"/>
                </a:cubicBezTo>
                <a:cubicBezTo>
                  <a:pt x="88975" y="195246"/>
                  <a:pt x="100617" y="232817"/>
                  <a:pt x="101675" y="235463"/>
                </a:cubicBezTo>
                <a:cubicBezTo>
                  <a:pt x="102733" y="238109"/>
                  <a:pt x="101675" y="171963"/>
                  <a:pt x="101675" y="171963"/>
                </a:cubicBezTo>
                <a:cubicBezTo>
                  <a:pt x="101675" y="154501"/>
                  <a:pt x="118608" y="155559"/>
                  <a:pt x="101675" y="130688"/>
                </a:cubicBezTo>
                <a:cubicBezTo>
                  <a:pt x="84742" y="105817"/>
                  <a:pt x="2721" y="27500"/>
                  <a:pt x="75" y="22738"/>
                </a:cubicBezTo>
                <a:cubicBezTo>
                  <a:pt x="-2571" y="17976"/>
                  <a:pt x="65163" y="100526"/>
                  <a:pt x="85800" y="102113"/>
                </a:cubicBezTo>
                <a:cubicBezTo>
                  <a:pt x="106437" y="103700"/>
                  <a:pt x="138188" y="-8483"/>
                  <a:pt x="139775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60D14A9-D7C4-5FEA-2911-D7F96E52AF38}"/>
              </a:ext>
            </a:extLst>
          </p:cNvPr>
          <p:cNvSpPr/>
          <p:nvPr/>
        </p:nvSpPr>
        <p:spPr>
          <a:xfrm>
            <a:off x="3759065" y="3142665"/>
            <a:ext cx="71284" cy="342122"/>
          </a:xfrm>
          <a:custGeom>
            <a:avLst/>
            <a:gdLst>
              <a:gd name="connsiteX0" fmla="*/ 69985 w 71284"/>
              <a:gd name="connsiteY0" fmla="*/ 6935 h 342122"/>
              <a:gd name="connsiteX1" fmla="*/ 35060 w 71284"/>
              <a:gd name="connsiteY1" fmla="*/ 213310 h 342122"/>
              <a:gd name="connsiteX2" fmla="*/ 25535 w 71284"/>
              <a:gd name="connsiteY2" fmla="*/ 337135 h 342122"/>
              <a:gd name="connsiteX3" fmla="*/ 25535 w 71284"/>
              <a:gd name="connsiteY3" fmla="*/ 289510 h 342122"/>
              <a:gd name="connsiteX4" fmla="*/ 135 w 71284"/>
              <a:gd name="connsiteY4" fmla="*/ 35510 h 342122"/>
              <a:gd name="connsiteX5" fmla="*/ 38235 w 71284"/>
              <a:gd name="connsiteY5" fmla="*/ 318085 h 342122"/>
              <a:gd name="connsiteX6" fmla="*/ 31885 w 71284"/>
              <a:gd name="connsiteY6" fmla="*/ 159335 h 342122"/>
              <a:gd name="connsiteX7" fmla="*/ 60460 w 71284"/>
              <a:gd name="connsiteY7" fmla="*/ 57735 h 342122"/>
              <a:gd name="connsiteX8" fmla="*/ 69985 w 71284"/>
              <a:gd name="connsiteY8" fmla="*/ 6935 h 3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4" h="342122">
                <a:moveTo>
                  <a:pt x="69985" y="6935"/>
                </a:moveTo>
                <a:cubicBezTo>
                  <a:pt x="65752" y="32864"/>
                  <a:pt x="42468" y="158277"/>
                  <a:pt x="35060" y="213310"/>
                </a:cubicBezTo>
                <a:cubicBezTo>
                  <a:pt x="27652" y="268343"/>
                  <a:pt x="27122" y="324435"/>
                  <a:pt x="25535" y="337135"/>
                </a:cubicBezTo>
                <a:cubicBezTo>
                  <a:pt x="23948" y="349835"/>
                  <a:pt x="29768" y="339781"/>
                  <a:pt x="25535" y="289510"/>
                </a:cubicBezTo>
                <a:cubicBezTo>
                  <a:pt x="21302" y="239239"/>
                  <a:pt x="-1982" y="30748"/>
                  <a:pt x="135" y="35510"/>
                </a:cubicBezTo>
                <a:cubicBezTo>
                  <a:pt x="2252" y="40272"/>
                  <a:pt x="32943" y="297448"/>
                  <a:pt x="38235" y="318085"/>
                </a:cubicBezTo>
                <a:cubicBezTo>
                  <a:pt x="43527" y="338722"/>
                  <a:pt x="28181" y="202727"/>
                  <a:pt x="31885" y="159335"/>
                </a:cubicBezTo>
                <a:cubicBezTo>
                  <a:pt x="35589" y="115943"/>
                  <a:pt x="53581" y="81018"/>
                  <a:pt x="60460" y="57735"/>
                </a:cubicBezTo>
                <a:cubicBezTo>
                  <a:pt x="67339" y="34452"/>
                  <a:pt x="74218" y="-18994"/>
                  <a:pt x="69985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06B7378-6C09-1008-6943-D0548554FB30}"/>
              </a:ext>
            </a:extLst>
          </p:cNvPr>
          <p:cNvSpPr/>
          <p:nvPr/>
        </p:nvSpPr>
        <p:spPr>
          <a:xfrm>
            <a:off x="3847973" y="3073347"/>
            <a:ext cx="79502" cy="446818"/>
          </a:xfrm>
          <a:custGeom>
            <a:avLst/>
            <a:gdLst>
              <a:gd name="connsiteX0" fmla="*/ 79502 w 79502"/>
              <a:gd name="connsiteY0" fmla="*/ 53 h 446818"/>
              <a:gd name="connsiteX1" fmla="*/ 6477 w 79502"/>
              <a:gd name="connsiteY1" fmla="*/ 409628 h 446818"/>
              <a:gd name="connsiteX2" fmla="*/ 6477 w 79502"/>
              <a:gd name="connsiteY2" fmla="*/ 381053 h 446818"/>
              <a:gd name="connsiteX3" fmla="*/ 79502 w 79502"/>
              <a:gd name="connsiteY3" fmla="*/ 53 h 4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2" h="446818">
                <a:moveTo>
                  <a:pt x="79502" y="53"/>
                </a:moveTo>
                <a:cubicBezTo>
                  <a:pt x="79502" y="4815"/>
                  <a:pt x="18648" y="346128"/>
                  <a:pt x="6477" y="409628"/>
                </a:cubicBezTo>
                <a:cubicBezTo>
                  <a:pt x="-5694" y="473128"/>
                  <a:pt x="2244" y="449845"/>
                  <a:pt x="6477" y="381053"/>
                </a:cubicBezTo>
                <a:cubicBezTo>
                  <a:pt x="10710" y="312261"/>
                  <a:pt x="79502" y="-4709"/>
                  <a:pt x="7950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067F700-77D2-57F5-D625-7E061996A5F5}"/>
              </a:ext>
            </a:extLst>
          </p:cNvPr>
          <p:cNvSpPr/>
          <p:nvPr/>
        </p:nvSpPr>
        <p:spPr>
          <a:xfrm>
            <a:off x="3651235" y="3123834"/>
            <a:ext cx="82685" cy="359962"/>
          </a:xfrm>
          <a:custGeom>
            <a:avLst/>
            <a:gdLst>
              <a:gd name="connsiteX0" fmla="*/ 82565 w 82685"/>
              <a:gd name="connsiteY0" fmla="*/ 366 h 359962"/>
              <a:gd name="connsiteX1" fmla="*/ 57165 w 82685"/>
              <a:gd name="connsiteY1" fmla="*/ 270241 h 359962"/>
              <a:gd name="connsiteX2" fmla="*/ 76215 w 82685"/>
              <a:gd name="connsiteY2" fmla="*/ 359141 h 359962"/>
              <a:gd name="connsiteX3" fmla="*/ 66690 w 82685"/>
              <a:gd name="connsiteY3" fmla="*/ 308341 h 359962"/>
              <a:gd name="connsiteX4" fmla="*/ 15 w 82685"/>
              <a:gd name="connsiteY4" fmla="*/ 206741 h 359962"/>
              <a:gd name="connsiteX5" fmla="*/ 73040 w 82685"/>
              <a:gd name="connsiteY5" fmla="*/ 295641 h 359962"/>
              <a:gd name="connsiteX6" fmla="*/ 44465 w 82685"/>
              <a:gd name="connsiteY6" fmla="*/ 213091 h 359962"/>
              <a:gd name="connsiteX7" fmla="*/ 82565 w 82685"/>
              <a:gd name="connsiteY7" fmla="*/ 366 h 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85" h="359962">
                <a:moveTo>
                  <a:pt x="82565" y="366"/>
                </a:moveTo>
                <a:cubicBezTo>
                  <a:pt x="84682" y="9891"/>
                  <a:pt x="58223" y="210445"/>
                  <a:pt x="57165" y="270241"/>
                </a:cubicBezTo>
                <a:cubicBezTo>
                  <a:pt x="56107" y="330037"/>
                  <a:pt x="74627" y="352791"/>
                  <a:pt x="76215" y="359141"/>
                </a:cubicBezTo>
                <a:cubicBezTo>
                  <a:pt x="77802" y="365491"/>
                  <a:pt x="79390" y="333741"/>
                  <a:pt x="66690" y="308341"/>
                </a:cubicBezTo>
                <a:cubicBezTo>
                  <a:pt x="53990" y="282941"/>
                  <a:pt x="-1043" y="208858"/>
                  <a:pt x="15" y="206741"/>
                </a:cubicBezTo>
                <a:cubicBezTo>
                  <a:pt x="1073" y="204624"/>
                  <a:pt x="65632" y="294583"/>
                  <a:pt x="73040" y="295641"/>
                </a:cubicBezTo>
                <a:cubicBezTo>
                  <a:pt x="80448" y="296699"/>
                  <a:pt x="41819" y="256483"/>
                  <a:pt x="44465" y="213091"/>
                </a:cubicBezTo>
                <a:cubicBezTo>
                  <a:pt x="47111" y="169699"/>
                  <a:pt x="80448" y="-9159"/>
                  <a:pt x="825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0C5B44-8DEE-1AC4-86F8-42BC912EF415}"/>
              </a:ext>
            </a:extLst>
          </p:cNvPr>
          <p:cNvSpPr/>
          <p:nvPr/>
        </p:nvSpPr>
        <p:spPr>
          <a:xfrm>
            <a:off x="3971907" y="2993814"/>
            <a:ext cx="127089" cy="120912"/>
          </a:xfrm>
          <a:custGeom>
            <a:avLst/>
            <a:gdLst>
              <a:gd name="connsiteX0" fmla="*/ 18 w 127089"/>
              <a:gd name="connsiteY0" fmla="*/ 114511 h 120912"/>
              <a:gd name="connsiteX1" fmla="*/ 53993 w 127089"/>
              <a:gd name="connsiteY1" fmla="*/ 57361 h 120912"/>
              <a:gd name="connsiteX2" fmla="*/ 127018 w 127089"/>
              <a:gd name="connsiteY2" fmla="*/ 120861 h 120912"/>
              <a:gd name="connsiteX3" fmla="*/ 66693 w 127089"/>
              <a:gd name="connsiteY3" fmla="*/ 66886 h 120912"/>
              <a:gd name="connsiteX4" fmla="*/ 25418 w 127089"/>
              <a:gd name="connsiteY4" fmla="*/ 211 h 120912"/>
              <a:gd name="connsiteX5" fmla="*/ 47643 w 127089"/>
              <a:gd name="connsiteY5" fmla="*/ 47836 h 120912"/>
              <a:gd name="connsiteX6" fmla="*/ 18 w 127089"/>
              <a:gd name="connsiteY6" fmla="*/ 114511 h 1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89" h="120912">
                <a:moveTo>
                  <a:pt x="18" y="114511"/>
                </a:moveTo>
                <a:cubicBezTo>
                  <a:pt x="1076" y="116099"/>
                  <a:pt x="32826" y="56303"/>
                  <a:pt x="53993" y="57361"/>
                </a:cubicBezTo>
                <a:cubicBezTo>
                  <a:pt x="75160" y="58419"/>
                  <a:pt x="124901" y="119273"/>
                  <a:pt x="127018" y="120861"/>
                </a:cubicBezTo>
                <a:cubicBezTo>
                  <a:pt x="129135" y="122449"/>
                  <a:pt x="83626" y="86994"/>
                  <a:pt x="66693" y="66886"/>
                </a:cubicBezTo>
                <a:cubicBezTo>
                  <a:pt x="49760" y="46778"/>
                  <a:pt x="28593" y="3386"/>
                  <a:pt x="25418" y="211"/>
                </a:cubicBezTo>
                <a:cubicBezTo>
                  <a:pt x="22243" y="-2964"/>
                  <a:pt x="51876" y="30374"/>
                  <a:pt x="47643" y="47836"/>
                </a:cubicBezTo>
                <a:cubicBezTo>
                  <a:pt x="43410" y="65298"/>
                  <a:pt x="-1040" y="112923"/>
                  <a:pt x="18" y="11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D31E055-0296-1542-8F52-8BEBA2A96E4F}"/>
              </a:ext>
            </a:extLst>
          </p:cNvPr>
          <p:cNvSpPr/>
          <p:nvPr/>
        </p:nvSpPr>
        <p:spPr>
          <a:xfrm>
            <a:off x="3917451" y="3149178"/>
            <a:ext cx="128446" cy="245046"/>
          </a:xfrm>
          <a:custGeom>
            <a:avLst/>
            <a:gdLst>
              <a:gd name="connsiteX0" fmla="*/ 63999 w 128446"/>
              <a:gd name="connsiteY0" fmla="*/ 54397 h 245046"/>
              <a:gd name="connsiteX1" fmla="*/ 83049 w 128446"/>
              <a:gd name="connsiteY1" fmla="*/ 159172 h 245046"/>
              <a:gd name="connsiteX2" fmla="*/ 499 w 128446"/>
              <a:gd name="connsiteY2" fmla="*/ 244897 h 245046"/>
              <a:gd name="connsiteX3" fmla="*/ 51299 w 128446"/>
              <a:gd name="connsiteY3" fmla="*/ 178222 h 245046"/>
              <a:gd name="connsiteX4" fmla="*/ 108449 w 128446"/>
              <a:gd name="connsiteY4" fmla="*/ 114722 h 245046"/>
              <a:gd name="connsiteX5" fmla="*/ 127499 w 128446"/>
              <a:gd name="connsiteY5" fmla="*/ 422 h 245046"/>
              <a:gd name="connsiteX6" fmla="*/ 83049 w 128446"/>
              <a:gd name="connsiteY6" fmla="*/ 159172 h 245046"/>
              <a:gd name="connsiteX7" fmla="*/ 63999 w 128446"/>
              <a:gd name="connsiteY7" fmla="*/ 54397 h 2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6" h="245046">
                <a:moveTo>
                  <a:pt x="63999" y="54397"/>
                </a:moveTo>
                <a:cubicBezTo>
                  <a:pt x="63999" y="54397"/>
                  <a:pt x="93632" y="127422"/>
                  <a:pt x="83049" y="159172"/>
                </a:cubicBezTo>
                <a:cubicBezTo>
                  <a:pt x="72466" y="190922"/>
                  <a:pt x="5791" y="241722"/>
                  <a:pt x="499" y="244897"/>
                </a:cubicBezTo>
                <a:cubicBezTo>
                  <a:pt x="-4793" y="248072"/>
                  <a:pt x="33307" y="199918"/>
                  <a:pt x="51299" y="178222"/>
                </a:cubicBezTo>
                <a:cubicBezTo>
                  <a:pt x="69291" y="156526"/>
                  <a:pt x="95749" y="144355"/>
                  <a:pt x="108449" y="114722"/>
                </a:cubicBezTo>
                <a:cubicBezTo>
                  <a:pt x="121149" y="85089"/>
                  <a:pt x="131732" y="-6986"/>
                  <a:pt x="127499" y="422"/>
                </a:cubicBezTo>
                <a:cubicBezTo>
                  <a:pt x="123266" y="7830"/>
                  <a:pt x="92045" y="147001"/>
                  <a:pt x="83049" y="159172"/>
                </a:cubicBezTo>
                <a:cubicBezTo>
                  <a:pt x="74053" y="171343"/>
                  <a:pt x="63999" y="54397"/>
                  <a:pt x="63999" y="5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5152501-C73E-2C28-A1E7-6EB79BC6F90D}"/>
              </a:ext>
            </a:extLst>
          </p:cNvPr>
          <p:cNvSpPr/>
          <p:nvPr/>
        </p:nvSpPr>
        <p:spPr>
          <a:xfrm>
            <a:off x="4197296" y="3949466"/>
            <a:ext cx="131107" cy="178776"/>
          </a:xfrm>
          <a:custGeom>
            <a:avLst/>
            <a:gdLst>
              <a:gd name="connsiteX0" fmla="*/ 54 w 131107"/>
              <a:gd name="connsiteY0" fmla="*/ 234 h 178776"/>
              <a:gd name="connsiteX1" fmla="*/ 123879 w 131107"/>
              <a:gd name="connsiteY1" fmla="*/ 98659 h 178776"/>
              <a:gd name="connsiteX2" fmla="*/ 117529 w 131107"/>
              <a:gd name="connsiteY2" fmla="*/ 178034 h 178776"/>
              <a:gd name="connsiteX3" fmla="*/ 127054 w 131107"/>
              <a:gd name="connsiteY3" fmla="*/ 51034 h 178776"/>
              <a:gd name="connsiteX4" fmla="*/ 108004 w 131107"/>
              <a:gd name="connsiteY4" fmla="*/ 70084 h 178776"/>
              <a:gd name="connsiteX5" fmla="*/ 54 w 131107"/>
              <a:gd name="connsiteY5" fmla="*/ 234 h 1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7" h="178776">
                <a:moveTo>
                  <a:pt x="54" y="234"/>
                </a:moveTo>
                <a:cubicBezTo>
                  <a:pt x="2700" y="4996"/>
                  <a:pt x="104300" y="69026"/>
                  <a:pt x="123879" y="98659"/>
                </a:cubicBezTo>
                <a:cubicBezTo>
                  <a:pt x="143458" y="128292"/>
                  <a:pt x="117000" y="185972"/>
                  <a:pt x="117529" y="178034"/>
                </a:cubicBezTo>
                <a:cubicBezTo>
                  <a:pt x="118058" y="170097"/>
                  <a:pt x="127054" y="51034"/>
                  <a:pt x="127054" y="51034"/>
                </a:cubicBezTo>
                <a:cubicBezTo>
                  <a:pt x="125467" y="33042"/>
                  <a:pt x="123350" y="75376"/>
                  <a:pt x="108004" y="70084"/>
                </a:cubicBezTo>
                <a:cubicBezTo>
                  <a:pt x="92658" y="64792"/>
                  <a:pt x="-2592" y="-4528"/>
                  <a:pt x="5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FB7D4B2-DE1C-E042-CA6F-0FADCC90FB26}"/>
              </a:ext>
            </a:extLst>
          </p:cNvPr>
          <p:cNvSpPr/>
          <p:nvPr/>
        </p:nvSpPr>
        <p:spPr>
          <a:xfrm>
            <a:off x="4003562" y="3232069"/>
            <a:ext cx="130295" cy="187413"/>
          </a:xfrm>
          <a:custGeom>
            <a:avLst/>
            <a:gdLst>
              <a:gd name="connsiteX0" fmla="*/ 79488 w 130295"/>
              <a:gd name="connsiteY0" fmla="*/ 81 h 187413"/>
              <a:gd name="connsiteX1" fmla="*/ 114413 w 130295"/>
              <a:gd name="connsiteY1" fmla="*/ 111206 h 187413"/>
              <a:gd name="connsiteX2" fmla="*/ 101713 w 130295"/>
              <a:gd name="connsiteY2" fmla="*/ 146131 h 187413"/>
              <a:gd name="connsiteX3" fmla="*/ 113 w 130295"/>
              <a:gd name="connsiteY3" fmla="*/ 187406 h 187413"/>
              <a:gd name="connsiteX4" fmla="*/ 82663 w 130295"/>
              <a:gd name="connsiteY4" fmla="*/ 142956 h 187413"/>
              <a:gd name="connsiteX5" fmla="*/ 130288 w 130295"/>
              <a:gd name="connsiteY5" fmla="*/ 130256 h 187413"/>
              <a:gd name="connsiteX6" fmla="*/ 79488 w 130295"/>
              <a:gd name="connsiteY6" fmla="*/ 81 h 1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5" h="187413">
                <a:moveTo>
                  <a:pt x="79488" y="81"/>
                </a:moveTo>
                <a:cubicBezTo>
                  <a:pt x="76842" y="-3094"/>
                  <a:pt x="110709" y="86864"/>
                  <a:pt x="114413" y="111206"/>
                </a:cubicBezTo>
                <a:cubicBezTo>
                  <a:pt x="118117" y="135548"/>
                  <a:pt x="120763" y="133431"/>
                  <a:pt x="101713" y="146131"/>
                </a:cubicBezTo>
                <a:cubicBezTo>
                  <a:pt x="82663" y="158831"/>
                  <a:pt x="3288" y="187935"/>
                  <a:pt x="113" y="187406"/>
                </a:cubicBezTo>
                <a:cubicBezTo>
                  <a:pt x="-3062" y="186877"/>
                  <a:pt x="60967" y="152481"/>
                  <a:pt x="82663" y="142956"/>
                </a:cubicBezTo>
                <a:cubicBezTo>
                  <a:pt x="104359" y="133431"/>
                  <a:pt x="130817" y="150364"/>
                  <a:pt x="130288" y="130256"/>
                </a:cubicBezTo>
                <a:cubicBezTo>
                  <a:pt x="129759" y="110148"/>
                  <a:pt x="82134" y="3256"/>
                  <a:pt x="7948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A279A1DC-FCF6-6D00-8DFB-7E03A87EE1F4}"/>
              </a:ext>
            </a:extLst>
          </p:cNvPr>
          <p:cNvSpPr/>
          <p:nvPr/>
        </p:nvSpPr>
        <p:spPr>
          <a:xfrm>
            <a:off x="4025879" y="3570428"/>
            <a:ext cx="222888" cy="49257"/>
          </a:xfrm>
          <a:custGeom>
            <a:avLst/>
            <a:gdLst>
              <a:gd name="connsiteX0" fmla="*/ 3196 w 222888"/>
              <a:gd name="connsiteY0" fmla="*/ 49072 h 49257"/>
              <a:gd name="connsiteX1" fmla="*/ 69871 w 222888"/>
              <a:gd name="connsiteY1" fmla="*/ 17322 h 49257"/>
              <a:gd name="connsiteX2" fmla="*/ 219096 w 222888"/>
              <a:gd name="connsiteY2" fmla="*/ 1447 h 49257"/>
              <a:gd name="connsiteX3" fmla="*/ 165121 w 222888"/>
              <a:gd name="connsiteY3" fmla="*/ 1447 h 49257"/>
              <a:gd name="connsiteX4" fmla="*/ 3196 w 222888"/>
              <a:gd name="connsiteY4" fmla="*/ 49072 h 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8" h="49257">
                <a:moveTo>
                  <a:pt x="3196" y="49072"/>
                </a:moveTo>
                <a:cubicBezTo>
                  <a:pt x="-12679" y="51718"/>
                  <a:pt x="33888" y="25259"/>
                  <a:pt x="69871" y="17322"/>
                </a:cubicBezTo>
                <a:cubicBezTo>
                  <a:pt x="105854" y="9384"/>
                  <a:pt x="203221" y="4093"/>
                  <a:pt x="219096" y="1447"/>
                </a:cubicBezTo>
                <a:cubicBezTo>
                  <a:pt x="234971" y="-1199"/>
                  <a:pt x="197929" y="389"/>
                  <a:pt x="165121" y="1447"/>
                </a:cubicBezTo>
                <a:cubicBezTo>
                  <a:pt x="132313" y="2505"/>
                  <a:pt x="19071" y="46426"/>
                  <a:pt x="3196" y="4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0EC920A-DC71-4D6F-A749-531A045871FE}"/>
              </a:ext>
            </a:extLst>
          </p:cNvPr>
          <p:cNvSpPr/>
          <p:nvPr/>
        </p:nvSpPr>
        <p:spPr>
          <a:xfrm>
            <a:off x="3612313" y="3574490"/>
            <a:ext cx="128027" cy="93894"/>
          </a:xfrm>
          <a:custGeom>
            <a:avLst/>
            <a:gdLst>
              <a:gd name="connsiteX0" fmla="*/ 837 w 128027"/>
              <a:gd name="connsiteY0" fmla="*/ 560 h 93894"/>
              <a:gd name="connsiteX1" fmla="*/ 124662 w 128027"/>
              <a:gd name="connsiteY1" fmla="*/ 92635 h 93894"/>
              <a:gd name="connsiteX2" fmla="*/ 92912 w 128027"/>
              <a:gd name="connsiteY2" fmla="*/ 51360 h 93894"/>
              <a:gd name="connsiteX3" fmla="*/ 92912 w 128027"/>
              <a:gd name="connsiteY3" fmla="*/ 13260 h 93894"/>
              <a:gd name="connsiteX4" fmla="*/ 70687 w 128027"/>
              <a:gd name="connsiteY4" fmla="*/ 51360 h 93894"/>
              <a:gd name="connsiteX5" fmla="*/ 837 w 128027"/>
              <a:gd name="connsiteY5" fmla="*/ 560 h 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27" h="93894">
                <a:moveTo>
                  <a:pt x="837" y="560"/>
                </a:moveTo>
                <a:cubicBezTo>
                  <a:pt x="9833" y="7439"/>
                  <a:pt x="109316" y="84168"/>
                  <a:pt x="124662" y="92635"/>
                </a:cubicBezTo>
                <a:cubicBezTo>
                  <a:pt x="140008" y="101102"/>
                  <a:pt x="98204" y="64589"/>
                  <a:pt x="92912" y="51360"/>
                </a:cubicBezTo>
                <a:cubicBezTo>
                  <a:pt x="87620" y="38131"/>
                  <a:pt x="96616" y="13260"/>
                  <a:pt x="92912" y="13260"/>
                </a:cubicBezTo>
                <a:cubicBezTo>
                  <a:pt x="89208" y="13260"/>
                  <a:pt x="83387" y="50302"/>
                  <a:pt x="70687" y="51360"/>
                </a:cubicBezTo>
                <a:cubicBezTo>
                  <a:pt x="57987" y="52418"/>
                  <a:pt x="-8159" y="-6319"/>
                  <a:pt x="83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B964270-CA9F-8D68-9E5B-E3D56BC3F64F}"/>
              </a:ext>
            </a:extLst>
          </p:cNvPr>
          <p:cNvSpPr/>
          <p:nvPr/>
        </p:nvSpPr>
        <p:spPr>
          <a:xfrm>
            <a:off x="4105218" y="3822520"/>
            <a:ext cx="82685" cy="168748"/>
          </a:xfrm>
          <a:custGeom>
            <a:avLst/>
            <a:gdLst>
              <a:gd name="connsiteX0" fmla="*/ 82607 w 82685"/>
              <a:gd name="connsiteY0" fmla="*/ 79555 h 168748"/>
              <a:gd name="connsiteX1" fmla="*/ 34982 w 82685"/>
              <a:gd name="connsiteY1" fmla="*/ 133530 h 168748"/>
              <a:gd name="connsiteX2" fmla="*/ 31807 w 82685"/>
              <a:gd name="connsiteY2" fmla="*/ 168455 h 168748"/>
              <a:gd name="connsiteX3" fmla="*/ 28632 w 82685"/>
              <a:gd name="connsiteY3" fmla="*/ 114480 h 168748"/>
              <a:gd name="connsiteX4" fmla="*/ 57 w 82685"/>
              <a:gd name="connsiteY4" fmla="*/ 180 h 168748"/>
              <a:gd name="connsiteX5" fmla="*/ 22282 w 82685"/>
              <a:gd name="connsiteY5" fmla="*/ 143055 h 168748"/>
              <a:gd name="connsiteX6" fmla="*/ 82607 w 82685"/>
              <a:gd name="connsiteY6" fmla="*/ 79555 h 1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85" h="168748">
                <a:moveTo>
                  <a:pt x="82607" y="79555"/>
                </a:moveTo>
                <a:cubicBezTo>
                  <a:pt x="84724" y="77967"/>
                  <a:pt x="43449" y="118713"/>
                  <a:pt x="34982" y="133530"/>
                </a:cubicBezTo>
                <a:cubicBezTo>
                  <a:pt x="26515" y="148347"/>
                  <a:pt x="32865" y="171630"/>
                  <a:pt x="31807" y="168455"/>
                </a:cubicBezTo>
                <a:cubicBezTo>
                  <a:pt x="30749" y="165280"/>
                  <a:pt x="33924" y="142526"/>
                  <a:pt x="28632" y="114480"/>
                </a:cubicBezTo>
                <a:cubicBezTo>
                  <a:pt x="23340" y="86434"/>
                  <a:pt x="1115" y="-4582"/>
                  <a:pt x="57" y="180"/>
                </a:cubicBezTo>
                <a:cubicBezTo>
                  <a:pt x="-1001" y="4942"/>
                  <a:pt x="12757" y="126651"/>
                  <a:pt x="22282" y="143055"/>
                </a:cubicBezTo>
                <a:cubicBezTo>
                  <a:pt x="31807" y="159459"/>
                  <a:pt x="80490" y="81143"/>
                  <a:pt x="82607" y="7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4AEFD1B-5058-0BAB-212B-26A7DDA786D9}"/>
              </a:ext>
            </a:extLst>
          </p:cNvPr>
          <p:cNvSpPr/>
          <p:nvPr/>
        </p:nvSpPr>
        <p:spPr>
          <a:xfrm>
            <a:off x="3917252" y="3467075"/>
            <a:ext cx="13423" cy="408081"/>
          </a:xfrm>
          <a:custGeom>
            <a:avLst/>
            <a:gdLst>
              <a:gd name="connsiteX0" fmla="*/ 3873 w 13423"/>
              <a:gd name="connsiteY0" fmla="*/ 9550 h 408081"/>
              <a:gd name="connsiteX1" fmla="*/ 13398 w 13423"/>
              <a:gd name="connsiteY1" fmla="*/ 406425 h 408081"/>
              <a:gd name="connsiteX2" fmla="*/ 698 w 13423"/>
              <a:gd name="connsiteY2" fmla="*/ 146075 h 408081"/>
              <a:gd name="connsiteX3" fmla="*/ 3873 w 13423"/>
              <a:gd name="connsiteY3" fmla="*/ 9550 h 4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08081">
                <a:moveTo>
                  <a:pt x="3873" y="9550"/>
                </a:moveTo>
                <a:cubicBezTo>
                  <a:pt x="5990" y="52942"/>
                  <a:pt x="13927" y="383671"/>
                  <a:pt x="13398" y="406425"/>
                </a:cubicBezTo>
                <a:cubicBezTo>
                  <a:pt x="12869" y="429179"/>
                  <a:pt x="2815" y="211162"/>
                  <a:pt x="698" y="146075"/>
                </a:cubicBezTo>
                <a:cubicBezTo>
                  <a:pt x="-1419" y="80988"/>
                  <a:pt x="1756" y="-33842"/>
                  <a:pt x="3873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09BD384-7F16-D5FE-ECB5-CF1884B7743B}"/>
              </a:ext>
            </a:extLst>
          </p:cNvPr>
          <p:cNvSpPr/>
          <p:nvPr/>
        </p:nvSpPr>
        <p:spPr>
          <a:xfrm>
            <a:off x="4216392" y="3835398"/>
            <a:ext cx="124679" cy="174694"/>
          </a:xfrm>
          <a:custGeom>
            <a:avLst/>
            <a:gdLst>
              <a:gd name="connsiteX0" fmla="*/ 8 w 124679"/>
              <a:gd name="connsiteY0" fmla="*/ 34927 h 174694"/>
              <a:gd name="connsiteX1" fmla="*/ 111133 w 124679"/>
              <a:gd name="connsiteY1" fmla="*/ 111127 h 174694"/>
              <a:gd name="connsiteX2" fmla="*/ 123833 w 124679"/>
              <a:gd name="connsiteY2" fmla="*/ 174627 h 174694"/>
              <a:gd name="connsiteX3" fmla="*/ 120658 w 124679"/>
              <a:gd name="connsiteY3" fmla="*/ 120652 h 174694"/>
              <a:gd name="connsiteX4" fmla="*/ 104783 w 124679"/>
              <a:gd name="connsiteY4" fmla="*/ 2 h 174694"/>
              <a:gd name="connsiteX5" fmla="*/ 104783 w 124679"/>
              <a:gd name="connsiteY5" fmla="*/ 123827 h 174694"/>
              <a:gd name="connsiteX6" fmla="*/ 8 w 124679"/>
              <a:gd name="connsiteY6" fmla="*/ 3492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9" h="174694">
                <a:moveTo>
                  <a:pt x="8" y="34927"/>
                </a:moveTo>
                <a:cubicBezTo>
                  <a:pt x="1066" y="32810"/>
                  <a:pt x="90496" y="87844"/>
                  <a:pt x="111133" y="111127"/>
                </a:cubicBezTo>
                <a:cubicBezTo>
                  <a:pt x="131770" y="134410"/>
                  <a:pt x="122246" y="173040"/>
                  <a:pt x="123833" y="174627"/>
                </a:cubicBezTo>
                <a:cubicBezTo>
                  <a:pt x="125420" y="176214"/>
                  <a:pt x="123833" y="149756"/>
                  <a:pt x="120658" y="120652"/>
                </a:cubicBezTo>
                <a:cubicBezTo>
                  <a:pt x="117483" y="91548"/>
                  <a:pt x="107429" y="-527"/>
                  <a:pt x="104783" y="2"/>
                </a:cubicBezTo>
                <a:cubicBezTo>
                  <a:pt x="102137" y="531"/>
                  <a:pt x="116954" y="115360"/>
                  <a:pt x="104783" y="123827"/>
                </a:cubicBezTo>
                <a:cubicBezTo>
                  <a:pt x="92612" y="132294"/>
                  <a:pt x="-1050" y="37044"/>
                  <a:pt x="8" y="3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2C701F-D005-1807-906D-A48562E176D6}"/>
              </a:ext>
            </a:extLst>
          </p:cNvPr>
          <p:cNvSpPr/>
          <p:nvPr/>
        </p:nvSpPr>
        <p:spPr>
          <a:xfrm>
            <a:off x="3758205" y="3053068"/>
            <a:ext cx="32843" cy="168792"/>
          </a:xfrm>
          <a:custGeom>
            <a:avLst/>
            <a:gdLst>
              <a:gd name="connsiteX0" fmla="*/ 995 w 32843"/>
              <a:gd name="connsiteY0" fmla="*/ 1282 h 168792"/>
              <a:gd name="connsiteX1" fmla="*/ 32745 w 32843"/>
              <a:gd name="connsiteY1" fmla="*/ 166382 h 168792"/>
              <a:gd name="connsiteX2" fmla="*/ 10520 w 32843"/>
              <a:gd name="connsiteY2" fmla="*/ 93357 h 168792"/>
              <a:gd name="connsiteX3" fmla="*/ 995 w 32843"/>
              <a:gd name="connsiteY3" fmla="*/ 1282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3" h="168792">
                <a:moveTo>
                  <a:pt x="995" y="1282"/>
                </a:moveTo>
                <a:cubicBezTo>
                  <a:pt x="4699" y="13453"/>
                  <a:pt x="31158" y="151036"/>
                  <a:pt x="32745" y="166382"/>
                </a:cubicBezTo>
                <a:cubicBezTo>
                  <a:pt x="34333" y="181728"/>
                  <a:pt x="16341" y="119815"/>
                  <a:pt x="10520" y="93357"/>
                </a:cubicBezTo>
                <a:cubicBezTo>
                  <a:pt x="4699" y="66899"/>
                  <a:pt x="-2709" y="-10889"/>
                  <a:pt x="995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2DA196D-A887-F9E9-E35E-D0B309169F38}"/>
              </a:ext>
            </a:extLst>
          </p:cNvPr>
          <p:cNvSpPr/>
          <p:nvPr/>
        </p:nvSpPr>
        <p:spPr>
          <a:xfrm>
            <a:off x="4046829" y="2997188"/>
            <a:ext cx="75107" cy="272518"/>
          </a:xfrm>
          <a:custGeom>
            <a:avLst/>
            <a:gdLst>
              <a:gd name="connsiteX0" fmla="*/ 1296 w 75107"/>
              <a:gd name="connsiteY0" fmla="*/ 12 h 272518"/>
              <a:gd name="connsiteX1" fmla="*/ 36221 w 75107"/>
              <a:gd name="connsiteY1" fmla="*/ 107962 h 272518"/>
              <a:gd name="connsiteX2" fmla="*/ 1296 w 75107"/>
              <a:gd name="connsiteY2" fmla="*/ 266712 h 272518"/>
              <a:gd name="connsiteX3" fmla="*/ 13996 w 75107"/>
              <a:gd name="connsiteY3" fmla="*/ 222262 h 272518"/>
              <a:gd name="connsiteX4" fmla="*/ 74321 w 75107"/>
              <a:gd name="connsiteY4" fmla="*/ 73037 h 272518"/>
              <a:gd name="connsiteX5" fmla="*/ 45746 w 75107"/>
              <a:gd name="connsiteY5" fmla="*/ 114312 h 272518"/>
              <a:gd name="connsiteX6" fmla="*/ 1296 w 75107"/>
              <a:gd name="connsiteY6" fmla="*/ 12 h 2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7" h="272518">
                <a:moveTo>
                  <a:pt x="1296" y="12"/>
                </a:moveTo>
                <a:cubicBezTo>
                  <a:pt x="-292" y="-1046"/>
                  <a:pt x="36221" y="63512"/>
                  <a:pt x="36221" y="107962"/>
                </a:cubicBezTo>
                <a:cubicBezTo>
                  <a:pt x="36221" y="152412"/>
                  <a:pt x="5000" y="247662"/>
                  <a:pt x="1296" y="266712"/>
                </a:cubicBezTo>
                <a:cubicBezTo>
                  <a:pt x="-2408" y="285762"/>
                  <a:pt x="1825" y="254541"/>
                  <a:pt x="13996" y="222262"/>
                </a:cubicBezTo>
                <a:cubicBezTo>
                  <a:pt x="26167" y="189983"/>
                  <a:pt x="69029" y="91029"/>
                  <a:pt x="74321" y="73037"/>
                </a:cubicBezTo>
                <a:cubicBezTo>
                  <a:pt x="79613" y="55045"/>
                  <a:pt x="56859" y="121720"/>
                  <a:pt x="45746" y="114312"/>
                </a:cubicBezTo>
                <a:cubicBezTo>
                  <a:pt x="34634" y="106904"/>
                  <a:pt x="2884" y="1070"/>
                  <a:pt x="12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98A7C45-D645-9B8E-C713-54A66E393B2D}"/>
              </a:ext>
            </a:extLst>
          </p:cNvPr>
          <p:cNvSpPr/>
          <p:nvPr/>
        </p:nvSpPr>
        <p:spPr>
          <a:xfrm>
            <a:off x="3834464" y="3084286"/>
            <a:ext cx="64975" cy="366696"/>
          </a:xfrm>
          <a:custGeom>
            <a:avLst/>
            <a:gdLst>
              <a:gd name="connsiteX0" fmla="*/ 64436 w 64975"/>
              <a:gd name="connsiteY0" fmla="*/ 4989 h 366696"/>
              <a:gd name="connsiteX1" fmla="*/ 936 w 64975"/>
              <a:gd name="connsiteY1" fmla="*/ 363764 h 366696"/>
              <a:gd name="connsiteX2" fmla="*/ 29511 w 64975"/>
              <a:gd name="connsiteY2" fmla="*/ 166914 h 366696"/>
              <a:gd name="connsiteX3" fmla="*/ 64436 w 64975"/>
              <a:gd name="connsiteY3" fmla="*/ 4989 h 3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5" h="366696">
                <a:moveTo>
                  <a:pt x="64436" y="4989"/>
                </a:moveTo>
                <a:cubicBezTo>
                  <a:pt x="59673" y="37797"/>
                  <a:pt x="6757" y="336776"/>
                  <a:pt x="936" y="363764"/>
                </a:cubicBezTo>
                <a:cubicBezTo>
                  <a:pt x="-4885" y="390752"/>
                  <a:pt x="17869" y="224064"/>
                  <a:pt x="29511" y="166914"/>
                </a:cubicBezTo>
                <a:cubicBezTo>
                  <a:pt x="41153" y="109764"/>
                  <a:pt x="69199" y="-27819"/>
                  <a:pt x="64436" y="4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D3DF144-1AE8-9451-6608-14642CD4C655}"/>
              </a:ext>
            </a:extLst>
          </p:cNvPr>
          <p:cNvSpPr/>
          <p:nvPr/>
        </p:nvSpPr>
        <p:spPr>
          <a:xfrm>
            <a:off x="3937000" y="3555790"/>
            <a:ext cx="89008" cy="111335"/>
          </a:xfrm>
          <a:custGeom>
            <a:avLst/>
            <a:gdLst>
              <a:gd name="connsiteX0" fmla="*/ 0 w 89008"/>
              <a:gd name="connsiteY0" fmla="*/ 111335 h 111335"/>
              <a:gd name="connsiteX1" fmla="*/ 88900 w 89008"/>
              <a:gd name="connsiteY1" fmla="*/ 210 h 111335"/>
              <a:gd name="connsiteX2" fmla="*/ 0 w 89008"/>
              <a:gd name="connsiteY2" fmla="*/ 111335 h 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08" h="111335">
                <a:moveTo>
                  <a:pt x="0" y="111335"/>
                </a:moveTo>
                <a:cubicBezTo>
                  <a:pt x="0" y="111335"/>
                  <a:pt x="85196" y="6031"/>
                  <a:pt x="88900" y="210"/>
                </a:cubicBezTo>
                <a:cubicBezTo>
                  <a:pt x="92604" y="-5611"/>
                  <a:pt x="0" y="111335"/>
                  <a:pt x="0" y="11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8E8216-77B5-079E-EA8B-37AED50E4894}"/>
              </a:ext>
            </a:extLst>
          </p:cNvPr>
          <p:cNvSpPr/>
          <p:nvPr/>
        </p:nvSpPr>
        <p:spPr>
          <a:xfrm>
            <a:off x="4048809" y="3830671"/>
            <a:ext cx="78395" cy="155721"/>
          </a:xfrm>
          <a:custGeom>
            <a:avLst/>
            <a:gdLst>
              <a:gd name="connsiteX0" fmla="*/ 2491 w 78395"/>
              <a:gd name="connsiteY0" fmla="*/ 1554 h 155721"/>
              <a:gd name="connsiteX1" fmla="*/ 75516 w 78395"/>
              <a:gd name="connsiteY1" fmla="*/ 150779 h 155721"/>
              <a:gd name="connsiteX2" fmla="*/ 59641 w 78395"/>
              <a:gd name="connsiteY2" fmla="*/ 115854 h 155721"/>
              <a:gd name="connsiteX3" fmla="*/ 21541 w 78395"/>
              <a:gd name="connsiteY3" fmla="*/ 74579 h 155721"/>
              <a:gd name="connsiteX4" fmla="*/ 2491 w 78395"/>
              <a:gd name="connsiteY4" fmla="*/ 1554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95" h="155721">
                <a:moveTo>
                  <a:pt x="2491" y="1554"/>
                </a:moveTo>
                <a:cubicBezTo>
                  <a:pt x="11487" y="14254"/>
                  <a:pt x="65991" y="131729"/>
                  <a:pt x="75516" y="150779"/>
                </a:cubicBezTo>
                <a:cubicBezTo>
                  <a:pt x="85041" y="169829"/>
                  <a:pt x="68637" y="128554"/>
                  <a:pt x="59641" y="115854"/>
                </a:cubicBezTo>
                <a:cubicBezTo>
                  <a:pt x="50645" y="103154"/>
                  <a:pt x="32124" y="91512"/>
                  <a:pt x="21541" y="74579"/>
                </a:cubicBezTo>
                <a:cubicBezTo>
                  <a:pt x="10958" y="57646"/>
                  <a:pt x="-6505" y="-11146"/>
                  <a:pt x="2491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9A74A09-375E-6750-FCEF-998448729016}"/>
              </a:ext>
            </a:extLst>
          </p:cNvPr>
          <p:cNvSpPr/>
          <p:nvPr/>
        </p:nvSpPr>
        <p:spPr>
          <a:xfrm>
            <a:off x="4362444" y="3733754"/>
            <a:ext cx="66681" cy="419615"/>
          </a:xfrm>
          <a:custGeom>
            <a:avLst/>
            <a:gdLst>
              <a:gd name="connsiteX0" fmla="*/ 6 w 66681"/>
              <a:gd name="connsiteY0" fmla="*/ 104821 h 419615"/>
              <a:gd name="connsiteX1" fmla="*/ 34931 w 66681"/>
              <a:gd name="connsiteY1" fmla="*/ 228646 h 419615"/>
              <a:gd name="connsiteX2" fmla="*/ 31756 w 66681"/>
              <a:gd name="connsiteY2" fmla="*/ 412796 h 419615"/>
              <a:gd name="connsiteX3" fmla="*/ 38106 w 66681"/>
              <a:gd name="connsiteY3" fmla="*/ 342946 h 419615"/>
              <a:gd name="connsiteX4" fmla="*/ 66681 w 66681"/>
              <a:gd name="connsiteY4" fmla="*/ 46 h 419615"/>
              <a:gd name="connsiteX5" fmla="*/ 38106 w 66681"/>
              <a:gd name="connsiteY5" fmla="*/ 317546 h 419615"/>
              <a:gd name="connsiteX6" fmla="*/ 38106 w 66681"/>
              <a:gd name="connsiteY6" fmla="*/ 203246 h 419615"/>
              <a:gd name="connsiteX7" fmla="*/ 6 w 66681"/>
              <a:gd name="connsiteY7" fmla="*/ 104821 h 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" h="419615">
                <a:moveTo>
                  <a:pt x="6" y="104821"/>
                </a:moveTo>
                <a:cubicBezTo>
                  <a:pt x="-523" y="109054"/>
                  <a:pt x="29639" y="177317"/>
                  <a:pt x="34931" y="228646"/>
                </a:cubicBezTo>
                <a:cubicBezTo>
                  <a:pt x="40223" y="279975"/>
                  <a:pt x="31227" y="393746"/>
                  <a:pt x="31756" y="412796"/>
                </a:cubicBezTo>
                <a:cubicBezTo>
                  <a:pt x="32285" y="431846"/>
                  <a:pt x="32285" y="411738"/>
                  <a:pt x="38106" y="342946"/>
                </a:cubicBezTo>
                <a:cubicBezTo>
                  <a:pt x="43927" y="274154"/>
                  <a:pt x="66681" y="4279"/>
                  <a:pt x="66681" y="46"/>
                </a:cubicBezTo>
                <a:cubicBezTo>
                  <a:pt x="66681" y="-4187"/>
                  <a:pt x="42868" y="283679"/>
                  <a:pt x="38106" y="317546"/>
                </a:cubicBezTo>
                <a:cubicBezTo>
                  <a:pt x="33344" y="351413"/>
                  <a:pt x="41281" y="235525"/>
                  <a:pt x="38106" y="203246"/>
                </a:cubicBezTo>
                <a:cubicBezTo>
                  <a:pt x="34931" y="170967"/>
                  <a:pt x="535" y="100588"/>
                  <a:pt x="6" y="10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AF50F0B-1273-F9BE-4F7D-CDB44EAD42ED}"/>
              </a:ext>
            </a:extLst>
          </p:cNvPr>
          <p:cNvSpPr/>
          <p:nvPr/>
        </p:nvSpPr>
        <p:spPr>
          <a:xfrm>
            <a:off x="4517999" y="4038410"/>
            <a:ext cx="31867" cy="200698"/>
          </a:xfrm>
          <a:custGeom>
            <a:avLst/>
            <a:gdLst>
              <a:gd name="connsiteX0" fmla="*/ 31776 w 31867"/>
              <a:gd name="connsiteY0" fmla="*/ 190 h 200698"/>
              <a:gd name="connsiteX1" fmla="*/ 9551 w 31867"/>
              <a:gd name="connsiteY1" fmla="*/ 114490 h 200698"/>
              <a:gd name="connsiteX2" fmla="*/ 6376 w 31867"/>
              <a:gd name="connsiteY2" fmla="*/ 200215 h 200698"/>
              <a:gd name="connsiteX3" fmla="*/ 26 w 31867"/>
              <a:gd name="connsiteY3" fmla="*/ 143065 h 200698"/>
              <a:gd name="connsiteX4" fmla="*/ 31776 w 31867"/>
              <a:gd name="connsiteY4" fmla="*/ 190 h 2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7" h="200698">
                <a:moveTo>
                  <a:pt x="31776" y="190"/>
                </a:moveTo>
                <a:cubicBezTo>
                  <a:pt x="33363" y="-4572"/>
                  <a:pt x="13784" y="81152"/>
                  <a:pt x="9551" y="114490"/>
                </a:cubicBezTo>
                <a:cubicBezTo>
                  <a:pt x="5318" y="147828"/>
                  <a:pt x="7963" y="195453"/>
                  <a:pt x="6376" y="200215"/>
                </a:cubicBezTo>
                <a:cubicBezTo>
                  <a:pt x="4789" y="204977"/>
                  <a:pt x="1084" y="173757"/>
                  <a:pt x="26" y="143065"/>
                </a:cubicBezTo>
                <a:cubicBezTo>
                  <a:pt x="-1032" y="112373"/>
                  <a:pt x="30189" y="4952"/>
                  <a:pt x="3177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ED2CD05-DF54-C40E-E8C0-E7943A746F5C}"/>
              </a:ext>
            </a:extLst>
          </p:cNvPr>
          <p:cNvSpPr/>
          <p:nvPr/>
        </p:nvSpPr>
        <p:spPr>
          <a:xfrm>
            <a:off x="4696988" y="4143189"/>
            <a:ext cx="160789" cy="273664"/>
          </a:xfrm>
          <a:custGeom>
            <a:avLst/>
            <a:gdLst>
              <a:gd name="connsiteX0" fmla="*/ 160762 w 160789"/>
              <a:gd name="connsiteY0" fmla="*/ 186 h 273664"/>
              <a:gd name="connsiteX1" fmla="*/ 68687 w 160789"/>
              <a:gd name="connsiteY1" fmla="*/ 108136 h 273664"/>
              <a:gd name="connsiteX2" fmla="*/ 2012 w 160789"/>
              <a:gd name="connsiteY2" fmla="*/ 270061 h 273664"/>
              <a:gd name="connsiteX3" fmla="*/ 21062 w 160789"/>
              <a:gd name="connsiteY3" fmla="*/ 209736 h 273664"/>
              <a:gd name="connsiteX4" fmla="*/ 59162 w 160789"/>
              <a:gd name="connsiteY4" fmla="*/ 85911 h 273664"/>
              <a:gd name="connsiteX5" fmla="*/ 160762 w 160789"/>
              <a:gd name="connsiteY5" fmla="*/ 186 h 2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89" h="273664">
                <a:moveTo>
                  <a:pt x="160762" y="186"/>
                </a:moveTo>
                <a:cubicBezTo>
                  <a:pt x="162349" y="3890"/>
                  <a:pt x="95145" y="63157"/>
                  <a:pt x="68687" y="108136"/>
                </a:cubicBezTo>
                <a:cubicBezTo>
                  <a:pt x="42229" y="153115"/>
                  <a:pt x="9949" y="253128"/>
                  <a:pt x="2012" y="270061"/>
                </a:cubicBezTo>
                <a:cubicBezTo>
                  <a:pt x="-5925" y="286994"/>
                  <a:pt x="11537" y="240428"/>
                  <a:pt x="21062" y="209736"/>
                </a:cubicBezTo>
                <a:cubicBezTo>
                  <a:pt x="30587" y="179044"/>
                  <a:pt x="33762" y="122953"/>
                  <a:pt x="59162" y="85911"/>
                </a:cubicBezTo>
                <a:cubicBezTo>
                  <a:pt x="84562" y="48869"/>
                  <a:pt x="159175" y="-3518"/>
                  <a:pt x="1607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41F5384-4D06-075A-4E1C-BB125159C14A}"/>
              </a:ext>
            </a:extLst>
          </p:cNvPr>
          <p:cNvSpPr/>
          <p:nvPr/>
        </p:nvSpPr>
        <p:spPr>
          <a:xfrm>
            <a:off x="3797818" y="3136695"/>
            <a:ext cx="56679" cy="519179"/>
          </a:xfrm>
          <a:custGeom>
            <a:avLst/>
            <a:gdLst>
              <a:gd name="connsiteX0" fmla="*/ 56632 w 56679"/>
              <a:gd name="connsiteY0" fmla="*/ 205 h 519179"/>
              <a:gd name="connsiteX1" fmla="*/ 12182 w 56679"/>
              <a:gd name="connsiteY1" fmla="*/ 400255 h 519179"/>
              <a:gd name="connsiteX2" fmla="*/ 12182 w 56679"/>
              <a:gd name="connsiteY2" fmla="*/ 514555 h 519179"/>
              <a:gd name="connsiteX3" fmla="*/ 15357 w 56679"/>
              <a:gd name="connsiteY3" fmla="*/ 466930 h 519179"/>
              <a:gd name="connsiteX4" fmla="*/ 9007 w 56679"/>
              <a:gd name="connsiteY4" fmla="*/ 200230 h 519179"/>
              <a:gd name="connsiteX5" fmla="*/ 2657 w 56679"/>
              <a:gd name="connsiteY5" fmla="*/ 343105 h 519179"/>
              <a:gd name="connsiteX6" fmla="*/ 56632 w 56679"/>
              <a:gd name="connsiteY6" fmla="*/ 205 h 5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9" h="519179">
                <a:moveTo>
                  <a:pt x="56632" y="205"/>
                </a:moveTo>
                <a:cubicBezTo>
                  <a:pt x="58220" y="9730"/>
                  <a:pt x="19590" y="314530"/>
                  <a:pt x="12182" y="400255"/>
                </a:cubicBezTo>
                <a:cubicBezTo>
                  <a:pt x="4774" y="485980"/>
                  <a:pt x="11653" y="503443"/>
                  <a:pt x="12182" y="514555"/>
                </a:cubicBezTo>
                <a:cubicBezTo>
                  <a:pt x="12711" y="525667"/>
                  <a:pt x="15886" y="519317"/>
                  <a:pt x="15357" y="466930"/>
                </a:cubicBezTo>
                <a:cubicBezTo>
                  <a:pt x="14828" y="414543"/>
                  <a:pt x="11124" y="220867"/>
                  <a:pt x="9007" y="200230"/>
                </a:cubicBezTo>
                <a:cubicBezTo>
                  <a:pt x="6890" y="179593"/>
                  <a:pt x="-5281" y="371680"/>
                  <a:pt x="2657" y="343105"/>
                </a:cubicBezTo>
                <a:cubicBezTo>
                  <a:pt x="10595" y="314530"/>
                  <a:pt x="55044" y="-9320"/>
                  <a:pt x="5663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B1ADA46-72AE-D890-5754-9674718970F4}"/>
              </a:ext>
            </a:extLst>
          </p:cNvPr>
          <p:cNvSpPr/>
          <p:nvPr/>
        </p:nvSpPr>
        <p:spPr>
          <a:xfrm>
            <a:off x="3733791" y="3282731"/>
            <a:ext cx="26627" cy="361225"/>
          </a:xfrm>
          <a:custGeom>
            <a:avLst/>
            <a:gdLst>
              <a:gd name="connsiteX0" fmla="*/ 9 w 26627"/>
              <a:gd name="connsiteY0" fmla="*/ 219 h 361225"/>
              <a:gd name="connsiteX1" fmla="*/ 25409 w 26627"/>
              <a:gd name="connsiteY1" fmla="*/ 339944 h 361225"/>
              <a:gd name="connsiteX2" fmla="*/ 22234 w 26627"/>
              <a:gd name="connsiteY2" fmla="*/ 289144 h 361225"/>
              <a:gd name="connsiteX3" fmla="*/ 9 w 26627"/>
              <a:gd name="connsiteY3" fmla="*/ 219 h 3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361225">
                <a:moveTo>
                  <a:pt x="9" y="219"/>
                </a:moveTo>
                <a:cubicBezTo>
                  <a:pt x="538" y="8686"/>
                  <a:pt x="21705" y="291790"/>
                  <a:pt x="25409" y="339944"/>
                </a:cubicBezTo>
                <a:cubicBezTo>
                  <a:pt x="29113" y="388098"/>
                  <a:pt x="23292" y="347352"/>
                  <a:pt x="22234" y="289144"/>
                </a:cubicBezTo>
                <a:cubicBezTo>
                  <a:pt x="21176" y="230936"/>
                  <a:pt x="-520" y="-8248"/>
                  <a:pt x="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4EB8FE-F9E4-C11F-C334-363EFF9759BE}"/>
              </a:ext>
            </a:extLst>
          </p:cNvPr>
          <p:cNvSpPr/>
          <p:nvPr/>
        </p:nvSpPr>
        <p:spPr>
          <a:xfrm>
            <a:off x="3974920" y="3749318"/>
            <a:ext cx="446540" cy="41839"/>
          </a:xfrm>
          <a:custGeom>
            <a:avLst/>
            <a:gdLst>
              <a:gd name="connsiteX0" fmla="*/ 180 w 446540"/>
              <a:gd name="connsiteY0" fmla="*/ 41632 h 41839"/>
              <a:gd name="connsiteX1" fmla="*/ 111305 w 446540"/>
              <a:gd name="connsiteY1" fmla="*/ 22582 h 41839"/>
              <a:gd name="connsiteX2" fmla="*/ 314505 w 446540"/>
              <a:gd name="connsiteY2" fmla="*/ 25757 h 41839"/>
              <a:gd name="connsiteX3" fmla="*/ 231955 w 446540"/>
              <a:gd name="connsiteY3" fmla="*/ 3532 h 41839"/>
              <a:gd name="connsiteX4" fmla="*/ 444680 w 446540"/>
              <a:gd name="connsiteY4" fmla="*/ 35282 h 41839"/>
              <a:gd name="connsiteX5" fmla="*/ 324030 w 446540"/>
              <a:gd name="connsiteY5" fmla="*/ 16232 h 41839"/>
              <a:gd name="connsiteX6" fmla="*/ 127180 w 446540"/>
              <a:gd name="connsiteY6" fmla="*/ 357 h 41839"/>
              <a:gd name="connsiteX7" fmla="*/ 235130 w 446540"/>
              <a:gd name="connsiteY7" fmla="*/ 32107 h 41839"/>
              <a:gd name="connsiteX8" fmla="*/ 89080 w 446540"/>
              <a:gd name="connsiteY8" fmla="*/ 32107 h 41839"/>
              <a:gd name="connsiteX9" fmla="*/ 180 w 446540"/>
              <a:gd name="connsiteY9" fmla="*/ 41632 h 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40" h="41839">
                <a:moveTo>
                  <a:pt x="180" y="41632"/>
                </a:moveTo>
                <a:cubicBezTo>
                  <a:pt x="3884" y="40045"/>
                  <a:pt x="58918" y="25228"/>
                  <a:pt x="111305" y="22582"/>
                </a:cubicBezTo>
                <a:cubicBezTo>
                  <a:pt x="163693" y="19936"/>
                  <a:pt x="294397" y="28932"/>
                  <a:pt x="314505" y="25757"/>
                </a:cubicBezTo>
                <a:cubicBezTo>
                  <a:pt x="334613" y="22582"/>
                  <a:pt x="210259" y="1945"/>
                  <a:pt x="231955" y="3532"/>
                </a:cubicBezTo>
                <a:cubicBezTo>
                  <a:pt x="253651" y="5119"/>
                  <a:pt x="429334" y="33165"/>
                  <a:pt x="444680" y="35282"/>
                </a:cubicBezTo>
                <a:cubicBezTo>
                  <a:pt x="460026" y="37399"/>
                  <a:pt x="376947" y="22053"/>
                  <a:pt x="324030" y="16232"/>
                </a:cubicBezTo>
                <a:cubicBezTo>
                  <a:pt x="271113" y="10411"/>
                  <a:pt x="141997" y="-2289"/>
                  <a:pt x="127180" y="357"/>
                </a:cubicBezTo>
                <a:cubicBezTo>
                  <a:pt x="112363" y="3003"/>
                  <a:pt x="241480" y="26815"/>
                  <a:pt x="235130" y="32107"/>
                </a:cubicBezTo>
                <a:cubicBezTo>
                  <a:pt x="228780" y="37399"/>
                  <a:pt x="127709" y="28932"/>
                  <a:pt x="89080" y="32107"/>
                </a:cubicBezTo>
                <a:cubicBezTo>
                  <a:pt x="50451" y="35282"/>
                  <a:pt x="-3524" y="43219"/>
                  <a:pt x="180" y="4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F59F44-C17F-C33F-AE96-577E2D7EA7B2}"/>
              </a:ext>
            </a:extLst>
          </p:cNvPr>
          <p:cNvSpPr/>
          <p:nvPr/>
        </p:nvSpPr>
        <p:spPr>
          <a:xfrm>
            <a:off x="3705219" y="3644785"/>
            <a:ext cx="34959" cy="117767"/>
          </a:xfrm>
          <a:custGeom>
            <a:avLst/>
            <a:gdLst>
              <a:gd name="connsiteX0" fmla="*/ 6 w 34959"/>
              <a:gd name="connsiteY0" fmla="*/ 115 h 117767"/>
              <a:gd name="connsiteX1" fmla="*/ 34931 w 34959"/>
              <a:gd name="connsiteY1" fmla="*/ 73140 h 117767"/>
              <a:gd name="connsiteX2" fmla="*/ 6356 w 34959"/>
              <a:gd name="connsiteY2" fmla="*/ 117590 h 117767"/>
              <a:gd name="connsiteX3" fmla="*/ 31756 w 34959"/>
              <a:gd name="connsiteY3" fmla="*/ 57265 h 117767"/>
              <a:gd name="connsiteX4" fmla="*/ 6 w 34959"/>
              <a:gd name="connsiteY4" fmla="*/ 11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17767">
                <a:moveTo>
                  <a:pt x="6" y="115"/>
                </a:moveTo>
                <a:cubicBezTo>
                  <a:pt x="535" y="2761"/>
                  <a:pt x="33873" y="53561"/>
                  <a:pt x="34931" y="73140"/>
                </a:cubicBezTo>
                <a:cubicBezTo>
                  <a:pt x="35989" y="92719"/>
                  <a:pt x="6885" y="120236"/>
                  <a:pt x="6356" y="117590"/>
                </a:cubicBezTo>
                <a:cubicBezTo>
                  <a:pt x="5827" y="114944"/>
                  <a:pt x="31227" y="73669"/>
                  <a:pt x="31756" y="57265"/>
                </a:cubicBezTo>
                <a:cubicBezTo>
                  <a:pt x="32285" y="40861"/>
                  <a:pt x="-523" y="-2531"/>
                  <a:pt x="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0CA8F81-5BE7-CF03-E1F8-905B7373BAC8}"/>
              </a:ext>
            </a:extLst>
          </p:cNvPr>
          <p:cNvSpPr/>
          <p:nvPr/>
        </p:nvSpPr>
        <p:spPr>
          <a:xfrm>
            <a:off x="3619214" y="3774786"/>
            <a:ext cx="105251" cy="74855"/>
          </a:xfrm>
          <a:custGeom>
            <a:avLst/>
            <a:gdLst>
              <a:gd name="connsiteX0" fmla="*/ 105061 w 105251"/>
              <a:gd name="connsiteY0" fmla="*/ 289 h 74855"/>
              <a:gd name="connsiteX1" fmla="*/ 3461 w 105251"/>
              <a:gd name="connsiteY1" fmla="*/ 73314 h 74855"/>
              <a:gd name="connsiteX2" fmla="*/ 28861 w 105251"/>
              <a:gd name="connsiteY2" fmla="*/ 47914 h 74855"/>
              <a:gd name="connsiteX3" fmla="*/ 105061 w 105251"/>
              <a:gd name="connsiteY3" fmla="*/ 289 h 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51" h="74855">
                <a:moveTo>
                  <a:pt x="105061" y="289"/>
                </a:moveTo>
                <a:cubicBezTo>
                  <a:pt x="100828" y="4522"/>
                  <a:pt x="16161" y="65377"/>
                  <a:pt x="3461" y="73314"/>
                </a:cubicBezTo>
                <a:cubicBezTo>
                  <a:pt x="-9239" y="81251"/>
                  <a:pt x="16161" y="56381"/>
                  <a:pt x="28861" y="47914"/>
                </a:cubicBezTo>
                <a:cubicBezTo>
                  <a:pt x="41561" y="39447"/>
                  <a:pt x="109294" y="-3944"/>
                  <a:pt x="105061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B0F22FE-D140-4CAE-8A46-459FFE490825}"/>
              </a:ext>
            </a:extLst>
          </p:cNvPr>
          <p:cNvSpPr/>
          <p:nvPr/>
        </p:nvSpPr>
        <p:spPr>
          <a:xfrm>
            <a:off x="3926904" y="3727211"/>
            <a:ext cx="146721" cy="267290"/>
          </a:xfrm>
          <a:custGeom>
            <a:avLst/>
            <a:gdLst>
              <a:gd name="connsiteX0" fmla="*/ 102171 w 146721"/>
              <a:gd name="connsiteY0" fmla="*/ 117714 h 267290"/>
              <a:gd name="connsiteX1" fmla="*/ 108521 w 146721"/>
              <a:gd name="connsiteY1" fmla="*/ 206614 h 267290"/>
              <a:gd name="connsiteX2" fmla="*/ 146621 w 146721"/>
              <a:gd name="connsiteY2" fmla="*/ 266939 h 267290"/>
              <a:gd name="connsiteX3" fmla="*/ 118046 w 146721"/>
              <a:gd name="connsiteY3" fmla="*/ 228839 h 267290"/>
              <a:gd name="connsiteX4" fmla="*/ 70421 w 146721"/>
              <a:gd name="connsiteY4" fmla="*/ 174864 h 267290"/>
              <a:gd name="connsiteX5" fmla="*/ 571 w 146721"/>
              <a:gd name="connsiteY5" fmla="*/ 239 h 267290"/>
              <a:gd name="connsiteX6" fmla="*/ 111696 w 146721"/>
              <a:gd name="connsiteY6" fmla="*/ 216139 h 267290"/>
              <a:gd name="connsiteX7" fmla="*/ 102171 w 146721"/>
              <a:gd name="connsiteY7" fmla="*/ 117714 h 2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21" h="267290">
                <a:moveTo>
                  <a:pt x="102171" y="117714"/>
                </a:moveTo>
                <a:cubicBezTo>
                  <a:pt x="101642" y="116127"/>
                  <a:pt x="101113" y="181743"/>
                  <a:pt x="108521" y="206614"/>
                </a:cubicBezTo>
                <a:cubicBezTo>
                  <a:pt x="115929" y="231485"/>
                  <a:pt x="145034" y="263235"/>
                  <a:pt x="146621" y="266939"/>
                </a:cubicBezTo>
                <a:cubicBezTo>
                  <a:pt x="148208" y="270643"/>
                  <a:pt x="130746" y="244185"/>
                  <a:pt x="118046" y="228839"/>
                </a:cubicBezTo>
                <a:cubicBezTo>
                  <a:pt x="105346" y="213493"/>
                  <a:pt x="90000" y="212964"/>
                  <a:pt x="70421" y="174864"/>
                </a:cubicBezTo>
                <a:cubicBezTo>
                  <a:pt x="50842" y="136764"/>
                  <a:pt x="-6308" y="-6640"/>
                  <a:pt x="571" y="239"/>
                </a:cubicBezTo>
                <a:cubicBezTo>
                  <a:pt x="7450" y="7118"/>
                  <a:pt x="94234" y="196031"/>
                  <a:pt x="111696" y="216139"/>
                </a:cubicBezTo>
                <a:cubicBezTo>
                  <a:pt x="129158" y="236247"/>
                  <a:pt x="102700" y="119301"/>
                  <a:pt x="102171" y="1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641680C-AAE7-3E1C-32E0-EBBFED63B6E1}"/>
              </a:ext>
            </a:extLst>
          </p:cNvPr>
          <p:cNvSpPr/>
          <p:nvPr/>
        </p:nvSpPr>
        <p:spPr>
          <a:xfrm>
            <a:off x="3657155" y="3423420"/>
            <a:ext cx="96316" cy="173728"/>
          </a:xfrm>
          <a:custGeom>
            <a:avLst/>
            <a:gdLst>
              <a:gd name="connsiteX0" fmla="*/ 445 w 96316"/>
              <a:gd name="connsiteY0" fmla="*/ 2405 h 173728"/>
              <a:gd name="connsiteX1" fmla="*/ 92520 w 96316"/>
              <a:gd name="connsiteY1" fmla="*/ 167505 h 173728"/>
              <a:gd name="connsiteX2" fmla="*/ 76645 w 96316"/>
              <a:gd name="connsiteY2" fmla="*/ 132580 h 173728"/>
              <a:gd name="connsiteX3" fmla="*/ 57595 w 96316"/>
              <a:gd name="connsiteY3" fmla="*/ 72255 h 173728"/>
              <a:gd name="connsiteX4" fmla="*/ 445 w 96316"/>
              <a:gd name="connsiteY4" fmla="*/ 2405 h 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" h="173728">
                <a:moveTo>
                  <a:pt x="445" y="2405"/>
                </a:moveTo>
                <a:cubicBezTo>
                  <a:pt x="6266" y="18280"/>
                  <a:pt x="79820" y="145809"/>
                  <a:pt x="92520" y="167505"/>
                </a:cubicBezTo>
                <a:cubicBezTo>
                  <a:pt x="105220" y="189201"/>
                  <a:pt x="82466" y="148455"/>
                  <a:pt x="76645" y="132580"/>
                </a:cubicBezTo>
                <a:cubicBezTo>
                  <a:pt x="70824" y="116705"/>
                  <a:pt x="67649" y="90776"/>
                  <a:pt x="57595" y="72255"/>
                </a:cubicBezTo>
                <a:cubicBezTo>
                  <a:pt x="47541" y="53734"/>
                  <a:pt x="-5376" y="-13470"/>
                  <a:pt x="445" y="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6506FC-2052-0B60-463E-937B38DCE988}"/>
              </a:ext>
            </a:extLst>
          </p:cNvPr>
          <p:cNvSpPr/>
          <p:nvPr/>
        </p:nvSpPr>
        <p:spPr>
          <a:xfrm>
            <a:off x="3552823" y="3730595"/>
            <a:ext cx="190508" cy="34968"/>
          </a:xfrm>
          <a:custGeom>
            <a:avLst/>
            <a:gdLst>
              <a:gd name="connsiteX0" fmla="*/ 2 w 190508"/>
              <a:gd name="connsiteY0" fmla="*/ 30 h 34968"/>
              <a:gd name="connsiteX1" fmla="*/ 127002 w 190508"/>
              <a:gd name="connsiteY1" fmla="*/ 28605 h 34968"/>
              <a:gd name="connsiteX2" fmla="*/ 190502 w 190508"/>
              <a:gd name="connsiteY2" fmla="*/ 19080 h 34968"/>
              <a:gd name="connsiteX3" fmla="*/ 123827 w 190508"/>
              <a:gd name="connsiteY3" fmla="*/ 34955 h 34968"/>
              <a:gd name="connsiteX4" fmla="*/ 2 w 190508"/>
              <a:gd name="connsiteY4" fmla="*/ 30 h 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8" h="34968">
                <a:moveTo>
                  <a:pt x="2" y="30"/>
                </a:moveTo>
                <a:cubicBezTo>
                  <a:pt x="531" y="-1028"/>
                  <a:pt x="95252" y="25430"/>
                  <a:pt x="127002" y="28605"/>
                </a:cubicBezTo>
                <a:cubicBezTo>
                  <a:pt x="158752" y="31780"/>
                  <a:pt x="191031" y="18022"/>
                  <a:pt x="190502" y="19080"/>
                </a:cubicBezTo>
                <a:cubicBezTo>
                  <a:pt x="189973" y="20138"/>
                  <a:pt x="149756" y="35484"/>
                  <a:pt x="123827" y="34955"/>
                </a:cubicBezTo>
                <a:cubicBezTo>
                  <a:pt x="97898" y="34426"/>
                  <a:pt x="-527" y="1088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DD9667C-967E-ACF7-0A80-6CEDD3E6C954}"/>
              </a:ext>
            </a:extLst>
          </p:cNvPr>
          <p:cNvSpPr/>
          <p:nvPr/>
        </p:nvSpPr>
        <p:spPr>
          <a:xfrm>
            <a:off x="3679746" y="3565522"/>
            <a:ext cx="92290" cy="216961"/>
          </a:xfrm>
          <a:custGeom>
            <a:avLst/>
            <a:gdLst>
              <a:gd name="connsiteX0" fmla="*/ 79 w 92290"/>
              <a:gd name="connsiteY0" fmla="*/ 3 h 216961"/>
              <a:gd name="connsiteX1" fmla="*/ 73104 w 92290"/>
              <a:gd name="connsiteY1" fmla="*/ 101603 h 216961"/>
              <a:gd name="connsiteX2" fmla="*/ 66754 w 92290"/>
              <a:gd name="connsiteY2" fmla="*/ 215903 h 216961"/>
              <a:gd name="connsiteX3" fmla="*/ 76279 w 92290"/>
              <a:gd name="connsiteY3" fmla="*/ 155578 h 216961"/>
              <a:gd name="connsiteX4" fmla="*/ 88979 w 92290"/>
              <a:gd name="connsiteY4" fmla="*/ 104778 h 216961"/>
              <a:gd name="connsiteX5" fmla="*/ 79 w 92290"/>
              <a:gd name="connsiteY5" fmla="*/ 3 h 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" h="216961">
                <a:moveTo>
                  <a:pt x="79" y="3"/>
                </a:moveTo>
                <a:cubicBezTo>
                  <a:pt x="-2567" y="-526"/>
                  <a:pt x="61991" y="65620"/>
                  <a:pt x="73104" y="101603"/>
                </a:cubicBezTo>
                <a:cubicBezTo>
                  <a:pt x="84217" y="137586"/>
                  <a:pt x="66225" y="206907"/>
                  <a:pt x="66754" y="215903"/>
                </a:cubicBezTo>
                <a:cubicBezTo>
                  <a:pt x="67283" y="224899"/>
                  <a:pt x="72575" y="174099"/>
                  <a:pt x="76279" y="155578"/>
                </a:cubicBezTo>
                <a:cubicBezTo>
                  <a:pt x="79983" y="137057"/>
                  <a:pt x="100091" y="129120"/>
                  <a:pt x="88979" y="104778"/>
                </a:cubicBezTo>
                <a:cubicBezTo>
                  <a:pt x="77867" y="80436"/>
                  <a:pt x="2725" y="532"/>
                  <a:pt x="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E24CD04-64B7-D204-A557-222200D8C47E}"/>
              </a:ext>
            </a:extLst>
          </p:cNvPr>
          <p:cNvSpPr/>
          <p:nvPr/>
        </p:nvSpPr>
        <p:spPr>
          <a:xfrm>
            <a:off x="3559172" y="3752790"/>
            <a:ext cx="222595" cy="111233"/>
          </a:xfrm>
          <a:custGeom>
            <a:avLst/>
            <a:gdLst>
              <a:gd name="connsiteX0" fmla="*/ 3 w 222595"/>
              <a:gd name="connsiteY0" fmla="*/ 60 h 111233"/>
              <a:gd name="connsiteX1" fmla="*/ 92078 w 222595"/>
              <a:gd name="connsiteY1" fmla="*/ 41335 h 111233"/>
              <a:gd name="connsiteX2" fmla="*/ 146053 w 222595"/>
              <a:gd name="connsiteY2" fmla="*/ 38160 h 111233"/>
              <a:gd name="connsiteX3" fmla="*/ 130178 w 222595"/>
              <a:gd name="connsiteY3" fmla="*/ 19110 h 111233"/>
              <a:gd name="connsiteX4" fmla="*/ 222253 w 222595"/>
              <a:gd name="connsiteY4" fmla="*/ 111185 h 111233"/>
              <a:gd name="connsiteX5" fmla="*/ 158753 w 222595"/>
              <a:gd name="connsiteY5" fmla="*/ 31810 h 111233"/>
              <a:gd name="connsiteX6" fmla="*/ 88903 w 222595"/>
              <a:gd name="connsiteY6" fmla="*/ 31810 h 111233"/>
              <a:gd name="connsiteX7" fmla="*/ 3 w 222595"/>
              <a:gd name="connsiteY7" fmla="*/ 60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95" h="111233">
                <a:moveTo>
                  <a:pt x="3" y="60"/>
                </a:moveTo>
                <a:cubicBezTo>
                  <a:pt x="532" y="1647"/>
                  <a:pt x="67736" y="34985"/>
                  <a:pt x="92078" y="41335"/>
                </a:cubicBezTo>
                <a:cubicBezTo>
                  <a:pt x="116420" y="47685"/>
                  <a:pt x="146053" y="38160"/>
                  <a:pt x="146053" y="38160"/>
                </a:cubicBezTo>
                <a:cubicBezTo>
                  <a:pt x="152403" y="34456"/>
                  <a:pt x="117478" y="6939"/>
                  <a:pt x="130178" y="19110"/>
                </a:cubicBezTo>
                <a:cubicBezTo>
                  <a:pt x="142878" y="31281"/>
                  <a:pt x="217491" y="109068"/>
                  <a:pt x="222253" y="111185"/>
                </a:cubicBezTo>
                <a:cubicBezTo>
                  <a:pt x="227015" y="113302"/>
                  <a:pt x="180978" y="45039"/>
                  <a:pt x="158753" y="31810"/>
                </a:cubicBezTo>
                <a:cubicBezTo>
                  <a:pt x="136528" y="18581"/>
                  <a:pt x="109541" y="34985"/>
                  <a:pt x="88903" y="31810"/>
                </a:cubicBezTo>
                <a:cubicBezTo>
                  <a:pt x="68266" y="28635"/>
                  <a:pt x="-526" y="-1527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70A091-3EC2-233D-D237-8BA6173C979A}"/>
              </a:ext>
            </a:extLst>
          </p:cNvPr>
          <p:cNvSpPr/>
          <p:nvPr/>
        </p:nvSpPr>
        <p:spPr>
          <a:xfrm>
            <a:off x="3673233" y="3314657"/>
            <a:ext cx="125332" cy="400221"/>
          </a:xfrm>
          <a:custGeom>
            <a:avLst/>
            <a:gdLst>
              <a:gd name="connsiteX0" fmla="*/ 82792 w 125332"/>
              <a:gd name="connsiteY0" fmla="*/ 43 h 400221"/>
              <a:gd name="connsiteX1" fmla="*/ 85967 w 125332"/>
              <a:gd name="connsiteY1" fmla="*/ 273093 h 400221"/>
              <a:gd name="connsiteX2" fmla="*/ 124067 w 125332"/>
              <a:gd name="connsiteY2" fmla="*/ 396918 h 400221"/>
              <a:gd name="connsiteX3" fmla="*/ 105017 w 125332"/>
              <a:gd name="connsiteY3" fmla="*/ 339768 h 400221"/>
              <a:gd name="connsiteX4" fmla="*/ 242 w 125332"/>
              <a:gd name="connsiteY4" fmla="*/ 85768 h 400221"/>
              <a:gd name="connsiteX5" fmla="*/ 76442 w 125332"/>
              <a:gd name="connsiteY5" fmla="*/ 250868 h 400221"/>
              <a:gd name="connsiteX6" fmla="*/ 82792 w 125332"/>
              <a:gd name="connsiteY6" fmla="*/ 43 h 4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32" h="400221">
                <a:moveTo>
                  <a:pt x="82792" y="43"/>
                </a:moveTo>
                <a:cubicBezTo>
                  <a:pt x="84379" y="3747"/>
                  <a:pt x="79088" y="206947"/>
                  <a:pt x="85967" y="273093"/>
                </a:cubicBezTo>
                <a:cubicBezTo>
                  <a:pt x="92846" y="339239"/>
                  <a:pt x="120892" y="385805"/>
                  <a:pt x="124067" y="396918"/>
                </a:cubicBezTo>
                <a:cubicBezTo>
                  <a:pt x="127242" y="408031"/>
                  <a:pt x="125655" y="391626"/>
                  <a:pt x="105017" y="339768"/>
                </a:cubicBezTo>
                <a:cubicBezTo>
                  <a:pt x="84379" y="287910"/>
                  <a:pt x="5005" y="100585"/>
                  <a:pt x="242" y="85768"/>
                </a:cubicBezTo>
                <a:cubicBezTo>
                  <a:pt x="-4521" y="70951"/>
                  <a:pt x="62155" y="270976"/>
                  <a:pt x="76442" y="250868"/>
                </a:cubicBezTo>
                <a:cubicBezTo>
                  <a:pt x="90729" y="230760"/>
                  <a:pt x="81205" y="-3661"/>
                  <a:pt x="8279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B0F64A7-7F6F-1FFB-E8B7-43605090EAA6}"/>
              </a:ext>
            </a:extLst>
          </p:cNvPr>
          <p:cNvSpPr/>
          <p:nvPr/>
        </p:nvSpPr>
        <p:spPr>
          <a:xfrm>
            <a:off x="4006446" y="3949206"/>
            <a:ext cx="216334" cy="104780"/>
          </a:xfrm>
          <a:custGeom>
            <a:avLst/>
            <a:gdLst>
              <a:gd name="connsiteX0" fmla="*/ 404 w 216334"/>
              <a:gd name="connsiteY0" fmla="*/ 494 h 104780"/>
              <a:gd name="connsiteX1" fmla="*/ 209954 w 216334"/>
              <a:gd name="connsiteY1" fmla="*/ 102094 h 104780"/>
              <a:gd name="connsiteX2" fmla="*/ 159154 w 216334"/>
              <a:gd name="connsiteY2" fmla="*/ 70344 h 104780"/>
              <a:gd name="connsiteX3" fmla="*/ 127404 w 216334"/>
              <a:gd name="connsiteY3" fmla="*/ 16369 h 104780"/>
              <a:gd name="connsiteX4" fmla="*/ 155979 w 216334"/>
              <a:gd name="connsiteY4" fmla="*/ 60819 h 104780"/>
              <a:gd name="connsiteX5" fmla="*/ 404 w 216334"/>
              <a:gd name="connsiteY5" fmla="*/ 494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34" h="104780">
                <a:moveTo>
                  <a:pt x="404" y="494"/>
                </a:moveTo>
                <a:cubicBezTo>
                  <a:pt x="9400" y="7373"/>
                  <a:pt x="183496" y="90452"/>
                  <a:pt x="209954" y="102094"/>
                </a:cubicBezTo>
                <a:cubicBezTo>
                  <a:pt x="236412" y="113736"/>
                  <a:pt x="172912" y="84632"/>
                  <a:pt x="159154" y="70344"/>
                </a:cubicBezTo>
                <a:cubicBezTo>
                  <a:pt x="145396" y="56056"/>
                  <a:pt x="127933" y="17956"/>
                  <a:pt x="127404" y="16369"/>
                </a:cubicBezTo>
                <a:cubicBezTo>
                  <a:pt x="126875" y="14782"/>
                  <a:pt x="176616" y="60819"/>
                  <a:pt x="155979" y="60819"/>
                </a:cubicBezTo>
                <a:cubicBezTo>
                  <a:pt x="135342" y="60819"/>
                  <a:pt x="-8592" y="-6385"/>
                  <a:pt x="40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29AE46B-0578-36B1-8605-B23A0584F580}"/>
              </a:ext>
            </a:extLst>
          </p:cNvPr>
          <p:cNvSpPr/>
          <p:nvPr/>
        </p:nvSpPr>
        <p:spPr>
          <a:xfrm>
            <a:off x="4060140" y="3998030"/>
            <a:ext cx="306897" cy="377762"/>
          </a:xfrm>
          <a:custGeom>
            <a:avLst/>
            <a:gdLst>
              <a:gd name="connsiteX0" fmla="*/ 3860 w 306897"/>
              <a:gd name="connsiteY0" fmla="*/ 5645 h 377762"/>
              <a:gd name="connsiteX1" fmla="*/ 286435 w 306897"/>
              <a:gd name="connsiteY1" fmla="*/ 351720 h 377762"/>
              <a:gd name="connsiteX2" fmla="*/ 267385 w 306897"/>
              <a:gd name="connsiteY2" fmla="*/ 323145 h 377762"/>
              <a:gd name="connsiteX3" fmla="*/ 127685 w 306897"/>
              <a:gd name="connsiteY3" fmla="*/ 85020 h 377762"/>
              <a:gd name="connsiteX4" fmla="*/ 257860 w 306897"/>
              <a:gd name="connsiteY4" fmla="*/ 316795 h 377762"/>
              <a:gd name="connsiteX5" fmla="*/ 130860 w 306897"/>
              <a:gd name="connsiteY5" fmla="*/ 148520 h 377762"/>
              <a:gd name="connsiteX6" fmla="*/ 3860 w 306897"/>
              <a:gd name="connsiteY6" fmla="*/ 5645 h 3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97" h="377762">
                <a:moveTo>
                  <a:pt x="3860" y="5645"/>
                </a:moveTo>
                <a:cubicBezTo>
                  <a:pt x="29789" y="39512"/>
                  <a:pt x="286435" y="351720"/>
                  <a:pt x="286435" y="351720"/>
                </a:cubicBezTo>
                <a:cubicBezTo>
                  <a:pt x="330356" y="404637"/>
                  <a:pt x="293843" y="367595"/>
                  <a:pt x="267385" y="323145"/>
                </a:cubicBezTo>
                <a:cubicBezTo>
                  <a:pt x="240927" y="278695"/>
                  <a:pt x="129273" y="86078"/>
                  <a:pt x="127685" y="85020"/>
                </a:cubicBezTo>
                <a:cubicBezTo>
                  <a:pt x="126097" y="83962"/>
                  <a:pt x="257331" y="306212"/>
                  <a:pt x="257860" y="316795"/>
                </a:cubicBezTo>
                <a:cubicBezTo>
                  <a:pt x="258389" y="327378"/>
                  <a:pt x="172135" y="197732"/>
                  <a:pt x="130860" y="148520"/>
                </a:cubicBezTo>
                <a:cubicBezTo>
                  <a:pt x="89585" y="99308"/>
                  <a:pt x="-22069" y="-28222"/>
                  <a:pt x="3860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B77C46-E086-5650-324F-A329E063EC8B}"/>
              </a:ext>
            </a:extLst>
          </p:cNvPr>
          <p:cNvSpPr/>
          <p:nvPr/>
        </p:nvSpPr>
        <p:spPr>
          <a:xfrm>
            <a:off x="4733311" y="3829722"/>
            <a:ext cx="573605" cy="200813"/>
          </a:xfrm>
          <a:custGeom>
            <a:avLst/>
            <a:gdLst>
              <a:gd name="connsiteX0" fmla="*/ 572114 w 573605"/>
              <a:gd name="connsiteY0" fmla="*/ 2503 h 200813"/>
              <a:gd name="connsiteX1" fmla="*/ 343514 w 573605"/>
              <a:gd name="connsiteY1" fmla="*/ 189828 h 200813"/>
              <a:gd name="connsiteX2" fmla="*/ 407014 w 573605"/>
              <a:gd name="connsiteY2" fmla="*/ 139028 h 200813"/>
              <a:gd name="connsiteX3" fmla="*/ 283189 w 573605"/>
              <a:gd name="connsiteY3" fmla="*/ 199353 h 200813"/>
              <a:gd name="connsiteX4" fmla="*/ 222864 w 573605"/>
              <a:gd name="connsiteY4" fmla="*/ 170778 h 200813"/>
              <a:gd name="connsiteX5" fmla="*/ 614 w 573605"/>
              <a:gd name="connsiteY5" fmla="*/ 50128 h 200813"/>
              <a:gd name="connsiteX6" fmla="*/ 299064 w 573605"/>
              <a:gd name="connsiteY6" fmla="*/ 189828 h 200813"/>
              <a:gd name="connsiteX7" fmla="*/ 368914 w 573605"/>
              <a:gd name="connsiteY7" fmla="*/ 145378 h 200813"/>
              <a:gd name="connsiteX8" fmla="*/ 438764 w 573605"/>
              <a:gd name="connsiteY8" fmla="*/ 85053 h 200813"/>
              <a:gd name="connsiteX9" fmla="*/ 572114 w 573605"/>
              <a:gd name="connsiteY9" fmla="*/ 2503 h 2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605" h="200813">
                <a:moveTo>
                  <a:pt x="572114" y="2503"/>
                </a:moveTo>
                <a:cubicBezTo>
                  <a:pt x="556239" y="19965"/>
                  <a:pt x="371031" y="167074"/>
                  <a:pt x="343514" y="189828"/>
                </a:cubicBezTo>
                <a:cubicBezTo>
                  <a:pt x="315997" y="212582"/>
                  <a:pt x="417068" y="137441"/>
                  <a:pt x="407014" y="139028"/>
                </a:cubicBezTo>
                <a:cubicBezTo>
                  <a:pt x="396960" y="140615"/>
                  <a:pt x="313881" y="194061"/>
                  <a:pt x="283189" y="199353"/>
                </a:cubicBezTo>
                <a:cubicBezTo>
                  <a:pt x="252497" y="204645"/>
                  <a:pt x="269960" y="195649"/>
                  <a:pt x="222864" y="170778"/>
                </a:cubicBezTo>
                <a:cubicBezTo>
                  <a:pt x="175768" y="145907"/>
                  <a:pt x="-12086" y="46953"/>
                  <a:pt x="614" y="50128"/>
                </a:cubicBezTo>
                <a:cubicBezTo>
                  <a:pt x="13314" y="53303"/>
                  <a:pt x="237681" y="173953"/>
                  <a:pt x="299064" y="189828"/>
                </a:cubicBezTo>
                <a:cubicBezTo>
                  <a:pt x="360447" y="205703"/>
                  <a:pt x="345631" y="162841"/>
                  <a:pt x="368914" y="145378"/>
                </a:cubicBezTo>
                <a:cubicBezTo>
                  <a:pt x="392197" y="127916"/>
                  <a:pt x="404897" y="106220"/>
                  <a:pt x="438764" y="85053"/>
                </a:cubicBezTo>
                <a:cubicBezTo>
                  <a:pt x="472631" y="63886"/>
                  <a:pt x="587989" y="-14959"/>
                  <a:pt x="572114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30D4643-AFFE-CB03-A555-C8C1BE792098}"/>
              </a:ext>
            </a:extLst>
          </p:cNvPr>
          <p:cNvSpPr/>
          <p:nvPr/>
        </p:nvSpPr>
        <p:spPr>
          <a:xfrm>
            <a:off x="4841588" y="3827765"/>
            <a:ext cx="270333" cy="264946"/>
          </a:xfrm>
          <a:custGeom>
            <a:avLst/>
            <a:gdLst>
              <a:gd name="connsiteX0" fmla="*/ 287 w 270333"/>
              <a:gd name="connsiteY0" fmla="*/ 10810 h 264946"/>
              <a:gd name="connsiteX1" fmla="*/ 171737 w 270333"/>
              <a:gd name="connsiteY1" fmla="*/ 153685 h 264946"/>
              <a:gd name="connsiteX2" fmla="*/ 270162 w 270333"/>
              <a:gd name="connsiteY2" fmla="*/ 264810 h 264946"/>
              <a:gd name="connsiteX3" fmla="*/ 149512 w 270333"/>
              <a:gd name="connsiteY3" fmla="*/ 131460 h 264946"/>
              <a:gd name="connsiteX4" fmla="*/ 105062 w 270333"/>
              <a:gd name="connsiteY4" fmla="*/ 258460 h 264946"/>
              <a:gd name="connsiteX5" fmla="*/ 159037 w 270333"/>
              <a:gd name="connsiteY5" fmla="*/ 1285 h 264946"/>
              <a:gd name="connsiteX6" fmla="*/ 130462 w 270333"/>
              <a:gd name="connsiteY6" fmla="*/ 153685 h 264946"/>
              <a:gd name="connsiteX7" fmla="*/ 287 w 270333"/>
              <a:gd name="connsiteY7" fmla="*/ 10810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33" h="264946">
                <a:moveTo>
                  <a:pt x="287" y="10810"/>
                </a:moveTo>
                <a:cubicBezTo>
                  <a:pt x="7166" y="10810"/>
                  <a:pt x="126758" y="111352"/>
                  <a:pt x="171737" y="153685"/>
                </a:cubicBezTo>
                <a:cubicBezTo>
                  <a:pt x="216716" y="196018"/>
                  <a:pt x="273866" y="268514"/>
                  <a:pt x="270162" y="264810"/>
                </a:cubicBezTo>
                <a:cubicBezTo>
                  <a:pt x="266458" y="261106"/>
                  <a:pt x="177029" y="132518"/>
                  <a:pt x="149512" y="131460"/>
                </a:cubicBezTo>
                <a:cubicBezTo>
                  <a:pt x="121995" y="130402"/>
                  <a:pt x="103475" y="280156"/>
                  <a:pt x="105062" y="258460"/>
                </a:cubicBezTo>
                <a:cubicBezTo>
                  <a:pt x="106649" y="236764"/>
                  <a:pt x="154804" y="18747"/>
                  <a:pt x="159037" y="1285"/>
                </a:cubicBezTo>
                <a:cubicBezTo>
                  <a:pt x="163270" y="-16177"/>
                  <a:pt x="148983" y="149981"/>
                  <a:pt x="130462" y="153685"/>
                </a:cubicBezTo>
                <a:cubicBezTo>
                  <a:pt x="111941" y="157389"/>
                  <a:pt x="-6592" y="10810"/>
                  <a:pt x="287" y="1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CE51B8C-D64F-1312-65F6-69FC34AC1B82}"/>
              </a:ext>
            </a:extLst>
          </p:cNvPr>
          <p:cNvSpPr/>
          <p:nvPr/>
        </p:nvSpPr>
        <p:spPr>
          <a:xfrm>
            <a:off x="3390019" y="2853111"/>
            <a:ext cx="559706" cy="1070618"/>
          </a:xfrm>
          <a:custGeom>
            <a:avLst/>
            <a:gdLst>
              <a:gd name="connsiteX0" fmla="*/ 559681 w 559706"/>
              <a:gd name="connsiteY0" fmla="*/ 204414 h 1070618"/>
              <a:gd name="connsiteX1" fmla="*/ 296156 w 559706"/>
              <a:gd name="connsiteY1" fmla="*/ 80589 h 1070618"/>
              <a:gd name="connsiteX2" fmla="*/ 200906 w 559706"/>
              <a:gd name="connsiteY2" fmla="*/ 188539 h 1070618"/>
              <a:gd name="connsiteX3" fmla="*/ 216781 w 559706"/>
              <a:gd name="connsiteY3" fmla="*/ 26614 h 1070618"/>
              <a:gd name="connsiteX4" fmla="*/ 77081 w 559706"/>
              <a:gd name="connsiteY4" fmla="*/ 71064 h 1070618"/>
              <a:gd name="connsiteX5" fmla="*/ 881 w 559706"/>
              <a:gd name="connsiteY5" fmla="*/ 337764 h 1070618"/>
              <a:gd name="connsiteX6" fmla="*/ 35806 w 559706"/>
              <a:gd name="connsiteY6" fmla="*/ 217114 h 1070618"/>
              <a:gd name="connsiteX7" fmla="*/ 38981 w 559706"/>
              <a:gd name="connsiteY7" fmla="*/ 607639 h 1070618"/>
              <a:gd name="connsiteX8" fmla="*/ 181856 w 559706"/>
              <a:gd name="connsiteY8" fmla="*/ 1064839 h 1070618"/>
              <a:gd name="connsiteX9" fmla="*/ 73906 w 559706"/>
              <a:gd name="connsiteY9" fmla="*/ 820364 h 1070618"/>
              <a:gd name="connsiteX10" fmla="*/ 13581 w 559706"/>
              <a:gd name="connsiteY10" fmla="*/ 185364 h 1070618"/>
              <a:gd name="connsiteX11" fmla="*/ 96131 w 559706"/>
              <a:gd name="connsiteY11" fmla="*/ 61539 h 1070618"/>
              <a:gd name="connsiteX12" fmla="*/ 131056 w 559706"/>
              <a:gd name="connsiteY12" fmla="*/ 159964 h 1070618"/>
              <a:gd name="connsiteX13" fmla="*/ 143756 w 559706"/>
              <a:gd name="connsiteY13" fmla="*/ 1214 h 1070618"/>
              <a:gd name="connsiteX14" fmla="*/ 267581 w 559706"/>
              <a:gd name="connsiteY14" fmla="*/ 83764 h 1070618"/>
              <a:gd name="connsiteX15" fmla="*/ 280281 w 559706"/>
              <a:gd name="connsiteY15" fmla="*/ 26614 h 1070618"/>
              <a:gd name="connsiteX16" fmla="*/ 559681 w 559706"/>
              <a:gd name="connsiteY16" fmla="*/ 204414 h 10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06" h="1070618">
                <a:moveTo>
                  <a:pt x="559681" y="204414"/>
                </a:moveTo>
                <a:cubicBezTo>
                  <a:pt x="562327" y="213410"/>
                  <a:pt x="355952" y="83235"/>
                  <a:pt x="296156" y="80589"/>
                </a:cubicBezTo>
                <a:cubicBezTo>
                  <a:pt x="236360" y="77943"/>
                  <a:pt x="214135" y="197535"/>
                  <a:pt x="200906" y="188539"/>
                </a:cubicBezTo>
                <a:cubicBezTo>
                  <a:pt x="187677" y="179543"/>
                  <a:pt x="237418" y="46193"/>
                  <a:pt x="216781" y="26614"/>
                </a:cubicBezTo>
                <a:cubicBezTo>
                  <a:pt x="196144" y="7035"/>
                  <a:pt x="113064" y="19206"/>
                  <a:pt x="77081" y="71064"/>
                </a:cubicBezTo>
                <a:cubicBezTo>
                  <a:pt x="41098" y="122922"/>
                  <a:pt x="7760" y="313422"/>
                  <a:pt x="881" y="337764"/>
                </a:cubicBezTo>
                <a:cubicBezTo>
                  <a:pt x="-5998" y="362106"/>
                  <a:pt x="29456" y="172135"/>
                  <a:pt x="35806" y="217114"/>
                </a:cubicBezTo>
                <a:cubicBezTo>
                  <a:pt x="42156" y="262093"/>
                  <a:pt x="14639" y="466352"/>
                  <a:pt x="38981" y="607639"/>
                </a:cubicBezTo>
                <a:cubicBezTo>
                  <a:pt x="63323" y="748926"/>
                  <a:pt x="176035" y="1029385"/>
                  <a:pt x="181856" y="1064839"/>
                </a:cubicBezTo>
                <a:cubicBezTo>
                  <a:pt x="187677" y="1100293"/>
                  <a:pt x="101952" y="966943"/>
                  <a:pt x="73906" y="820364"/>
                </a:cubicBezTo>
                <a:cubicBezTo>
                  <a:pt x="45860" y="673785"/>
                  <a:pt x="9877" y="311835"/>
                  <a:pt x="13581" y="185364"/>
                </a:cubicBezTo>
                <a:cubicBezTo>
                  <a:pt x="17285" y="58893"/>
                  <a:pt x="76552" y="65772"/>
                  <a:pt x="96131" y="61539"/>
                </a:cubicBezTo>
                <a:cubicBezTo>
                  <a:pt x="115710" y="57306"/>
                  <a:pt x="123119" y="170018"/>
                  <a:pt x="131056" y="159964"/>
                </a:cubicBezTo>
                <a:cubicBezTo>
                  <a:pt x="138993" y="149910"/>
                  <a:pt x="121002" y="13914"/>
                  <a:pt x="143756" y="1214"/>
                </a:cubicBezTo>
                <a:cubicBezTo>
                  <a:pt x="166510" y="-11486"/>
                  <a:pt x="244827" y="79531"/>
                  <a:pt x="267581" y="83764"/>
                </a:cubicBezTo>
                <a:cubicBezTo>
                  <a:pt x="290335" y="87997"/>
                  <a:pt x="229481" y="-373"/>
                  <a:pt x="280281" y="26614"/>
                </a:cubicBezTo>
                <a:cubicBezTo>
                  <a:pt x="331081" y="53601"/>
                  <a:pt x="557035" y="195418"/>
                  <a:pt x="559681" y="20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D103D8C-4220-D448-907D-10A4F0CD0063}"/>
              </a:ext>
            </a:extLst>
          </p:cNvPr>
          <p:cNvSpPr/>
          <p:nvPr/>
        </p:nvSpPr>
        <p:spPr>
          <a:xfrm>
            <a:off x="3224301" y="2720529"/>
            <a:ext cx="358933" cy="1411623"/>
          </a:xfrm>
          <a:custGeom>
            <a:avLst/>
            <a:gdLst>
              <a:gd name="connsiteX0" fmla="*/ 223749 w 358933"/>
              <a:gd name="connsiteY0" fmla="*/ 3621 h 1411623"/>
              <a:gd name="connsiteX1" fmla="*/ 115799 w 358933"/>
              <a:gd name="connsiteY1" fmla="*/ 733871 h 1411623"/>
              <a:gd name="connsiteX2" fmla="*/ 350749 w 358933"/>
              <a:gd name="connsiteY2" fmla="*/ 1372046 h 1411623"/>
              <a:gd name="connsiteX3" fmla="*/ 280899 w 358933"/>
              <a:gd name="connsiteY3" fmla="*/ 1210121 h 1411623"/>
              <a:gd name="connsiteX4" fmla="*/ 45949 w 358933"/>
              <a:gd name="connsiteY4" fmla="*/ 330646 h 1411623"/>
              <a:gd name="connsiteX5" fmla="*/ 265024 w 358933"/>
              <a:gd name="connsiteY5" fmla="*/ 1384746 h 1411623"/>
              <a:gd name="connsiteX6" fmla="*/ 166599 w 358933"/>
              <a:gd name="connsiteY6" fmla="*/ 1038671 h 1411623"/>
              <a:gd name="connsiteX7" fmla="*/ 30074 w 358933"/>
              <a:gd name="connsiteY7" fmla="*/ 394146 h 1411623"/>
              <a:gd name="connsiteX8" fmla="*/ 1499 w 358933"/>
              <a:gd name="connsiteY8" fmla="*/ 1359346 h 1411623"/>
              <a:gd name="connsiteX9" fmla="*/ 58649 w 358933"/>
              <a:gd name="connsiteY9" fmla="*/ 492571 h 1411623"/>
              <a:gd name="connsiteX10" fmla="*/ 223749 w 358933"/>
              <a:gd name="connsiteY10" fmla="*/ 3621 h 14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33" h="1411623">
                <a:moveTo>
                  <a:pt x="223749" y="3621"/>
                </a:moveTo>
                <a:cubicBezTo>
                  <a:pt x="233274" y="43838"/>
                  <a:pt x="94632" y="505800"/>
                  <a:pt x="115799" y="733871"/>
                </a:cubicBezTo>
                <a:cubicBezTo>
                  <a:pt x="136966" y="961942"/>
                  <a:pt x="323232" y="1292671"/>
                  <a:pt x="350749" y="1372046"/>
                </a:cubicBezTo>
                <a:cubicBezTo>
                  <a:pt x="378266" y="1451421"/>
                  <a:pt x="331699" y="1383688"/>
                  <a:pt x="280899" y="1210121"/>
                </a:cubicBezTo>
                <a:cubicBezTo>
                  <a:pt x="230099" y="1036554"/>
                  <a:pt x="48595" y="301542"/>
                  <a:pt x="45949" y="330646"/>
                </a:cubicBezTo>
                <a:cubicBezTo>
                  <a:pt x="43303" y="359750"/>
                  <a:pt x="244916" y="1266742"/>
                  <a:pt x="265024" y="1384746"/>
                </a:cubicBezTo>
                <a:cubicBezTo>
                  <a:pt x="285132" y="1502750"/>
                  <a:pt x="205757" y="1203771"/>
                  <a:pt x="166599" y="1038671"/>
                </a:cubicBezTo>
                <a:cubicBezTo>
                  <a:pt x="127441" y="873571"/>
                  <a:pt x="57591" y="340700"/>
                  <a:pt x="30074" y="394146"/>
                </a:cubicBezTo>
                <a:cubicBezTo>
                  <a:pt x="2557" y="447592"/>
                  <a:pt x="-3264" y="1342942"/>
                  <a:pt x="1499" y="1359346"/>
                </a:cubicBezTo>
                <a:cubicBezTo>
                  <a:pt x="6262" y="1375750"/>
                  <a:pt x="25312" y="718525"/>
                  <a:pt x="58649" y="492571"/>
                </a:cubicBezTo>
                <a:cubicBezTo>
                  <a:pt x="91986" y="266617"/>
                  <a:pt x="214224" y="-36596"/>
                  <a:pt x="223749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4D82E99-CFB1-96E9-A3F9-F14EE33B7B07}"/>
              </a:ext>
            </a:extLst>
          </p:cNvPr>
          <p:cNvSpPr/>
          <p:nvPr/>
        </p:nvSpPr>
        <p:spPr>
          <a:xfrm>
            <a:off x="3145805" y="2746375"/>
            <a:ext cx="292720" cy="1085385"/>
          </a:xfrm>
          <a:custGeom>
            <a:avLst/>
            <a:gdLst>
              <a:gd name="connsiteX0" fmla="*/ 292720 w 292720"/>
              <a:gd name="connsiteY0" fmla="*/ 0 h 1085385"/>
              <a:gd name="connsiteX1" fmla="*/ 22845 w 292720"/>
              <a:gd name="connsiteY1" fmla="*/ 669925 h 1085385"/>
              <a:gd name="connsiteX2" fmla="*/ 51420 w 292720"/>
              <a:gd name="connsiteY2" fmla="*/ 1076325 h 1085385"/>
              <a:gd name="connsiteX3" fmla="*/ 45070 w 292720"/>
              <a:gd name="connsiteY3" fmla="*/ 914400 h 1085385"/>
              <a:gd name="connsiteX4" fmla="*/ 10145 w 292720"/>
              <a:gd name="connsiteY4" fmla="*/ 485775 h 1085385"/>
              <a:gd name="connsiteX5" fmla="*/ 10145 w 292720"/>
              <a:gd name="connsiteY5" fmla="*/ 714375 h 1085385"/>
              <a:gd name="connsiteX6" fmla="*/ 127620 w 292720"/>
              <a:gd name="connsiteY6" fmla="*/ 304800 h 1085385"/>
              <a:gd name="connsiteX7" fmla="*/ 57770 w 292720"/>
              <a:gd name="connsiteY7" fmla="*/ 444500 h 1085385"/>
              <a:gd name="connsiteX8" fmla="*/ 292720 w 292720"/>
              <a:gd name="connsiteY8" fmla="*/ 0 h 10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20" h="1085385">
                <a:moveTo>
                  <a:pt x="292720" y="0"/>
                </a:moveTo>
                <a:cubicBezTo>
                  <a:pt x="177891" y="245269"/>
                  <a:pt x="63062" y="490538"/>
                  <a:pt x="22845" y="669925"/>
                </a:cubicBezTo>
                <a:cubicBezTo>
                  <a:pt x="-17372" y="849313"/>
                  <a:pt x="47716" y="1035579"/>
                  <a:pt x="51420" y="1076325"/>
                </a:cubicBezTo>
                <a:cubicBezTo>
                  <a:pt x="55124" y="1117071"/>
                  <a:pt x="51949" y="1012825"/>
                  <a:pt x="45070" y="914400"/>
                </a:cubicBezTo>
                <a:cubicBezTo>
                  <a:pt x="38191" y="815975"/>
                  <a:pt x="15966" y="519112"/>
                  <a:pt x="10145" y="485775"/>
                </a:cubicBezTo>
                <a:cubicBezTo>
                  <a:pt x="4324" y="452438"/>
                  <a:pt x="-9434" y="744538"/>
                  <a:pt x="10145" y="714375"/>
                </a:cubicBezTo>
                <a:cubicBezTo>
                  <a:pt x="29724" y="684213"/>
                  <a:pt x="119682" y="349779"/>
                  <a:pt x="127620" y="304800"/>
                </a:cubicBezTo>
                <a:cubicBezTo>
                  <a:pt x="135558" y="259821"/>
                  <a:pt x="57770" y="444500"/>
                  <a:pt x="57770" y="444500"/>
                </a:cubicBezTo>
                <a:lnTo>
                  <a:pt x="292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EC36E69-29D0-CB9B-D7D4-90CBB9EEA7A2}"/>
              </a:ext>
            </a:extLst>
          </p:cNvPr>
          <p:cNvSpPr/>
          <p:nvPr/>
        </p:nvSpPr>
        <p:spPr>
          <a:xfrm>
            <a:off x="3496025" y="2609848"/>
            <a:ext cx="495034" cy="257178"/>
          </a:xfrm>
          <a:custGeom>
            <a:avLst/>
            <a:gdLst>
              <a:gd name="connsiteX0" fmla="*/ 494950 w 495034"/>
              <a:gd name="connsiteY0" fmla="*/ 257177 h 257178"/>
              <a:gd name="connsiteX1" fmla="*/ 180625 w 495034"/>
              <a:gd name="connsiteY1" fmla="*/ 69852 h 257178"/>
              <a:gd name="connsiteX2" fmla="*/ 6000 w 495034"/>
              <a:gd name="connsiteY2" fmla="*/ 168277 h 257178"/>
              <a:gd name="connsiteX3" fmla="*/ 50450 w 495034"/>
              <a:gd name="connsiteY3" fmla="*/ 123827 h 257178"/>
              <a:gd name="connsiteX4" fmla="*/ 148875 w 495034"/>
              <a:gd name="connsiteY4" fmla="*/ 2 h 257178"/>
              <a:gd name="connsiteX5" fmla="*/ 237775 w 495034"/>
              <a:gd name="connsiteY5" fmla="*/ 127002 h 257178"/>
              <a:gd name="connsiteX6" fmla="*/ 212375 w 495034"/>
              <a:gd name="connsiteY6" fmla="*/ 73027 h 257178"/>
              <a:gd name="connsiteX7" fmla="*/ 494950 w 495034"/>
              <a:gd name="connsiteY7" fmla="*/ 257177 h 25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4" h="257178">
                <a:moveTo>
                  <a:pt x="494950" y="257177"/>
                </a:moveTo>
                <a:cubicBezTo>
                  <a:pt x="489658" y="256648"/>
                  <a:pt x="262117" y="84669"/>
                  <a:pt x="180625" y="69852"/>
                </a:cubicBezTo>
                <a:cubicBezTo>
                  <a:pt x="99133" y="55035"/>
                  <a:pt x="27696" y="159281"/>
                  <a:pt x="6000" y="168277"/>
                </a:cubicBezTo>
                <a:cubicBezTo>
                  <a:pt x="-15696" y="177273"/>
                  <a:pt x="26637" y="151873"/>
                  <a:pt x="50450" y="123827"/>
                </a:cubicBezTo>
                <a:cubicBezTo>
                  <a:pt x="74262" y="95781"/>
                  <a:pt x="117654" y="-527"/>
                  <a:pt x="148875" y="2"/>
                </a:cubicBezTo>
                <a:cubicBezTo>
                  <a:pt x="180096" y="531"/>
                  <a:pt x="227192" y="114831"/>
                  <a:pt x="237775" y="127002"/>
                </a:cubicBezTo>
                <a:cubicBezTo>
                  <a:pt x="248358" y="139173"/>
                  <a:pt x="170042" y="52919"/>
                  <a:pt x="212375" y="73027"/>
                </a:cubicBezTo>
                <a:cubicBezTo>
                  <a:pt x="254708" y="93135"/>
                  <a:pt x="500242" y="257706"/>
                  <a:pt x="494950" y="2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4E02A0D-3F8A-5744-0387-09AD3EF0115E}"/>
              </a:ext>
            </a:extLst>
          </p:cNvPr>
          <p:cNvSpPr/>
          <p:nvPr/>
        </p:nvSpPr>
        <p:spPr>
          <a:xfrm>
            <a:off x="3707397" y="2382186"/>
            <a:ext cx="435978" cy="199089"/>
          </a:xfrm>
          <a:custGeom>
            <a:avLst/>
            <a:gdLst>
              <a:gd name="connsiteX0" fmla="*/ 435978 w 435978"/>
              <a:gd name="connsiteY0" fmla="*/ 199089 h 199089"/>
              <a:gd name="connsiteX1" fmla="*/ 274053 w 435978"/>
              <a:gd name="connsiteY1" fmla="*/ 14939 h 199089"/>
              <a:gd name="connsiteX2" fmla="*/ 1003 w 435978"/>
              <a:gd name="connsiteY2" fmla="*/ 107014 h 199089"/>
              <a:gd name="connsiteX3" fmla="*/ 185153 w 435978"/>
              <a:gd name="connsiteY3" fmla="*/ 27639 h 199089"/>
              <a:gd name="connsiteX4" fmla="*/ 274053 w 435978"/>
              <a:gd name="connsiteY4" fmla="*/ 14939 h 199089"/>
              <a:gd name="connsiteX5" fmla="*/ 435978 w 435978"/>
              <a:gd name="connsiteY5" fmla="*/ 199089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78" h="199089">
                <a:moveTo>
                  <a:pt x="435978" y="199089"/>
                </a:moveTo>
                <a:cubicBezTo>
                  <a:pt x="435978" y="199089"/>
                  <a:pt x="346549" y="30285"/>
                  <a:pt x="274053" y="14939"/>
                </a:cubicBezTo>
                <a:cubicBezTo>
                  <a:pt x="201557" y="-407"/>
                  <a:pt x="15820" y="104897"/>
                  <a:pt x="1003" y="107014"/>
                </a:cubicBezTo>
                <a:cubicBezTo>
                  <a:pt x="-13814" y="109131"/>
                  <a:pt x="139645" y="42985"/>
                  <a:pt x="185153" y="27639"/>
                </a:cubicBezTo>
                <a:cubicBezTo>
                  <a:pt x="230661" y="12293"/>
                  <a:pt x="232249" y="-18398"/>
                  <a:pt x="274053" y="14939"/>
                </a:cubicBezTo>
                <a:cubicBezTo>
                  <a:pt x="315857" y="48276"/>
                  <a:pt x="435978" y="199089"/>
                  <a:pt x="435978" y="199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1CA6254-829E-4866-A38F-7A1AF6302D1B}"/>
              </a:ext>
            </a:extLst>
          </p:cNvPr>
          <p:cNvSpPr/>
          <p:nvPr/>
        </p:nvSpPr>
        <p:spPr>
          <a:xfrm>
            <a:off x="3613150" y="2527549"/>
            <a:ext cx="454108" cy="155327"/>
          </a:xfrm>
          <a:custGeom>
            <a:avLst/>
            <a:gdLst>
              <a:gd name="connsiteX0" fmla="*/ 454025 w 454108"/>
              <a:gd name="connsiteY0" fmla="*/ 155326 h 155327"/>
              <a:gd name="connsiteX1" fmla="*/ 225425 w 454108"/>
              <a:gd name="connsiteY1" fmla="*/ 9276 h 155327"/>
              <a:gd name="connsiteX2" fmla="*/ 0 w 454108"/>
              <a:gd name="connsiteY2" fmla="*/ 47376 h 155327"/>
              <a:gd name="connsiteX3" fmla="*/ 114300 w 454108"/>
              <a:gd name="connsiteY3" fmla="*/ 28326 h 155327"/>
              <a:gd name="connsiteX4" fmla="*/ 250825 w 454108"/>
              <a:gd name="connsiteY4" fmla="*/ 6101 h 155327"/>
              <a:gd name="connsiteX5" fmla="*/ 454025 w 454108"/>
              <a:gd name="connsiteY5" fmla="*/ 155326 h 1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08" h="155327">
                <a:moveTo>
                  <a:pt x="454025" y="155326"/>
                </a:moveTo>
                <a:cubicBezTo>
                  <a:pt x="449792" y="155855"/>
                  <a:pt x="301096" y="27268"/>
                  <a:pt x="225425" y="9276"/>
                </a:cubicBezTo>
                <a:cubicBezTo>
                  <a:pt x="149754" y="-8716"/>
                  <a:pt x="0" y="47376"/>
                  <a:pt x="0" y="47376"/>
                </a:cubicBezTo>
                <a:lnTo>
                  <a:pt x="114300" y="28326"/>
                </a:lnTo>
                <a:cubicBezTo>
                  <a:pt x="156104" y="21447"/>
                  <a:pt x="201083" y="-14007"/>
                  <a:pt x="250825" y="6101"/>
                </a:cubicBezTo>
                <a:cubicBezTo>
                  <a:pt x="300567" y="26209"/>
                  <a:pt x="458258" y="154797"/>
                  <a:pt x="454025" y="15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0878A1-37D3-442B-638D-216153D9807D}"/>
              </a:ext>
            </a:extLst>
          </p:cNvPr>
          <p:cNvSpPr/>
          <p:nvPr/>
        </p:nvSpPr>
        <p:spPr>
          <a:xfrm>
            <a:off x="4272834" y="2259133"/>
            <a:ext cx="425826" cy="180719"/>
          </a:xfrm>
          <a:custGeom>
            <a:avLst/>
            <a:gdLst>
              <a:gd name="connsiteX0" fmla="*/ 16591 w 425826"/>
              <a:gd name="connsiteY0" fmla="*/ 160217 h 180719"/>
              <a:gd name="connsiteX1" fmla="*/ 391241 w 425826"/>
              <a:gd name="connsiteY1" fmla="*/ 58617 h 180719"/>
              <a:gd name="connsiteX2" fmla="*/ 375366 w 425826"/>
              <a:gd name="connsiteY2" fmla="*/ 49092 h 180719"/>
              <a:gd name="connsiteX3" fmla="*/ 92791 w 425826"/>
              <a:gd name="connsiteY3" fmla="*/ 1467 h 180719"/>
              <a:gd name="connsiteX4" fmla="*/ 362666 w 425826"/>
              <a:gd name="connsiteY4" fmla="*/ 26867 h 180719"/>
              <a:gd name="connsiteX5" fmla="*/ 95966 w 425826"/>
              <a:gd name="connsiteY5" fmla="*/ 166567 h 180719"/>
              <a:gd name="connsiteX6" fmla="*/ 16591 w 425826"/>
              <a:gd name="connsiteY6" fmla="*/ 160217 h 1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6" h="180719">
                <a:moveTo>
                  <a:pt x="16591" y="160217"/>
                </a:moveTo>
                <a:cubicBezTo>
                  <a:pt x="65803" y="142225"/>
                  <a:pt x="331445" y="77138"/>
                  <a:pt x="391241" y="58617"/>
                </a:cubicBezTo>
                <a:cubicBezTo>
                  <a:pt x="451037" y="40096"/>
                  <a:pt x="425108" y="58617"/>
                  <a:pt x="375366" y="49092"/>
                </a:cubicBezTo>
                <a:cubicBezTo>
                  <a:pt x="325624" y="39567"/>
                  <a:pt x="94908" y="5171"/>
                  <a:pt x="92791" y="1467"/>
                </a:cubicBezTo>
                <a:cubicBezTo>
                  <a:pt x="90674" y="-2237"/>
                  <a:pt x="362137" y="-650"/>
                  <a:pt x="362666" y="26867"/>
                </a:cubicBezTo>
                <a:cubicBezTo>
                  <a:pt x="363195" y="54384"/>
                  <a:pt x="154174" y="140638"/>
                  <a:pt x="95966" y="166567"/>
                </a:cubicBezTo>
                <a:cubicBezTo>
                  <a:pt x="37758" y="192496"/>
                  <a:pt x="-32621" y="178209"/>
                  <a:pt x="16591" y="16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315F058-7A5F-EFE9-020F-C6550A0B3803}"/>
              </a:ext>
            </a:extLst>
          </p:cNvPr>
          <p:cNvSpPr/>
          <p:nvPr/>
        </p:nvSpPr>
        <p:spPr>
          <a:xfrm>
            <a:off x="3942566" y="2303487"/>
            <a:ext cx="566505" cy="134944"/>
          </a:xfrm>
          <a:custGeom>
            <a:avLst/>
            <a:gdLst>
              <a:gd name="connsiteX0" fmla="*/ 565934 w 566505"/>
              <a:gd name="connsiteY0" fmla="*/ 134913 h 134944"/>
              <a:gd name="connsiteX1" fmla="*/ 283359 w 566505"/>
              <a:gd name="connsiteY1" fmla="*/ 17438 h 134944"/>
              <a:gd name="connsiteX2" fmla="*/ 784 w 566505"/>
              <a:gd name="connsiteY2" fmla="*/ 42838 h 134944"/>
              <a:gd name="connsiteX3" fmla="*/ 203984 w 566505"/>
              <a:gd name="connsiteY3" fmla="*/ 23788 h 134944"/>
              <a:gd name="connsiteX4" fmla="*/ 353209 w 566505"/>
              <a:gd name="connsiteY4" fmla="*/ 4738 h 134944"/>
              <a:gd name="connsiteX5" fmla="*/ 565934 w 566505"/>
              <a:gd name="connsiteY5" fmla="*/ 134913 h 1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05" h="134944">
                <a:moveTo>
                  <a:pt x="565934" y="134913"/>
                </a:moveTo>
                <a:cubicBezTo>
                  <a:pt x="554292" y="137030"/>
                  <a:pt x="377551" y="32784"/>
                  <a:pt x="283359" y="17438"/>
                </a:cubicBezTo>
                <a:cubicBezTo>
                  <a:pt x="189167" y="2092"/>
                  <a:pt x="14013" y="41780"/>
                  <a:pt x="784" y="42838"/>
                </a:cubicBezTo>
                <a:cubicBezTo>
                  <a:pt x="-12445" y="43896"/>
                  <a:pt x="145247" y="30138"/>
                  <a:pt x="203984" y="23788"/>
                </a:cubicBezTo>
                <a:cubicBezTo>
                  <a:pt x="262721" y="17438"/>
                  <a:pt x="298176" y="-11137"/>
                  <a:pt x="353209" y="4738"/>
                </a:cubicBezTo>
                <a:cubicBezTo>
                  <a:pt x="408242" y="20613"/>
                  <a:pt x="577576" y="132796"/>
                  <a:pt x="565934" y="13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AFF1E06-ACCC-31B3-1454-EEDF59BF7A6A}"/>
              </a:ext>
            </a:extLst>
          </p:cNvPr>
          <p:cNvSpPr/>
          <p:nvPr/>
        </p:nvSpPr>
        <p:spPr>
          <a:xfrm>
            <a:off x="4021078" y="2692931"/>
            <a:ext cx="676678" cy="1374852"/>
          </a:xfrm>
          <a:custGeom>
            <a:avLst/>
            <a:gdLst>
              <a:gd name="connsiteX0" fmla="*/ 1647 w 676678"/>
              <a:gd name="connsiteY0" fmla="*/ 2644 h 1374852"/>
              <a:gd name="connsiteX1" fmla="*/ 312797 w 676678"/>
              <a:gd name="connsiteY1" fmla="*/ 891644 h 1374852"/>
              <a:gd name="connsiteX2" fmla="*/ 277872 w 676678"/>
              <a:gd name="connsiteY2" fmla="*/ 761469 h 1374852"/>
              <a:gd name="connsiteX3" fmla="*/ 404872 w 676678"/>
              <a:gd name="connsiteY3" fmla="*/ 1037694 h 1374852"/>
              <a:gd name="connsiteX4" fmla="*/ 671572 w 676678"/>
              <a:gd name="connsiteY4" fmla="*/ 1358369 h 1374852"/>
              <a:gd name="connsiteX5" fmla="*/ 541397 w 676678"/>
              <a:gd name="connsiteY5" fmla="*/ 1225019 h 1374852"/>
              <a:gd name="connsiteX6" fmla="*/ 84197 w 676678"/>
              <a:gd name="connsiteY6" fmla="*/ 358244 h 1374852"/>
              <a:gd name="connsiteX7" fmla="*/ 185797 w 676678"/>
              <a:gd name="connsiteY7" fmla="*/ 609069 h 1374852"/>
              <a:gd name="connsiteX8" fmla="*/ 1647 w 676678"/>
              <a:gd name="connsiteY8" fmla="*/ 2644 h 137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78" h="1374852">
                <a:moveTo>
                  <a:pt x="1647" y="2644"/>
                </a:moveTo>
                <a:cubicBezTo>
                  <a:pt x="22814" y="49740"/>
                  <a:pt x="266760" y="765173"/>
                  <a:pt x="312797" y="891644"/>
                </a:cubicBezTo>
                <a:cubicBezTo>
                  <a:pt x="358834" y="1018115"/>
                  <a:pt x="262526" y="737127"/>
                  <a:pt x="277872" y="761469"/>
                </a:cubicBezTo>
                <a:cubicBezTo>
                  <a:pt x="293218" y="785811"/>
                  <a:pt x="339255" y="938211"/>
                  <a:pt x="404872" y="1037694"/>
                </a:cubicBezTo>
                <a:cubicBezTo>
                  <a:pt x="470489" y="1137177"/>
                  <a:pt x="648818" y="1327148"/>
                  <a:pt x="671572" y="1358369"/>
                </a:cubicBezTo>
                <a:cubicBezTo>
                  <a:pt x="694326" y="1389590"/>
                  <a:pt x="639293" y="1391706"/>
                  <a:pt x="541397" y="1225019"/>
                </a:cubicBezTo>
                <a:cubicBezTo>
                  <a:pt x="443501" y="1058332"/>
                  <a:pt x="143464" y="460902"/>
                  <a:pt x="84197" y="358244"/>
                </a:cubicBezTo>
                <a:cubicBezTo>
                  <a:pt x="24930" y="255586"/>
                  <a:pt x="201672" y="665690"/>
                  <a:pt x="185797" y="609069"/>
                </a:cubicBezTo>
                <a:cubicBezTo>
                  <a:pt x="169922" y="552448"/>
                  <a:pt x="-19520" y="-44452"/>
                  <a:pt x="1647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932F19D-8129-5B3E-4C7E-A75C6056655E}"/>
              </a:ext>
            </a:extLst>
          </p:cNvPr>
          <p:cNvSpPr/>
          <p:nvPr/>
        </p:nvSpPr>
        <p:spPr>
          <a:xfrm>
            <a:off x="3428930" y="2761806"/>
            <a:ext cx="671221" cy="127530"/>
          </a:xfrm>
          <a:custGeom>
            <a:avLst/>
            <a:gdLst>
              <a:gd name="connsiteX0" fmla="*/ 666820 w 671221"/>
              <a:gd name="connsiteY0" fmla="*/ 127444 h 127530"/>
              <a:gd name="connsiteX1" fmla="*/ 295345 w 671221"/>
              <a:gd name="connsiteY1" fmla="*/ 6794 h 127530"/>
              <a:gd name="connsiteX2" fmla="*/ 70 w 671221"/>
              <a:gd name="connsiteY2" fmla="*/ 16319 h 127530"/>
              <a:gd name="connsiteX3" fmla="*/ 320745 w 671221"/>
              <a:gd name="connsiteY3" fmla="*/ 25844 h 127530"/>
              <a:gd name="connsiteX4" fmla="*/ 489020 w 671221"/>
              <a:gd name="connsiteY4" fmla="*/ 25844 h 127530"/>
              <a:gd name="connsiteX5" fmla="*/ 666820 w 671221"/>
              <a:gd name="connsiteY5" fmla="*/ 127444 h 1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1" h="127530">
                <a:moveTo>
                  <a:pt x="666820" y="127444"/>
                </a:moveTo>
                <a:cubicBezTo>
                  <a:pt x="634541" y="124269"/>
                  <a:pt x="406470" y="25315"/>
                  <a:pt x="295345" y="6794"/>
                </a:cubicBezTo>
                <a:cubicBezTo>
                  <a:pt x="184220" y="-11727"/>
                  <a:pt x="-4163" y="13144"/>
                  <a:pt x="70" y="16319"/>
                </a:cubicBezTo>
                <a:cubicBezTo>
                  <a:pt x="4303" y="19494"/>
                  <a:pt x="239253" y="24256"/>
                  <a:pt x="320745" y="25844"/>
                </a:cubicBezTo>
                <a:cubicBezTo>
                  <a:pt x="402237" y="27431"/>
                  <a:pt x="432928" y="6265"/>
                  <a:pt x="489020" y="25844"/>
                </a:cubicBezTo>
                <a:cubicBezTo>
                  <a:pt x="545112" y="45423"/>
                  <a:pt x="699099" y="130619"/>
                  <a:pt x="666820" y="127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EAC7C43-1995-51E8-432B-BB7FABA66264}"/>
              </a:ext>
            </a:extLst>
          </p:cNvPr>
          <p:cNvSpPr/>
          <p:nvPr/>
        </p:nvSpPr>
        <p:spPr>
          <a:xfrm>
            <a:off x="4159250" y="2482848"/>
            <a:ext cx="516564" cy="1522621"/>
          </a:xfrm>
          <a:custGeom>
            <a:avLst/>
            <a:gdLst>
              <a:gd name="connsiteX0" fmla="*/ 114300 w 516564"/>
              <a:gd name="connsiteY0" fmla="*/ 2 h 1522621"/>
              <a:gd name="connsiteX1" fmla="*/ 400050 w 516564"/>
              <a:gd name="connsiteY1" fmla="*/ 447677 h 1522621"/>
              <a:gd name="connsiteX2" fmla="*/ 361950 w 516564"/>
              <a:gd name="connsiteY2" fmla="*/ 736602 h 1522621"/>
              <a:gd name="connsiteX3" fmla="*/ 349250 w 516564"/>
              <a:gd name="connsiteY3" fmla="*/ 1038227 h 1522621"/>
              <a:gd name="connsiteX4" fmla="*/ 511175 w 516564"/>
              <a:gd name="connsiteY4" fmla="*/ 1492252 h 1522621"/>
              <a:gd name="connsiteX5" fmla="*/ 431800 w 516564"/>
              <a:gd name="connsiteY5" fmla="*/ 1317627 h 1522621"/>
              <a:gd name="connsiteX6" fmla="*/ 0 w 516564"/>
              <a:gd name="connsiteY6" fmla="*/ 12702 h 1522621"/>
              <a:gd name="connsiteX7" fmla="*/ 434975 w 516564"/>
              <a:gd name="connsiteY7" fmla="*/ 1381127 h 1522621"/>
              <a:gd name="connsiteX8" fmla="*/ 349250 w 516564"/>
              <a:gd name="connsiteY8" fmla="*/ 1057277 h 1522621"/>
              <a:gd name="connsiteX9" fmla="*/ 387350 w 516564"/>
              <a:gd name="connsiteY9" fmla="*/ 454027 h 1522621"/>
              <a:gd name="connsiteX10" fmla="*/ 114300 w 516564"/>
              <a:gd name="connsiteY10" fmla="*/ 2 h 15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64" h="1522621">
                <a:moveTo>
                  <a:pt x="114300" y="2"/>
                </a:moveTo>
                <a:cubicBezTo>
                  <a:pt x="116417" y="-1056"/>
                  <a:pt x="358775" y="324910"/>
                  <a:pt x="400050" y="447677"/>
                </a:cubicBezTo>
                <a:cubicBezTo>
                  <a:pt x="441325" y="570444"/>
                  <a:pt x="370417" y="638177"/>
                  <a:pt x="361950" y="736602"/>
                </a:cubicBezTo>
                <a:cubicBezTo>
                  <a:pt x="353483" y="835027"/>
                  <a:pt x="324379" y="912285"/>
                  <a:pt x="349250" y="1038227"/>
                </a:cubicBezTo>
                <a:cubicBezTo>
                  <a:pt x="374121" y="1164169"/>
                  <a:pt x="497417" y="1445685"/>
                  <a:pt x="511175" y="1492252"/>
                </a:cubicBezTo>
                <a:cubicBezTo>
                  <a:pt x="524933" y="1538819"/>
                  <a:pt x="516996" y="1564219"/>
                  <a:pt x="431800" y="1317627"/>
                </a:cubicBezTo>
                <a:cubicBezTo>
                  <a:pt x="346604" y="1071035"/>
                  <a:pt x="-529" y="2119"/>
                  <a:pt x="0" y="12702"/>
                </a:cubicBezTo>
                <a:cubicBezTo>
                  <a:pt x="529" y="23285"/>
                  <a:pt x="376767" y="1207031"/>
                  <a:pt x="434975" y="1381127"/>
                </a:cubicBezTo>
                <a:cubicBezTo>
                  <a:pt x="493183" y="1555223"/>
                  <a:pt x="357187" y="1211794"/>
                  <a:pt x="349250" y="1057277"/>
                </a:cubicBezTo>
                <a:cubicBezTo>
                  <a:pt x="341313" y="902760"/>
                  <a:pt x="421217" y="632356"/>
                  <a:pt x="387350" y="454027"/>
                </a:cubicBezTo>
                <a:cubicBezTo>
                  <a:pt x="353483" y="275698"/>
                  <a:pt x="112183" y="1060"/>
                  <a:pt x="114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D7F10DD-38C0-0EBB-F95A-164D2B0903A1}"/>
              </a:ext>
            </a:extLst>
          </p:cNvPr>
          <p:cNvSpPr/>
          <p:nvPr/>
        </p:nvSpPr>
        <p:spPr>
          <a:xfrm>
            <a:off x="4326795" y="2431239"/>
            <a:ext cx="591163" cy="1624683"/>
          </a:xfrm>
          <a:custGeom>
            <a:avLst/>
            <a:gdLst>
              <a:gd name="connsiteX0" fmla="*/ 730 w 591163"/>
              <a:gd name="connsiteY0" fmla="*/ 811 h 1624683"/>
              <a:gd name="connsiteX1" fmla="*/ 403955 w 591163"/>
              <a:gd name="connsiteY1" fmla="*/ 785036 h 1624683"/>
              <a:gd name="connsiteX2" fmla="*/ 378555 w 591163"/>
              <a:gd name="connsiteY2" fmla="*/ 1096186 h 1624683"/>
              <a:gd name="connsiteX3" fmla="*/ 584930 w 591163"/>
              <a:gd name="connsiteY3" fmla="*/ 1597836 h 1624683"/>
              <a:gd name="connsiteX4" fmla="*/ 511905 w 591163"/>
              <a:gd name="connsiteY4" fmla="*/ 1470836 h 1624683"/>
              <a:gd name="connsiteX5" fmla="*/ 254730 w 591163"/>
              <a:gd name="connsiteY5" fmla="*/ 750111 h 1624683"/>
              <a:gd name="connsiteX6" fmla="*/ 492855 w 591163"/>
              <a:gd name="connsiteY6" fmla="*/ 1334311 h 1624683"/>
              <a:gd name="connsiteX7" fmla="*/ 337280 w 591163"/>
              <a:gd name="connsiteY7" fmla="*/ 667561 h 1624683"/>
              <a:gd name="connsiteX8" fmla="*/ 518255 w 591163"/>
              <a:gd name="connsiteY8" fmla="*/ 943786 h 1624683"/>
              <a:gd name="connsiteX9" fmla="*/ 730 w 591163"/>
              <a:gd name="connsiteY9" fmla="*/ 811 h 16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63" h="1624683">
                <a:moveTo>
                  <a:pt x="730" y="811"/>
                </a:moveTo>
                <a:cubicBezTo>
                  <a:pt x="-18320" y="-25647"/>
                  <a:pt x="340984" y="602474"/>
                  <a:pt x="403955" y="785036"/>
                </a:cubicBezTo>
                <a:cubicBezTo>
                  <a:pt x="466926" y="967598"/>
                  <a:pt x="348393" y="960719"/>
                  <a:pt x="378555" y="1096186"/>
                </a:cubicBezTo>
                <a:cubicBezTo>
                  <a:pt x="408717" y="1231653"/>
                  <a:pt x="562705" y="1535394"/>
                  <a:pt x="584930" y="1597836"/>
                </a:cubicBezTo>
                <a:cubicBezTo>
                  <a:pt x="607155" y="1660278"/>
                  <a:pt x="566938" y="1612124"/>
                  <a:pt x="511905" y="1470836"/>
                </a:cubicBezTo>
                <a:cubicBezTo>
                  <a:pt x="456872" y="1329549"/>
                  <a:pt x="257905" y="772865"/>
                  <a:pt x="254730" y="750111"/>
                </a:cubicBezTo>
                <a:cubicBezTo>
                  <a:pt x="251555" y="727357"/>
                  <a:pt x="479097" y="1348069"/>
                  <a:pt x="492855" y="1334311"/>
                </a:cubicBezTo>
                <a:cubicBezTo>
                  <a:pt x="506613" y="1320553"/>
                  <a:pt x="333047" y="732649"/>
                  <a:pt x="337280" y="667561"/>
                </a:cubicBezTo>
                <a:cubicBezTo>
                  <a:pt x="341513" y="602473"/>
                  <a:pt x="576463" y="1053853"/>
                  <a:pt x="518255" y="943786"/>
                </a:cubicBezTo>
                <a:cubicBezTo>
                  <a:pt x="460047" y="833719"/>
                  <a:pt x="19780" y="27269"/>
                  <a:pt x="730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DD38182-5994-6B14-D38C-8EDC83C68DAF}"/>
              </a:ext>
            </a:extLst>
          </p:cNvPr>
          <p:cNvSpPr/>
          <p:nvPr/>
        </p:nvSpPr>
        <p:spPr>
          <a:xfrm>
            <a:off x="4469381" y="2241527"/>
            <a:ext cx="880282" cy="255061"/>
          </a:xfrm>
          <a:custGeom>
            <a:avLst/>
            <a:gdLst>
              <a:gd name="connsiteX0" fmla="*/ 1019 w 880282"/>
              <a:gd name="connsiteY0" fmla="*/ 60348 h 255061"/>
              <a:gd name="connsiteX1" fmla="*/ 594744 w 880282"/>
              <a:gd name="connsiteY1" fmla="*/ 44473 h 255061"/>
              <a:gd name="connsiteX2" fmla="*/ 458219 w 880282"/>
              <a:gd name="connsiteY2" fmla="*/ 73048 h 255061"/>
              <a:gd name="connsiteX3" fmla="*/ 705869 w 880282"/>
              <a:gd name="connsiteY3" fmla="*/ 146073 h 255061"/>
              <a:gd name="connsiteX4" fmla="*/ 877319 w 880282"/>
              <a:gd name="connsiteY4" fmla="*/ 254023 h 255061"/>
              <a:gd name="connsiteX5" fmla="*/ 562994 w 880282"/>
              <a:gd name="connsiteY5" fmla="*/ 76223 h 255061"/>
              <a:gd name="connsiteX6" fmla="*/ 318519 w 880282"/>
              <a:gd name="connsiteY6" fmla="*/ 23 h 255061"/>
              <a:gd name="connsiteX7" fmla="*/ 448694 w 880282"/>
              <a:gd name="connsiteY7" fmla="*/ 82573 h 255061"/>
              <a:gd name="connsiteX8" fmla="*/ 1019 w 880282"/>
              <a:gd name="connsiteY8" fmla="*/ 60348 h 2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82" h="255061">
                <a:moveTo>
                  <a:pt x="1019" y="60348"/>
                </a:moveTo>
                <a:cubicBezTo>
                  <a:pt x="25361" y="53998"/>
                  <a:pt x="518544" y="42356"/>
                  <a:pt x="594744" y="44473"/>
                </a:cubicBezTo>
                <a:cubicBezTo>
                  <a:pt x="670944" y="46590"/>
                  <a:pt x="439698" y="56115"/>
                  <a:pt x="458219" y="73048"/>
                </a:cubicBezTo>
                <a:cubicBezTo>
                  <a:pt x="476740" y="89981"/>
                  <a:pt x="636019" y="115910"/>
                  <a:pt x="705869" y="146073"/>
                </a:cubicBezTo>
                <a:cubicBezTo>
                  <a:pt x="775719" y="176236"/>
                  <a:pt x="901132" y="265665"/>
                  <a:pt x="877319" y="254023"/>
                </a:cubicBezTo>
                <a:cubicBezTo>
                  <a:pt x="853506" y="242381"/>
                  <a:pt x="656127" y="118556"/>
                  <a:pt x="562994" y="76223"/>
                </a:cubicBezTo>
                <a:cubicBezTo>
                  <a:pt x="469861" y="33890"/>
                  <a:pt x="337569" y="-1035"/>
                  <a:pt x="318519" y="23"/>
                </a:cubicBezTo>
                <a:cubicBezTo>
                  <a:pt x="299469" y="1081"/>
                  <a:pt x="501611" y="73577"/>
                  <a:pt x="448694" y="82573"/>
                </a:cubicBezTo>
                <a:cubicBezTo>
                  <a:pt x="395777" y="91569"/>
                  <a:pt x="-23323" y="66698"/>
                  <a:pt x="1019" y="60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48ACB73-3543-B264-034C-307D3BDC6BCC}"/>
              </a:ext>
            </a:extLst>
          </p:cNvPr>
          <p:cNvSpPr/>
          <p:nvPr/>
        </p:nvSpPr>
        <p:spPr>
          <a:xfrm>
            <a:off x="4331942" y="2384208"/>
            <a:ext cx="859938" cy="1629096"/>
          </a:xfrm>
          <a:custGeom>
            <a:avLst/>
            <a:gdLst>
              <a:gd name="connsiteX0" fmla="*/ 5108 w 859938"/>
              <a:gd name="connsiteY0" fmla="*/ 9742 h 1629096"/>
              <a:gd name="connsiteX1" fmla="*/ 548033 w 859938"/>
              <a:gd name="connsiteY1" fmla="*/ 647917 h 1629096"/>
              <a:gd name="connsiteX2" fmla="*/ 856008 w 859938"/>
              <a:gd name="connsiteY2" fmla="*/ 1390867 h 1629096"/>
              <a:gd name="connsiteX3" fmla="*/ 713133 w 859938"/>
              <a:gd name="connsiteY3" fmla="*/ 1111467 h 1629096"/>
              <a:gd name="connsiteX4" fmla="*/ 579783 w 859938"/>
              <a:gd name="connsiteY4" fmla="*/ 832067 h 1629096"/>
              <a:gd name="connsiteX5" fmla="*/ 782983 w 859938"/>
              <a:gd name="connsiteY5" fmla="*/ 1628992 h 1629096"/>
              <a:gd name="connsiteX6" fmla="*/ 475008 w 859938"/>
              <a:gd name="connsiteY6" fmla="*/ 771742 h 1629096"/>
              <a:gd name="connsiteX7" fmla="*/ 640108 w 859938"/>
              <a:gd name="connsiteY7" fmla="*/ 1092417 h 1629096"/>
              <a:gd name="connsiteX8" fmla="*/ 522633 w 859938"/>
              <a:gd name="connsiteY8" fmla="*/ 644742 h 1629096"/>
              <a:gd name="connsiteX9" fmla="*/ 287683 w 859938"/>
              <a:gd name="connsiteY9" fmla="*/ 285967 h 1629096"/>
              <a:gd name="connsiteX10" fmla="*/ 5108 w 859938"/>
              <a:gd name="connsiteY10" fmla="*/ 9742 h 162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938" h="1629096">
                <a:moveTo>
                  <a:pt x="5108" y="9742"/>
                </a:moveTo>
                <a:cubicBezTo>
                  <a:pt x="48500" y="70067"/>
                  <a:pt x="406216" y="417729"/>
                  <a:pt x="548033" y="647917"/>
                </a:cubicBezTo>
                <a:cubicBezTo>
                  <a:pt x="689850" y="878105"/>
                  <a:pt x="828491" y="1313609"/>
                  <a:pt x="856008" y="1390867"/>
                </a:cubicBezTo>
                <a:cubicBezTo>
                  <a:pt x="883525" y="1468125"/>
                  <a:pt x="759170" y="1204600"/>
                  <a:pt x="713133" y="1111467"/>
                </a:cubicBezTo>
                <a:cubicBezTo>
                  <a:pt x="667096" y="1018334"/>
                  <a:pt x="568141" y="745813"/>
                  <a:pt x="579783" y="832067"/>
                </a:cubicBezTo>
                <a:cubicBezTo>
                  <a:pt x="591425" y="918321"/>
                  <a:pt x="800445" y="1639046"/>
                  <a:pt x="782983" y="1628992"/>
                </a:cubicBezTo>
                <a:cubicBezTo>
                  <a:pt x="765521" y="1618938"/>
                  <a:pt x="498820" y="861171"/>
                  <a:pt x="475008" y="771742"/>
                </a:cubicBezTo>
                <a:cubicBezTo>
                  <a:pt x="451196" y="682313"/>
                  <a:pt x="632171" y="1113584"/>
                  <a:pt x="640108" y="1092417"/>
                </a:cubicBezTo>
                <a:cubicBezTo>
                  <a:pt x="648046" y="1071250"/>
                  <a:pt x="581371" y="779150"/>
                  <a:pt x="522633" y="644742"/>
                </a:cubicBezTo>
                <a:cubicBezTo>
                  <a:pt x="463896" y="510334"/>
                  <a:pt x="368646" y="387038"/>
                  <a:pt x="287683" y="285967"/>
                </a:cubicBezTo>
                <a:cubicBezTo>
                  <a:pt x="206720" y="184896"/>
                  <a:pt x="-38284" y="-50583"/>
                  <a:pt x="5108" y="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51E3F64-1D15-195F-26F2-21420F2F1828}"/>
              </a:ext>
            </a:extLst>
          </p:cNvPr>
          <p:cNvSpPr/>
          <p:nvPr/>
        </p:nvSpPr>
        <p:spPr>
          <a:xfrm>
            <a:off x="4524366" y="2635553"/>
            <a:ext cx="211526" cy="1472739"/>
          </a:xfrm>
          <a:custGeom>
            <a:avLst/>
            <a:gdLst>
              <a:gd name="connsiteX0" fmla="*/ 117484 w 211526"/>
              <a:gd name="connsiteY0" fmla="*/ 40972 h 1472739"/>
              <a:gd name="connsiteX1" fmla="*/ 123834 w 211526"/>
              <a:gd name="connsiteY1" fmla="*/ 929972 h 1472739"/>
              <a:gd name="connsiteX2" fmla="*/ 209559 w 211526"/>
              <a:gd name="connsiteY2" fmla="*/ 1447497 h 1472739"/>
              <a:gd name="connsiteX3" fmla="*/ 177809 w 211526"/>
              <a:gd name="connsiteY3" fmla="*/ 1342722 h 1472739"/>
              <a:gd name="connsiteX4" fmla="*/ 107959 w 211526"/>
              <a:gd name="connsiteY4" fmla="*/ 910922 h 1472739"/>
              <a:gd name="connsiteX5" fmla="*/ 9 w 211526"/>
              <a:gd name="connsiteY5" fmla="*/ 120347 h 1472739"/>
              <a:gd name="connsiteX6" fmla="*/ 101609 w 211526"/>
              <a:gd name="connsiteY6" fmla="*/ 812497 h 1472739"/>
              <a:gd name="connsiteX7" fmla="*/ 88909 w 211526"/>
              <a:gd name="connsiteY7" fmla="*/ 212422 h 1472739"/>
              <a:gd name="connsiteX8" fmla="*/ 117484 w 211526"/>
              <a:gd name="connsiteY8" fmla="*/ 40972 h 14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26" h="1472739">
                <a:moveTo>
                  <a:pt x="117484" y="40972"/>
                </a:moveTo>
                <a:cubicBezTo>
                  <a:pt x="123305" y="160564"/>
                  <a:pt x="108488" y="695551"/>
                  <a:pt x="123834" y="929972"/>
                </a:cubicBezTo>
                <a:cubicBezTo>
                  <a:pt x="139180" y="1164393"/>
                  <a:pt x="200563" y="1378705"/>
                  <a:pt x="209559" y="1447497"/>
                </a:cubicBezTo>
                <a:cubicBezTo>
                  <a:pt x="218555" y="1516289"/>
                  <a:pt x="194742" y="1432151"/>
                  <a:pt x="177809" y="1342722"/>
                </a:cubicBezTo>
                <a:cubicBezTo>
                  <a:pt x="160876" y="1253293"/>
                  <a:pt x="137592" y="1114651"/>
                  <a:pt x="107959" y="910922"/>
                </a:cubicBezTo>
                <a:cubicBezTo>
                  <a:pt x="78326" y="707193"/>
                  <a:pt x="1067" y="136751"/>
                  <a:pt x="9" y="120347"/>
                </a:cubicBezTo>
                <a:cubicBezTo>
                  <a:pt x="-1049" y="103943"/>
                  <a:pt x="86792" y="797151"/>
                  <a:pt x="101609" y="812497"/>
                </a:cubicBezTo>
                <a:cubicBezTo>
                  <a:pt x="116426" y="827843"/>
                  <a:pt x="83088" y="335189"/>
                  <a:pt x="88909" y="212422"/>
                </a:cubicBezTo>
                <a:cubicBezTo>
                  <a:pt x="94730" y="89655"/>
                  <a:pt x="111663" y="-78620"/>
                  <a:pt x="117484" y="4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63BAF2F-71D8-2C4B-9120-F23B1F46EF2A}"/>
              </a:ext>
            </a:extLst>
          </p:cNvPr>
          <p:cNvSpPr/>
          <p:nvPr/>
        </p:nvSpPr>
        <p:spPr>
          <a:xfrm>
            <a:off x="4503347" y="2365957"/>
            <a:ext cx="669456" cy="1713929"/>
          </a:xfrm>
          <a:custGeom>
            <a:avLst/>
            <a:gdLst>
              <a:gd name="connsiteX0" fmla="*/ 1978 w 669456"/>
              <a:gd name="connsiteY0" fmla="*/ 5768 h 1713929"/>
              <a:gd name="connsiteX1" fmla="*/ 548078 w 669456"/>
              <a:gd name="connsiteY1" fmla="*/ 513768 h 1713929"/>
              <a:gd name="connsiteX2" fmla="*/ 633803 w 669456"/>
              <a:gd name="connsiteY2" fmla="*/ 1647243 h 1713929"/>
              <a:gd name="connsiteX3" fmla="*/ 624278 w 669456"/>
              <a:gd name="connsiteY3" fmla="*/ 1548818 h 1713929"/>
              <a:gd name="connsiteX4" fmla="*/ 614753 w 669456"/>
              <a:gd name="connsiteY4" fmla="*/ 1278943 h 1713929"/>
              <a:gd name="connsiteX5" fmla="*/ 668728 w 669456"/>
              <a:gd name="connsiteY5" fmla="*/ 539168 h 1713929"/>
              <a:gd name="connsiteX6" fmla="*/ 640153 w 669456"/>
              <a:gd name="connsiteY6" fmla="*/ 809043 h 1713929"/>
              <a:gd name="connsiteX7" fmla="*/ 560778 w 669456"/>
              <a:gd name="connsiteY7" fmla="*/ 418518 h 1713929"/>
              <a:gd name="connsiteX8" fmla="*/ 370278 w 669456"/>
              <a:gd name="connsiteY8" fmla="*/ 250243 h 1713929"/>
              <a:gd name="connsiteX9" fmla="*/ 1978 w 669456"/>
              <a:gd name="connsiteY9" fmla="*/ 5768 h 17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456" h="1713929">
                <a:moveTo>
                  <a:pt x="1978" y="5768"/>
                </a:moveTo>
                <a:cubicBezTo>
                  <a:pt x="31611" y="49689"/>
                  <a:pt x="442774" y="240189"/>
                  <a:pt x="548078" y="513768"/>
                </a:cubicBezTo>
                <a:cubicBezTo>
                  <a:pt x="653382" y="787347"/>
                  <a:pt x="621103" y="1474735"/>
                  <a:pt x="633803" y="1647243"/>
                </a:cubicBezTo>
                <a:cubicBezTo>
                  <a:pt x="646503" y="1819751"/>
                  <a:pt x="627453" y="1610201"/>
                  <a:pt x="624278" y="1548818"/>
                </a:cubicBezTo>
                <a:cubicBezTo>
                  <a:pt x="621103" y="1487435"/>
                  <a:pt x="607345" y="1447218"/>
                  <a:pt x="614753" y="1278943"/>
                </a:cubicBezTo>
                <a:cubicBezTo>
                  <a:pt x="622161" y="1110668"/>
                  <a:pt x="664495" y="617485"/>
                  <a:pt x="668728" y="539168"/>
                </a:cubicBezTo>
                <a:cubicBezTo>
                  <a:pt x="672961" y="460851"/>
                  <a:pt x="658145" y="829151"/>
                  <a:pt x="640153" y="809043"/>
                </a:cubicBezTo>
                <a:cubicBezTo>
                  <a:pt x="622161" y="788935"/>
                  <a:pt x="605757" y="511651"/>
                  <a:pt x="560778" y="418518"/>
                </a:cubicBezTo>
                <a:cubicBezTo>
                  <a:pt x="515799" y="325385"/>
                  <a:pt x="456532" y="319564"/>
                  <a:pt x="370278" y="250243"/>
                </a:cubicBezTo>
                <a:cubicBezTo>
                  <a:pt x="284024" y="180922"/>
                  <a:pt x="-27655" y="-38153"/>
                  <a:pt x="1978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77D93DB-5782-A1E8-281B-EA399CF4FBDE}"/>
              </a:ext>
            </a:extLst>
          </p:cNvPr>
          <p:cNvSpPr/>
          <p:nvPr/>
        </p:nvSpPr>
        <p:spPr>
          <a:xfrm>
            <a:off x="4064000" y="2628393"/>
            <a:ext cx="617822" cy="1507342"/>
          </a:xfrm>
          <a:custGeom>
            <a:avLst/>
            <a:gdLst>
              <a:gd name="connsiteX0" fmla="*/ 47625 w 617822"/>
              <a:gd name="connsiteY0" fmla="*/ 507 h 1507342"/>
              <a:gd name="connsiteX1" fmla="*/ 222250 w 617822"/>
              <a:gd name="connsiteY1" fmla="*/ 505332 h 1507342"/>
              <a:gd name="connsiteX2" fmla="*/ 288925 w 617822"/>
              <a:gd name="connsiteY2" fmla="*/ 1010157 h 1507342"/>
              <a:gd name="connsiteX3" fmla="*/ 269875 w 617822"/>
              <a:gd name="connsiteY3" fmla="*/ 768857 h 1507342"/>
              <a:gd name="connsiteX4" fmla="*/ 612775 w 617822"/>
              <a:gd name="connsiteY4" fmla="*/ 1495932 h 1507342"/>
              <a:gd name="connsiteX5" fmla="*/ 457200 w 617822"/>
              <a:gd name="connsiteY5" fmla="*/ 1168907 h 1507342"/>
              <a:gd name="connsiteX6" fmla="*/ 219075 w 617822"/>
              <a:gd name="connsiteY6" fmla="*/ 578357 h 1507342"/>
              <a:gd name="connsiteX7" fmla="*/ 0 w 617822"/>
              <a:gd name="connsiteY7" fmla="*/ 121157 h 1507342"/>
              <a:gd name="connsiteX8" fmla="*/ 219075 w 617822"/>
              <a:gd name="connsiteY8" fmla="*/ 559307 h 1507342"/>
              <a:gd name="connsiteX9" fmla="*/ 123825 w 617822"/>
              <a:gd name="connsiteY9" fmla="*/ 235457 h 1507342"/>
              <a:gd name="connsiteX10" fmla="*/ 171450 w 617822"/>
              <a:gd name="connsiteY10" fmla="*/ 406907 h 1507342"/>
              <a:gd name="connsiteX11" fmla="*/ 47625 w 617822"/>
              <a:gd name="connsiteY11" fmla="*/ 507 h 15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822" h="1507342">
                <a:moveTo>
                  <a:pt x="47625" y="507"/>
                </a:moveTo>
                <a:cubicBezTo>
                  <a:pt x="56092" y="16911"/>
                  <a:pt x="182033" y="337057"/>
                  <a:pt x="222250" y="505332"/>
                </a:cubicBezTo>
                <a:cubicBezTo>
                  <a:pt x="262467" y="673607"/>
                  <a:pt x="280988" y="966236"/>
                  <a:pt x="288925" y="1010157"/>
                </a:cubicBezTo>
                <a:cubicBezTo>
                  <a:pt x="296863" y="1054078"/>
                  <a:pt x="215900" y="687895"/>
                  <a:pt x="269875" y="768857"/>
                </a:cubicBezTo>
                <a:cubicBezTo>
                  <a:pt x="323850" y="849820"/>
                  <a:pt x="581554" y="1429257"/>
                  <a:pt x="612775" y="1495932"/>
                </a:cubicBezTo>
                <a:cubicBezTo>
                  <a:pt x="643996" y="1562607"/>
                  <a:pt x="522817" y="1321836"/>
                  <a:pt x="457200" y="1168907"/>
                </a:cubicBezTo>
                <a:cubicBezTo>
                  <a:pt x="391583" y="1015978"/>
                  <a:pt x="295275" y="752982"/>
                  <a:pt x="219075" y="578357"/>
                </a:cubicBezTo>
                <a:cubicBezTo>
                  <a:pt x="142875" y="403732"/>
                  <a:pt x="0" y="124332"/>
                  <a:pt x="0" y="121157"/>
                </a:cubicBezTo>
                <a:cubicBezTo>
                  <a:pt x="0" y="117982"/>
                  <a:pt x="198438" y="540257"/>
                  <a:pt x="219075" y="559307"/>
                </a:cubicBezTo>
                <a:cubicBezTo>
                  <a:pt x="239712" y="578357"/>
                  <a:pt x="131762" y="260857"/>
                  <a:pt x="123825" y="235457"/>
                </a:cubicBezTo>
                <a:cubicBezTo>
                  <a:pt x="115888" y="210057"/>
                  <a:pt x="182563" y="442890"/>
                  <a:pt x="171450" y="406907"/>
                </a:cubicBezTo>
                <a:cubicBezTo>
                  <a:pt x="160337" y="370924"/>
                  <a:pt x="39158" y="-15897"/>
                  <a:pt x="47625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FAADC32-4609-7A74-124D-73EA3D7644B4}"/>
              </a:ext>
            </a:extLst>
          </p:cNvPr>
          <p:cNvSpPr/>
          <p:nvPr/>
        </p:nvSpPr>
        <p:spPr>
          <a:xfrm>
            <a:off x="4219188" y="2486067"/>
            <a:ext cx="263912" cy="1010491"/>
          </a:xfrm>
          <a:custGeom>
            <a:avLst/>
            <a:gdLst>
              <a:gd name="connsiteX0" fmla="*/ 387 w 263912"/>
              <a:gd name="connsiteY0" fmla="*/ 3133 h 1010491"/>
              <a:gd name="connsiteX1" fmla="*/ 213112 w 263912"/>
              <a:gd name="connsiteY1" fmla="*/ 415883 h 1010491"/>
              <a:gd name="connsiteX2" fmla="*/ 248037 w 263912"/>
              <a:gd name="connsiteY2" fmla="*/ 1006433 h 1010491"/>
              <a:gd name="connsiteX3" fmla="*/ 263912 w 263912"/>
              <a:gd name="connsiteY3" fmla="*/ 647658 h 1010491"/>
              <a:gd name="connsiteX4" fmla="*/ 248037 w 263912"/>
              <a:gd name="connsiteY4" fmla="*/ 98383 h 1010491"/>
              <a:gd name="connsiteX5" fmla="*/ 254387 w 263912"/>
              <a:gd name="connsiteY5" fmla="*/ 533358 h 1010491"/>
              <a:gd name="connsiteX6" fmla="*/ 162312 w 263912"/>
              <a:gd name="connsiteY6" fmla="*/ 241258 h 1010491"/>
              <a:gd name="connsiteX7" fmla="*/ 387 w 263912"/>
              <a:gd name="connsiteY7" fmla="*/ 3133 h 10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2" h="1010491">
                <a:moveTo>
                  <a:pt x="387" y="3133"/>
                </a:moveTo>
                <a:cubicBezTo>
                  <a:pt x="8854" y="32237"/>
                  <a:pt x="171837" y="248666"/>
                  <a:pt x="213112" y="415883"/>
                </a:cubicBezTo>
                <a:cubicBezTo>
                  <a:pt x="254387" y="583100"/>
                  <a:pt x="239570" y="967804"/>
                  <a:pt x="248037" y="1006433"/>
                </a:cubicBezTo>
                <a:cubicBezTo>
                  <a:pt x="256504" y="1045062"/>
                  <a:pt x="263912" y="799000"/>
                  <a:pt x="263912" y="647658"/>
                </a:cubicBezTo>
                <a:cubicBezTo>
                  <a:pt x="263912" y="496316"/>
                  <a:pt x="249624" y="117433"/>
                  <a:pt x="248037" y="98383"/>
                </a:cubicBezTo>
                <a:cubicBezTo>
                  <a:pt x="246450" y="79333"/>
                  <a:pt x="268674" y="509546"/>
                  <a:pt x="254387" y="533358"/>
                </a:cubicBezTo>
                <a:cubicBezTo>
                  <a:pt x="240100" y="557170"/>
                  <a:pt x="199883" y="327512"/>
                  <a:pt x="162312" y="241258"/>
                </a:cubicBezTo>
                <a:cubicBezTo>
                  <a:pt x="124741" y="155004"/>
                  <a:pt x="-8080" y="-25971"/>
                  <a:pt x="387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02E7D7B-067F-4420-3271-2561C956D07E}"/>
              </a:ext>
            </a:extLst>
          </p:cNvPr>
          <p:cNvSpPr/>
          <p:nvPr/>
        </p:nvSpPr>
        <p:spPr>
          <a:xfrm>
            <a:off x="4625800" y="2358167"/>
            <a:ext cx="811884" cy="1585319"/>
          </a:xfrm>
          <a:custGeom>
            <a:avLst/>
            <a:gdLst>
              <a:gd name="connsiteX0" fmla="*/ 175 w 811884"/>
              <a:gd name="connsiteY0" fmla="*/ 858 h 1585319"/>
              <a:gd name="connsiteX1" fmla="*/ 524050 w 811884"/>
              <a:gd name="connsiteY1" fmla="*/ 467583 h 1585319"/>
              <a:gd name="connsiteX2" fmla="*/ 708200 w 811884"/>
              <a:gd name="connsiteY2" fmla="*/ 1242283 h 1585319"/>
              <a:gd name="connsiteX3" fmla="*/ 673275 w 811884"/>
              <a:gd name="connsiteY3" fmla="*/ 1064483 h 1585319"/>
              <a:gd name="connsiteX4" fmla="*/ 809800 w 811884"/>
              <a:gd name="connsiteY4" fmla="*/ 1572483 h 1585319"/>
              <a:gd name="connsiteX5" fmla="*/ 743125 w 811884"/>
              <a:gd name="connsiteY5" fmla="*/ 1359758 h 1585319"/>
              <a:gd name="connsiteX6" fmla="*/ 574850 w 811884"/>
              <a:gd name="connsiteY6" fmla="*/ 581883 h 1585319"/>
              <a:gd name="connsiteX7" fmla="*/ 663750 w 811884"/>
              <a:gd name="connsiteY7" fmla="*/ 1439133 h 1585319"/>
              <a:gd name="connsiteX8" fmla="*/ 609775 w 811884"/>
              <a:gd name="connsiteY8" fmla="*/ 835883 h 1585319"/>
              <a:gd name="connsiteX9" fmla="*/ 517700 w 811884"/>
              <a:gd name="connsiteY9" fmla="*/ 146908 h 1585319"/>
              <a:gd name="connsiteX10" fmla="*/ 584375 w 811884"/>
              <a:gd name="connsiteY10" fmla="*/ 467583 h 1585319"/>
              <a:gd name="connsiteX11" fmla="*/ 314500 w 811884"/>
              <a:gd name="connsiteY11" fmla="*/ 140558 h 1585319"/>
              <a:gd name="connsiteX12" fmla="*/ 463725 w 811884"/>
              <a:gd name="connsiteY12" fmla="*/ 346933 h 1585319"/>
              <a:gd name="connsiteX13" fmla="*/ 175 w 811884"/>
              <a:gd name="connsiteY13" fmla="*/ 858 h 15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884" h="1585319">
                <a:moveTo>
                  <a:pt x="175" y="858"/>
                </a:moveTo>
                <a:cubicBezTo>
                  <a:pt x="10229" y="20966"/>
                  <a:pt x="406046" y="260679"/>
                  <a:pt x="524050" y="467583"/>
                </a:cubicBezTo>
                <a:cubicBezTo>
                  <a:pt x="642054" y="674487"/>
                  <a:pt x="683329" y="1142800"/>
                  <a:pt x="708200" y="1242283"/>
                </a:cubicBezTo>
                <a:cubicBezTo>
                  <a:pt x="733071" y="1341766"/>
                  <a:pt x="656342" y="1009450"/>
                  <a:pt x="673275" y="1064483"/>
                </a:cubicBezTo>
                <a:cubicBezTo>
                  <a:pt x="690208" y="1119516"/>
                  <a:pt x="798158" y="1523271"/>
                  <a:pt x="809800" y="1572483"/>
                </a:cubicBezTo>
                <a:cubicBezTo>
                  <a:pt x="821442" y="1621696"/>
                  <a:pt x="782283" y="1524858"/>
                  <a:pt x="743125" y="1359758"/>
                </a:cubicBezTo>
                <a:cubicBezTo>
                  <a:pt x="703967" y="1194658"/>
                  <a:pt x="588079" y="568654"/>
                  <a:pt x="574850" y="581883"/>
                </a:cubicBezTo>
                <a:cubicBezTo>
                  <a:pt x="561621" y="595112"/>
                  <a:pt x="657929" y="1396800"/>
                  <a:pt x="663750" y="1439133"/>
                </a:cubicBezTo>
                <a:cubicBezTo>
                  <a:pt x="669571" y="1481466"/>
                  <a:pt x="634117" y="1051254"/>
                  <a:pt x="609775" y="835883"/>
                </a:cubicBezTo>
                <a:cubicBezTo>
                  <a:pt x="585433" y="620512"/>
                  <a:pt x="521933" y="208291"/>
                  <a:pt x="517700" y="146908"/>
                </a:cubicBezTo>
                <a:cubicBezTo>
                  <a:pt x="513467" y="85525"/>
                  <a:pt x="618242" y="468641"/>
                  <a:pt x="584375" y="467583"/>
                </a:cubicBezTo>
                <a:cubicBezTo>
                  <a:pt x="550508" y="466525"/>
                  <a:pt x="334608" y="160666"/>
                  <a:pt x="314500" y="140558"/>
                </a:cubicBezTo>
                <a:cubicBezTo>
                  <a:pt x="294392" y="120450"/>
                  <a:pt x="511879" y="373391"/>
                  <a:pt x="463725" y="346933"/>
                </a:cubicBezTo>
                <a:cubicBezTo>
                  <a:pt x="415571" y="320475"/>
                  <a:pt x="-9879" y="-19250"/>
                  <a:pt x="17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43094E8-4227-8D5D-A8EC-672B05359867}"/>
              </a:ext>
            </a:extLst>
          </p:cNvPr>
          <p:cNvSpPr/>
          <p:nvPr/>
        </p:nvSpPr>
        <p:spPr>
          <a:xfrm>
            <a:off x="4609815" y="2266942"/>
            <a:ext cx="1162399" cy="1041601"/>
          </a:xfrm>
          <a:custGeom>
            <a:avLst/>
            <a:gdLst>
              <a:gd name="connsiteX0" fmla="*/ 285 w 1162399"/>
              <a:gd name="connsiteY0" fmla="*/ 66683 h 1041601"/>
              <a:gd name="connsiteX1" fmla="*/ 809910 w 1162399"/>
              <a:gd name="connsiteY1" fmla="*/ 514358 h 1041601"/>
              <a:gd name="connsiteX2" fmla="*/ 1035335 w 1162399"/>
              <a:gd name="connsiteY2" fmla="*/ 860433 h 1041601"/>
              <a:gd name="connsiteX3" fmla="*/ 1016285 w 1162399"/>
              <a:gd name="connsiteY3" fmla="*/ 781058 h 1041601"/>
              <a:gd name="connsiteX4" fmla="*/ 1162335 w 1162399"/>
              <a:gd name="connsiteY4" fmla="*/ 1041408 h 1041601"/>
              <a:gd name="connsiteX5" fmla="*/ 1028985 w 1162399"/>
              <a:gd name="connsiteY5" fmla="*/ 733433 h 1041601"/>
              <a:gd name="connsiteX6" fmla="*/ 651160 w 1162399"/>
              <a:gd name="connsiteY6" fmla="*/ 8 h 1041601"/>
              <a:gd name="connsiteX7" fmla="*/ 1038510 w 1162399"/>
              <a:gd name="connsiteY7" fmla="*/ 717558 h 1041601"/>
              <a:gd name="connsiteX8" fmla="*/ 721010 w 1162399"/>
              <a:gd name="connsiteY8" fmla="*/ 415933 h 1041601"/>
              <a:gd name="connsiteX9" fmla="*/ 285 w 1162399"/>
              <a:gd name="connsiteY9" fmla="*/ 66683 h 10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399" h="1041601">
                <a:moveTo>
                  <a:pt x="285" y="66683"/>
                </a:moveTo>
                <a:cubicBezTo>
                  <a:pt x="15102" y="83087"/>
                  <a:pt x="637402" y="382066"/>
                  <a:pt x="809910" y="514358"/>
                </a:cubicBezTo>
                <a:cubicBezTo>
                  <a:pt x="982418" y="646650"/>
                  <a:pt x="1000939" y="815983"/>
                  <a:pt x="1035335" y="860433"/>
                </a:cubicBezTo>
                <a:cubicBezTo>
                  <a:pt x="1069731" y="904883"/>
                  <a:pt x="995118" y="750896"/>
                  <a:pt x="1016285" y="781058"/>
                </a:cubicBezTo>
                <a:cubicBezTo>
                  <a:pt x="1037452" y="811220"/>
                  <a:pt x="1160218" y="1049345"/>
                  <a:pt x="1162335" y="1041408"/>
                </a:cubicBezTo>
                <a:cubicBezTo>
                  <a:pt x="1164452" y="1033471"/>
                  <a:pt x="1114181" y="907000"/>
                  <a:pt x="1028985" y="733433"/>
                </a:cubicBezTo>
                <a:cubicBezTo>
                  <a:pt x="943789" y="559866"/>
                  <a:pt x="649573" y="2654"/>
                  <a:pt x="651160" y="8"/>
                </a:cubicBezTo>
                <a:cubicBezTo>
                  <a:pt x="652748" y="-2638"/>
                  <a:pt x="1026868" y="648237"/>
                  <a:pt x="1038510" y="717558"/>
                </a:cubicBezTo>
                <a:cubicBezTo>
                  <a:pt x="1050152" y="786879"/>
                  <a:pt x="889814" y="521237"/>
                  <a:pt x="721010" y="415933"/>
                </a:cubicBezTo>
                <a:cubicBezTo>
                  <a:pt x="552206" y="310629"/>
                  <a:pt x="-14532" y="50279"/>
                  <a:pt x="285" y="66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E3E94BE-6CD8-D71C-DDF1-46F911AC21BA}"/>
              </a:ext>
            </a:extLst>
          </p:cNvPr>
          <p:cNvSpPr/>
          <p:nvPr/>
        </p:nvSpPr>
        <p:spPr>
          <a:xfrm>
            <a:off x="4802900" y="2274416"/>
            <a:ext cx="690409" cy="1183252"/>
          </a:xfrm>
          <a:custGeom>
            <a:avLst/>
            <a:gdLst>
              <a:gd name="connsiteX0" fmla="*/ 23100 w 690409"/>
              <a:gd name="connsiteY0" fmla="*/ 33809 h 1183252"/>
              <a:gd name="connsiteX1" fmla="*/ 80250 w 690409"/>
              <a:gd name="connsiteY1" fmla="*/ 78259 h 1183252"/>
              <a:gd name="connsiteX2" fmla="*/ 546975 w 690409"/>
              <a:gd name="connsiteY2" fmla="*/ 684684 h 1183252"/>
              <a:gd name="connsiteX3" fmla="*/ 686675 w 690409"/>
              <a:gd name="connsiteY3" fmla="*/ 1173634 h 1183252"/>
              <a:gd name="connsiteX4" fmla="*/ 632700 w 690409"/>
              <a:gd name="connsiteY4" fmla="*/ 957734 h 1183252"/>
              <a:gd name="connsiteX5" fmla="*/ 448550 w 690409"/>
              <a:gd name="connsiteY5" fmla="*/ 344959 h 1183252"/>
              <a:gd name="connsiteX6" fmla="*/ 575550 w 690409"/>
              <a:gd name="connsiteY6" fmla="*/ 659284 h 1183252"/>
              <a:gd name="connsiteX7" fmla="*/ 327900 w 690409"/>
              <a:gd name="connsiteY7" fmla="*/ 319559 h 1183252"/>
              <a:gd name="connsiteX8" fmla="*/ 23100 w 690409"/>
              <a:gd name="connsiteY8" fmla="*/ 33809 h 11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09" h="1183252">
                <a:moveTo>
                  <a:pt x="23100" y="33809"/>
                </a:moveTo>
                <a:cubicBezTo>
                  <a:pt x="-18175" y="-6408"/>
                  <a:pt x="-7063" y="-30220"/>
                  <a:pt x="80250" y="78259"/>
                </a:cubicBezTo>
                <a:cubicBezTo>
                  <a:pt x="167563" y="186738"/>
                  <a:pt x="445904" y="502122"/>
                  <a:pt x="546975" y="684684"/>
                </a:cubicBezTo>
                <a:cubicBezTo>
                  <a:pt x="648046" y="867246"/>
                  <a:pt x="672388" y="1128126"/>
                  <a:pt x="686675" y="1173634"/>
                </a:cubicBezTo>
                <a:cubicBezTo>
                  <a:pt x="700963" y="1219142"/>
                  <a:pt x="672387" y="1095846"/>
                  <a:pt x="632700" y="957734"/>
                </a:cubicBezTo>
                <a:cubicBezTo>
                  <a:pt x="593013" y="819622"/>
                  <a:pt x="458075" y="394701"/>
                  <a:pt x="448550" y="344959"/>
                </a:cubicBezTo>
                <a:cubicBezTo>
                  <a:pt x="439025" y="295217"/>
                  <a:pt x="595658" y="663517"/>
                  <a:pt x="575550" y="659284"/>
                </a:cubicBezTo>
                <a:cubicBezTo>
                  <a:pt x="555442" y="655051"/>
                  <a:pt x="417858" y="425392"/>
                  <a:pt x="327900" y="319559"/>
                </a:cubicBezTo>
                <a:cubicBezTo>
                  <a:pt x="237942" y="213726"/>
                  <a:pt x="64375" y="74026"/>
                  <a:pt x="23100" y="33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78DA0F7-0C87-06CD-FAB4-5269E46AA336}"/>
              </a:ext>
            </a:extLst>
          </p:cNvPr>
          <p:cNvSpPr/>
          <p:nvPr/>
        </p:nvSpPr>
        <p:spPr>
          <a:xfrm>
            <a:off x="5497806" y="2875567"/>
            <a:ext cx="271209" cy="1093734"/>
          </a:xfrm>
          <a:custGeom>
            <a:avLst/>
            <a:gdLst>
              <a:gd name="connsiteX0" fmla="*/ 1294 w 271209"/>
              <a:gd name="connsiteY0" fmla="*/ 10508 h 1093734"/>
              <a:gd name="connsiteX1" fmla="*/ 147344 w 271209"/>
              <a:gd name="connsiteY1" fmla="*/ 572483 h 1093734"/>
              <a:gd name="connsiteX2" fmla="*/ 217194 w 271209"/>
              <a:gd name="connsiteY2" fmla="*/ 1058258 h 1093734"/>
              <a:gd name="connsiteX3" fmla="*/ 182269 w 271209"/>
              <a:gd name="connsiteY3" fmla="*/ 902683 h 1093734"/>
              <a:gd name="connsiteX4" fmla="*/ 172744 w 271209"/>
              <a:gd name="connsiteY4" fmla="*/ 432783 h 1093734"/>
              <a:gd name="connsiteX5" fmla="*/ 271169 w 271209"/>
              <a:gd name="connsiteY5" fmla="*/ 934433 h 1093734"/>
              <a:gd name="connsiteX6" fmla="*/ 185444 w 271209"/>
              <a:gd name="connsiteY6" fmla="*/ 159733 h 1093734"/>
              <a:gd name="connsiteX7" fmla="*/ 239419 w 271209"/>
              <a:gd name="connsiteY7" fmla="*/ 1093183 h 1093734"/>
              <a:gd name="connsiteX8" fmla="*/ 1294 w 271209"/>
              <a:gd name="connsiteY8" fmla="*/ 10508 h 10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9" h="1093734">
                <a:moveTo>
                  <a:pt x="1294" y="10508"/>
                </a:moveTo>
                <a:cubicBezTo>
                  <a:pt x="-14052" y="-76275"/>
                  <a:pt x="111361" y="397858"/>
                  <a:pt x="147344" y="572483"/>
                </a:cubicBezTo>
                <a:cubicBezTo>
                  <a:pt x="183327" y="747108"/>
                  <a:pt x="211373" y="1003225"/>
                  <a:pt x="217194" y="1058258"/>
                </a:cubicBezTo>
                <a:cubicBezTo>
                  <a:pt x="223015" y="1113291"/>
                  <a:pt x="189677" y="1006929"/>
                  <a:pt x="182269" y="902683"/>
                </a:cubicBezTo>
                <a:cubicBezTo>
                  <a:pt x="174861" y="798437"/>
                  <a:pt x="157927" y="427491"/>
                  <a:pt x="172744" y="432783"/>
                </a:cubicBezTo>
                <a:cubicBezTo>
                  <a:pt x="187561" y="438075"/>
                  <a:pt x="269052" y="979941"/>
                  <a:pt x="271169" y="934433"/>
                </a:cubicBezTo>
                <a:cubicBezTo>
                  <a:pt x="273286" y="888925"/>
                  <a:pt x="190736" y="133275"/>
                  <a:pt x="185444" y="159733"/>
                </a:cubicBezTo>
                <a:cubicBezTo>
                  <a:pt x="180152" y="186191"/>
                  <a:pt x="267994" y="1119641"/>
                  <a:pt x="239419" y="1093183"/>
                </a:cubicBezTo>
                <a:cubicBezTo>
                  <a:pt x="210844" y="1066725"/>
                  <a:pt x="16640" y="97291"/>
                  <a:pt x="1294" y="1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D4A8AA8-6397-3FFD-1F16-CA2387B14D74}"/>
              </a:ext>
            </a:extLst>
          </p:cNvPr>
          <p:cNvSpPr/>
          <p:nvPr/>
        </p:nvSpPr>
        <p:spPr>
          <a:xfrm>
            <a:off x="5043935" y="2833288"/>
            <a:ext cx="299915" cy="1399165"/>
          </a:xfrm>
          <a:custGeom>
            <a:avLst/>
            <a:gdLst>
              <a:gd name="connsiteX0" fmla="*/ 217040 w 299915"/>
              <a:gd name="connsiteY0" fmla="*/ 21037 h 1399165"/>
              <a:gd name="connsiteX1" fmla="*/ 144015 w 299915"/>
              <a:gd name="connsiteY1" fmla="*/ 890987 h 1399165"/>
              <a:gd name="connsiteX2" fmla="*/ 223390 w 299915"/>
              <a:gd name="connsiteY2" fmla="*/ 1113237 h 1399165"/>
              <a:gd name="connsiteX3" fmla="*/ 223390 w 299915"/>
              <a:gd name="connsiteY3" fmla="*/ 1040212 h 1399165"/>
              <a:gd name="connsiteX4" fmla="*/ 299590 w 299915"/>
              <a:gd name="connsiteY4" fmla="*/ 1389462 h 1399165"/>
              <a:gd name="connsiteX5" fmla="*/ 242440 w 299915"/>
              <a:gd name="connsiteY5" fmla="*/ 1230712 h 1399165"/>
              <a:gd name="connsiteX6" fmla="*/ 58290 w 299915"/>
              <a:gd name="connsiteY6" fmla="*/ 513162 h 1399165"/>
              <a:gd name="connsiteX7" fmla="*/ 4315 w 299915"/>
              <a:gd name="connsiteY7" fmla="*/ 189312 h 1399165"/>
              <a:gd name="connsiteX8" fmla="*/ 153540 w 299915"/>
              <a:gd name="connsiteY8" fmla="*/ 763987 h 1399165"/>
              <a:gd name="connsiteX9" fmla="*/ 124965 w 299915"/>
              <a:gd name="connsiteY9" fmla="*/ 802087 h 1399165"/>
              <a:gd name="connsiteX10" fmla="*/ 163065 w 299915"/>
              <a:gd name="connsiteY10" fmla="*/ 313137 h 1399165"/>
              <a:gd name="connsiteX11" fmla="*/ 217040 w 299915"/>
              <a:gd name="connsiteY11" fmla="*/ 21037 h 13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915" h="1399165">
                <a:moveTo>
                  <a:pt x="217040" y="21037"/>
                </a:moveTo>
                <a:cubicBezTo>
                  <a:pt x="213865" y="117345"/>
                  <a:pt x="142957" y="708954"/>
                  <a:pt x="144015" y="890987"/>
                </a:cubicBezTo>
                <a:cubicBezTo>
                  <a:pt x="145073" y="1073020"/>
                  <a:pt x="210161" y="1088366"/>
                  <a:pt x="223390" y="1113237"/>
                </a:cubicBezTo>
                <a:cubicBezTo>
                  <a:pt x="236619" y="1138108"/>
                  <a:pt x="210690" y="994175"/>
                  <a:pt x="223390" y="1040212"/>
                </a:cubicBezTo>
                <a:cubicBezTo>
                  <a:pt x="236090" y="1086249"/>
                  <a:pt x="296415" y="1357712"/>
                  <a:pt x="299590" y="1389462"/>
                </a:cubicBezTo>
                <a:cubicBezTo>
                  <a:pt x="302765" y="1421212"/>
                  <a:pt x="282657" y="1376762"/>
                  <a:pt x="242440" y="1230712"/>
                </a:cubicBezTo>
                <a:cubicBezTo>
                  <a:pt x="202223" y="1084662"/>
                  <a:pt x="97978" y="686729"/>
                  <a:pt x="58290" y="513162"/>
                </a:cubicBezTo>
                <a:cubicBezTo>
                  <a:pt x="18602" y="339595"/>
                  <a:pt x="-11560" y="147508"/>
                  <a:pt x="4315" y="189312"/>
                </a:cubicBezTo>
                <a:cubicBezTo>
                  <a:pt x="20190" y="231116"/>
                  <a:pt x="133432" y="661858"/>
                  <a:pt x="153540" y="763987"/>
                </a:cubicBezTo>
                <a:cubicBezTo>
                  <a:pt x="173648" y="866116"/>
                  <a:pt x="123377" y="877229"/>
                  <a:pt x="124965" y="802087"/>
                </a:cubicBezTo>
                <a:cubicBezTo>
                  <a:pt x="126552" y="726945"/>
                  <a:pt x="151423" y="443312"/>
                  <a:pt x="163065" y="313137"/>
                </a:cubicBezTo>
                <a:cubicBezTo>
                  <a:pt x="174707" y="182962"/>
                  <a:pt x="220215" y="-75271"/>
                  <a:pt x="217040" y="2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06A9E0B-EF8C-164E-2AF5-2E3A06480FFB}"/>
              </a:ext>
            </a:extLst>
          </p:cNvPr>
          <p:cNvSpPr/>
          <p:nvPr/>
        </p:nvSpPr>
        <p:spPr>
          <a:xfrm>
            <a:off x="5257697" y="2822571"/>
            <a:ext cx="362290" cy="1438730"/>
          </a:xfrm>
          <a:custGeom>
            <a:avLst/>
            <a:gdLst>
              <a:gd name="connsiteX0" fmla="*/ 103 w 362290"/>
              <a:gd name="connsiteY0" fmla="*/ 4 h 1438730"/>
              <a:gd name="connsiteX1" fmla="*/ 301728 w 362290"/>
              <a:gd name="connsiteY1" fmla="*/ 844554 h 1438730"/>
              <a:gd name="connsiteX2" fmla="*/ 120753 w 362290"/>
              <a:gd name="connsiteY2" fmla="*/ 1422404 h 1438730"/>
              <a:gd name="connsiteX3" fmla="*/ 203303 w 362290"/>
              <a:gd name="connsiteY3" fmla="*/ 1238254 h 1438730"/>
              <a:gd name="connsiteX4" fmla="*/ 362053 w 362290"/>
              <a:gd name="connsiteY4" fmla="*/ 803279 h 1438730"/>
              <a:gd name="connsiteX5" fmla="*/ 241403 w 362290"/>
              <a:gd name="connsiteY5" fmla="*/ 542929 h 1438730"/>
              <a:gd name="connsiteX6" fmla="*/ 339828 w 362290"/>
              <a:gd name="connsiteY6" fmla="*/ 831854 h 1438730"/>
              <a:gd name="connsiteX7" fmla="*/ 103 w 362290"/>
              <a:gd name="connsiteY7" fmla="*/ 4 h 14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90" h="1438730">
                <a:moveTo>
                  <a:pt x="103" y="4"/>
                </a:moveTo>
                <a:cubicBezTo>
                  <a:pt x="-6247" y="2121"/>
                  <a:pt x="281620" y="607488"/>
                  <a:pt x="301728" y="844554"/>
                </a:cubicBezTo>
                <a:cubicBezTo>
                  <a:pt x="321836" y="1081620"/>
                  <a:pt x="137157" y="1356787"/>
                  <a:pt x="120753" y="1422404"/>
                </a:cubicBezTo>
                <a:cubicBezTo>
                  <a:pt x="104349" y="1488021"/>
                  <a:pt x="163086" y="1341441"/>
                  <a:pt x="203303" y="1238254"/>
                </a:cubicBezTo>
                <a:cubicBezTo>
                  <a:pt x="243520" y="1135067"/>
                  <a:pt x="355703" y="919167"/>
                  <a:pt x="362053" y="803279"/>
                </a:cubicBezTo>
                <a:cubicBezTo>
                  <a:pt x="368403" y="687391"/>
                  <a:pt x="245107" y="538167"/>
                  <a:pt x="241403" y="542929"/>
                </a:cubicBezTo>
                <a:cubicBezTo>
                  <a:pt x="237699" y="547691"/>
                  <a:pt x="381103" y="918637"/>
                  <a:pt x="339828" y="831854"/>
                </a:cubicBezTo>
                <a:cubicBezTo>
                  <a:pt x="298553" y="745071"/>
                  <a:pt x="6453" y="-2113"/>
                  <a:pt x="10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3C535B2-2CB3-983B-75AE-C66B3F5F1ACE}"/>
              </a:ext>
            </a:extLst>
          </p:cNvPr>
          <p:cNvSpPr/>
          <p:nvPr/>
        </p:nvSpPr>
        <p:spPr>
          <a:xfrm>
            <a:off x="3440674" y="2912028"/>
            <a:ext cx="205908" cy="876735"/>
          </a:xfrm>
          <a:custGeom>
            <a:avLst/>
            <a:gdLst>
              <a:gd name="connsiteX0" fmla="*/ 202098 w 205908"/>
              <a:gd name="connsiteY0" fmla="*/ 83250 h 876735"/>
              <a:gd name="connsiteX1" fmla="*/ 127957 w 205908"/>
              <a:gd name="connsiteY1" fmla="*/ 137620 h 876735"/>
              <a:gd name="connsiteX2" fmla="*/ 43931 w 205908"/>
              <a:gd name="connsiteY2" fmla="*/ 463838 h 876735"/>
              <a:gd name="connsiteX3" fmla="*/ 48874 w 205908"/>
              <a:gd name="connsiteY3" fmla="*/ 300729 h 876735"/>
              <a:gd name="connsiteX4" fmla="*/ 53817 w 205908"/>
              <a:gd name="connsiteY4" fmla="*/ 577520 h 876735"/>
              <a:gd name="connsiteX5" fmla="*/ 43931 w 205908"/>
              <a:gd name="connsiteY5" fmla="*/ 869140 h 876735"/>
              <a:gd name="connsiteX6" fmla="*/ 48874 w 205908"/>
              <a:gd name="connsiteY6" fmla="*/ 720858 h 876735"/>
              <a:gd name="connsiteX7" fmla="*/ 63702 w 205908"/>
              <a:gd name="connsiteY7" fmla="*/ 4167 h 876735"/>
              <a:gd name="connsiteX8" fmla="*/ 4390 w 205908"/>
              <a:gd name="connsiteY8" fmla="*/ 409468 h 876735"/>
              <a:gd name="connsiteX9" fmla="*/ 202098 w 205908"/>
              <a:gd name="connsiteY9" fmla="*/ 83250 h 8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08" h="876735">
                <a:moveTo>
                  <a:pt x="202098" y="83250"/>
                </a:moveTo>
                <a:cubicBezTo>
                  <a:pt x="222693" y="37942"/>
                  <a:pt x="154318" y="74189"/>
                  <a:pt x="127957" y="137620"/>
                </a:cubicBezTo>
                <a:cubicBezTo>
                  <a:pt x="101596" y="201051"/>
                  <a:pt x="57111" y="436653"/>
                  <a:pt x="43931" y="463838"/>
                </a:cubicBezTo>
                <a:cubicBezTo>
                  <a:pt x="30751" y="491023"/>
                  <a:pt x="47226" y="281782"/>
                  <a:pt x="48874" y="300729"/>
                </a:cubicBezTo>
                <a:cubicBezTo>
                  <a:pt x="50522" y="319676"/>
                  <a:pt x="54641" y="482785"/>
                  <a:pt x="53817" y="577520"/>
                </a:cubicBezTo>
                <a:cubicBezTo>
                  <a:pt x="52993" y="672255"/>
                  <a:pt x="44755" y="845250"/>
                  <a:pt x="43931" y="869140"/>
                </a:cubicBezTo>
                <a:cubicBezTo>
                  <a:pt x="43107" y="893030"/>
                  <a:pt x="45579" y="865020"/>
                  <a:pt x="48874" y="720858"/>
                </a:cubicBezTo>
                <a:cubicBezTo>
                  <a:pt x="52169" y="576696"/>
                  <a:pt x="71116" y="56065"/>
                  <a:pt x="63702" y="4167"/>
                </a:cubicBezTo>
                <a:cubicBezTo>
                  <a:pt x="56288" y="-47731"/>
                  <a:pt x="-18676" y="402054"/>
                  <a:pt x="4390" y="409468"/>
                </a:cubicBezTo>
                <a:cubicBezTo>
                  <a:pt x="27456" y="416882"/>
                  <a:pt x="181503" y="128558"/>
                  <a:pt x="202098" y="8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0BB4B2-FF3F-DF53-3C65-42AD09F7BF5A}"/>
              </a:ext>
            </a:extLst>
          </p:cNvPr>
          <p:cNvSpPr/>
          <p:nvPr/>
        </p:nvSpPr>
        <p:spPr>
          <a:xfrm>
            <a:off x="3513980" y="2910064"/>
            <a:ext cx="178935" cy="743041"/>
          </a:xfrm>
          <a:custGeom>
            <a:avLst/>
            <a:gdLst>
              <a:gd name="connsiteX0" fmla="*/ 178219 w 178935"/>
              <a:gd name="connsiteY0" fmla="*/ 1188 h 743041"/>
              <a:gd name="connsiteX1" fmla="*/ 99136 w 178935"/>
              <a:gd name="connsiteY1" fmla="*/ 223610 h 743041"/>
              <a:gd name="connsiteX2" fmla="*/ 44766 w 178935"/>
              <a:gd name="connsiteY2" fmla="*/ 480630 h 743041"/>
              <a:gd name="connsiteX3" fmla="*/ 54651 w 178935"/>
              <a:gd name="connsiteY3" fmla="*/ 357062 h 743041"/>
              <a:gd name="connsiteX4" fmla="*/ 282 w 178935"/>
              <a:gd name="connsiteY4" fmla="*/ 737651 h 743041"/>
              <a:gd name="connsiteX5" fmla="*/ 34881 w 178935"/>
              <a:gd name="connsiteY5" fmla="*/ 554771 h 743041"/>
              <a:gd name="connsiteX6" fmla="*/ 69479 w 178935"/>
              <a:gd name="connsiteY6" fmla="*/ 193953 h 743041"/>
              <a:gd name="connsiteX7" fmla="*/ 49709 w 178935"/>
              <a:gd name="connsiteY7" fmla="*/ 322464 h 743041"/>
              <a:gd name="connsiteX8" fmla="*/ 178219 w 178935"/>
              <a:gd name="connsiteY8" fmla="*/ 1188 h 7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35" h="743041">
                <a:moveTo>
                  <a:pt x="178219" y="1188"/>
                </a:moveTo>
                <a:cubicBezTo>
                  <a:pt x="186457" y="-15288"/>
                  <a:pt x="121378" y="143703"/>
                  <a:pt x="99136" y="223610"/>
                </a:cubicBezTo>
                <a:cubicBezTo>
                  <a:pt x="76894" y="303517"/>
                  <a:pt x="52180" y="458388"/>
                  <a:pt x="44766" y="480630"/>
                </a:cubicBezTo>
                <a:cubicBezTo>
                  <a:pt x="37352" y="502872"/>
                  <a:pt x="62065" y="314225"/>
                  <a:pt x="54651" y="357062"/>
                </a:cubicBezTo>
                <a:cubicBezTo>
                  <a:pt x="47237" y="399899"/>
                  <a:pt x="3577" y="704700"/>
                  <a:pt x="282" y="737651"/>
                </a:cubicBezTo>
                <a:cubicBezTo>
                  <a:pt x="-3013" y="770602"/>
                  <a:pt x="23348" y="645387"/>
                  <a:pt x="34881" y="554771"/>
                </a:cubicBezTo>
                <a:cubicBezTo>
                  <a:pt x="46414" y="464155"/>
                  <a:pt x="67008" y="232671"/>
                  <a:pt x="69479" y="193953"/>
                </a:cubicBezTo>
                <a:cubicBezTo>
                  <a:pt x="71950" y="155235"/>
                  <a:pt x="34057" y="349649"/>
                  <a:pt x="49709" y="322464"/>
                </a:cubicBezTo>
                <a:cubicBezTo>
                  <a:pt x="65361" y="295279"/>
                  <a:pt x="169981" y="17664"/>
                  <a:pt x="17821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459BE4F-E310-80AA-0DDC-9CE9578ED918}"/>
              </a:ext>
            </a:extLst>
          </p:cNvPr>
          <p:cNvSpPr/>
          <p:nvPr/>
        </p:nvSpPr>
        <p:spPr>
          <a:xfrm>
            <a:off x="3330795" y="2639396"/>
            <a:ext cx="720686" cy="638898"/>
          </a:xfrm>
          <a:custGeom>
            <a:avLst/>
            <a:gdLst>
              <a:gd name="connsiteX0" fmla="*/ 717279 w 720686"/>
              <a:gd name="connsiteY0" fmla="*/ 311398 h 638898"/>
              <a:gd name="connsiteX1" fmla="*/ 134040 w 720686"/>
              <a:gd name="connsiteY1" fmla="*/ 163116 h 638898"/>
              <a:gd name="connsiteX2" fmla="*/ 297149 w 720686"/>
              <a:gd name="connsiteY2" fmla="*/ 173002 h 638898"/>
              <a:gd name="connsiteX3" fmla="*/ 138982 w 720686"/>
              <a:gd name="connsiteY3" fmla="*/ 365767 h 638898"/>
              <a:gd name="connsiteX4" fmla="*/ 587 w 720686"/>
              <a:gd name="connsiteY4" fmla="*/ 637616 h 638898"/>
              <a:gd name="connsiteX5" fmla="*/ 193352 w 720686"/>
              <a:gd name="connsiteY5" fmla="*/ 247142 h 638898"/>
              <a:gd name="connsiteX6" fmla="*/ 252664 w 720686"/>
              <a:gd name="connsiteY6" fmla="*/ 173002 h 638898"/>
              <a:gd name="connsiteX7" fmla="*/ 489914 w 720686"/>
              <a:gd name="connsiteY7" fmla="*/ 311398 h 638898"/>
              <a:gd name="connsiteX8" fmla="*/ 381175 w 720686"/>
              <a:gd name="connsiteY8" fmla="*/ 7 h 638898"/>
              <a:gd name="connsiteX9" fmla="*/ 717279 w 720686"/>
              <a:gd name="connsiteY9" fmla="*/ 311398 h 6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686" h="638898">
                <a:moveTo>
                  <a:pt x="717279" y="311398"/>
                </a:moveTo>
                <a:cubicBezTo>
                  <a:pt x="676090" y="338583"/>
                  <a:pt x="204062" y="186182"/>
                  <a:pt x="134040" y="163116"/>
                </a:cubicBezTo>
                <a:cubicBezTo>
                  <a:pt x="64018" y="140050"/>
                  <a:pt x="296325" y="139227"/>
                  <a:pt x="297149" y="173002"/>
                </a:cubicBezTo>
                <a:cubicBezTo>
                  <a:pt x="297973" y="206777"/>
                  <a:pt x="188409" y="288331"/>
                  <a:pt x="138982" y="365767"/>
                </a:cubicBezTo>
                <a:cubicBezTo>
                  <a:pt x="89555" y="443203"/>
                  <a:pt x="-8475" y="657387"/>
                  <a:pt x="587" y="637616"/>
                </a:cubicBezTo>
                <a:cubicBezTo>
                  <a:pt x="9649" y="617845"/>
                  <a:pt x="151339" y="324578"/>
                  <a:pt x="193352" y="247142"/>
                </a:cubicBezTo>
                <a:cubicBezTo>
                  <a:pt x="235365" y="169706"/>
                  <a:pt x="203237" y="162293"/>
                  <a:pt x="252664" y="173002"/>
                </a:cubicBezTo>
                <a:cubicBezTo>
                  <a:pt x="302091" y="183711"/>
                  <a:pt x="468496" y="340230"/>
                  <a:pt x="489914" y="311398"/>
                </a:cubicBezTo>
                <a:cubicBezTo>
                  <a:pt x="511332" y="282566"/>
                  <a:pt x="349047" y="-1640"/>
                  <a:pt x="381175" y="7"/>
                </a:cubicBezTo>
                <a:cubicBezTo>
                  <a:pt x="413303" y="1654"/>
                  <a:pt x="758468" y="284213"/>
                  <a:pt x="717279" y="31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F8DBA9E-FFC7-BAE5-FFBC-254DF5E2968E}"/>
              </a:ext>
            </a:extLst>
          </p:cNvPr>
          <p:cNvSpPr/>
          <p:nvPr/>
        </p:nvSpPr>
        <p:spPr>
          <a:xfrm>
            <a:off x="3321455" y="2421887"/>
            <a:ext cx="1173205" cy="227402"/>
          </a:xfrm>
          <a:custGeom>
            <a:avLst/>
            <a:gdLst>
              <a:gd name="connsiteX0" fmla="*/ 1146748 w 1173205"/>
              <a:gd name="connsiteY0" fmla="*/ 59350 h 227402"/>
              <a:gd name="connsiteX1" fmla="*/ 687077 w 1173205"/>
              <a:gd name="connsiteY1" fmla="*/ 37 h 227402"/>
              <a:gd name="connsiteX2" fmla="*/ 380629 w 1173205"/>
              <a:gd name="connsiteY2" fmla="*/ 69235 h 227402"/>
              <a:gd name="connsiteX3" fmla="*/ 850186 w 1173205"/>
              <a:gd name="connsiteY3" fmla="*/ 34636 h 227402"/>
              <a:gd name="connsiteX4" fmla="*/ 988582 w 1173205"/>
              <a:gd name="connsiteY4" fmla="*/ 64292 h 227402"/>
              <a:gd name="connsiteX5" fmla="*/ 41 w 1173205"/>
              <a:gd name="connsiteY5" fmla="*/ 227402 h 227402"/>
              <a:gd name="connsiteX6" fmla="*/ 949040 w 1173205"/>
              <a:gd name="connsiteY6" fmla="*/ 64292 h 227402"/>
              <a:gd name="connsiteX7" fmla="*/ 1097321 w 1173205"/>
              <a:gd name="connsiteY7" fmla="*/ 49464 h 227402"/>
              <a:gd name="connsiteX8" fmla="*/ 1146748 w 1173205"/>
              <a:gd name="connsiteY8" fmla="*/ 59350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205" h="227402">
                <a:moveTo>
                  <a:pt x="1146748" y="59350"/>
                </a:moveTo>
                <a:cubicBezTo>
                  <a:pt x="1078374" y="51112"/>
                  <a:pt x="814763" y="-1611"/>
                  <a:pt x="687077" y="37"/>
                </a:cubicBezTo>
                <a:cubicBezTo>
                  <a:pt x="559390" y="1684"/>
                  <a:pt x="353444" y="63468"/>
                  <a:pt x="380629" y="69235"/>
                </a:cubicBezTo>
                <a:cubicBezTo>
                  <a:pt x="407814" y="75002"/>
                  <a:pt x="748861" y="35460"/>
                  <a:pt x="850186" y="34636"/>
                </a:cubicBezTo>
                <a:cubicBezTo>
                  <a:pt x="951511" y="33812"/>
                  <a:pt x="1130273" y="32164"/>
                  <a:pt x="988582" y="64292"/>
                </a:cubicBezTo>
                <a:cubicBezTo>
                  <a:pt x="846891" y="96420"/>
                  <a:pt x="6631" y="227402"/>
                  <a:pt x="41" y="227402"/>
                </a:cubicBezTo>
                <a:cubicBezTo>
                  <a:pt x="-6549" y="227402"/>
                  <a:pt x="766160" y="93948"/>
                  <a:pt x="949040" y="64292"/>
                </a:cubicBezTo>
                <a:cubicBezTo>
                  <a:pt x="1131920" y="34636"/>
                  <a:pt x="1061075" y="48640"/>
                  <a:pt x="1097321" y="49464"/>
                </a:cubicBezTo>
                <a:cubicBezTo>
                  <a:pt x="1133567" y="50288"/>
                  <a:pt x="1215122" y="67588"/>
                  <a:pt x="1146748" y="5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5512AC3-9A57-7597-9929-C1837757EDEB}"/>
              </a:ext>
            </a:extLst>
          </p:cNvPr>
          <p:cNvSpPr/>
          <p:nvPr/>
        </p:nvSpPr>
        <p:spPr>
          <a:xfrm>
            <a:off x="4028246" y="2480551"/>
            <a:ext cx="697017" cy="1645915"/>
          </a:xfrm>
          <a:custGeom>
            <a:avLst/>
            <a:gdLst>
              <a:gd name="connsiteX0" fmla="*/ 57 w 697017"/>
              <a:gd name="connsiteY0" fmla="*/ 686 h 1645915"/>
              <a:gd name="connsiteX1" fmla="*/ 331218 w 697017"/>
              <a:gd name="connsiteY1" fmla="*/ 1068310 h 1645915"/>
              <a:gd name="connsiteX2" fmla="*/ 341103 w 697017"/>
              <a:gd name="connsiteY2" fmla="*/ 905200 h 1645915"/>
              <a:gd name="connsiteX3" fmla="*/ 687092 w 697017"/>
              <a:gd name="connsiteY3" fmla="*/ 1631778 h 1645915"/>
              <a:gd name="connsiteX4" fmla="*/ 578353 w 697017"/>
              <a:gd name="connsiteY4" fmla="*/ 1305559 h 1645915"/>
              <a:gd name="connsiteX5" fmla="*/ 321332 w 697017"/>
              <a:gd name="connsiteY5" fmla="*/ 351618 h 1645915"/>
              <a:gd name="connsiteX6" fmla="*/ 568468 w 697017"/>
              <a:gd name="connsiteY6" fmla="*/ 1503267 h 1645915"/>
              <a:gd name="connsiteX7" fmla="*/ 306504 w 697017"/>
              <a:gd name="connsiteY7" fmla="*/ 915086 h 1645915"/>
              <a:gd name="connsiteX8" fmla="*/ 57 w 697017"/>
              <a:gd name="connsiteY8" fmla="*/ 686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017" h="1645915">
                <a:moveTo>
                  <a:pt x="57" y="686"/>
                </a:moveTo>
                <a:cubicBezTo>
                  <a:pt x="4176" y="26223"/>
                  <a:pt x="274377" y="917558"/>
                  <a:pt x="331218" y="1068310"/>
                </a:cubicBezTo>
                <a:cubicBezTo>
                  <a:pt x="388059" y="1219062"/>
                  <a:pt x="281791" y="811289"/>
                  <a:pt x="341103" y="905200"/>
                </a:cubicBezTo>
                <a:cubicBezTo>
                  <a:pt x="400415" y="999111"/>
                  <a:pt x="647550" y="1565052"/>
                  <a:pt x="687092" y="1631778"/>
                </a:cubicBezTo>
                <a:cubicBezTo>
                  <a:pt x="726634" y="1698504"/>
                  <a:pt x="639313" y="1518919"/>
                  <a:pt x="578353" y="1305559"/>
                </a:cubicBezTo>
                <a:cubicBezTo>
                  <a:pt x="517393" y="1092199"/>
                  <a:pt x="322979" y="318667"/>
                  <a:pt x="321332" y="351618"/>
                </a:cubicBezTo>
                <a:cubicBezTo>
                  <a:pt x="319685" y="384569"/>
                  <a:pt x="570939" y="1409356"/>
                  <a:pt x="568468" y="1503267"/>
                </a:cubicBezTo>
                <a:cubicBezTo>
                  <a:pt x="565997" y="1597178"/>
                  <a:pt x="397944" y="1161397"/>
                  <a:pt x="306504" y="915086"/>
                </a:cubicBezTo>
                <a:cubicBezTo>
                  <a:pt x="215064" y="668775"/>
                  <a:pt x="-4062" y="-24851"/>
                  <a:pt x="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982324C-03B3-EF48-4FEA-0260C43C57B7}"/>
              </a:ext>
            </a:extLst>
          </p:cNvPr>
          <p:cNvSpPr/>
          <p:nvPr/>
        </p:nvSpPr>
        <p:spPr>
          <a:xfrm>
            <a:off x="3919359" y="2871570"/>
            <a:ext cx="252282" cy="444728"/>
          </a:xfrm>
          <a:custGeom>
            <a:avLst/>
            <a:gdLst>
              <a:gd name="connsiteX0" fmla="*/ 252282 w 252282"/>
              <a:gd name="connsiteY0" fmla="*/ 140 h 444728"/>
              <a:gd name="connsiteX1" fmla="*/ 39746 w 252282"/>
              <a:gd name="connsiteY1" fmla="*/ 158307 h 444728"/>
              <a:gd name="connsiteX2" fmla="*/ 69402 w 252282"/>
              <a:gd name="connsiteY2" fmla="*/ 143479 h 444728"/>
              <a:gd name="connsiteX3" fmla="*/ 5147 w 252282"/>
              <a:gd name="connsiteY3" fmla="*/ 331301 h 444728"/>
              <a:gd name="connsiteX4" fmla="*/ 5147 w 252282"/>
              <a:gd name="connsiteY4" fmla="*/ 440041 h 444728"/>
              <a:gd name="connsiteX5" fmla="*/ 15032 w 252282"/>
              <a:gd name="connsiteY5" fmla="*/ 178078 h 444728"/>
              <a:gd name="connsiteX6" fmla="*/ 34803 w 252282"/>
              <a:gd name="connsiteY6" fmla="*/ 49567 h 444728"/>
              <a:gd name="connsiteX7" fmla="*/ 39746 w 252282"/>
              <a:gd name="connsiteY7" fmla="*/ 128651 h 444728"/>
              <a:gd name="connsiteX8" fmla="*/ 252282 w 252282"/>
              <a:gd name="connsiteY8" fmla="*/ 140 h 44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2" h="444728">
                <a:moveTo>
                  <a:pt x="252282" y="140"/>
                </a:moveTo>
                <a:cubicBezTo>
                  <a:pt x="252282" y="5083"/>
                  <a:pt x="70226" y="134417"/>
                  <a:pt x="39746" y="158307"/>
                </a:cubicBezTo>
                <a:cubicBezTo>
                  <a:pt x="9266" y="182197"/>
                  <a:pt x="75168" y="114647"/>
                  <a:pt x="69402" y="143479"/>
                </a:cubicBezTo>
                <a:cubicBezTo>
                  <a:pt x="63635" y="172311"/>
                  <a:pt x="15856" y="281874"/>
                  <a:pt x="5147" y="331301"/>
                </a:cubicBezTo>
                <a:cubicBezTo>
                  <a:pt x="-5562" y="380728"/>
                  <a:pt x="3499" y="465578"/>
                  <a:pt x="5147" y="440041"/>
                </a:cubicBezTo>
                <a:cubicBezTo>
                  <a:pt x="6794" y="414504"/>
                  <a:pt x="10089" y="243157"/>
                  <a:pt x="15032" y="178078"/>
                </a:cubicBezTo>
                <a:cubicBezTo>
                  <a:pt x="19975" y="112999"/>
                  <a:pt x="30684" y="57805"/>
                  <a:pt x="34803" y="49567"/>
                </a:cubicBezTo>
                <a:cubicBezTo>
                  <a:pt x="38922" y="41329"/>
                  <a:pt x="10090" y="135241"/>
                  <a:pt x="39746" y="128651"/>
                </a:cubicBezTo>
                <a:cubicBezTo>
                  <a:pt x="69402" y="122061"/>
                  <a:pt x="252282" y="-4803"/>
                  <a:pt x="25228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A20C173-FE6F-32D8-417E-46E431338B6F}"/>
              </a:ext>
            </a:extLst>
          </p:cNvPr>
          <p:cNvSpPr/>
          <p:nvPr/>
        </p:nvSpPr>
        <p:spPr>
          <a:xfrm>
            <a:off x="3618017" y="3008051"/>
            <a:ext cx="202727" cy="397816"/>
          </a:xfrm>
          <a:custGeom>
            <a:avLst/>
            <a:gdLst>
              <a:gd name="connsiteX0" fmla="*/ 202692 w 202727"/>
              <a:gd name="connsiteY0" fmla="*/ 11940 h 397816"/>
              <a:gd name="connsiteX1" fmla="*/ 79125 w 202727"/>
              <a:gd name="connsiteY1" fmla="*/ 95966 h 397816"/>
              <a:gd name="connsiteX2" fmla="*/ 93953 w 202727"/>
              <a:gd name="connsiteY2" fmla="*/ 81138 h 397816"/>
              <a:gd name="connsiteX3" fmla="*/ 54411 w 202727"/>
              <a:gd name="connsiteY3" fmla="*/ 308503 h 397816"/>
              <a:gd name="connsiteX4" fmla="*/ 64297 w 202727"/>
              <a:gd name="connsiteY4" fmla="*/ 209648 h 397816"/>
              <a:gd name="connsiteX5" fmla="*/ 41 w 202727"/>
              <a:gd name="connsiteY5" fmla="*/ 397471 h 397816"/>
              <a:gd name="connsiteX6" fmla="*/ 54411 w 202727"/>
              <a:gd name="connsiteY6" fmla="*/ 249190 h 397816"/>
              <a:gd name="connsiteX7" fmla="*/ 49468 w 202727"/>
              <a:gd name="connsiteY7" fmla="*/ 2055 h 397816"/>
              <a:gd name="connsiteX8" fmla="*/ 64297 w 202727"/>
              <a:gd name="connsiteY8" fmla="*/ 125623 h 397816"/>
              <a:gd name="connsiteX9" fmla="*/ 202692 w 202727"/>
              <a:gd name="connsiteY9" fmla="*/ 11940 h 3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27" h="397816">
                <a:moveTo>
                  <a:pt x="202692" y="11940"/>
                </a:moveTo>
                <a:cubicBezTo>
                  <a:pt x="205163" y="6997"/>
                  <a:pt x="79125" y="95966"/>
                  <a:pt x="79125" y="95966"/>
                </a:cubicBezTo>
                <a:cubicBezTo>
                  <a:pt x="61002" y="107499"/>
                  <a:pt x="98072" y="45715"/>
                  <a:pt x="93953" y="81138"/>
                </a:cubicBezTo>
                <a:cubicBezTo>
                  <a:pt x="89834" y="116561"/>
                  <a:pt x="59354" y="287085"/>
                  <a:pt x="54411" y="308503"/>
                </a:cubicBezTo>
                <a:cubicBezTo>
                  <a:pt x="49468" y="329921"/>
                  <a:pt x="73359" y="194820"/>
                  <a:pt x="64297" y="209648"/>
                </a:cubicBezTo>
                <a:cubicBezTo>
                  <a:pt x="55235" y="224476"/>
                  <a:pt x="1689" y="390881"/>
                  <a:pt x="41" y="397471"/>
                </a:cubicBezTo>
                <a:cubicBezTo>
                  <a:pt x="-1607" y="404061"/>
                  <a:pt x="46173" y="315093"/>
                  <a:pt x="54411" y="249190"/>
                </a:cubicBezTo>
                <a:cubicBezTo>
                  <a:pt x="62649" y="183287"/>
                  <a:pt x="47820" y="22649"/>
                  <a:pt x="49468" y="2055"/>
                </a:cubicBezTo>
                <a:cubicBezTo>
                  <a:pt x="51116" y="-18539"/>
                  <a:pt x="42055" y="122328"/>
                  <a:pt x="64297" y="125623"/>
                </a:cubicBezTo>
                <a:cubicBezTo>
                  <a:pt x="86539" y="128918"/>
                  <a:pt x="200221" y="16883"/>
                  <a:pt x="202692" y="1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7A40A55-58DC-D23D-AAEB-470DADD26632}"/>
              </a:ext>
            </a:extLst>
          </p:cNvPr>
          <p:cNvSpPr/>
          <p:nvPr/>
        </p:nvSpPr>
        <p:spPr>
          <a:xfrm>
            <a:off x="4249730" y="4282777"/>
            <a:ext cx="61924" cy="542388"/>
          </a:xfrm>
          <a:custGeom>
            <a:avLst/>
            <a:gdLst>
              <a:gd name="connsiteX0" fmla="*/ 61920 w 61924"/>
              <a:gd name="connsiteY0" fmla="*/ 298 h 542388"/>
              <a:gd name="connsiteX1" fmla="*/ 4770 w 61924"/>
              <a:gd name="connsiteY1" fmla="*/ 514648 h 542388"/>
              <a:gd name="connsiteX2" fmla="*/ 14295 w 61924"/>
              <a:gd name="connsiteY2" fmla="*/ 438448 h 542388"/>
              <a:gd name="connsiteX3" fmla="*/ 14295 w 61924"/>
              <a:gd name="connsiteY3" fmla="*/ 143173 h 542388"/>
              <a:gd name="connsiteX4" fmla="*/ 1595 w 61924"/>
              <a:gd name="connsiteY4" fmla="*/ 435273 h 542388"/>
              <a:gd name="connsiteX5" fmla="*/ 61920 w 61924"/>
              <a:gd name="connsiteY5" fmla="*/ 298 h 5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4" h="542388">
                <a:moveTo>
                  <a:pt x="61920" y="298"/>
                </a:moveTo>
                <a:cubicBezTo>
                  <a:pt x="62449" y="13527"/>
                  <a:pt x="12707" y="441623"/>
                  <a:pt x="4770" y="514648"/>
                </a:cubicBezTo>
                <a:cubicBezTo>
                  <a:pt x="-3167" y="587673"/>
                  <a:pt x="12708" y="500360"/>
                  <a:pt x="14295" y="438448"/>
                </a:cubicBezTo>
                <a:cubicBezTo>
                  <a:pt x="15882" y="376536"/>
                  <a:pt x="16412" y="143702"/>
                  <a:pt x="14295" y="143173"/>
                </a:cubicBezTo>
                <a:cubicBezTo>
                  <a:pt x="12178" y="142644"/>
                  <a:pt x="-5284" y="452735"/>
                  <a:pt x="1595" y="435273"/>
                </a:cubicBezTo>
                <a:cubicBezTo>
                  <a:pt x="8474" y="417811"/>
                  <a:pt x="61391" y="-12931"/>
                  <a:pt x="619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AFFCC38-3AF8-F9FB-06B9-B8545A0FD30A}"/>
              </a:ext>
            </a:extLst>
          </p:cNvPr>
          <p:cNvSpPr/>
          <p:nvPr/>
        </p:nvSpPr>
        <p:spPr>
          <a:xfrm>
            <a:off x="4152781" y="4314195"/>
            <a:ext cx="353271" cy="626175"/>
          </a:xfrm>
          <a:custGeom>
            <a:avLst/>
            <a:gdLst>
              <a:gd name="connsiteX0" fmla="*/ 352544 w 353271"/>
              <a:gd name="connsiteY0" fmla="*/ 130805 h 626175"/>
              <a:gd name="connsiteX1" fmla="*/ 196969 w 353271"/>
              <a:gd name="connsiteY1" fmla="*/ 505455 h 626175"/>
              <a:gd name="connsiteX2" fmla="*/ 187444 w 353271"/>
              <a:gd name="connsiteY2" fmla="*/ 514980 h 626175"/>
              <a:gd name="connsiteX3" fmla="*/ 130294 w 353271"/>
              <a:gd name="connsiteY3" fmla="*/ 527680 h 626175"/>
              <a:gd name="connsiteX4" fmla="*/ 119 w 353271"/>
              <a:gd name="connsiteY4" fmla="*/ 562605 h 626175"/>
              <a:gd name="connsiteX5" fmla="*/ 108069 w 353271"/>
              <a:gd name="connsiteY5" fmla="*/ 537205 h 626175"/>
              <a:gd name="connsiteX6" fmla="*/ 171569 w 353271"/>
              <a:gd name="connsiteY6" fmla="*/ 626105 h 626175"/>
              <a:gd name="connsiteX7" fmla="*/ 162044 w 353271"/>
              <a:gd name="connsiteY7" fmla="*/ 549905 h 626175"/>
              <a:gd name="connsiteX8" fmla="*/ 206494 w 353271"/>
              <a:gd name="connsiteY8" fmla="*/ 432430 h 626175"/>
              <a:gd name="connsiteX9" fmla="*/ 269994 w 353271"/>
              <a:gd name="connsiteY9" fmla="*/ 257805 h 626175"/>
              <a:gd name="connsiteX10" fmla="*/ 289044 w 353271"/>
              <a:gd name="connsiteY10" fmla="*/ 630 h 626175"/>
              <a:gd name="connsiteX11" fmla="*/ 257294 w 353271"/>
              <a:gd name="connsiteY11" fmla="*/ 337180 h 626175"/>
              <a:gd name="connsiteX12" fmla="*/ 352544 w 353271"/>
              <a:gd name="connsiteY12" fmla="*/ 130805 h 6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71" h="626175">
                <a:moveTo>
                  <a:pt x="352544" y="130805"/>
                </a:moveTo>
                <a:cubicBezTo>
                  <a:pt x="342490" y="158851"/>
                  <a:pt x="196969" y="505455"/>
                  <a:pt x="196969" y="505455"/>
                </a:cubicBezTo>
                <a:cubicBezTo>
                  <a:pt x="169452" y="569484"/>
                  <a:pt x="198556" y="511276"/>
                  <a:pt x="187444" y="514980"/>
                </a:cubicBezTo>
                <a:cubicBezTo>
                  <a:pt x="176332" y="518684"/>
                  <a:pt x="161515" y="519743"/>
                  <a:pt x="130294" y="527680"/>
                </a:cubicBezTo>
                <a:cubicBezTo>
                  <a:pt x="99073" y="535617"/>
                  <a:pt x="3823" y="561018"/>
                  <a:pt x="119" y="562605"/>
                </a:cubicBezTo>
                <a:cubicBezTo>
                  <a:pt x="-3585" y="564192"/>
                  <a:pt x="79494" y="526622"/>
                  <a:pt x="108069" y="537205"/>
                </a:cubicBezTo>
                <a:cubicBezTo>
                  <a:pt x="136644" y="547788"/>
                  <a:pt x="162573" y="623988"/>
                  <a:pt x="171569" y="626105"/>
                </a:cubicBezTo>
                <a:cubicBezTo>
                  <a:pt x="180565" y="628222"/>
                  <a:pt x="156223" y="582184"/>
                  <a:pt x="162044" y="549905"/>
                </a:cubicBezTo>
                <a:cubicBezTo>
                  <a:pt x="167865" y="517626"/>
                  <a:pt x="188502" y="481113"/>
                  <a:pt x="206494" y="432430"/>
                </a:cubicBezTo>
                <a:cubicBezTo>
                  <a:pt x="224486" y="383747"/>
                  <a:pt x="256236" y="329772"/>
                  <a:pt x="269994" y="257805"/>
                </a:cubicBezTo>
                <a:cubicBezTo>
                  <a:pt x="283752" y="185838"/>
                  <a:pt x="291161" y="-12599"/>
                  <a:pt x="289044" y="630"/>
                </a:cubicBezTo>
                <a:cubicBezTo>
                  <a:pt x="286927" y="13859"/>
                  <a:pt x="249356" y="314426"/>
                  <a:pt x="257294" y="337180"/>
                </a:cubicBezTo>
                <a:cubicBezTo>
                  <a:pt x="265231" y="359934"/>
                  <a:pt x="362598" y="102759"/>
                  <a:pt x="352544" y="1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C03F474-1899-9296-6441-70E4ACC29B5D}"/>
              </a:ext>
            </a:extLst>
          </p:cNvPr>
          <p:cNvSpPr/>
          <p:nvPr/>
        </p:nvSpPr>
        <p:spPr>
          <a:xfrm>
            <a:off x="4419594" y="3828529"/>
            <a:ext cx="83352" cy="424195"/>
          </a:xfrm>
          <a:custGeom>
            <a:avLst/>
            <a:gdLst>
              <a:gd name="connsiteX0" fmla="*/ 6 w 83352"/>
              <a:gd name="connsiteY0" fmla="*/ 521 h 424195"/>
              <a:gd name="connsiteX1" fmla="*/ 38106 w 83352"/>
              <a:gd name="connsiteY1" fmla="*/ 152921 h 424195"/>
              <a:gd name="connsiteX2" fmla="*/ 6356 w 83352"/>
              <a:gd name="connsiteY2" fmla="*/ 362471 h 424195"/>
              <a:gd name="connsiteX3" fmla="*/ 44456 w 83352"/>
              <a:gd name="connsiteY3" fmla="*/ 168796 h 424195"/>
              <a:gd name="connsiteX4" fmla="*/ 73031 w 83352"/>
              <a:gd name="connsiteY4" fmla="*/ 419621 h 424195"/>
              <a:gd name="connsiteX5" fmla="*/ 63506 w 83352"/>
              <a:gd name="connsiteY5" fmla="*/ 314846 h 424195"/>
              <a:gd name="connsiteX6" fmla="*/ 82556 w 83352"/>
              <a:gd name="connsiteY6" fmla="*/ 114821 h 424195"/>
              <a:gd name="connsiteX7" fmla="*/ 31756 w 83352"/>
              <a:gd name="connsiteY7" fmla="*/ 365646 h 424195"/>
              <a:gd name="connsiteX8" fmla="*/ 34931 w 83352"/>
              <a:gd name="connsiteY8" fmla="*/ 111646 h 424195"/>
              <a:gd name="connsiteX9" fmla="*/ 6 w 83352"/>
              <a:gd name="connsiteY9" fmla="*/ 521 h 4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52" h="424195">
                <a:moveTo>
                  <a:pt x="6" y="521"/>
                </a:moveTo>
                <a:cubicBezTo>
                  <a:pt x="535" y="7400"/>
                  <a:pt x="37048" y="92596"/>
                  <a:pt x="38106" y="152921"/>
                </a:cubicBezTo>
                <a:cubicBezTo>
                  <a:pt x="39164" y="213246"/>
                  <a:pt x="5298" y="359825"/>
                  <a:pt x="6356" y="362471"/>
                </a:cubicBezTo>
                <a:cubicBezTo>
                  <a:pt x="7414" y="365117"/>
                  <a:pt x="33344" y="159271"/>
                  <a:pt x="44456" y="168796"/>
                </a:cubicBezTo>
                <a:cubicBezTo>
                  <a:pt x="55569" y="178321"/>
                  <a:pt x="69856" y="395279"/>
                  <a:pt x="73031" y="419621"/>
                </a:cubicBezTo>
                <a:cubicBezTo>
                  <a:pt x="76206" y="443963"/>
                  <a:pt x="61919" y="365646"/>
                  <a:pt x="63506" y="314846"/>
                </a:cubicBezTo>
                <a:cubicBezTo>
                  <a:pt x="65094" y="264046"/>
                  <a:pt x="87848" y="106354"/>
                  <a:pt x="82556" y="114821"/>
                </a:cubicBezTo>
                <a:cubicBezTo>
                  <a:pt x="77264" y="123288"/>
                  <a:pt x="39694" y="366175"/>
                  <a:pt x="31756" y="365646"/>
                </a:cubicBezTo>
                <a:cubicBezTo>
                  <a:pt x="23819" y="365117"/>
                  <a:pt x="38106" y="167208"/>
                  <a:pt x="34931" y="111646"/>
                </a:cubicBezTo>
                <a:cubicBezTo>
                  <a:pt x="31756" y="56084"/>
                  <a:pt x="-523" y="-6358"/>
                  <a:pt x="6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5160FC9-EC06-7188-2919-387C1B043698}"/>
              </a:ext>
            </a:extLst>
          </p:cNvPr>
          <p:cNvSpPr/>
          <p:nvPr/>
        </p:nvSpPr>
        <p:spPr>
          <a:xfrm>
            <a:off x="4466018" y="4334008"/>
            <a:ext cx="42541" cy="516481"/>
          </a:xfrm>
          <a:custGeom>
            <a:avLst/>
            <a:gdLst>
              <a:gd name="connsiteX0" fmla="*/ 42482 w 42541"/>
              <a:gd name="connsiteY0" fmla="*/ 3042 h 516481"/>
              <a:gd name="connsiteX1" fmla="*/ 1207 w 42541"/>
              <a:gd name="connsiteY1" fmla="*/ 495167 h 516481"/>
              <a:gd name="connsiteX2" fmla="*/ 10732 w 42541"/>
              <a:gd name="connsiteY2" fmla="*/ 396742 h 516481"/>
              <a:gd name="connsiteX3" fmla="*/ 7557 w 42541"/>
              <a:gd name="connsiteY3" fmla="*/ 117342 h 516481"/>
              <a:gd name="connsiteX4" fmla="*/ 10732 w 42541"/>
              <a:gd name="connsiteY4" fmla="*/ 279267 h 516481"/>
              <a:gd name="connsiteX5" fmla="*/ 42482 w 42541"/>
              <a:gd name="connsiteY5" fmla="*/ 3042 h 51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1" h="516481">
                <a:moveTo>
                  <a:pt x="42482" y="3042"/>
                </a:moveTo>
                <a:cubicBezTo>
                  <a:pt x="40894" y="39025"/>
                  <a:pt x="6499" y="429550"/>
                  <a:pt x="1207" y="495167"/>
                </a:cubicBezTo>
                <a:cubicBezTo>
                  <a:pt x="-4085" y="560784"/>
                  <a:pt x="9674" y="459713"/>
                  <a:pt x="10732" y="396742"/>
                </a:cubicBezTo>
                <a:cubicBezTo>
                  <a:pt x="11790" y="333771"/>
                  <a:pt x="7557" y="136921"/>
                  <a:pt x="7557" y="117342"/>
                </a:cubicBezTo>
                <a:cubicBezTo>
                  <a:pt x="7557" y="97763"/>
                  <a:pt x="8086" y="296730"/>
                  <a:pt x="10732" y="279267"/>
                </a:cubicBezTo>
                <a:cubicBezTo>
                  <a:pt x="13378" y="261804"/>
                  <a:pt x="44070" y="-32941"/>
                  <a:pt x="42482" y="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0B7CE8-C631-3F9C-3ADE-0F648F02E9A6}"/>
              </a:ext>
            </a:extLst>
          </p:cNvPr>
          <p:cNvSpPr/>
          <p:nvPr/>
        </p:nvSpPr>
        <p:spPr>
          <a:xfrm>
            <a:off x="4315943" y="4508151"/>
            <a:ext cx="253075" cy="397617"/>
          </a:xfrm>
          <a:custGeom>
            <a:avLst/>
            <a:gdLst>
              <a:gd name="connsiteX0" fmla="*/ 243357 w 253075"/>
              <a:gd name="connsiteY0" fmla="*/ 16224 h 397617"/>
              <a:gd name="connsiteX1" fmla="*/ 5232 w 253075"/>
              <a:gd name="connsiteY1" fmla="*/ 387699 h 397617"/>
              <a:gd name="connsiteX2" fmla="*/ 87782 w 253075"/>
              <a:gd name="connsiteY2" fmla="*/ 273399 h 397617"/>
              <a:gd name="connsiteX3" fmla="*/ 192557 w 253075"/>
              <a:gd name="connsiteY3" fmla="*/ 86074 h 397617"/>
              <a:gd name="connsiteX4" fmla="*/ 243357 w 253075"/>
              <a:gd name="connsiteY4" fmla="*/ 16224 h 3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" h="397617">
                <a:moveTo>
                  <a:pt x="243357" y="16224"/>
                </a:moveTo>
                <a:cubicBezTo>
                  <a:pt x="212136" y="66495"/>
                  <a:pt x="31161" y="344837"/>
                  <a:pt x="5232" y="387699"/>
                </a:cubicBezTo>
                <a:cubicBezTo>
                  <a:pt x="-20697" y="430562"/>
                  <a:pt x="56561" y="323670"/>
                  <a:pt x="87782" y="273399"/>
                </a:cubicBezTo>
                <a:cubicBezTo>
                  <a:pt x="119003" y="223128"/>
                  <a:pt x="161865" y="127349"/>
                  <a:pt x="192557" y="86074"/>
                </a:cubicBezTo>
                <a:cubicBezTo>
                  <a:pt x="223249" y="44799"/>
                  <a:pt x="274578" y="-34047"/>
                  <a:pt x="243357" y="1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472EB7B-8DA9-F6CB-169C-528DF1955673}"/>
              </a:ext>
            </a:extLst>
          </p:cNvPr>
          <p:cNvSpPr/>
          <p:nvPr/>
        </p:nvSpPr>
        <p:spPr>
          <a:xfrm>
            <a:off x="4081241" y="4867077"/>
            <a:ext cx="348085" cy="57465"/>
          </a:xfrm>
          <a:custGeom>
            <a:avLst/>
            <a:gdLst>
              <a:gd name="connsiteX0" fmla="*/ 4984 w 348085"/>
              <a:gd name="connsiteY0" fmla="*/ 198 h 57465"/>
              <a:gd name="connsiteX1" fmla="*/ 249459 w 348085"/>
              <a:gd name="connsiteY1" fmla="*/ 57348 h 57465"/>
              <a:gd name="connsiteX2" fmla="*/ 154209 w 348085"/>
              <a:gd name="connsiteY2" fmla="*/ 16073 h 57465"/>
              <a:gd name="connsiteX3" fmla="*/ 347884 w 348085"/>
              <a:gd name="connsiteY3" fmla="*/ 50998 h 57465"/>
              <a:gd name="connsiteX4" fmla="*/ 189134 w 348085"/>
              <a:gd name="connsiteY4" fmla="*/ 35123 h 57465"/>
              <a:gd name="connsiteX5" fmla="*/ 90709 w 348085"/>
              <a:gd name="connsiteY5" fmla="*/ 38298 h 57465"/>
              <a:gd name="connsiteX6" fmla="*/ 4984 w 348085"/>
              <a:gd name="connsiteY6" fmla="*/ 198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85" h="57465">
                <a:moveTo>
                  <a:pt x="4984" y="198"/>
                </a:moveTo>
                <a:cubicBezTo>
                  <a:pt x="31442" y="3373"/>
                  <a:pt x="224588" y="54702"/>
                  <a:pt x="249459" y="57348"/>
                </a:cubicBezTo>
                <a:cubicBezTo>
                  <a:pt x="274330" y="59994"/>
                  <a:pt x="137805" y="17131"/>
                  <a:pt x="154209" y="16073"/>
                </a:cubicBezTo>
                <a:cubicBezTo>
                  <a:pt x="170613" y="15015"/>
                  <a:pt x="342063" y="47823"/>
                  <a:pt x="347884" y="50998"/>
                </a:cubicBezTo>
                <a:cubicBezTo>
                  <a:pt x="353705" y="54173"/>
                  <a:pt x="231996" y="37240"/>
                  <a:pt x="189134" y="35123"/>
                </a:cubicBezTo>
                <a:cubicBezTo>
                  <a:pt x="146272" y="33006"/>
                  <a:pt x="116638" y="43590"/>
                  <a:pt x="90709" y="38298"/>
                </a:cubicBezTo>
                <a:cubicBezTo>
                  <a:pt x="64780" y="33006"/>
                  <a:pt x="-21474" y="-2977"/>
                  <a:pt x="498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44EBD91-C71C-15FE-BCF2-2617C10BC314}"/>
              </a:ext>
            </a:extLst>
          </p:cNvPr>
          <p:cNvSpPr/>
          <p:nvPr/>
        </p:nvSpPr>
        <p:spPr>
          <a:xfrm>
            <a:off x="5097216" y="3973341"/>
            <a:ext cx="116255" cy="531889"/>
          </a:xfrm>
          <a:custGeom>
            <a:avLst/>
            <a:gdLst>
              <a:gd name="connsiteX0" fmla="*/ 116134 w 116255"/>
              <a:gd name="connsiteY0" fmla="*/ 1759 h 531889"/>
              <a:gd name="connsiteX1" fmla="*/ 5009 w 116255"/>
              <a:gd name="connsiteY1" fmla="*/ 500234 h 531889"/>
              <a:gd name="connsiteX2" fmla="*/ 20884 w 116255"/>
              <a:gd name="connsiteY2" fmla="*/ 430384 h 531889"/>
              <a:gd name="connsiteX3" fmla="*/ 36759 w 116255"/>
              <a:gd name="connsiteY3" fmla="*/ 17634 h 531889"/>
              <a:gd name="connsiteX4" fmla="*/ 27234 w 116255"/>
              <a:gd name="connsiteY4" fmla="*/ 322434 h 531889"/>
              <a:gd name="connsiteX5" fmla="*/ 116134 w 116255"/>
              <a:gd name="connsiteY5" fmla="*/ 1759 h 5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55" h="531889">
                <a:moveTo>
                  <a:pt x="116134" y="1759"/>
                </a:moveTo>
                <a:cubicBezTo>
                  <a:pt x="112430" y="31392"/>
                  <a:pt x="20884" y="428797"/>
                  <a:pt x="5009" y="500234"/>
                </a:cubicBezTo>
                <a:cubicBezTo>
                  <a:pt x="-10866" y="571671"/>
                  <a:pt x="15592" y="510817"/>
                  <a:pt x="20884" y="430384"/>
                </a:cubicBezTo>
                <a:cubicBezTo>
                  <a:pt x="26176" y="349951"/>
                  <a:pt x="35701" y="35625"/>
                  <a:pt x="36759" y="17634"/>
                </a:cubicBezTo>
                <a:cubicBezTo>
                  <a:pt x="37817" y="-357"/>
                  <a:pt x="16651" y="318201"/>
                  <a:pt x="27234" y="322434"/>
                </a:cubicBezTo>
                <a:cubicBezTo>
                  <a:pt x="37817" y="326667"/>
                  <a:pt x="119838" y="-27874"/>
                  <a:pt x="116134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797A5AA-F5DA-9B32-52B9-6740BBECB9E4}"/>
              </a:ext>
            </a:extLst>
          </p:cNvPr>
          <p:cNvSpPr/>
          <p:nvPr/>
        </p:nvSpPr>
        <p:spPr>
          <a:xfrm>
            <a:off x="5162451" y="4012656"/>
            <a:ext cx="353848" cy="532535"/>
          </a:xfrm>
          <a:custGeom>
            <a:avLst/>
            <a:gdLst>
              <a:gd name="connsiteX0" fmla="*/ 99 w 353848"/>
              <a:gd name="connsiteY0" fmla="*/ 544 h 532535"/>
              <a:gd name="connsiteX1" fmla="*/ 238224 w 353848"/>
              <a:gd name="connsiteY1" fmla="*/ 445044 h 532535"/>
              <a:gd name="connsiteX2" fmla="*/ 215999 w 353848"/>
              <a:gd name="connsiteY2" fmla="*/ 403769 h 532535"/>
              <a:gd name="connsiteX3" fmla="*/ 349349 w 353848"/>
              <a:gd name="connsiteY3" fmla="*/ 527594 h 532535"/>
              <a:gd name="connsiteX4" fmla="*/ 295374 w 353848"/>
              <a:gd name="connsiteY4" fmla="*/ 476794 h 532535"/>
              <a:gd name="connsiteX5" fmla="*/ 38199 w 353848"/>
              <a:gd name="connsiteY5" fmla="*/ 197394 h 532535"/>
              <a:gd name="connsiteX6" fmla="*/ 206474 w 353848"/>
              <a:gd name="connsiteY6" fmla="*/ 349794 h 532535"/>
              <a:gd name="connsiteX7" fmla="*/ 99 w 353848"/>
              <a:gd name="connsiteY7" fmla="*/ 544 h 53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48" h="532535">
                <a:moveTo>
                  <a:pt x="99" y="544"/>
                </a:moveTo>
                <a:cubicBezTo>
                  <a:pt x="5391" y="16419"/>
                  <a:pt x="202241" y="377840"/>
                  <a:pt x="238224" y="445044"/>
                </a:cubicBezTo>
                <a:cubicBezTo>
                  <a:pt x="274207" y="512248"/>
                  <a:pt x="197478" y="390011"/>
                  <a:pt x="215999" y="403769"/>
                </a:cubicBezTo>
                <a:cubicBezTo>
                  <a:pt x="234520" y="417527"/>
                  <a:pt x="336120" y="515423"/>
                  <a:pt x="349349" y="527594"/>
                </a:cubicBezTo>
                <a:cubicBezTo>
                  <a:pt x="362578" y="539765"/>
                  <a:pt x="347232" y="531827"/>
                  <a:pt x="295374" y="476794"/>
                </a:cubicBezTo>
                <a:cubicBezTo>
                  <a:pt x="243516" y="421761"/>
                  <a:pt x="53016" y="218561"/>
                  <a:pt x="38199" y="197394"/>
                </a:cubicBezTo>
                <a:cubicBezTo>
                  <a:pt x="23382" y="176227"/>
                  <a:pt x="210707" y="378898"/>
                  <a:pt x="206474" y="349794"/>
                </a:cubicBezTo>
                <a:cubicBezTo>
                  <a:pt x="202241" y="320690"/>
                  <a:pt x="-5193" y="-15331"/>
                  <a:pt x="99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8762A5C-2731-CC5D-3835-BD79B99F4137}"/>
              </a:ext>
            </a:extLst>
          </p:cNvPr>
          <p:cNvSpPr/>
          <p:nvPr/>
        </p:nvSpPr>
        <p:spPr>
          <a:xfrm>
            <a:off x="5175236" y="3957789"/>
            <a:ext cx="47974" cy="583020"/>
          </a:xfrm>
          <a:custGeom>
            <a:avLst/>
            <a:gdLst>
              <a:gd name="connsiteX0" fmla="*/ 47639 w 47974"/>
              <a:gd name="connsiteY0" fmla="*/ 4611 h 583020"/>
              <a:gd name="connsiteX1" fmla="*/ 38114 w 47974"/>
              <a:gd name="connsiteY1" fmla="*/ 557061 h 583020"/>
              <a:gd name="connsiteX2" fmla="*/ 28589 w 47974"/>
              <a:gd name="connsiteY2" fmla="*/ 455461 h 583020"/>
              <a:gd name="connsiteX3" fmla="*/ 14 w 47974"/>
              <a:gd name="connsiteY3" fmla="*/ 125261 h 583020"/>
              <a:gd name="connsiteX4" fmla="*/ 25414 w 47974"/>
              <a:gd name="connsiteY4" fmla="*/ 284011 h 583020"/>
              <a:gd name="connsiteX5" fmla="*/ 47639 w 47974"/>
              <a:gd name="connsiteY5" fmla="*/ 4611 h 5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74" h="583020">
                <a:moveTo>
                  <a:pt x="47639" y="4611"/>
                </a:moveTo>
                <a:cubicBezTo>
                  <a:pt x="49756" y="50119"/>
                  <a:pt x="41289" y="481919"/>
                  <a:pt x="38114" y="557061"/>
                </a:cubicBezTo>
                <a:cubicBezTo>
                  <a:pt x="34939" y="632203"/>
                  <a:pt x="34939" y="527428"/>
                  <a:pt x="28589" y="455461"/>
                </a:cubicBezTo>
                <a:cubicBezTo>
                  <a:pt x="22239" y="383494"/>
                  <a:pt x="543" y="153836"/>
                  <a:pt x="14" y="125261"/>
                </a:cubicBezTo>
                <a:cubicBezTo>
                  <a:pt x="-515" y="96686"/>
                  <a:pt x="13243" y="303061"/>
                  <a:pt x="25414" y="284011"/>
                </a:cubicBezTo>
                <a:cubicBezTo>
                  <a:pt x="37585" y="264961"/>
                  <a:pt x="45522" y="-40897"/>
                  <a:pt x="47639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AE5714A-DCAC-2D7A-C951-38E65DE97B3F}"/>
              </a:ext>
            </a:extLst>
          </p:cNvPr>
          <p:cNvSpPr/>
          <p:nvPr/>
        </p:nvSpPr>
        <p:spPr>
          <a:xfrm>
            <a:off x="4746495" y="4075902"/>
            <a:ext cx="265163" cy="414129"/>
          </a:xfrm>
          <a:custGeom>
            <a:avLst/>
            <a:gdLst>
              <a:gd name="connsiteX0" fmla="*/ 263655 w 265163"/>
              <a:gd name="connsiteY0" fmla="*/ 798 h 414129"/>
              <a:gd name="connsiteX1" fmla="*/ 139830 w 265163"/>
              <a:gd name="connsiteY1" fmla="*/ 267498 h 414129"/>
              <a:gd name="connsiteX2" fmla="*/ 130 w 265163"/>
              <a:gd name="connsiteY2" fmla="*/ 413548 h 414129"/>
              <a:gd name="connsiteX3" fmla="*/ 165230 w 265163"/>
              <a:gd name="connsiteY3" fmla="*/ 216698 h 414129"/>
              <a:gd name="connsiteX4" fmla="*/ 206505 w 265163"/>
              <a:gd name="connsiteY4" fmla="*/ 184948 h 414129"/>
              <a:gd name="connsiteX5" fmla="*/ 263655 w 265163"/>
              <a:gd name="connsiteY5" fmla="*/ 798 h 4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63" h="414129">
                <a:moveTo>
                  <a:pt x="263655" y="798"/>
                </a:moveTo>
                <a:cubicBezTo>
                  <a:pt x="252542" y="14556"/>
                  <a:pt x="183751" y="198706"/>
                  <a:pt x="139830" y="267498"/>
                </a:cubicBezTo>
                <a:cubicBezTo>
                  <a:pt x="95909" y="336290"/>
                  <a:pt x="-4103" y="422015"/>
                  <a:pt x="130" y="413548"/>
                </a:cubicBezTo>
                <a:cubicBezTo>
                  <a:pt x="4363" y="405081"/>
                  <a:pt x="130834" y="254798"/>
                  <a:pt x="165230" y="216698"/>
                </a:cubicBezTo>
                <a:cubicBezTo>
                  <a:pt x="199626" y="178598"/>
                  <a:pt x="191688" y="214581"/>
                  <a:pt x="206505" y="184948"/>
                </a:cubicBezTo>
                <a:cubicBezTo>
                  <a:pt x="221322" y="155315"/>
                  <a:pt x="274768" y="-12960"/>
                  <a:pt x="26365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7D1D3C-D22E-C1A9-1099-01B6A27E8A2E}"/>
              </a:ext>
            </a:extLst>
          </p:cNvPr>
          <p:cNvSpPr/>
          <p:nvPr/>
        </p:nvSpPr>
        <p:spPr>
          <a:xfrm>
            <a:off x="4424506" y="4362364"/>
            <a:ext cx="675179" cy="534220"/>
          </a:xfrm>
          <a:custGeom>
            <a:avLst/>
            <a:gdLst>
              <a:gd name="connsiteX0" fmla="*/ 652319 w 675179"/>
              <a:gd name="connsiteY0" fmla="*/ 22311 h 534220"/>
              <a:gd name="connsiteX1" fmla="*/ 1444 w 675179"/>
              <a:gd name="connsiteY1" fmla="*/ 533486 h 534220"/>
              <a:gd name="connsiteX2" fmla="*/ 480869 w 675179"/>
              <a:gd name="connsiteY2" fmla="*/ 133436 h 534220"/>
              <a:gd name="connsiteX3" fmla="*/ 652319 w 675179"/>
              <a:gd name="connsiteY3" fmla="*/ 22311 h 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79" h="534220">
                <a:moveTo>
                  <a:pt x="652319" y="22311"/>
                </a:moveTo>
                <a:cubicBezTo>
                  <a:pt x="572415" y="88986"/>
                  <a:pt x="30019" y="514965"/>
                  <a:pt x="1444" y="533486"/>
                </a:cubicBezTo>
                <a:cubicBezTo>
                  <a:pt x="-27131" y="552007"/>
                  <a:pt x="376623" y="214928"/>
                  <a:pt x="480869" y="133436"/>
                </a:cubicBezTo>
                <a:cubicBezTo>
                  <a:pt x="585115" y="51944"/>
                  <a:pt x="732223" y="-44364"/>
                  <a:pt x="652319" y="2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A38303C-A6EF-B4BF-2F47-E33F23387466}"/>
              </a:ext>
            </a:extLst>
          </p:cNvPr>
          <p:cNvSpPr/>
          <p:nvPr/>
        </p:nvSpPr>
        <p:spPr>
          <a:xfrm>
            <a:off x="5239023" y="4275512"/>
            <a:ext cx="335879" cy="296074"/>
          </a:xfrm>
          <a:custGeom>
            <a:avLst/>
            <a:gdLst>
              <a:gd name="connsiteX0" fmla="*/ 2902 w 335879"/>
              <a:gd name="connsiteY0" fmla="*/ 1213 h 296074"/>
              <a:gd name="connsiteX1" fmla="*/ 317227 w 335879"/>
              <a:gd name="connsiteY1" fmla="*/ 283788 h 296074"/>
              <a:gd name="connsiteX2" fmla="*/ 285477 w 335879"/>
              <a:gd name="connsiteY2" fmla="*/ 239338 h 296074"/>
              <a:gd name="connsiteX3" fmla="*/ 168002 w 335879"/>
              <a:gd name="connsiteY3" fmla="*/ 185363 h 296074"/>
              <a:gd name="connsiteX4" fmla="*/ 2902 w 335879"/>
              <a:gd name="connsiteY4" fmla="*/ 1213 h 2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79" h="296074">
                <a:moveTo>
                  <a:pt x="2902" y="1213"/>
                </a:moveTo>
                <a:cubicBezTo>
                  <a:pt x="27773" y="17617"/>
                  <a:pt x="270131" y="244101"/>
                  <a:pt x="317227" y="283788"/>
                </a:cubicBezTo>
                <a:cubicBezTo>
                  <a:pt x="364323" y="323475"/>
                  <a:pt x="310348" y="255742"/>
                  <a:pt x="285477" y="239338"/>
                </a:cubicBezTo>
                <a:cubicBezTo>
                  <a:pt x="260606" y="222934"/>
                  <a:pt x="216156" y="231400"/>
                  <a:pt x="168002" y="185363"/>
                </a:cubicBezTo>
                <a:cubicBezTo>
                  <a:pt x="119848" y="139326"/>
                  <a:pt x="-21969" y="-15191"/>
                  <a:pt x="2902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BEB4DD5-2369-05B3-9D63-E2ED4FA10E05}"/>
              </a:ext>
            </a:extLst>
          </p:cNvPr>
          <p:cNvSpPr/>
          <p:nvPr/>
        </p:nvSpPr>
        <p:spPr>
          <a:xfrm>
            <a:off x="4432234" y="4116174"/>
            <a:ext cx="695794" cy="802787"/>
          </a:xfrm>
          <a:custGeom>
            <a:avLst/>
            <a:gdLst>
              <a:gd name="connsiteX0" fmla="*/ 695391 w 695794"/>
              <a:gd name="connsiteY0" fmla="*/ 192301 h 802787"/>
              <a:gd name="connsiteX1" fmla="*/ 161991 w 695794"/>
              <a:gd name="connsiteY1" fmla="*/ 674901 h 802787"/>
              <a:gd name="connsiteX2" fmla="*/ 66 w 695794"/>
              <a:gd name="connsiteY2" fmla="*/ 801901 h 802787"/>
              <a:gd name="connsiteX3" fmla="*/ 174691 w 695794"/>
              <a:gd name="connsiteY3" fmla="*/ 633626 h 802787"/>
              <a:gd name="connsiteX4" fmla="*/ 533466 w 695794"/>
              <a:gd name="connsiteY4" fmla="*/ 281201 h 802787"/>
              <a:gd name="connsiteX5" fmla="*/ 422341 w 695794"/>
              <a:gd name="connsiteY5" fmla="*/ 363751 h 802787"/>
              <a:gd name="connsiteX6" fmla="*/ 682691 w 695794"/>
              <a:gd name="connsiteY6" fmla="*/ 1801 h 802787"/>
              <a:gd name="connsiteX7" fmla="*/ 257241 w 695794"/>
              <a:gd name="connsiteY7" fmla="*/ 541551 h 802787"/>
              <a:gd name="connsiteX8" fmla="*/ 695391 w 695794"/>
              <a:gd name="connsiteY8" fmla="*/ 192301 h 8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794" h="802787">
                <a:moveTo>
                  <a:pt x="695391" y="192301"/>
                </a:moveTo>
                <a:cubicBezTo>
                  <a:pt x="679516" y="214526"/>
                  <a:pt x="277879" y="573301"/>
                  <a:pt x="161991" y="674901"/>
                </a:cubicBezTo>
                <a:cubicBezTo>
                  <a:pt x="46103" y="776501"/>
                  <a:pt x="-2051" y="808780"/>
                  <a:pt x="66" y="801901"/>
                </a:cubicBezTo>
                <a:cubicBezTo>
                  <a:pt x="2183" y="795022"/>
                  <a:pt x="174691" y="633626"/>
                  <a:pt x="174691" y="633626"/>
                </a:cubicBezTo>
                <a:cubicBezTo>
                  <a:pt x="263591" y="546843"/>
                  <a:pt x="492191" y="326180"/>
                  <a:pt x="533466" y="281201"/>
                </a:cubicBezTo>
                <a:cubicBezTo>
                  <a:pt x="574741" y="236222"/>
                  <a:pt x="397470" y="410318"/>
                  <a:pt x="422341" y="363751"/>
                </a:cubicBezTo>
                <a:cubicBezTo>
                  <a:pt x="447212" y="317184"/>
                  <a:pt x="710208" y="-27832"/>
                  <a:pt x="682691" y="1801"/>
                </a:cubicBezTo>
                <a:cubicBezTo>
                  <a:pt x="655174" y="31434"/>
                  <a:pt x="260945" y="504509"/>
                  <a:pt x="257241" y="541551"/>
                </a:cubicBezTo>
                <a:cubicBezTo>
                  <a:pt x="253537" y="578593"/>
                  <a:pt x="711266" y="170076"/>
                  <a:pt x="695391" y="19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FAC2036-0E21-F1F4-6BB2-A17165DC2DAE}"/>
              </a:ext>
            </a:extLst>
          </p:cNvPr>
          <p:cNvSpPr/>
          <p:nvPr/>
        </p:nvSpPr>
        <p:spPr>
          <a:xfrm>
            <a:off x="4362023" y="4349493"/>
            <a:ext cx="372252" cy="529498"/>
          </a:xfrm>
          <a:custGeom>
            <a:avLst/>
            <a:gdLst>
              <a:gd name="connsiteX0" fmla="*/ 368727 w 372252"/>
              <a:gd name="connsiteY0" fmla="*/ 232032 h 529498"/>
              <a:gd name="connsiteX1" fmla="*/ 76627 w 372252"/>
              <a:gd name="connsiteY1" fmla="*/ 409832 h 529498"/>
              <a:gd name="connsiteX2" fmla="*/ 3602 w 372252"/>
              <a:gd name="connsiteY2" fmla="*/ 527307 h 529498"/>
              <a:gd name="connsiteX3" fmla="*/ 159177 w 372252"/>
              <a:gd name="connsiteY3" fmla="*/ 308232 h 529498"/>
              <a:gd name="connsiteX4" fmla="*/ 283002 w 372252"/>
              <a:gd name="connsiteY4" fmla="*/ 257 h 529498"/>
              <a:gd name="connsiteX5" fmla="*/ 136952 w 372252"/>
              <a:gd name="connsiteY5" fmla="*/ 362207 h 529498"/>
              <a:gd name="connsiteX6" fmla="*/ 232202 w 372252"/>
              <a:gd name="connsiteY6" fmla="*/ 251082 h 529498"/>
              <a:gd name="connsiteX7" fmla="*/ 368727 w 372252"/>
              <a:gd name="connsiteY7" fmla="*/ 232032 h 5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252" h="529498">
                <a:moveTo>
                  <a:pt x="368727" y="232032"/>
                </a:moveTo>
                <a:cubicBezTo>
                  <a:pt x="342798" y="258490"/>
                  <a:pt x="137481" y="360620"/>
                  <a:pt x="76627" y="409832"/>
                </a:cubicBezTo>
                <a:cubicBezTo>
                  <a:pt x="15773" y="459045"/>
                  <a:pt x="-10156" y="544240"/>
                  <a:pt x="3602" y="527307"/>
                </a:cubicBezTo>
                <a:cubicBezTo>
                  <a:pt x="17360" y="510374"/>
                  <a:pt x="112610" y="396074"/>
                  <a:pt x="159177" y="308232"/>
                </a:cubicBezTo>
                <a:cubicBezTo>
                  <a:pt x="205744" y="220390"/>
                  <a:pt x="286706" y="-8739"/>
                  <a:pt x="283002" y="257"/>
                </a:cubicBezTo>
                <a:cubicBezTo>
                  <a:pt x="279298" y="9253"/>
                  <a:pt x="145419" y="320403"/>
                  <a:pt x="136952" y="362207"/>
                </a:cubicBezTo>
                <a:cubicBezTo>
                  <a:pt x="128485" y="404011"/>
                  <a:pt x="194102" y="265369"/>
                  <a:pt x="232202" y="251082"/>
                </a:cubicBezTo>
                <a:cubicBezTo>
                  <a:pt x="270302" y="236795"/>
                  <a:pt x="394656" y="205574"/>
                  <a:pt x="368727" y="23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F4CF63C-FFDF-C01C-8641-88737F766DA3}"/>
              </a:ext>
            </a:extLst>
          </p:cNvPr>
          <p:cNvSpPr/>
          <p:nvPr/>
        </p:nvSpPr>
        <p:spPr>
          <a:xfrm>
            <a:off x="5226446" y="4302079"/>
            <a:ext cx="269573" cy="282159"/>
          </a:xfrm>
          <a:custGeom>
            <a:avLst/>
            <a:gdLst>
              <a:gd name="connsiteX0" fmla="*/ 123429 w 269573"/>
              <a:gd name="connsiteY0" fmla="*/ 46 h 282159"/>
              <a:gd name="connsiteX1" fmla="*/ 15479 w 269573"/>
              <a:gd name="connsiteY1" fmla="*/ 269921 h 282159"/>
              <a:gd name="connsiteX2" fmla="*/ 28179 w 269573"/>
              <a:gd name="connsiteY2" fmla="*/ 234996 h 282159"/>
              <a:gd name="connsiteX3" fmla="*/ 269479 w 269573"/>
              <a:gd name="connsiteY3" fmla="*/ 225471 h 282159"/>
              <a:gd name="connsiteX4" fmla="*/ 56754 w 269573"/>
              <a:gd name="connsiteY4" fmla="*/ 241346 h 282159"/>
              <a:gd name="connsiteX5" fmla="*/ 21829 w 269573"/>
              <a:gd name="connsiteY5" fmla="*/ 247696 h 282159"/>
              <a:gd name="connsiteX6" fmla="*/ 123429 w 269573"/>
              <a:gd name="connsiteY6" fmla="*/ 46 h 2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3" h="282159">
                <a:moveTo>
                  <a:pt x="123429" y="46"/>
                </a:moveTo>
                <a:cubicBezTo>
                  <a:pt x="122371" y="3750"/>
                  <a:pt x="31354" y="230763"/>
                  <a:pt x="15479" y="269921"/>
                </a:cubicBezTo>
                <a:cubicBezTo>
                  <a:pt x="-396" y="309079"/>
                  <a:pt x="-14154" y="242404"/>
                  <a:pt x="28179" y="234996"/>
                </a:cubicBezTo>
                <a:cubicBezTo>
                  <a:pt x="70512" y="227588"/>
                  <a:pt x="264717" y="224413"/>
                  <a:pt x="269479" y="225471"/>
                </a:cubicBezTo>
                <a:cubicBezTo>
                  <a:pt x="274241" y="226529"/>
                  <a:pt x="98029" y="237642"/>
                  <a:pt x="56754" y="241346"/>
                </a:cubicBezTo>
                <a:cubicBezTo>
                  <a:pt x="15479" y="245050"/>
                  <a:pt x="11246" y="282621"/>
                  <a:pt x="21829" y="247696"/>
                </a:cubicBezTo>
                <a:cubicBezTo>
                  <a:pt x="32412" y="212771"/>
                  <a:pt x="124487" y="-3658"/>
                  <a:pt x="12342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D7A804-8CC7-398D-64FE-A3A63ED70652}"/>
              </a:ext>
            </a:extLst>
          </p:cNvPr>
          <p:cNvSpPr/>
          <p:nvPr/>
        </p:nvSpPr>
        <p:spPr>
          <a:xfrm>
            <a:off x="4396421" y="4854496"/>
            <a:ext cx="99962" cy="207547"/>
          </a:xfrm>
          <a:custGeom>
            <a:avLst/>
            <a:gdLst>
              <a:gd name="connsiteX0" fmla="*/ 99379 w 99962"/>
              <a:gd name="connsiteY0" fmla="*/ 79 h 207547"/>
              <a:gd name="connsiteX1" fmla="*/ 42229 w 99962"/>
              <a:gd name="connsiteY1" fmla="*/ 108029 h 207547"/>
              <a:gd name="connsiteX2" fmla="*/ 51754 w 99962"/>
              <a:gd name="connsiteY2" fmla="*/ 203279 h 207547"/>
              <a:gd name="connsiteX3" fmla="*/ 45404 w 99962"/>
              <a:gd name="connsiteY3" fmla="*/ 181054 h 207547"/>
              <a:gd name="connsiteX4" fmla="*/ 954 w 99962"/>
              <a:gd name="connsiteY4" fmla="*/ 92154 h 207547"/>
              <a:gd name="connsiteX5" fmla="*/ 99379 w 99962"/>
              <a:gd name="connsiteY5" fmla="*/ 79 h 2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62" h="207547">
                <a:moveTo>
                  <a:pt x="99379" y="79"/>
                </a:moveTo>
                <a:cubicBezTo>
                  <a:pt x="106258" y="2725"/>
                  <a:pt x="50166" y="74162"/>
                  <a:pt x="42229" y="108029"/>
                </a:cubicBezTo>
                <a:cubicBezTo>
                  <a:pt x="34291" y="141896"/>
                  <a:pt x="51754" y="203279"/>
                  <a:pt x="51754" y="203279"/>
                </a:cubicBezTo>
                <a:cubicBezTo>
                  <a:pt x="52283" y="215450"/>
                  <a:pt x="53871" y="199575"/>
                  <a:pt x="45404" y="181054"/>
                </a:cubicBezTo>
                <a:cubicBezTo>
                  <a:pt x="36937" y="162533"/>
                  <a:pt x="-6983" y="122846"/>
                  <a:pt x="954" y="92154"/>
                </a:cubicBezTo>
                <a:cubicBezTo>
                  <a:pt x="8891" y="61462"/>
                  <a:pt x="92500" y="-2567"/>
                  <a:pt x="9937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04CFE16-0C4E-8A4A-F5BE-CC5819CF77AE}"/>
              </a:ext>
            </a:extLst>
          </p:cNvPr>
          <p:cNvSpPr/>
          <p:nvPr/>
        </p:nvSpPr>
        <p:spPr>
          <a:xfrm>
            <a:off x="3120711" y="5057763"/>
            <a:ext cx="1080339" cy="105056"/>
          </a:xfrm>
          <a:custGeom>
            <a:avLst/>
            <a:gdLst>
              <a:gd name="connsiteX0" fmla="*/ 314 w 1080339"/>
              <a:gd name="connsiteY0" fmla="*/ 95262 h 105056"/>
              <a:gd name="connsiteX1" fmla="*/ 574989 w 1080339"/>
              <a:gd name="connsiteY1" fmla="*/ 28587 h 105056"/>
              <a:gd name="connsiteX2" fmla="*/ 1079814 w 1080339"/>
              <a:gd name="connsiteY2" fmla="*/ 60337 h 105056"/>
              <a:gd name="connsiteX3" fmla="*/ 676589 w 1080339"/>
              <a:gd name="connsiteY3" fmla="*/ 104787 h 105056"/>
              <a:gd name="connsiteX4" fmla="*/ 943289 w 1080339"/>
              <a:gd name="connsiteY4" fmla="*/ 38112 h 105056"/>
              <a:gd name="connsiteX5" fmla="*/ 447989 w 1080339"/>
              <a:gd name="connsiteY5" fmla="*/ 12 h 105056"/>
              <a:gd name="connsiteX6" fmla="*/ 654364 w 1080339"/>
              <a:gd name="connsiteY6" fmla="*/ 34937 h 105056"/>
              <a:gd name="connsiteX7" fmla="*/ 314 w 1080339"/>
              <a:gd name="connsiteY7" fmla="*/ 95262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39" h="105056">
                <a:moveTo>
                  <a:pt x="314" y="95262"/>
                </a:moveTo>
                <a:cubicBezTo>
                  <a:pt x="-12915" y="94204"/>
                  <a:pt x="395073" y="34408"/>
                  <a:pt x="574989" y="28587"/>
                </a:cubicBezTo>
                <a:cubicBezTo>
                  <a:pt x="754905" y="22766"/>
                  <a:pt x="1062881" y="47637"/>
                  <a:pt x="1079814" y="60337"/>
                </a:cubicBezTo>
                <a:cubicBezTo>
                  <a:pt x="1096747" y="73037"/>
                  <a:pt x="699343" y="108491"/>
                  <a:pt x="676589" y="104787"/>
                </a:cubicBezTo>
                <a:cubicBezTo>
                  <a:pt x="653835" y="101083"/>
                  <a:pt x="981389" y="55574"/>
                  <a:pt x="943289" y="38112"/>
                </a:cubicBezTo>
                <a:cubicBezTo>
                  <a:pt x="905189" y="20650"/>
                  <a:pt x="496143" y="541"/>
                  <a:pt x="447989" y="12"/>
                </a:cubicBezTo>
                <a:cubicBezTo>
                  <a:pt x="399835" y="-517"/>
                  <a:pt x="727918" y="15358"/>
                  <a:pt x="654364" y="34937"/>
                </a:cubicBezTo>
                <a:cubicBezTo>
                  <a:pt x="580810" y="54516"/>
                  <a:pt x="13543" y="96320"/>
                  <a:pt x="314" y="95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A2DFE15-CD60-B971-CE7B-783C577EA3F4}"/>
              </a:ext>
            </a:extLst>
          </p:cNvPr>
          <p:cNvSpPr/>
          <p:nvPr/>
        </p:nvSpPr>
        <p:spPr>
          <a:xfrm>
            <a:off x="3454316" y="5119998"/>
            <a:ext cx="368634" cy="550648"/>
          </a:xfrm>
          <a:custGeom>
            <a:avLst/>
            <a:gdLst>
              <a:gd name="connsiteX0" fmla="*/ 368384 w 368634"/>
              <a:gd name="connsiteY0" fmla="*/ 7627 h 550648"/>
              <a:gd name="connsiteX1" fmla="*/ 301709 w 368634"/>
              <a:gd name="connsiteY1" fmla="*/ 318777 h 550648"/>
              <a:gd name="connsiteX2" fmla="*/ 327109 w 368634"/>
              <a:gd name="connsiteY2" fmla="*/ 550552 h 550648"/>
              <a:gd name="connsiteX3" fmla="*/ 314409 w 368634"/>
              <a:gd name="connsiteY3" fmla="*/ 344177 h 550648"/>
              <a:gd name="connsiteX4" fmla="*/ 314409 w 368634"/>
              <a:gd name="connsiteY4" fmla="*/ 102877 h 550648"/>
              <a:gd name="connsiteX5" fmla="*/ 244559 w 368634"/>
              <a:gd name="connsiteY5" fmla="*/ 109227 h 550648"/>
              <a:gd name="connsiteX6" fmla="*/ 84 w 368634"/>
              <a:gd name="connsiteY6" fmla="*/ 109227 h 550648"/>
              <a:gd name="connsiteX7" fmla="*/ 273134 w 368634"/>
              <a:gd name="connsiteY7" fmla="*/ 96527 h 550648"/>
              <a:gd name="connsiteX8" fmla="*/ 368384 w 368634"/>
              <a:gd name="connsiteY8" fmla="*/ 7627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34" h="550648">
                <a:moveTo>
                  <a:pt x="368384" y="7627"/>
                </a:moveTo>
                <a:cubicBezTo>
                  <a:pt x="373146" y="44669"/>
                  <a:pt x="308588" y="228290"/>
                  <a:pt x="301709" y="318777"/>
                </a:cubicBezTo>
                <a:cubicBezTo>
                  <a:pt x="294830" y="409264"/>
                  <a:pt x="324992" y="546319"/>
                  <a:pt x="327109" y="550552"/>
                </a:cubicBezTo>
                <a:cubicBezTo>
                  <a:pt x="329226" y="554785"/>
                  <a:pt x="316526" y="418789"/>
                  <a:pt x="314409" y="344177"/>
                </a:cubicBezTo>
                <a:cubicBezTo>
                  <a:pt x="312292" y="269565"/>
                  <a:pt x="326051" y="142035"/>
                  <a:pt x="314409" y="102877"/>
                </a:cubicBezTo>
                <a:cubicBezTo>
                  <a:pt x="302767" y="63719"/>
                  <a:pt x="296946" y="108169"/>
                  <a:pt x="244559" y="109227"/>
                </a:cubicBezTo>
                <a:cubicBezTo>
                  <a:pt x="192172" y="110285"/>
                  <a:pt x="-4678" y="111344"/>
                  <a:pt x="84" y="109227"/>
                </a:cubicBezTo>
                <a:cubicBezTo>
                  <a:pt x="4846" y="107110"/>
                  <a:pt x="211222" y="113460"/>
                  <a:pt x="273134" y="96527"/>
                </a:cubicBezTo>
                <a:cubicBezTo>
                  <a:pt x="335046" y="79594"/>
                  <a:pt x="363622" y="-29415"/>
                  <a:pt x="368384" y="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114BF28-EDE0-704E-E593-86C79373A3C7}"/>
              </a:ext>
            </a:extLst>
          </p:cNvPr>
          <p:cNvSpPr/>
          <p:nvPr/>
        </p:nvSpPr>
        <p:spPr>
          <a:xfrm>
            <a:off x="3848296" y="5095572"/>
            <a:ext cx="107754" cy="505459"/>
          </a:xfrm>
          <a:custGeom>
            <a:avLst/>
            <a:gdLst>
              <a:gd name="connsiteX0" fmla="*/ 107754 w 107754"/>
              <a:gd name="connsiteY0" fmla="*/ 303 h 505459"/>
              <a:gd name="connsiteX1" fmla="*/ 25204 w 107754"/>
              <a:gd name="connsiteY1" fmla="*/ 251128 h 505459"/>
              <a:gd name="connsiteX2" fmla="*/ 2979 w 107754"/>
              <a:gd name="connsiteY2" fmla="*/ 501953 h 505459"/>
              <a:gd name="connsiteX3" fmla="*/ 2979 w 107754"/>
              <a:gd name="connsiteY3" fmla="*/ 374953 h 505459"/>
              <a:gd name="connsiteX4" fmla="*/ 28379 w 107754"/>
              <a:gd name="connsiteY4" fmla="*/ 60628 h 505459"/>
              <a:gd name="connsiteX5" fmla="*/ 25204 w 107754"/>
              <a:gd name="connsiteY5" fmla="*/ 197153 h 505459"/>
              <a:gd name="connsiteX6" fmla="*/ 107754 w 107754"/>
              <a:gd name="connsiteY6" fmla="*/ 303 h 50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54" h="505459">
                <a:moveTo>
                  <a:pt x="107754" y="303"/>
                </a:moveTo>
                <a:cubicBezTo>
                  <a:pt x="107754" y="9299"/>
                  <a:pt x="42666" y="167520"/>
                  <a:pt x="25204" y="251128"/>
                </a:cubicBezTo>
                <a:cubicBezTo>
                  <a:pt x="7742" y="334736"/>
                  <a:pt x="6683" y="481315"/>
                  <a:pt x="2979" y="501953"/>
                </a:cubicBezTo>
                <a:cubicBezTo>
                  <a:pt x="-725" y="522591"/>
                  <a:pt x="-1254" y="448507"/>
                  <a:pt x="2979" y="374953"/>
                </a:cubicBezTo>
                <a:cubicBezTo>
                  <a:pt x="7212" y="301399"/>
                  <a:pt x="24675" y="90261"/>
                  <a:pt x="28379" y="60628"/>
                </a:cubicBezTo>
                <a:cubicBezTo>
                  <a:pt x="32083" y="30995"/>
                  <a:pt x="13033" y="208795"/>
                  <a:pt x="25204" y="197153"/>
                </a:cubicBezTo>
                <a:cubicBezTo>
                  <a:pt x="37375" y="185511"/>
                  <a:pt x="107754" y="-8693"/>
                  <a:pt x="107754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B3EB153-5D62-7B39-3217-308205ADA26D}"/>
              </a:ext>
            </a:extLst>
          </p:cNvPr>
          <p:cNvSpPr/>
          <p:nvPr/>
        </p:nvSpPr>
        <p:spPr>
          <a:xfrm>
            <a:off x="3551835" y="5301668"/>
            <a:ext cx="115816" cy="244452"/>
          </a:xfrm>
          <a:custGeom>
            <a:avLst/>
            <a:gdLst>
              <a:gd name="connsiteX0" fmla="*/ 13690 w 115816"/>
              <a:gd name="connsiteY0" fmla="*/ 582 h 244452"/>
              <a:gd name="connsiteX1" fmla="*/ 23215 w 115816"/>
              <a:gd name="connsiteY1" fmla="*/ 133932 h 244452"/>
              <a:gd name="connsiteX2" fmla="*/ 115290 w 115816"/>
              <a:gd name="connsiteY2" fmla="*/ 241882 h 244452"/>
              <a:gd name="connsiteX3" fmla="*/ 58140 w 115816"/>
              <a:gd name="connsiteY3" fmla="*/ 200607 h 244452"/>
              <a:gd name="connsiteX4" fmla="*/ 990 w 115816"/>
              <a:gd name="connsiteY4" fmla="*/ 89482 h 244452"/>
              <a:gd name="connsiteX5" fmla="*/ 13690 w 115816"/>
              <a:gd name="connsiteY5" fmla="*/ 582 h 2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16" h="244452">
                <a:moveTo>
                  <a:pt x="13690" y="582"/>
                </a:moveTo>
                <a:cubicBezTo>
                  <a:pt x="17394" y="7990"/>
                  <a:pt x="6282" y="93715"/>
                  <a:pt x="23215" y="133932"/>
                </a:cubicBezTo>
                <a:cubicBezTo>
                  <a:pt x="40148" y="174149"/>
                  <a:pt x="109469" y="230770"/>
                  <a:pt x="115290" y="241882"/>
                </a:cubicBezTo>
                <a:cubicBezTo>
                  <a:pt x="121111" y="252994"/>
                  <a:pt x="77190" y="226007"/>
                  <a:pt x="58140" y="200607"/>
                </a:cubicBezTo>
                <a:cubicBezTo>
                  <a:pt x="39090" y="175207"/>
                  <a:pt x="5752" y="120703"/>
                  <a:pt x="990" y="89482"/>
                </a:cubicBezTo>
                <a:cubicBezTo>
                  <a:pt x="-3772" y="58261"/>
                  <a:pt x="9986" y="-6826"/>
                  <a:pt x="136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E01C2E-5D7E-19F8-522F-0B53CB19AAA2}"/>
              </a:ext>
            </a:extLst>
          </p:cNvPr>
          <p:cNvSpPr/>
          <p:nvPr/>
        </p:nvSpPr>
        <p:spPr>
          <a:xfrm>
            <a:off x="3387183" y="5193758"/>
            <a:ext cx="402032" cy="614108"/>
          </a:xfrm>
          <a:custGeom>
            <a:avLst/>
            <a:gdLst>
              <a:gd name="connsiteX0" fmla="*/ 73567 w 402032"/>
              <a:gd name="connsiteY0" fmla="*/ 542 h 614108"/>
              <a:gd name="connsiteX1" fmla="*/ 111667 w 402032"/>
              <a:gd name="connsiteY1" fmla="*/ 194217 h 614108"/>
              <a:gd name="connsiteX2" fmla="*/ 187867 w 402032"/>
              <a:gd name="connsiteY2" fmla="*/ 343442 h 614108"/>
              <a:gd name="connsiteX3" fmla="*/ 206917 w 402032"/>
              <a:gd name="connsiteY3" fmla="*/ 330742 h 614108"/>
              <a:gd name="connsiteX4" fmla="*/ 391067 w 402032"/>
              <a:gd name="connsiteY4" fmla="*/ 600617 h 614108"/>
              <a:gd name="connsiteX5" fmla="*/ 340267 w 402032"/>
              <a:gd name="connsiteY5" fmla="*/ 527592 h 614108"/>
              <a:gd name="connsiteX6" fmla="*/ 6892 w 402032"/>
              <a:gd name="connsiteY6" fmla="*/ 133892 h 614108"/>
              <a:gd name="connsiteX7" fmla="*/ 111667 w 402032"/>
              <a:gd name="connsiteY7" fmla="*/ 257717 h 614108"/>
              <a:gd name="connsiteX8" fmla="*/ 73567 w 402032"/>
              <a:gd name="connsiteY8" fmla="*/ 542 h 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32" h="614108">
                <a:moveTo>
                  <a:pt x="73567" y="542"/>
                </a:moveTo>
                <a:cubicBezTo>
                  <a:pt x="73567" y="-10041"/>
                  <a:pt x="92617" y="137067"/>
                  <a:pt x="111667" y="194217"/>
                </a:cubicBezTo>
                <a:cubicBezTo>
                  <a:pt x="130717" y="251367"/>
                  <a:pt x="171992" y="320688"/>
                  <a:pt x="187867" y="343442"/>
                </a:cubicBezTo>
                <a:cubicBezTo>
                  <a:pt x="203742" y="366196"/>
                  <a:pt x="173050" y="287879"/>
                  <a:pt x="206917" y="330742"/>
                </a:cubicBezTo>
                <a:cubicBezTo>
                  <a:pt x="240784" y="373605"/>
                  <a:pt x="368842" y="567809"/>
                  <a:pt x="391067" y="600617"/>
                </a:cubicBezTo>
                <a:cubicBezTo>
                  <a:pt x="413292" y="633425"/>
                  <a:pt x="404296" y="605379"/>
                  <a:pt x="340267" y="527592"/>
                </a:cubicBezTo>
                <a:cubicBezTo>
                  <a:pt x="276238" y="449805"/>
                  <a:pt x="6892" y="133892"/>
                  <a:pt x="6892" y="133892"/>
                </a:cubicBezTo>
                <a:cubicBezTo>
                  <a:pt x="-31208" y="88913"/>
                  <a:pt x="100555" y="274650"/>
                  <a:pt x="111667" y="257717"/>
                </a:cubicBezTo>
                <a:cubicBezTo>
                  <a:pt x="122779" y="240784"/>
                  <a:pt x="73567" y="11125"/>
                  <a:pt x="73567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DEA8A99-F037-40BA-4C87-976C3C315F30}"/>
              </a:ext>
            </a:extLst>
          </p:cNvPr>
          <p:cNvSpPr/>
          <p:nvPr/>
        </p:nvSpPr>
        <p:spPr>
          <a:xfrm>
            <a:off x="2069973" y="5024865"/>
            <a:ext cx="1219329" cy="171956"/>
          </a:xfrm>
          <a:custGeom>
            <a:avLst/>
            <a:gdLst>
              <a:gd name="connsiteX0" fmla="*/ 127 w 1219329"/>
              <a:gd name="connsiteY0" fmla="*/ 61485 h 171956"/>
              <a:gd name="connsiteX1" fmla="*/ 625602 w 1219329"/>
              <a:gd name="connsiteY1" fmla="*/ 71010 h 171956"/>
              <a:gd name="connsiteX2" fmla="*/ 1203452 w 1219329"/>
              <a:gd name="connsiteY2" fmla="*/ 169435 h 171956"/>
              <a:gd name="connsiteX3" fmla="*/ 1028827 w 1219329"/>
              <a:gd name="connsiteY3" fmla="*/ 134510 h 171956"/>
              <a:gd name="connsiteX4" fmla="*/ 730377 w 1219329"/>
              <a:gd name="connsiteY4" fmla="*/ 45610 h 171956"/>
              <a:gd name="connsiteX5" fmla="*/ 60452 w 1219329"/>
              <a:gd name="connsiteY5" fmla="*/ 1160 h 171956"/>
              <a:gd name="connsiteX6" fmla="*/ 990727 w 1219329"/>
              <a:gd name="connsiteY6" fmla="*/ 90060 h 171956"/>
              <a:gd name="connsiteX7" fmla="*/ 574802 w 1219329"/>
              <a:gd name="connsiteY7" fmla="*/ 58310 h 171956"/>
              <a:gd name="connsiteX8" fmla="*/ 127 w 1219329"/>
              <a:gd name="connsiteY8" fmla="*/ 61485 h 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9" h="171956">
                <a:moveTo>
                  <a:pt x="127" y="61485"/>
                </a:moveTo>
                <a:cubicBezTo>
                  <a:pt x="8594" y="63602"/>
                  <a:pt x="425048" y="53018"/>
                  <a:pt x="625602" y="71010"/>
                </a:cubicBezTo>
                <a:cubicBezTo>
                  <a:pt x="826156" y="89002"/>
                  <a:pt x="1136248" y="158852"/>
                  <a:pt x="1203452" y="169435"/>
                </a:cubicBezTo>
                <a:cubicBezTo>
                  <a:pt x="1270656" y="180018"/>
                  <a:pt x="1107673" y="155147"/>
                  <a:pt x="1028827" y="134510"/>
                </a:cubicBezTo>
                <a:cubicBezTo>
                  <a:pt x="949981" y="113873"/>
                  <a:pt x="891773" y="67835"/>
                  <a:pt x="730377" y="45610"/>
                </a:cubicBezTo>
                <a:cubicBezTo>
                  <a:pt x="568981" y="23385"/>
                  <a:pt x="17060" y="-6248"/>
                  <a:pt x="60452" y="1160"/>
                </a:cubicBezTo>
                <a:cubicBezTo>
                  <a:pt x="103844" y="8568"/>
                  <a:pt x="905002" y="80535"/>
                  <a:pt x="990727" y="90060"/>
                </a:cubicBezTo>
                <a:cubicBezTo>
                  <a:pt x="1076452" y="99585"/>
                  <a:pt x="743606" y="63602"/>
                  <a:pt x="574802" y="58310"/>
                </a:cubicBezTo>
                <a:cubicBezTo>
                  <a:pt x="405998" y="53018"/>
                  <a:pt x="-8340" y="59368"/>
                  <a:pt x="127" y="6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0D86FED-F10D-4D94-AFA6-3575F62F8669}"/>
              </a:ext>
            </a:extLst>
          </p:cNvPr>
          <p:cNvSpPr/>
          <p:nvPr/>
        </p:nvSpPr>
        <p:spPr>
          <a:xfrm>
            <a:off x="1578919" y="5051157"/>
            <a:ext cx="989879" cy="45239"/>
          </a:xfrm>
          <a:custGeom>
            <a:avLst/>
            <a:gdLst>
              <a:gd name="connsiteX0" fmla="*/ 2231 w 989879"/>
              <a:gd name="connsiteY0" fmla="*/ 44718 h 45239"/>
              <a:gd name="connsiteX1" fmla="*/ 497531 w 989879"/>
              <a:gd name="connsiteY1" fmla="*/ 268 h 45239"/>
              <a:gd name="connsiteX2" fmla="*/ 989656 w 989879"/>
              <a:gd name="connsiteY2" fmla="*/ 25668 h 45239"/>
              <a:gd name="connsiteX3" fmla="*/ 557856 w 989879"/>
              <a:gd name="connsiteY3" fmla="*/ 16143 h 45239"/>
              <a:gd name="connsiteX4" fmla="*/ 326081 w 989879"/>
              <a:gd name="connsiteY4" fmla="*/ 22493 h 45239"/>
              <a:gd name="connsiteX5" fmla="*/ 2231 w 989879"/>
              <a:gd name="connsiteY5" fmla="*/ 44718 h 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879" h="45239">
                <a:moveTo>
                  <a:pt x="2231" y="44718"/>
                </a:moveTo>
                <a:cubicBezTo>
                  <a:pt x="30806" y="41014"/>
                  <a:pt x="332960" y="3443"/>
                  <a:pt x="497531" y="268"/>
                </a:cubicBezTo>
                <a:cubicBezTo>
                  <a:pt x="662102" y="-2907"/>
                  <a:pt x="979602" y="23022"/>
                  <a:pt x="989656" y="25668"/>
                </a:cubicBezTo>
                <a:cubicBezTo>
                  <a:pt x="999710" y="28314"/>
                  <a:pt x="668452" y="16672"/>
                  <a:pt x="557856" y="16143"/>
                </a:cubicBezTo>
                <a:cubicBezTo>
                  <a:pt x="447260" y="15614"/>
                  <a:pt x="425035" y="13497"/>
                  <a:pt x="326081" y="22493"/>
                </a:cubicBezTo>
                <a:cubicBezTo>
                  <a:pt x="227127" y="31489"/>
                  <a:pt x="-26344" y="48422"/>
                  <a:pt x="2231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C8C6C7-6E87-8EDB-5919-4013A0EA40C0}"/>
              </a:ext>
            </a:extLst>
          </p:cNvPr>
          <p:cNvSpPr/>
          <p:nvPr/>
        </p:nvSpPr>
        <p:spPr>
          <a:xfrm>
            <a:off x="4992941" y="4549743"/>
            <a:ext cx="493621" cy="494157"/>
          </a:xfrm>
          <a:custGeom>
            <a:avLst/>
            <a:gdLst>
              <a:gd name="connsiteX0" fmla="*/ 493459 w 493621"/>
              <a:gd name="connsiteY0" fmla="*/ 311 h 494157"/>
              <a:gd name="connsiteX1" fmla="*/ 171590 w 493621"/>
              <a:gd name="connsiteY1" fmla="*/ 161246 h 494157"/>
              <a:gd name="connsiteX2" fmla="*/ 208166 w 493621"/>
              <a:gd name="connsiteY2" fmla="*/ 146615 h 494157"/>
              <a:gd name="connsiteX3" fmla="*/ 3341 w 493621"/>
              <a:gd name="connsiteY3" fmla="*/ 490430 h 494157"/>
              <a:gd name="connsiteX4" fmla="*/ 83808 w 493621"/>
              <a:gd name="connsiteY4" fmla="*/ 322180 h 494157"/>
              <a:gd name="connsiteX5" fmla="*/ 120384 w 493621"/>
              <a:gd name="connsiteY5" fmla="*/ 212452 h 494157"/>
              <a:gd name="connsiteX6" fmla="*/ 493459 w 493621"/>
              <a:gd name="connsiteY6" fmla="*/ 311 h 4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21" h="494157">
                <a:moveTo>
                  <a:pt x="493459" y="311"/>
                </a:moveTo>
                <a:cubicBezTo>
                  <a:pt x="501993" y="-8223"/>
                  <a:pt x="171590" y="161246"/>
                  <a:pt x="171590" y="161246"/>
                </a:cubicBezTo>
                <a:cubicBezTo>
                  <a:pt x="124041" y="185630"/>
                  <a:pt x="236207" y="91751"/>
                  <a:pt x="208166" y="146615"/>
                </a:cubicBezTo>
                <a:cubicBezTo>
                  <a:pt x="180125" y="201479"/>
                  <a:pt x="24067" y="461169"/>
                  <a:pt x="3341" y="490430"/>
                </a:cubicBezTo>
                <a:cubicBezTo>
                  <a:pt x="-17385" y="519691"/>
                  <a:pt x="64301" y="368510"/>
                  <a:pt x="83808" y="322180"/>
                </a:cubicBezTo>
                <a:cubicBezTo>
                  <a:pt x="103315" y="275850"/>
                  <a:pt x="50890" y="260001"/>
                  <a:pt x="120384" y="212452"/>
                </a:cubicBezTo>
                <a:cubicBezTo>
                  <a:pt x="189878" y="164903"/>
                  <a:pt x="484925" y="8845"/>
                  <a:pt x="49345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317E39F-3C5A-9C47-A5EA-4F0FE89662BF}"/>
              </a:ext>
            </a:extLst>
          </p:cNvPr>
          <p:cNvSpPr/>
          <p:nvPr/>
        </p:nvSpPr>
        <p:spPr>
          <a:xfrm>
            <a:off x="4029075" y="5035435"/>
            <a:ext cx="371510" cy="82665"/>
          </a:xfrm>
          <a:custGeom>
            <a:avLst/>
            <a:gdLst>
              <a:gd name="connsiteX0" fmla="*/ 0 w 371510"/>
              <a:gd name="connsiteY0" fmla="*/ 82665 h 82665"/>
              <a:gd name="connsiteX1" fmla="*/ 371475 w 371510"/>
              <a:gd name="connsiteY1" fmla="*/ 115 h 82665"/>
              <a:gd name="connsiteX2" fmla="*/ 0 w 371510"/>
              <a:gd name="connsiteY2" fmla="*/ 82665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510" h="82665">
                <a:moveTo>
                  <a:pt x="0" y="82665"/>
                </a:moveTo>
                <a:lnTo>
                  <a:pt x="371475" y="115"/>
                </a:lnTo>
                <a:cubicBezTo>
                  <a:pt x="375708" y="-3589"/>
                  <a:pt x="0" y="82665"/>
                  <a:pt x="0" y="8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C1E5881-7B69-F223-E2B6-12A305BB453D}"/>
              </a:ext>
            </a:extLst>
          </p:cNvPr>
          <p:cNvSpPr/>
          <p:nvPr/>
        </p:nvSpPr>
        <p:spPr>
          <a:xfrm>
            <a:off x="4044616" y="5016103"/>
            <a:ext cx="388468" cy="96606"/>
          </a:xfrm>
          <a:custGeom>
            <a:avLst/>
            <a:gdLst>
              <a:gd name="connsiteX0" fmla="*/ 334 w 388468"/>
              <a:gd name="connsiteY0" fmla="*/ 95647 h 96606"/>
              <a:gd name="connsiteX1" fmla="*/ 343234 w 388468"/>
              <a:gd name="connsiteY1" fmla="*/ 9922 h 96606"/>
              <a:gd name="connsiteX2" fmla="*/ 378159 w 388468"/>
              <a:gd name="connsiteY2" fmla="*/ 3572 h 96606"/>
              <a:gd name="connsiteX3" fmla="*/ 282909 w 388468"/>
              <a:gd name="connsiteY3" fmla="*/ 25797 h 96606"/>
              <a:gd name="connsiteX4" fmla="*/ 279734 w 388468"/>
              <a:gd name="connsiteY4" fmla="*/ 54372 h 96606"/>
              <a:gd name="connsiteX5" fmla="*/ 334 w 388468"/>
              <a:gd name="connsiteY5" fmla="*/ 95647 h 9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68" h="96606">
                <a:moveTo>
                  <a:pt x="334" y="95647"/>
                </a:moveTo>
                <a:cubicBezTo>
                  <a:pt x="10917" y="88239"/>
                  <a:pt x="280263" y="25268"/>
                  <a:pt x="343234" y="9922"/>
                </a:cubicBezTo>
                <a:cubicBezTo>
                  <a:pt x="406205" y="-5424"/>
                  <a:pt x="388213" y="926"/>
                  <a:pt x="378159" y="3572"/>
                </a:cubicBezTo>
                <a:cubicBezTo>
                  <a:pt x="368105" y="6218"/>
                  <a:pt x="299313" y="17330"/>
                  <a:pt x="282909" y="25797"/>
                </a:cubicBezTo>
                <a:cubicBezTo>
                  <a:pt x="266505" y="34264"/>
                  <a:pt x="326301" y="43260"/>
                  <a:pt x="279734" y="54372"/>
                </a:cubicBezTo>
                <a:cubicBezTo>
                  <a:pt x="233167" y="65484"/>
                  <a:pt x="-10249" y="103055"/>
                  <a:pt x="334" y="95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B2533A6-198C-1A71-9A01-94F1F4278A89}"/>
              </a:ext>
            </a:extLst>
          </p:cNvPr>
          <p:cNvSpPr/>
          <p:nvPr/>
        </p:nvSpPr>
        <p:spPr>
          <a:xfrm>
            <a:off x="4301227" y="4885977"/>
            <a:ext cx="151098" cy="214415"/>
          </a:xfrm>
          <a:custGeom>
            <a:avLst/>
            <a:gdLst>
              <a:gd name="connsiteX0" fmla="*/ 127898 w 151098"/>
              <a:gd name="connsiteY0" fmla="*/ 348 h 214415"/>
              <a:gd name="connsiteX1" fmla="*/ 86623 w 151098"/>
              <a:gd name="connsiteY1" fmla="*/ 111473 h 214415"/>
              <a:gd name="connsiteX2" fmla="*/ 112023 w 151098"/>
              <a:gd name="connsiteY2" fmla="*/ 213073 h 214415"/>
              <a:gd name="connsiteX3" fmla="*/ 86623 w 151098"/>
              <a:gd name="connsiteY3" fmla="*/ 168623 h 214415"/>
              <a:gd name="connsiteX4" fmla="*/ 898 w 151098"/>
              <a:gd name="connsiteY4" fmla="*/ 152748 h 214415"/>
              <a:gd name="connsiteX5" fmla="*/ 146948 w 151098"/>
              <a:gd name="connsiteY5" fmla="*/ 184498 h 214415"/>
              <a:gd name="connsiteX6" fmla="*/ 112023 w 151098"/>
              <a:gd name="connsiteY6" fmla="*/ 149573 h 214415"/>
              <a:gd name="connsiteX7" fmla="*/ 127898 w 151098"/>
              <a:gd name="connsiteY7" fmla="*/ 348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98" h="214415">
                <a:moveTo>
                  <a:pt x="127898" y="348"/>
                </a:moveTo>
                <a:cubicBezTo>
                  <a:pt x="123665" y="-6002"/>
                  <a:pt x="89269" y="76019"/>
                  <a:pt x="86623" y="111473"/>
                </a:cubicBezTo>
                <a:cubicBezTo>
                  <a:pt x="83977" y="146927"/>
                  <a:pt x="112023" y="203548"/>
                  <a:pt x="112023" y="213073"/>
                </a:cubicBezTo>
                <a:cubicBezTo>
                  <a:pt x="112023" y="222598"/>
                  <a:pt x="105144" y="178677"/>
                  <a:pt x="86623" y="168623"/>
                </a:cubicBezTo>
                <a:cubicBezTo>
                  <a:pt x="68102" y="158569"/>
                  <a:pt x="-9156" y="150102"/>
                  <a:pt x="898" y="152748"/>
                </a:cubicBezTo>
                <a:cubicBezTo>
                  <a:pt x="10952" y="155394"/>
                  <a:pt x="128427" y="185027"/>
                  <a:pt x="146948" y="184498"/>
                </a:cubicBezTo>
                <a:cubicBezTo>
                  <a:pt x="165469" y="183969"/>
                  <a:pt x="116256" y="174973"/>
                  <a:pt x="112023" y="149573"/>
                </a:cubicBezTo>
                <a:cubicBezTo>
                  <a:pt x="107790" y="124173"/>
                  <a:pt x="132131" y="6698"/>
                  <a:pt x="12789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48A374D-5BFC-A9A4-5DF3-5398046CDFD6}"/>
              </a:ext>
            </a:extLst>
          </p:cNvPr>
          <p:cNvSpPr/>
          <p:nvPr/>
        </p:nvSpPr>
        <p:spPr>
          <a:xfrm>
            <a:off x="4301752" y="5022820"/>
            <a:ext cx="397203" cy="123908"/>
          </a:xfrm>
          <a:custGeom>
            <a:avLst/>
            <a:gdLst>
              <a:gd name="connsiteX0" fmla="*/ 373 w 397203"/>
              <a:gd name="connsiteY0" fmla="*/ 30 h 123908"/>
              <a:gd name="connsiteX1" fmla="*/ 203573 w 397203"/>
              <a:gd name="connsiteY1" fmla="*/ 85755 h 123908"/>
              <a:gd name="connsiteX2" fmla="*/ 51173 w 397203"/>
              <a:gd name="connsiteY2" fmla="*/ 85755 h 123908"/>
              <a:gd name="connsiteX3" fmla="*/ 394073 w 397203"/>
              <a:gd name="connsiteY3" fmla="*/ 92105 h 123908"/>
              <a:gd name="connsiteX4" fmla="*/ 209923 w 397203"/>
              <a:gd name="connsiteY4" fmla="*/ 85755 h 123908"/>
              <a:gd name="connsiteX5" fmla="*/ 19423 w 397203"/>
              <a:gd name="connsiteY5" fmla="*/ 123855 h 123908"/>
              <a:gd name="connsiteX6" fmla="*/ 149598 w 397203"/>
              <a:gd name="connsiteY6" fmla="*/ 76230 h 123908"/>
              <a:gd name="connsiteX7" fmla="*/ 373 w 397203"/>
              <a:gd name="connsiteY7" fmla="*/ 30 h 1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203" h="123908">
                <a:moveTo>
                  <a:pt x="373" y="30"/>
                </a:moveTo>
                <a:cubicBezTo>
                  <a:pt x="9369" y="1617"/>
                  <a:pt x="195106" y="71467"/>
                  <a:pt x="203573" y="85755"/>
                </a:cubicBezTo>
                <a:cubicBezTo>
                  <a:pt x="212040" y="100043"/>
                  <a:pt x="19423" y="84697"/>
                  <a:pt x="51173" y="85755"/>
                </a:cubicBezTo>
                <a:cubicBezTo>
                  <a:pt x="82923" y="86813"/>
                  <a:pt x="367615" y="92105"/>
                  <a:pt x="394073" y="92105"/>
                </a:cubicBezTo>
                <a:cubicBezTo>
                  <a:pt x="420531" y="92105"/>
                  <a:pt x="272365" y="80463"/>
                  <a:pt x="209923" y="85755"/>
                </a:cubicBezTo>
                <a:cubicBezTo>
                  <a:pt x="147481" y="91047"/>
                  <a:pt x="29477" y="125442"/>
                  <a:pt x="19423" y="123855"/>
                </a:cubicBezTo>
                <a:cubicBezTo>
                  <a:pt x="9369" y="122268"/>
                  <a:pt x="151186" y="93163"/>
                  <a:pt x="149598" y="76230"/>
                </a:cubicBezTo>
                <a:cubicBezTo>
                  <a:pt x="148011" y="59297"/>
                  <a:pt x="-8623" y="-1557"/>
                  <a:pt x="37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C6AC835-EEC1-2405-0A5C-99F2CF1FDB46}"/>
              </a:ext>
            </a:extLst>
          </p:cNvPr>
          <p:cNvSpPr/>
          <p:nvPr/>
        </p:nvSpPr>
        <p:spPr>
          <a:xfrm>
            <a:off x="3873475" y="5044444"/>
            <a:ext cx="146075" cy="550670"/>
          </a:xfrm>
          <a:custGeom>
            <a:avLst/>
            <a:gdLst>
              <a:gd name="connsiteX0" fmla="*/ 146075 w 146075"/>
              <a:gd name="connsiteY0" fmla="*/ 631 h 550670"/>
              <a:gd name="connsiteX1" fmla="*/ 69875 w 146075"/>
              <a:gd name="connsiteY1" fmla="*/ 219706 h 550670"/>
              <a:gd name="connsiteX2" fmla="*/ 47650 w 146075"/>
              <a:gd name="connsiteY2" fmla="*/ 330831 h 550670"/>
              <a:gd name="connsiteX3" fmla="*/ 54000 w 146075"/>
              <a:gd name="connsiteY3" fmla="*/ 264156 h 550670"/>
              <a:gd name="connsiteX4" fmla="*/ 44475 w 146075"/>
              <a:gd name="connsiteY4" fmla="*/ 378456 h 550670"/>
              <a:gd name="connsiteX5" fmla="*/ 31775 w 146075"/>
              <a:gd name="connsiteY5" fmla="*/ 502281 h 550670"/>
              <a:gd name="connsiteX6" fmla="*/ 12725 w 146075"/>
              <a:gd name="connsiteY6" fmla="*/ 321306 h 550670"/>
              <a:gd name="connsiteX7" fmla="*/ 25 w 146075"/>
              <a:gd name="connsiteY7" fmla="*/ 549906 h 550670"/>
              <a:gd name="connsiteX8" fmla="*/ 15900 w 146075"/>
              <a:gd name="connsiteY8" fmla="*/ 387981 h 550670"/>
              <a:gd name="connsiteX9" fmla="*/ 88925 w 146075"/>
              <a:gd name="connsiteY9" fmla="*/ 187956 h 550670"/>
              <a:gd name="connsiteX10" fmla="*/ 63525 w 146075"/>
              <a:gd name="connsiteY10" fmla="*/ 273681 h 550670"/>
              <a:gd name="connsiteX11" fmla="*/ 69875 w 146075"/>
              <a:gd name="connsiteY11" fmla="*/ 156206 h 550670"/>
              <a:gd name="connsiteX12" fmla="*/ 146075 w 146075"/>
              <a:gd name="connsiteY12" fmla="*/ 631 h 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75" h="550670">
                <a:moveTo>
                  <a:pt x="146075" y="631"/>
                </a:moveTo>
                <a:cubicBezTo>
                  <a:pt x="146075" y="11214"/>
                  <a:pt x="86279" y="164673"/>
                  <a:pt x="69875" y="219706"/>
                </a:cubicBezTo>
                <a:cubicBezTo>
                  <a:pt x="53471" y="274739"/>
                  <a:pt x="50296" y="323423"/>
                  <a:pt x="47650" y="330831"/>
                </a:cubicBezTo>
                <a:cubicBezTo>
                  <a:pt x="45004" y="338239"/>
                  <a:pt x="54529" y="256219"/>
                  <a:pt x="54000" y="264156"/>
                </a:cubicBezTo>
                <a:cubicBezTo>
                  <a:pt x="53471" y="272094"/>
                  <a:pt x="48179" y="338769"/>
                  <a:pt x="44475" y="378456"/>
                </a:cubicBezTo>
                <a:cubicBezTo>
                  <a:pt x="40771" y="418143"/>
                  <a:pt x="37067" y="511806"/>
                  <a:pt x="31775" y="502281"/>
                </a:cubicBezTo>
                <a:cubicBezTo>
                  <a:pt x="26483" y="492756"/>
                  <a:pt x="18017" y="313369"/>
                  <a:pt x="12725" y="321306"/>
                </a:cubicBezTo>
                <a:cubicBezTo>
                  <a:pt x="7433" y="329243"/>
                  <a:pt x="-504" y="538794"/>
                  <a:pt x="25" y="549906"/>
                </a:cubicBezTo>
                <a:cubicBezTo>
                  <a:pt x="554" y="561018"/>
                  <a:pt x="1083" y="448306"/>
                  <a:pt x="15900" y="387981"/>
                </a:cubicBezTo>
                <a:cubicBezTo>
                  <a:pt x="30717" y="327656"/>
                  <a:pt x="80988" y="207006"/>
                  <a:pt x="88925" y="187956"/>
                </a:cubicBezTo>
                <a:cubicBezTo>
                  <a:pt x="96862" y="168906"/>
                  <a:pt x="66700" y="278973"/>
                  <a:pt x="63525" y="273681"/>
                </a:cubicBezTo>
                <a:cubicBezTo>
                  <a:pt x="60350" y="268389"/>
                  <a:pt x="59821" y="196952"/>
                  <a:pt x="69875" y="156206"/>
                </a:cubicBezTo>
                <a:cubicBezTo>
                  <a:pt x="79929" y="115460"/>
                  <a:pt x="146075" y="-9952"/>
                  <a:pt x="14607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8E07F95-9EE9-CDE5-264D-B9834EC65F47}"/>
              </a:ext>
            </a:extLst>
          </p:cNvPr>
          <p:cNvSpPr/>
          <p:nvPr/>
        </p:nvSpPr>
        <p:spPr>
          <a:xfrm>
            <a:off x="4655072" y="4469769"/>
            <a:ext cx="438987" cy="349602"/>
          </a:xfrm>
          <a:custGeom>
            <a:avLst/>
            <a:gdLst>
              <a:gd name="connsiteX0" fmla="*/ 390003 w 438987"/>
              <a:gd name="connsiteY0" fmla="*/ 3806 h 349602"/>
              <a:gd name="connsiteX1" fmla="*/ 5828 w 438987"/>
              <a:gd name="connsiteY1" fmla="*/ 343531 h 349602"/>
              <a:gd name="connsiteX2" fmla="*/ 177278 w 438987"/>
              <a:gd name="connsiteY2" fmla="*/ 213356 h 349602"/>
              <a:gd name="connsiteX3" fmla="*/ 437628 w 438987"/>
              <a:gd name="connsiteY3" fmla="*/ 105406 h 349602"/>
              <a:gd name="connsiteX4" fmla="*/ 56628 w 438987"/>
              <a:gd name="connsiteY4" fmla="*/ 276856 h 349602"/>
              <a:gd name="connsiteX5" fmla="*/ 161403 w 438987"/>
              <a:gd name="connsiteY5" fmla="*/ 165731 h 349602"/>
              <a:gd name="connsiteX6" fmla="*/ 390003 w 438987"/>
              <a:gd name="connsiteY6" fmla="*/ 3806 h 3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987" h="349602">
                <a:moveTo>
                  <a:pt x="390003" y="3806"/>
                </a:moveTo>
                <a:cubicBezTo>
                  <a:pt x="364074" y="33439"/>
                  <a:pt x="41282" y="308606"/>
                  <a:pt x="5828" y="343531"/>
                </a:cubicBezTo>
                <a:cubicBezTo>
                  <a:pt x="-29626" y="378456"/>
                  <a:pt x="105311" y="253043"/>
                  <a:pt x="177278" y="213356"/>
                </a:cubicBezTo>
                <a:cubicBezTo>
                  <a:pt x="249245" y="173669"/>
                  <a:pt x="457736" y="94823"/>
                  <a:pt x="437628" y="105406"/>
                </a:cubicBezTo>
                <a:cubicBezTo>
                  <a:pt x="417520" y="115989"/>
                  <a:pt x="102665" y="266802"/>
                  <a:pt x="56628" y="276856"/>
                </a:cubicBezTo>
                <a:cubicBezTo>
                  <a:pt x="10590" y="286910"/>
                  <a:pt x="106899" y="205419"/>
                  <a:pt x="161403" y="165731"/>
                </a:cubicBezTo>
                <a:cubicBezTo>
                  <a:pt x="215907" y="126044"/>
                  <a:pt x="415932" y="-25827"/>
                  <a:pt x="390003" y="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80386A5D-A0AC-5376-1448-5D459208449B}"/>
              </a:ext>
            </a:extLst>
          </p:cNvPr>
          <p:cNvSpPr/>
          <p:nvPr/>
        </p:nvSpPr>
        <p:spPr>
          <a:xfrm>
            <a:off x="4560899" y="4556938"/>
            <a:ext cx="820100" cy="339195"/>
          </a:xfrm>
          <a:custGeom>
            <a:avLst/>
            <a:gdLst>
              <a:gd name="connsiteX0" fmla="*/ 817551 w 820100"/>
              <a:gd name="connsiteY0" fmla="*/ 2362 h 339195"/>
              <a:gd name="connsiteX1" fmla="*/ 1576 w 820100"/>
              <a:gd name="connsiteY1" fmla="*/ 338912 h 339195"/>
              <a:gd name="connsiteX2" fmla="*/ 601651 w 820100"/>
              <a:gd name="connsiteY2" fmla="*/ 62687 h 339195"/>
              <a:gd name="connsiteX3" fmla="*/ 268276 w 820100"/>
              <a:gd name="connsiteY3" fmla="*/ 183337 h 339195"/>
              <a:gd name="connsiteX4" fmla="*/ 817551 w 820100"/>
              <a:gd name="connsiteY4" fmla="*/ 2362 h 3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00" h="339195">
                <a:moveTo>
                  <a:pt x="817551" y="2362"/>
                </a:moveTo>
                <a:cubicBezTo>
                  <a:pt x="773101" y="28291"/>
                  <a:pt x="37559" y="328858"/>
                  <a:pt x="1576" y="338912"/>
                </a:cubicBezTo>
                <a:cubicBezTo>
                  <a:pt x="-34407" y="348966"/>
                  <a:pt x="557201" y="88616"/>
                  <a:pt x="601651" y="62687"/>
                </a:cubicBezTo>
                <a:cubicBezTo>
                  <a:pt x="646101" y="36758"/>
                  <a:pt x="225414" y="194449"/>
                  <a:pt x="268276" y="183337"/>
                </a:cubicBezTo>
                <a:cubicBezTo>
                  <a:pt x="311138" y="172225"/>
                  <a:pt x="862001" y="-23567"/>
                  <a:pt x="817551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0C4B2C6-DD0A-EA5B-B3B3-A26C01A5B2BE}"/>
              </a:ext>
            </a:extLst>
          </p:cNvPr>
          <p:cNvSpPr/>
          <p:nvPr/>
        </p:nvSpPr>
        <p:spPr>
          <a:xfrm>
            <a:off x="4451275" y="4843912"/>
            <a:ext cx="334006" cy="93676"/>
          </a:xfrm>
          <a:custGeom>
            <a:avLst/>
            <a:gdLst>
              <a:gd name="connsiteX0" fmla="*/ 75 w 334006"/>
              <a:gd name="connsiteY0" fmla="*/ 93213 h 93676"/>
              <a:gd name="connsiteX1" fmla="*/ 149300 w 334006"/>
              <a:gd name="connsiteY1" fmla="*/ 67813 h 93676"/>
              <a:gd name="connsiteX2" fmla="*/ 330275 w 334006"/>
              <a:gd name="connsiteY2" fmla="*/ 1138 h 93676"/>
              <a:gd name="connsiteX3" fmla="*/ 263600 w 334006"/>
              <a:gd name="connsiteY3" fmla="*/ 29713 h 93676"/>
              <a:gd name="connsiteX4" fmla="*/ 168350 w 334006"/>
              <a:gd name="connsiteY4" fmla="*/ 80513 h 93676"/>
              <a:gd name="connsiteX5" fmla="*/ 75 w 334006"/>
              <a:gd name="connsiteY5" fmla="*/ 93213 h 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06" h="93676">
                <a:moveTo>
                  <a:pt x="75" y="93213"/>
                </a:moveTo>
                <a:cubicBezTo>
                  <a:pt x="-3100" y="91096"/>
                  <a:pt x="94267" y="83159"/>
                  <a:pt x="149300" y="67813"/>
                </a:cubicBezTo>
                <a:cubicBezTo>
                  <a:pt x="204333" y="52467"/>
                  <a:pt x="311225" y="7488"/>
                  <a:pt x="330275" y="1138"/>
                </a:cubicBezTo>
                <a:cubicBezTo>
                  <a:pt x="349325" y="-5212"/>
                  <a:pt x="290588" y="16484"/>
                  <a:pt x="263600" y="29713"/>
                </a:cubicBezTo>
                <a:cubicBezTo>
                  <a:pt x="236613" y="42942"/>
                  <a:pt x="207508" y="70988"/>
                  <a:pt x="168350" y="80513"/>
                </a:cubicBezTo>
                <a:cubicBezTo>
                  <a:pt x="129192" y="90038"/>
                  <a:pt x="3250" y="95330"/>
                  <a:pt x="75" y="9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F689B7E-1FDE-A4A4-046D-FF60CC205006}"/>
              </a:ext>
            </a:extLst>
          </p:cNvPr>
          <p:cNvSpPr/>
          <p:nvPr/>
        </p:nvSpPr>
        <p:spPr>
          <a:xfrm>
            <a:off x="4414578" y="4987848"/>
            <a:ext cx="360928" cy="67856"/>
          </a:xfrm>
          <a:custGeom>
            <a:avLst/>
            <a:gdLst>
              <a:gd name="connsiteX0" fmla="*/ 1847 w 360928"/>
              <a:gd name="connsiteY0" fmla="*/ 77 h 67856"/>
              <a:gd name="connsiteX1" fmla="*/ 259022 w 360928"/>
              <a:gd name="connsiteY1" fmla="*/ 50877 h 67856"/>
              <a:gd name="connsiteX2" fmla="*/ 360622 w 360928"/>
              <a:gd name="connsiteY2" fmla="*/ 66752 h 67856"/>
              <a:gd name="connsiteX3" fmla="*/ 287597 w 360928"/>
              <a:gd name="connsiteY3" fmla="*/ 50877 h 67856"/>
              <a:gd name="connsiteX4" fmla="*/ 205047 w 360928"/>
              <a:gd name="connsiteY4" fmla="*/ 63577 h 67856"/>
              <a:gd name="connsiteX5" fmla="*/ 144722 w 360928"/>
              <a:gd name="connsiteY5" fmla="*/ 63577 h 67856"/>
              <a:gd name="connsiteX6" fmla="*/ 1847 w 360928"/>
              <a:gd name="connsiteY6" fmla="*/ 77 h 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28" h="67856">
                <a:moveTo>
                  <a:pt x="1847" y="77"/>
                </a:moveTo>
                <a:cubicBezTo>
                  <a:pt x="20897" y="-2040"/>
                  <a:pt x="199226" y="39765"/>
                  <a:pt x="259022" y="50877"/>
                </a:cubicBezTo>
                <a:cubicBezTo>
                  <a:pt x="318818" y="61990"/>
                  <a:pt x="355860" y="66752"/>
                  <a:pt x="360622" y="66752"/>
                </a:cubicBezTo>
                <a:cubicBezTo>
                  <a:pt x="365384" y="66752"/>
                  <a:pt x="313526" y="51406"/>
                  <a:pt x="287597" y="50877"/>
                </a:cubicBezTo>
                <a:cubicBezTo>
                  <a:pt x="261668" y="50348"/>
                  <a:pt x="228860" y="61460"/>
                  <a:pt x="205047" y="63577"/>
                </a:cubicBezTo>
                <a:cubicBezTo>
                  <a:pt x="181234" y="65694"/>
                  <a:pt x="172768" y="72044"/>
                  <a:pt x="144722" y="63577"/>
                </a:cubicBezTo>
                <a:cubicBezTo>
                  <a:pt x="116676" y="55110"/>
                  <a:pt x="-17203" y="2194"/>
                  <a:pt x="184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603AB08-48FB-DF7B-76B5-37CBD9CA5107}"/>
              </a:ext>
            </a:extLst>
          </p:cNvPr>
          <p:cNvSpPr/>
          <p:nvPr/>
        </p:nvSpPr>
        <p:spPr>
          <a:xfrm>
            <a:off x="4853217" y="4862204"/>
            <a:ext cx="204780" cy="403774"/>
          </a:xfrm>
          <a:custGeom>
            <a:avLst/>
            <a:gdLst>
              <a:gd name="connsiteX0" fmla="*/ 204558 w 204780"/>
              <a:gd name="connsiteY0" fmla="*/ 1896 h 403774"/>
              <a:gd name="connsiteX1" fmla="*/ 1358 w 204780"/>
              <a:gd name="connsiteY1" fmla="*/ 401946 h 403774"/>
              <a:gd name="connsiteX2" fmla="*/ 112483 w 204780"/>
              <a:gd name="connsiteY2" fmla="*/ 154296 h 403774"/>
              <a:gd name="connsiteX3" fmla="*/ 42633 w 204780"/>
              <a:gd name="connsiteY3" fmla="*/ 246371 h 403774"/>
              <a:gd name="connsiteX4" fmla="*/ 204558 w 204780"/>
              <a:gd name="connsiteY4" fmla="*/ 1896 h 4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0" h="403774">
                <a:moveTo>
                  <a:pt x="204558" y="1896"/>
                </a:moveTo>
                <a:cubicBezTo>
                  <a:pt x="197679" y="27825"/>
                  <a:pt x="16704" y="376546"/>
                  <a:pt x="1358" y="401946"/>
                </a:cubicBezTo>
                <a:cubicBezTo>
                  <a:pt x="-13988" y="427346"/>
                  <a:pt x="105604" y="180225"/>
                  <a:pt x="112483" y="154296"/>
                </a:cubicBezTo>
                <a:cubicBezTo>
                  <a:pt x="119362" y="128367"/>
                  <a:pt x="28345" y="268596"/>
                  <a:pt x="42633" y="246371"/>
                </a:cubicBezTo>
                <a:cubicBezTo>
                  <a:pt x="56921" y="224146"/>
                  <a:pt x="211437" y="-24033"/>
                  <a:pt x="204558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A48A0F7-579C-4462-A60D-2C62346D7D42}"/>
              </a:ext>
            </a:extLst>
          </p:cNvPr>
          <p:cNvSpPr/>
          <p:nvPr/>
        </p:nvSpPr>
        <p:spPr>
          <a:xfrm>
            <a:off x="4291904" y="5089165"/>
            <a:ext cx="153172" cy="129998"/>
          </a:xfrm>
          <a:custGeom>
            <a:avLst/>
            <a:gdLst>
              <a:gd name="connsiteX0" fmla="*/ 696 w 153172"/>
              <a:gd name="connsiteY0" fmla="*/ 360 h 129998"/>
              <a:gd name="connsiteX1" fmla="*/ 92771 w 153172"/>
              <a:gd name="connsiteY1" fmla="*/ 127360 h 129998"/>
              <a:gd name="connsiteX2" fmla="*/ 83246 w 153172"/>
              <a:gd name="connsiteY2" fmla="*/ 89260 h 129998"/>
              <a:gd name="connsiteX3" fmla="*/ 153096 w 153172"/>
              <a:gd name="connsiteY3" fmla="*/ 124185 h 129998"/>
              <a:gd name="connsiteX4" fmla="*/ 95946 w 153172"/>
              <a:gd name="connsiteY4" fmla="*/ 124185 h 129998"/>
              <a:gd name="connsiteX5" fmla="*/ 51496 w 153172"/>
              <a:gd name="connsiteY5" fmla="*/ 89260 h 129998"/>
              <a:gd name="connsiteX6" fmla="*/ 696 w 153172"/>
              <a:gd name="connsiteY6" fmla="*/ 360 h 1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72" h="129998">
                <a:moveTo>
                  <a:pt x="696" y="360"/>
                </a:moveTo>
                <a:cubicBezTo>
                  <a:pt x="7575" y="6710"/>
                  <a:pt x="79013" y="112543"/>
                  <a:pt x="92771" y="127360"/>
                </a:cubicBezTo>
                <a:cubicBezTo>
                  <a:pt x="106529" y="142177"/>
                  <a:pt x="73192" y="89789"/>
                  <a:pt x="83246" y="89260"/>
                </a:cubicBezTo>
                <a:cubicBezTo>
                  <a:pt x="93300" y="88731"/>
                  <a:pt x="150979" y="118364"/>
                  <a:pt x="153096" y="124185"/>
                </a:cubicBezTo>
                <a:cubicBezTo>
                  <a:pt x="155213" y="130006"/>
                  <a:pt x="112879" y="130006"/>
                  <a:pt x="95946" y="124185"/>
                </a:cubicBezTo>
                <a:cubicBezTo>
                  <a:pt x="79013" y="118364"/>
                  <a:pt x="63138" y="105135"/>
                  <a:pt x="51496" y="89260"/>
                </a:cubicBezTo>
                <a:cubicBezTo>
                  <a:pt x="39854" y="73385"/>
                  <a:pt x="-6183" y="-5990"/>
                  <a:pt x="696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286798-FA26-4A3C-7897-673C4038C7A5}"/>
              </a:ext>
            </a:extLst>
          </p:cNvPr>
          <p:cNvSpPr/>
          <p:nvPr/>
        </p:nvSpPr>
        <p:spPr>
          <a:xfrm>
            <a:off x="4564349" y="4900668"/>
            <a:ext cx="397089" cy="274721"/>
          </a:xfrm>
          <a:custGeom>
            <a:avLst/>
            <a:gdLst>
              <a:gd name="connsiteX0" fmla="*/ 395001 w 397089"/>
              <a:gd name="connsiteY0" fmla="*/ 1532 h 274721"/>
              <a:gd name="connsiteX1" fmla="*/ 10826 w 397089"/>
              <a:gd name="connsiteY1" fmla="*/ 268232 h 274721"/>
              <a:gd name="connsiteX2" fmla="*/ 125126 w 397089"/>
              <a:gd name="connsiteY2" fmla="*/ 188857 h 274721"/>
              <a:gd name="connsiteX3" fmla="*/ 328326 w 397089"/>
              <a:gd name="connsiteY3" fmla="*/ 147582 h 274721"/>
              <a:gd name="connsiteX4" fmla="*/ 172751 w 397089"/>
              <a:gd name="connsiteY4" fmla="*/ 157107 h 274721"/>
              <a:gd name="connsiteX5" fmla="*/ 395001 w 397089"/>
              <a:gd name="connsiteY5" fmla="*/ 1532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89" h="274721">
                <a:moveTo>
                  <a:pt x="395001" y="1532"/>
                </a:moveTo>
                <a:lnTo>
                  <a:pt x="10826" y="268232"/>
                </a:lnTo>
                <a:cubicBezTo>
                  <a:pt x="-34153" y="299453"/>
                  <a:pt x="72209" y="208965"/>
                  <a:pt x="125126" y="188857"/>
                </a:cubicBezTo>
                <a:cubicBezTo>
                  <a:pt x="178043" y="168749"/>
                  <a:pt x="320389" y="152874"/>
                  <a:pt x="328326" y="147582"/>
                </a:cubicBezTo>
                <a:cubicBezTo>
                  <a:pt x="336263" y="142290"/>
                  <a:pt x="166930" y="176157"/>
                  <a:pt x="172751" y="157107"/>
                </a:cubicBezTo>
                <a:cubicBezTo>
                  <a:pt x="178572" y="138057"/>
                  <a:pt x="421988" y="-16989"/>
                  <a:pt x="39500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3D86D1E-B5C2-ECD4-49A1-774301226079}"/>
              </a:ext>
            </a:extLst>
          </p:cNvPr>
          <p:cNvSpPr/>
          <p:nvPr/>
        </p:nvSpPr>
        <p:spPr>
          <a:xfrm>
            <a:off x="3944724" y="5010390"/>
            <a:ext cx="113871" cy="364994"/>
          </a:xfrm>
          <a:custGeom>
            <a:avLst/>
            <a:gdLst>
              <a:gd name="connsiteX0" fmla="*/ 112926 w 113871"/>
              <a:gd name="connsiteY0" fmla="*/ 6110 h 364994"/>
              <a:gd name="connsiteX1" fmla="*/ 27201 w 113871"/>
              <a:gd name="connsiteY1" fmla="*/ 285510 h 364994"/>
              <a:gd name="connsiteX2" fmla="*/ 1801 w 113871"/>
              <a:gd name="connsiteY2" fmla="*/ 355360 h 364994"/>
              <a:gd name="connsiteX3" fmla="*/ 68476 w 113871"/>
              <a:gd name="connsiteY3" fmla="*/ 110885 h 364994"/>
              <a:gd name="connsiteX4" fmla="*/ 112926 w 113871"/>
              <a:gd name="connsiteY4" fmla="*/ 6110 h 3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1" h="364994">
                <a:moveTo>
                  <a:pt x="112926" y="6110"/>
                </a:moveTo>
                <a:cubicBezTo>
                  <a:pt x="106047" y="35214"/>
                  <a:pt x="45722" y="227302"/>
                  <a:pt x="27201" y="285510"/>
                </a:cubicBezTo>
                <a:cubicBezTo>
                  <a:pt x="8680" y="343718"/>
                  <a:pt x="-5078" y="384464"/>
                  <a:pt x="1801" y="355360"/>
                </a:cubicBezTo>
                <a:cubicBezTo>
                  <a:pt x="8680" y="326256"/>
                  <a:pt x="49426" y="163273"/>
                  <a:pt x="68476" y="110885"/>
                </a:cubicBezTo>
                <a:cubicBezTo>
                  <a:pt x="87526" y="58498"/>
                  <a:pt x="119805" y="-22994"/>
                  <a:pt x="112926" y="6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0864AA6-2E78-C86C-EBCF-6D90C038ABA6}"/>
              </a:ext>
            </a:extLst>
          </p:cNvPr>
          <p:cNvSpPr/>
          <p:nvPr/>
        </p:nvSpPr>
        <p:spPr>
          <a:xfrm>
            <a:off x="4740772" y="5235343"/>
            <a:ext cx="98754" cy="214503"/>
          </a:xfrm>
          <a:custGeom>
            <a:avLst/>
            <a:gdLst>
              <a:gd name="connsiteX0" fmla="*/ 97928 w 98754"/>
              <a:gd name="connsiteY0" fmla="*/ 3407 h 214503"/>
              <a:gd name="connsiteX1" fmla="*/ 2678 w 98754"/>
              <a:gd name="connsiteY1" fmla="*/ 209782 h 214503"/>
              <a:gd name="connsiteX2" fmla="*/ 28078 w 98754"/>
              <a:gd name="connsiteY2" fmla="*/ 143107 h 214503"/>
              <a:gd name="connsiteX3" fmla="*/ 47128 w 98754"/>
              <a:gd name="connsiteY3" fmla="*/ 85957 h 214503"/>
              <a:gd name="connsiteX4" fmla="*/ 97928 w 98754"/>
              <a:gd name="connsiteY4" fmla="*/ 3407 h 2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214503">
                <a:moveTo>
                  <a:pt x="97928" y="3407"/>
                </a:moveTo>
                <a:cubicBezTo>
                  <a:pt x="90520" y="24044"/>
                  <a:pt x="14320" y="186499"/>
                  <a:pt x="2678" y="209782"/>
                </a:cubicBezTo>
                <a:cubicBezTo>
                  <a:pt x="-8964" y="233065"/>
                  <a:pt x="20670" y="163744"/>
                  <a:pt x="28078" y="143107"/>
                </a:cubicBezTo>
                <a:cubicBezTo>
                  <a:pt x="35486" y="122470"/>
                  <a:pt x="33370" y="110299"/>
                  <a:pt x="47128" y="85957"/>
                </a:cubicBezTo>
                <a:cubicBezTo>
                  <a:pt x="60886" y="61615"/>
                  <a:pt x="105336" y="-17230"/>
                  <a:pt x="97928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C0C19A9-69E6-2A0A-3B32-C25DB783FCF0}"/>
              </a:ext>
            </a:extLst>
          </p:cNvPr>
          <p:cNvSpPr/>
          <p:nvPr/>
        </p:nvSpPr>
        <p:spPr>
          <a:xfrm>
            <a:off x="4534035" y="4965085"/>
            <a:ext cx="444384" cy="225265"/>
          </a:xfrm>
          <a:custGeom>
            <a:avLst/>
            <a:gdLst>
              <a:gd name="connsiteX0" fmla="*/ 3040 w 444384"/>
              <a:gd name="connsiteY0" fmla="*/ 222865 h 225265"/>
              <a:gd name="connsiteX1" fmla="*/ 317365 w 444384"/>
              <a:gd name="connsiteY1" fmla="*/ 95865 h 225265"/>
              <a:gd name="connsiteX2" fmla="*/ 295140 w 444384"/>
              <a:gd name="connsiteY2" fmla="*/ 127615 h 225265"/>
              <a:gd name="connsiteX3" fmla="*/ 444365 w 444384"/>
              <a:gd name="connsiteY3" fmla="*/ 615 h 225265"/>
              <a:gd name="connsiteX4" fmla="*/ 304665 w 444384"/>
              <a:gd name="connsiteY4" fmla="*/ 83165 h 225265"/>
              <a:gd name="connsiteX5" fmla="*/ 164965 w 444384"/>
              <a:gd name="connsiteY5" fmla="*/ 172065 h 225265"/>
              <a:gd name="connsiteX6" fmla="*/ 3040 w 444384"/>
              <a:gd name="connsiteY6" fmla="*/ 222865 h 2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84" h="225265">
                <a:moveTo>
                  <a:pt x="3040" y="222865"/>
                </a:moveTo>
                <a:cubicBezTo>
                  <a:pt x="28440" y="210165"/>
                  <a:pt x="268682" y="111740"/>
                  <a:pt x="317365" y="95865"/>
                </a:cubicBezTo>
                <a:cubicBezTo>
                  <a:pt x="366048" y="79990"/>
                  <a:pt x="273973" y="143490"/>
                  <a:pt x="295140" y="127615"/>
                </a:cubicBezTo>
                <a:cubicBezTo>
                  <a:pt x="316307" y="111740"/>
                  <a:pt x="442778" y="8023"/>
                  <a:pt x="444365" y="615"/>
                </a:cubicBezTo>
                <a:cubicBezTo>
                  <a:pt x="445952" y="-6793"/>
                  <a:pt x="351232" y="54590"/>
                  <a:pt x="304665" y="83165"/>
                </a:cubicBezTo>
                <a:cubicBezTo>
                  <a:pt x="258098" y="111740"/>
                  <a:pt x="211532" y="149311"/>
                  <a:pt x="164965" y="172065"/>
                </a:cubicBezTo>
                <a:cubicBezTo>
                  <a:pt x="118398" y="194819"/>
                  <a:pt x="-22360" y="235565"/>
                  <a:pt x="3040" y="22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1DC37F4-5860-0D4F-0A76-B45C0CD87693}"/>
              </a:ext>
            </a:extLst>
          </p:cNvPr>
          <p:cNvSpPr/>
          <p:nvPr/>
        </p:nvSpPr>
        <p:spPr>
          <a:xfrm>
            <a:off x="1574790" y="5041859"/>
            <a:ext cx="1062212" cy="63797"/>
          </a:xfrm>
          <a:custGeom>
            <a:avLst/>
            <a:gdLst>
              <a:gd name="connsiteX0" fmla="*/ 10 w 1062212"/>
              <a:gd name="connsiteY0" fmla="*/ 31791 h 63797"/>
              <a:gd name="connsiteX1" fmla="*/ 508010 w 1062212"/>
              <a:gd name="connsiteY1" fmla="*/ 41 h 63797"/>
              <a:gd name="connsiteX2" fmla="*/ 1060460 w 1062212"/>
              <a:gd name="connsiteY2" fmla="*/ 25441 h 63797"/>
              <a:gd name="connsiteX3" fmla="*/ 695335 w 1062212"/>
              <a:gd name="connsiteY3" fmla="*/ 41316 h 63797"/>
              <a:gd name="connsiteX4" fmla="*/ 288935 w 1062212"/>
              <a:gd name="connsiteY4" fmla="*/ 63541 h 63797"/>
              <a:gd name="connsiteX5" fmla="*/ 520710 w 1062212"/>
              <a:gd name="connsiteY5" fmla="*/ 25441 h 63797"/>
              <a:gd name="connsiteX6" fmla="*/ 10 w 1062212"/>
              <a:gd name="connsiteY6" fmla="*/ 31791 h 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12" h="63797">
                <a:moveTo>
                  <a:pt x="10" y="31791"/>
                </a:moveTo>
                <a:cubicBezTo>
                  <a:pt x="-2107" y="27558"/>
                  <a:pt x="331268" y="1099"/>
                  <a:pt x="508010" y="41"/>
                </a:cubicBezTo>
                <a:cubicBezTo>
                  <a:pt x="684752" y="-1017"/>
                  <a:pt x="1029239" y="18562"/>
                  <a:pt x="1060460" y="25441"/>
                </a:cubicBezTo>
                <a:cubicBezTo>
                  <a:pt x="1091681" y="32320"/>
                  <a:pt x="695335" y="41316"/>
                  <a:pt x="695335" y="41316"/>
                </a:cubicBezTo>
                <a:cubicBezTo>
                  <a:pt x="566748" y="47666"/>
                  <a:pt x="318039" y="66187"/>
                  <a:pt x="288935" y="63541"/>
                </a:cubicBezTo>
                <a:cubicBezTo>
                  <a:pt x="259831" y="60895"/>
                  <a:pt x="562514" y="32320"/>
                  <a:pt x="520710" y="25441"/>
                </a:cubicBezTo>
                <a:cubicBezTo>
                  <a:pt x="478906" y="18562"/>
                  <a:pt x="2127" y="36024"/>
                  <a:pt x="10" y="3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BBAB4E-E7BD-7453-8274-934FC3FC852B}"/>
              </a:ext>
            </a:extLst>
          </p:cNvPr>
          <p:cNvSpPr/>
          <p:nvPr/>
        </p:nvSpPr>
        <p:spPr>
          <a:xfrm>
            <a:off x="1431912" y="5019666"/>
            <a:ext cx="506294" cy="47674"/>
          </a:xfrm>
          <a:custGeom>
            <a:avLst/>
            <a:gdLst>
              <a:gd name="connsiteX0" fmla="*/ 13 w 506294"/>
              <a:gd name="connsiteY0" fmla="*/ 25409 h 47674"/>
              <a:gd name="connsiteX1" fmla="*/ 295288 w 506294"/>
              <a:gd name="connsiteY1" fmla="*/ 22234 h 47674"/>
              <a:gd name="connsiteX2" fmla="*/ 504838 w 506294"/>
              <a:gd name="connsiteY2" fmla="*/ 47634 h 47674"/>
              <a:gd name="connsiteX3" fmla="*/ 393713 w 506294"/>
              <a:gd name="connsiteY3" fmla="*/ 28584 h 47674"/>
              <a:gd name="connsiteX4" fmla="*/ 228613 w 506294"/>
              <a:gd name="connsiteY4" fmla="*/ 9 h 47674"/>
              <a:gd name="connsiteX5" fmla="*/ 282588 w 506294"/>
              <a:gd name="connsiteY5" fmla="*/ 25409 h 47674"/>
              <a:gd name="connsiteX6" fmla="*/ 13 w 506294"/>
              <a:gd name="connsiteY6" fmla="*/ 25409 h 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294" h="47674">
                <a:moveTo>
                  <a:pt x="13" y="25409"/>
                </a:moveTo>
                <a:cubicBezTo>
                  <a:pt x="2130" y="24880"/>
                  <a:pt x="211151" y="18530"/>
                  <a:pt x="295288" y="22234"/>
                </a:cubicBezTo>
                <a:cubicBezTo>
                  <a:pt x="379425" y="25938"/>
                  <a:pt x="488434" y="46576"/>
                  <a:pt x="504838" y="47634"/>
                </a:cubicBezTo>
                <a:cubicBezTo>
                  <a:pt x="521242" y="48692"/>
                  <a:pt x="393713" y="28584"/>
                  <a:pt x="393713" y="28584"/>
                </a:cubicBezTo>
                <a:cubicBezTo>
                  <a:pt x="347676" y="20647"/>
                  <a:pt x="247134" y="538"/>
                  <a:pt x="228613" y="9"/>
                </a:cubicBezTo>
                <a:cubicBezTo>
                  <a:pt x="210092" y="-520"/>
                  <a:pt x="315925" y="22234"/>
                  <a:pt x="282588" y="25409"/>
                </a:cubicBezTo>
                <a:cubicBezTo>
                  <a:pt x="249251" y="28584"/>
                  <a:pt x="-2104" y="25938"/>
                  <a:pt x="13" y="2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D868021-FDA1-F1FF-63CE-5ABD1B18AED7}"/>
              </a:ext>
            </a:extLst>
          </p:cNvPr>
          <p:cNvSpPr/>
          <p:nvPr/>
        </p:nvSpPr>
        <p:spPr>
          <a:xfrm>
            <a:off x="985716" y="3946806"/>
            <a:ext cx="347581" cy="616346"/>
          </a:xfrm>
          <a:custGeom>
            <a:avLst/>
            <a:gdLst>
              <a:gd name="connsiteX0" fmla="*/ 1709 w 347581"/>
              <a:gd name="connsiteY0" fmla="*/ 2894 h 616346"/>
              <a:gd name="connsiteX1" fmla="*/ 325559 w 347581"/>
              <a:gd name="connsiteY1" fmla="*/ 577569 h 616346"/>
              <a:gd name="connsiteX2" fmla="*/ 300159 w 347581"/>
              <a:gd name="connsiteY2" fmla="*/ 536294 h 616346"/>
              <a:gd name="connsiteX3" fmla="*/ 150934 w 347581"/>
              <a:gd name="connsiteY3" fmla="*/ 310869 h 616346"/>
              <a:gd name="connsiteX4" fmla="*/ 195384 w 347581"/>
              <a:gd name="connsiteY4" fmla="*/ 352144 h 616346"/>
              <a:gd name="connsiteX5" fmla="*/ 1709 w 347581"/>
              <a:gd name="connsiteY5" fmla="*/ 2894 h 61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81" h="616346">
                <a:moveTo>
                  <a:pt x="1709" y="2894"/>
                </a:moveTo>
                <a:cubicBezTo>
                  <a:pt x="23405" y="40465"/>
                  <a:pt x="275817" y="488669"/>
                  <a:pt x="325559" y="577569"/>
                </a:cubicBezTo>
                <a:cubicBezTo>
                  <a:pt x="375301" y="666469"/>
                  <a:pt x="329263" y="580744"/>
                  <a:pt x="300159" y="536294"/>
                </a:cubicBezTo>
                <a:cubicBezTo>
                  <a:pt x="271055" y="491844"/>
                  <a:pt x="168397" y="341561"/>
                  <a:pt x="150934" y="310869"/>
                </a:cubicBezTo>
                <a:cubicBezTo>
                  <a:pt x="133472" y="280177"/>
                  <a:pt x="219197" y="399240"/>
                  <a:pt x="195384" y="352144"/>
                </a:cubicBezTo>
                <a:cubicBezTo>
                  <a:pt x="171571" y="305048"/>
                  <a:pt x="-19987" y="-34677"/>
                  <a:pt x="1709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3FE97CB-8C01-81B1-3E75-924007F73E81}"/>
              </a:ext>
            </a:extLst>
          </p:cNvPr>
          <p:cNvSpPr/>
          <p:nvPr/>
        </p:nvSpPr>
        <p:spPr>
          <a:xfrm>
            <a:off x="817463" y="3569106"/>
            <a:ext cx="398678" cy="748939"/>
          </a:xfrm>
          <a:custGeom>
            <a:avLst/>
            <a:gdLst>
              <a:gd name="connsiteX0" fmla="*/ 8037 w 398678"/>
              <a:gd name="connsiteY0" fmla="*/ 15469 h 748939"/>
              <a:gd name="connsiteX1" fmla="*/ 201712 w 398678"/>
              <a:gd name="connsiteY1" fmla="*/ 437744 h 748939"/>
              <a:gd name="connsiteX2" fmla="*/ 204887 w 398678"/>
              <a:gd name="connsiteY2" fmla="*/ 415519 h 748939"/>
              <a:gd name="connsiteX3" fmla="*/ 335062 w 398678"/>
              <a:gd name="connsiteY3" fmla="*/ 634594 h 748939"/>
              <a:gd name="connsiteX4" fmla="*/ 328712 w 398678"/>
              <a:gd name="connsiteY4" fmla="*/ 609194 h 748939"/>
              <a:gd name="connsiteX5" fmla="*/ 398562 w 398678"/>
              <a:gd name="connsiteY5" fmla="*/ 748894 h 748939"/>
              <a:gd name="connsiteX6" fmla="*/ 309662 w 398678"/>
              <a:gd name="connsiteY6" fmla="*/ 618719 h 748939"/>
              <a:gd name="connsiteX7" fmla="*/ 65187 w 398678"/>
              <a:gd name="connsiteY7" fmla="*/ 199619 h 748939"/>
              <a:gd name="connsiteX8" fmla="*/ 96937 w 398678"/>
              <a:gd name="connsiteY8" fmla="*/ 263119 h 748939"/>
              <a:gd name="connsiteX9" fmla="*/ 42962 w 398678"/>
              <a:gd name="connsiteY9" fmla="*/ 107544 h 748939"/>
              <a:gd name="connsiteX10" fmla="*/ 8037 w 398678"/>
              <a:gd name="connsiteY10" fmla="*/ 15469 h 7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78" h="748939">
                <a:moveTo>
                  <a:pt x="8037" y="15469"/>
                </a:moveTo>
                <a:cubicBezTo>
                  <a:pt x="34495" y="70502"/>
                  <a:pt x="168904" y="371069"/>
                  <a:pt x="201712" y="437744"/>
                </a:cubicBezTo>
                <a:cubicBezTo>
                  <a:pt x="234520" y="504419"/>
                  <a:pt x="182662" y="382711"/>
                  <a:pt x="204887" y="415519"/>
                </a:cubicBezTo>
                <a:cubicBezTo>
                  <a:pt x="227112" y="448327"/>
                  <a:pt x="314425" y="602315"/>
                  <a:pt x="335062" y="634594"/>
                </a:cubicBezTo>
                <a:cubicBezTo>
                  <a:pt x="355700" y="666873"/>
                  <a:pt x="318129" y="590144"/>
                  <a:pt x="328712" y="609194"/>
                </a:cubicBezTo>
                <a:cubicBezTo>
                  <a:pt x="339295" y="628244"/>
                  <a:pt x="401737" y="747307"/>
                  <a:pt x="398562" y="748894"/>
                </a:cubicBezTo>
                <a:cubicBezTo>
                  <a:pt x="395387" y="750481"/>
                  <a:pt x="365224" y="710265"/>
                  <a:pt x="309662" y="618719"/>
                </a:cubicBezTo>
                <a:cubicBezTo>
                  <a:pt x="254100" y="527173"/>
                  <a:pt x="100641" y="258886"/>
                  <a:pt x="65187" y="199619"/>
                </a:cubicBezTo>
                <a:cubicBezTo>
                  <a:pt x="29733" y="140352"/>
                  <a:pt x="100641" y="278465"/>
                  <a:pt x="96937" y="263119"/>
                </a:cubicBezTo>
                <a:cubicBezTo>
                  <a:pt x="93233" y="247773"/>
                  <a:pt x="58308" y="148290"/>
                  <a:pt x="42962" y="107544"/>
                </a:cubicBezTo>
                <a:cubicBezTo>
                  <a:pt x="27616" y="66798"/>
                  <a:pt x="-18421" y="-39564"/>
                  <a:pt x="8037" y="1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F975BF0-D4BA-0E3D-E3EF-D330DE5F1376}"/>
              </a:ext>
            </a:extLst>
          </p:cNvPr>
          <p:cNvSpPr/>
          <p:nvPr/>
        </p:nvSpPr>
        <p:spPr>
          <a:xfrm>
            <a:off x="739638" y="3247382"/>
            <a:ext cx="35141" cy="270903"/>
          </a:xfrm>
          <a:custGeom>
            <a:avLst/>
            <a:gdLst>
              <a:gd name="connsiteX0" fmla="*/ 35062 w 35141"/>
              <a:gd name="connsiteY0" fmla="*/ 643 h 270903"/>
              <a:gd name="connsiteX1" fmla="*/ 9662 w 35141"/>
              <a:gd name="connsiteY1" fmla="*/ 153043 h 270903"/>
              <a:gd name="connsiteX2" fmla="*/ 9662 w 35141"/>
              <a:gd name="connsiteY2" fmla="*/ 267343 h 270903"/>
              <a:gd name="connsiteX3" fmla="*/ 12837 w 35141"/>
              <a:gd name="connsiteY3" fmla="*/ 229243 h 270903"/>
              <a:gd name="connsiteX4" fmla="*/ 137 w 35141"/>
              <a:gd name="connsiteY4" fmla="*/ 102243 h 270903"/>
              <a:gd name="connsiteX5" fmla="*/ 35062 w 35141"/>
              <a:gd name="connsiteY5" fmla="*/ 643 h 2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1" h="270903">
                <a:moveTo>
                  <a:pt x="35062" y="643"/>
                </a:moveTo>
                <a:cubicBezTo>
                  <a:pt x="36649" y="9110"/>
                  <a:pt x="13895" y="108593"/>
                  <a:pt x="9662" y="153043"/>
                </a:cubicBezTo>
                <a:cubicBezTo>
                  <a:pt x="5429" y="197493"/>
                  <a:pt x="9133" y="254643"/>
                  <a:pt x="9662" y="267343"/>
                </a:cubicBezTo>
                <a:cubicBezTo>
                  <a:pt x="10191" y="280043"/>
                  <a:pt x="14424" y="256760"/>
                  <a:pt x="12837" y="229243"/>
                </a:cubicBezTo>
                <a:cubicBezTo>
                  <a:pt x="11250" y="201726"/>
                  <a:pt x="-1451" y="135051"/>
                  <a:pt x="137" y="102243"/>
                </a:cubicBezTo>
                <a:cubicBezTo>
                  <a:pt x="1724" y="69435"/>
                  <a:pt x="33475" y="-7824"/>
                  <a:pt x="3506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32970C6-DC2D-5640-A81D-C6EF20955563}"/>
              </a:ext>
            </a:extLst>
          </p:cNvPr>
          <p:cNvSpPr/>
          <p:nvPr/>
        </p:nvSpPr>
        <p:spPr>
          <a:xfrm>
            <a:off x="755063" y="3325625"/>
            <a:ext cx="104289" cy="320674"/>
          </a:xfrm>
          <a:custGeom>
            <a:avLst/>
            <a:gdLst>
              <a:gd name="connsiteX0" fmla="*/ 6937 w 104289"/>
              <a:gd name="connsiteY0" fmla="*/ 1775 h 320674"/>
              <a:gd name="connsiteX1" fmla="*/ 99012 w 104289"/>
              <a:gd name="connsiteY1" fmla="*/ 303400 h 320674"/>
              <a:gd name="connsiteX2" fmla="*/ 83137 w 104289"/>
              <a:gd name="connsiteY2" fmla="*/ 262125 h 320674"/>
              <a:gd name="connsiteX3" fmla="*/ 587 w 104289"/>
              <a:gd name="connsiteY3" fmla="*/ 81150 h 320674"/>
              <a:gd name="connsiteX4" fmla="*/ 45037 w 104289"/>
              <a:gd name="connsiteY4" fmla="*/ 173225 h 320674"/>
              <a:gd name="connsiteX5" fmla="*/ 6937 w 104289"/>
              <a:gd name="connsiteY5" fmla="*/ 1775 h 3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89" h="320674">
                <a:moveTo>
                  <a:pt x="6937" y="1775"/>
                </a:moveTo>
                <a:cubicBezTo>
                  <a:pt x="15933" y="23471"/>
                  <a:pt x="86312" y="260008"/>
                  <a:pt x="99012" y="303400"/>
                </a:cubicBezTo>
                <a:cubicBezTo>
                  <a:pt x="111712" y="346792"/>
                  <a:pt x="99541" y="299167"/>
                  <a:pt x="83137" y="262125"/>
                </a:cubicBezTo>
                <a:cubicBezTo>
                  <a:pt x="66733" y="225083"/>
                  <a:pt x="6937" y="95967"/>
                  <a:pt x="587" y="81150"/>
                </a:cubicBezTo>
                <a:cubicBezTo>
                  <a:pt x="-5763" y="66333"/>
                  <a:pt x="41333" y="182221"/>
                  <a:pt x="45037" y="173225"/>
                </a:cubicBezTo>
                <a:cubicBezTo>
                  <a:pt x="48741" y="164229"/>
                  <a:pt x="-2059" y="-19921"/>
                  <a:pt x="693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1931B14-FF71-8D51-5932-2DA3E4E987A7}"/>
              </a:ext>
            </a:extLst>
          </p:cNvPr>
          <p:cNvSpPr/>
          <p:nvPr/>
        </p:nvSpPr>
        <p:spPr>
          <a:xfrm>
            <a:off x="730113" y="2974670"/>
            <a:ext cx="77750" cy="385622"/>
          </a:xfrm>
          <a:custGeom>
            <a:avLst/>
            <a:gdLst>
              <a:gd name="connsiteX0" fmla="*/ 137 w 77750"/>
              <a:gd name="connsiteY0" fmla="*/ 305 h 385622"/>
              <a:gd name="connsiteX1" fmla="*/ 76337 w 77750"/>
              <a:gd name="connsiteY1" fmla="*/ 225730 h 385622"/>
              <a:gd name="connsiteX2" fmla="*/ 50937 w 77750"/>
              <a:gd name="connsiteY2" fmla="*/ 381305 h 385622"/>
              <a:gd name="connsiteX3" fmla="*/ 66812 w 77750"/>
              <a:gd name="connsiteY3" fmla="*/ 327330 h 385622"/>
              <a:gd name="connsiteX4" fmla="*/ 44587 w 77750"/>
              <a:gd name="connsiteY4" fmla="*/ 171755 h 385622"/>
              <a:gd name="connsiteX5" fmla="*/ 57287 w 77750"/>
              <a:gd name="connsiteY5" fmla="*/ 232080 h 385622"/>
              <a:gd name="connsiteX6" fmla="*/ 57287 w 77750"/>
              <a:gd name="connsiteY6" fmla="*/ 178105 h 385622"/>
              <a:gd name="connsiteX7" fmla="*/ 137 w 77750"/>
              <a:gd name="connsiteY7" fmla="*/ 305 h 3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0" h="385622">
                <a:moveTo>
                  <a:pt x="137" y="305"/>
                </a:moveTo>
                <a:cubicBezTo>
                  <a:pt x="3312" y="8243"/>
                  <a:pt x="67870" y="162230"/>
                  <a:pt x="76337" y="225730"/>
                </a:cubicBezTo>
                <a:cubicBezTo>
                  <a:pt x="84804" y="289230"/>
                  <a:pt x="52525" y="364372"/>
                  <a:pt x="50937" y="381305"/>
                </a:cubicBezTo>
                <a:cubicBezTo>
                  <a:pt x="49350" y="398238"/>
                  <a:pt x="67870" y="362255"/>
                  <a:pt x="66812" y="327330"/>
                </a:cubicBezTo>
                <a:cubicBezTo>
                  <a:pt x="65754" y="292405"/>
                  <a:pt x="46175" y="187630"/>
                  <a:pt x="44587" y="171755"/>
                </a:cubicBezTo>
                <a:cubicBezTo>
                  <a:pt x="43000" y="155880"/>
                  <a:pt x="55170" y="231022"/>
                  <a:pt x="57287" y="232080"/>
                </a:cubicBezTo>
                <a:cubicBezTo>
                  <a:pt x="59404" y="233138"/>
                  <a:pt x="64695" y="214617"/>
                  <a:pt x="57287" y="178105"/>
                </a:cubicBezTo>
                <a:cubicBezTo>
                  <a:pt x="49879" y="141593"/>
                  <a:pt x="-3038" y="-7633"/>
                  <a:pt x="137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C1F05AD-1E31-C3AC-FE12-BFE0575D386A}"/>
              </a:ext>
            </a:extLst>
          </p:cNvPr>
          <p:cNvSpPr/>
          <p:nvPr/>
        </p:nvSpPr>
        <p:spPr>
          <a:xfrm>
            <a:off x="767581" y="3672926"/>
            <a:ext cx="16663" cy="327567"/>
          </a:xfrm>
          <a:custGeom>
            <a:avLst/>
            <a:gdLst>
              <a:gd name="connsiteX0" fmla="*/ 16644 w 16663"/>
              <a:gd name="connsiteY0" fmla="*/ 3724 h 327567"/>
              <a:gd name="connsiteX1" fmla="*/ 3944 w 16663"/>
              <a:gd name="connsiteY1" fmla="*/ 324399 h 327567"/>
              <a:gd name="connsiteX2" fmla="*/ 769 w 16663"/>
              <a:gd name="connsiteY2" fmla="*/ 159299 h 327567"/>
              <a:gd name="connsiteX3" fmla="*/ 16644 w 16663"/>
              <a:gd name="connsiteY3" fmla="*/ 3724 h 3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27567">
                <a:moveTo>
                  <a:pt x="16644" y="3724"/>
                </a:moveTo>
                <a:cubicBezTo>
                  <a:pt x="17173" y="31241"/>
                  <a:pt x="6590" y="298470"/>
                  <a:pt x="3944" y="324399"/>
                </a:cubicBezTo>
                <a:cubicBezTo>
                  <a:pt x="1298" y="350328"/>
                  <a:pt x="-1348" y="210099"/>
                  <a:pt x="769" y="159299"/>
                </a:cubicBezTo>
                <a:cubicBezTo>
                  <a:pt x="2886" y="108499"/>
                  <a:pt x="16115" y="-23793"/>
                  <a:pt x="16644" y="3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A88A4A8-44C3-FB0B-2658-49FC4CBACF98}"/>
              </a:ext>
            </a:extLst>
          </p:cNvPr>
          <p:cNvSpPr/>
          <p:nvPr/>
        </p:nvSpPr>
        <p:spPr>
          <a:xfrm>
            <a:off x="714099" y="4135712"/>
            <a:ext cx="27263" cy="387179"/>
          </a:xfrm>
          <a:custGeom>
            <a:avLst/>
            <a:gdLst>
              <a:gd name="connsiteX0" fmla="*/ 12976 w 27263"/>
              <a:gd name="connsiteY0" fmla="*/ 1313 h 387179"/>
              <a:gd name="connsiteX1" fmla="*/ 25676 w 27263"/>
              <a:gd name="connsiteY1" fmla="*/ 379138 h 387179"/>
              <a:gd name="connsiteX2" fmla="*/ 25676 w 27263"/>
              <a:gd name="connsiteY2" fmla="*/ 245788 h 387179"/>
              <a:gd name="connsiteX3" fmla="*/ 12976 w 27263"/>
              <a:gd name="connsiteY3" fmla="*/ 83863 h 387179"/>
              <a:gd name="connsiteX4" fmla="*/ 276 w 27263"/>
              <a:gd name="connsiteY4" fmla="*/ 248963 h 387179"/>
              <a:gd name="connsiteX5" fmla="*/ 12976 w 27263"/>
              <a:gd name="connsiteY5" fmla="*/ 1313 h 3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3" h="387179">
                <a:moveTo>
                  <a:pt x="12976" y="1313"/>
                </a:moveTo>
                <a:cubicBezTo>
                  <a:pt x="17209" y="23009"/>
                  <a:pt x="23559" y="338392"/>
                  <a:pt x="25676" y="379138"/>
                </a:cubicBezTo>
                <a:cubicBezTo>
                  <a:pt x="27793" y="419884"/>
                  <a:pt x="27793" y="295000"/>
                  <a:pt x="25676" y="245788"/>
                </a:cubicBezTo>
                <a:cubicBezTo>
                  <a:pt x="23559" y="196576"/>
                  <a:pt x="17209" y="83334"/>
                  <a:pt x="12976" y="83863"/>
                </a:cubicBezTo>
                <a:cubicBezTo>
                  <a:pt x="8743" y="84392"/>
                  <a:pt x="2393" y="264309"/>
                  <a:pt x="276" y="248963"/>
                </a:cubicBezTo>
                <a:cubicBezTo>
                  <a:pt x="-1841" y="233617"/>
                  <a:pt x="8743" y="-20383"/>
                  <a:pt x="12976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4A16241-AA35-7A12-BD6F-841381CEF9C8}"/>
              </a:ext>
            </a:extLst>
          </p:cNvPr>
          <p:cNvSpPr/>
          <p:nvPr/>
        </p:nvSpPr>
        <p:spPr>
          <a:xfrm>
            <a:off x="437606" y="3292436"/>
            <a:ext cx="233337" cy="1011310"/>
          </a:xfrm>
          <a:custGeom>
            <a:avLst/>
            <a:gdLst>
              <a:gd name="connsiteX0" fmla="*/ 544 w 233337"/>
              <a:gd name="connsiteY0" fmla="*/ 39 h 1011310"/>
              <a:gd name="connsiteX1" fmla="*/ 22769 w 233337"/>
              <a:gd name="connsiteY1" fmla="*/ 209589 h 1011310"/>
              <a:gd name="connsiteX2" fmla="*/ 98969 w 233337"/>
              <a:gd name="connsiteY2" fmla="*/ 479464 h 1011310"/>
              <a:gd name="connsiteX3" fmla="*/ 98969 w 233337"/>
              <a:gd name="connsiteY3" fmla="*/ 438189 h 1011310"/>
              <a:gd name="connsiteX4" fmla="*/ 229144 w 233337"/>
              <a:gd name="connsiteY4" fmla="*/ 984289 h 1011310"/>
              <a:gd name="connsiteX5" fmla="*/ 187869 w 233337"/>
              <a:gd name="connsiteY5" fmla="*/ 866814 h 1011310"/>
              <a:gd name="connsiteX6" fmla="*/ 54519 w 233337"/>
              <a:gd name="connsiteY6" fmla="*/ 336589 h 1011310"/>
              <a:gd name="connsiteX7" fmla="*/ 10069 w 233337"/>
              <a:gd name="connsiteY7" fmla="*/ 225464 h 1011310"/>
              <a:gd name="connsiteX8" fmla="*/ 544 w 233337"/>
              <a:gd name="connsiteY8" fmla="*/ 39 h 10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37" h="1011310">
                <a:moveTo>
                  <a:pt x="544" y="39"/>
                </a:moveTo>
                <a:cubicBezTo>
                  <a:pt x="2661" y="-2607"/>
                  <a:pt x="6365" y="129685"/>
                  <a:pt x="22769" y="209589"/>
                </a:cubicBezTo>
                <a:cubicBezTo>
                  <a:pt x="39173" y="289493"/>
                  <a:pt x="86269" y="441364"/>
                  <a:pt x="98969" y="479464"/>
                </a:cubicBezTo>
                <a:cubicBezTo>
                  <a:pt x="111669" y="517564"/>
                  <a:pt x="77273" y="354052"/>
                  <a:pt x="98969" y="438189"/>
                </a:cubicBezTo>
                <a:cubicBezTo>
                  <a:pt x="120665" y="522326"/>
                  <a:pt x="214327" y="912852"/>
                  <a:pt x="229144" y="984289"/>
                </a:cubicBezTo>
                <a:cubicBezTo>
                  <a:pt x="243961" y="1055726"/>
                  <a:pt x="216973" y="974764"/>
                  <a:pt x="187869" y="866814"/>
                </a:cubicBezTo>
                <a:cubicBezTo>
                  <a:pt x="158765" y="758864"/>
                  <a:pt x="84152" y="443481"/>
                  <a:pt x="54519" y="336589"/>
                </a:cubicBezTo>
                <a:cubicBezTo>
                  <a:pt x="24886" y="229697"/>
                  <a:pt x="17477" y="286847"/>
                  <a:pt x="10069" y="225464"/>
                </a:cubicBezTo>
                <a:cubicBezTo>
                  <a:pt x="2661" y="164081"/>
                  <a:pt x="-1573" y="2685"/>
                  <a:pt x="54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91B4FD3-EDB7-4579-4409-FCD2D62E6EE2}"/>
              </a:ext>
            </a:extLst>
          </p:cNvPr>
          <p:cNvSpPr/>
          <p:nvPr/>
        </p:nvSpPr>
        <p:spPr>
          <a:xfrm>
            <a:off x="615023" y="4119767"/>
            <a:ext cx="140119" cy="646271"/>
          </a:xfrm>
          <a:custGeom>
            <a:avLst/>
            <a:gdLst>
              <a:gd name="connsiteX0" fmla="*/ 58077 w 140119"/>
              <a:gd name="connsiteY0" fmla="*/ 1383 h 646271"/>
              <a:gd name="connsiteX1" fmla="*/ 93002 w 140119"/>
              <a:gd name="connsiteY1" fmla="*/ 366508 h 646271"/>
              <a:gd name="connsiteX2" fmla="*/ 131102 w 140119"/>
              <a:gd name="connsiteY2" fmla="*/ 626858 h 646271"/>
              <a:gd name="connsiteX3" fmla="*/ 127927 w 140119"/>
              <a:gd name="connsiteY3" fmla="*/ 572883 h 646271"/>
              <a:gd name="connsiteX4" fmla="*/ 927 w 140119"/>
              <a:gd name="connsiteY4" fmla="*/ 141083 h 646271"/>
              <a:gd name="connsiteX5" fmla="*/ 70777 w 140119"/>
              <a:gd name="connsiteY5" fmla="*/ 379208 h 646271"/>
              <a:gd name="connsiteX6" fmla="*/ 77127 w 140119"/>
              <a:gd name="connsiteY6" fmla="*/ 245858 h 646271"/>
              <a:gd name="connsiteX7" fmla="*/ 58077 w 140119"/>
              <a:gd name="connsiteY7" fmla="*/ 1383 h 6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19" h="646271">
                <a:moveTo>
                  <a:pt x="58077" y="1383"/>
                </a:moveTo>
                <a:cubicBezTo>
                  <a:pt x="60723" y="21491"/>
                  <a:pt x="80831" y="262262"/>
                  <a:pt x="93002" y="366508"/>
                </a:cubicBezTo>
                <a:cubicBezTo>
                  <a:pt x="105173" y="470754"/>
                  <a:pt x="125281" y="592462"/>
                  <a:pt x="131102" y="626858"/>
                </a:cubicBezTo>
                <a:cubicBezTo>
                  <a:pt x="136923" y="661254"/>
                  <a:pt x="149623" y="653845"/>
                  <a:pt x="127927" y="572883"/>
                </a:cubicBezTo>
                <a:cubicBezTo>
                  <a:pt x="106231" y="491921"/>
                  <a:pt x="10452" y="173362"/>
                  <a:pt x="927" y="141083"/>
                </a:cubicBezTo>
                <a:cubicBezTo>
                  <a:pt x="-8598" y="108804"/>
                  <a:pt x="58077" y="361746"/>
                  <a:pt x="70777" y="379208"/>
                </a:cubicBezTo>
                <a:cubicBezTo>
                  <a:pt x="83477" y="396671"/>
                  <a:pt x="76598" y="305654"/>
                  <a:pt x="77127" y="245858"/>
                </a:cubicBezTo>
                <a:cubicBezTo>
                  <a:pt x="77656" y="186062"/>
                  <a:pt x="55431" y="-18725"/>
                  <a:pt x="58077" y="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83EDDE-BD82-56A2-DB9C-59E76EF32217}"/>
              </a:ext>
            </a:extLst>
          </p:cNvPr>
          <p:cNvSpPr/>
          <p:nvPr/>
        </p:nvSpPr>
        <p:spPr>
          <a:xfrm>
            <a:off x="420188" y="3358862"/>
            <a:ext cx="204925" cy="898782"/>
          </a:xfrm>
          <a:custGeom>
            <a:avLst/>
            <a:gdLst>
              <a:gd name="connsiteX0" fmla="*/ 2087 w 204925"/>
              <a:gd name="connsiteY0" fmla="*/ 3463 h 898782"/>
              <a:gd name="connsiteX1" fmla="*/ 97337 w 204925"/>
              <a:gd name="connsiteY1" fmla="*/ 403513 h 898782"/>
              <a:gd name="connsiteX2" fmla="*/ 84637 w 204925"/>
              <a:gd name="connsiteY2" fmla="*/ 374938 h 898782"/>
              <a:gd name="connsiteX3" fmla="*/ 202112 w 204925"/>
              <a:gd name="connsiteY3" fmla="*/ 889288 h 898782"/>
              <a:gd name="connsiteX4" fmla="*/ 157662 w 204925"/>
              <a:gd name="connsiteY4" fmla="*/ 673388 h 898782"/>
              <a:gd name="connsiteX5" fmla="*/ 40187 w 204925"/>
              <a:gd name="connsiteY5" fmla="*/ 235238 h 898782"/>
              <a:gd name="connsiteX6" fmla="*/ 2087 w 204925"/>
              <a:gd name="connsiteY6" fmla="*/ 3463 h 8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25" h="898782">
                <a:moveTo>
                  <a:pt x="2087" y="3463"/>
                </a:moveTo>
                <a:cubicBezTo>
                  <a:pt x="11612" y="31509"/>
                  <a:pt x="83579" y="341601"/>
                  <a:pt x="97337" y="403513"/>
                </a:cubicBezTo>
                <a:cubicBezTo>
                  <a:pt x="111095" y="465425"/>
                  <a:pt x="67175" y="293976"/>
                  <a:pt x="84637" y="374938"/>
                </a:cubicBezTo>
                <a:cubicBezTo>
                  <a:pt x="102099" y="455900"/>
                  <a:pt x="189941" y="839546"/>
                  <a:pt x="202112" y="889288"/>
                </a:cubicBezTo>
                <a:cubicBezTo>
                  <a:pt x="214283" y="939030"/>
                  <a:pt x="184650" y="782396"/>
                  <a:pt x="157662" y="673388"/>
                </a:cubicBezTo>
                <a:cubicBezTo>
                  <a:pt x="130675" y="564380"/>
                  <a:pt x="62941" y="346892"/>
                  <a:pt x="40187" y="235238"/>
                </a:cubicBezTo>
                <a:cubicBezTo>
                  <a:pt x="17433" y="123584"/>
                  <a:pt x="-7438" y="-24583"/>
                  <a:pt x="2087" y="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4399D46-4070-EF2E-A353-CFC68ADF2F3A}"/>
              </a:ext>
            </a:extLst>
          </p:cNvPr>
          <p:cNvSpPr/>
          <p:nvPr/>
        </p:nvSpPr>
        <p:spPr>
          <a:xfrm>
            <a:off x="768316" y="4508433"/>
            <a:ext cx="213527" cy="561297"/>
          </a:xfrm>
          <a:custGeom>
            <a:avLst/>
            <a:gdLst>
              <a:gd name="connsiteX0" fmla="*/ 34 w 213527"/>
              <a:gd name="connsiteY0" fmla="*/ 15942 h 561297"/>
              <a:gd name="connsiteX1" fmla="*/ 177834 w 213527"/>
              <a:gd name="connsiteY1" fmla="*/ 412817 h 561297"/>
              <a:gd name="connsiteX2" fmla="*/ 212759 w 213527"/>
              <a:gd name="connsiteY2" fmla="*/ 558867 h 561297"/>
              <a:gd name="connsiteX3" fmla="*/ 200059 w 213527"/>
              <a:gd name="connsiteY3" fmla="*/ 492192 h 561297"/>
              <a:gd name="connsiteX4" fmla="*/ 177834 w 213527"/>
              <a:gd name="connsiteY4" fmla="*/ 339792 h 561297"/>
              <a:gd name="connsiteX5" fmla="*/ 117509 w 213527"/>
              <a:gd name="connsiteY5" fmla="*/ 67 h 561297"/>
              <a:gd name="connsiteX6" fmla="*/ 161959 w 213527"/>
              <a:gd name="connsiteY6" fmla="*/ 308042 h 561297"/>
              <a:gd name="connsiteX7" fmla="*/ 34 w 213527"/>
              <a:gd name="connsiteY7" fmla="*/ 15942 h 56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27" h="561297">
                <a:moveTo>
                  <a:pt x="34" y="15942"/>
                </a:moveTo>
                <a:cubicBezTo>
                  <a:pt x="2680" y="33405"/>
                  <a:pt x="142380" y="322330"/>
                  <a:pt x="177834" y="412817"/>
                </a:cubicBezTo>
                <a:cubicBezTo>
                  <a:pt x="213288" y="503304"/>
                  <a:pt x="209055" y="545638"/>
                  <a:pt x="212759" y="558867"/>
                </a:cubicBezTo>
                <a:cubicBezTo>
                  <a:pt x="216463" y="572096"/>
                  <a:pt x="205880" y="528704"/>
                  <a:pt x="200059" y="492192"/>
                </a:cubicBezTo>
                <a:cubicBezTo>
                  <a:pt x="194238" y="455680"/>
                  <a:pt x="191592" y="421813"/>
                  <a:pt x="177834" y="339792"/>
                </a:cubicBezTo>
                <a:cubicBezTo>
                  <a:pt x="164076" y="257771"/>
                  <a:pt x="120155" y="5359"/>
                  <a:pt x="117509" y="67"/>
                </a:cubicBezTo>
                <a:cubicBezTo>
                  <a:pt x="114863" y="-5225"/>
                  <a:pt x="177834" y="303280"/>
                  <a:pt x="161959" y="308042"/>
                </a:cubicBezTo>
                <a:cubicBezTo>
                  <a:pt x="146084" y="312804"/>
                  <a:pt x="-2612" y="-1521"/>
                  <a:pt x="34" y="1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A57D78C-EECA-CC81-AECF-2E97AACDCAA1}"/>
              </a:ext>
            </a:extLst>
          </p:cNvPr>
          <p:cNvSpPr/>
          <p:nvPr/>
        </p:nvSpPr>
        <p:spPr>
          <a:xfrm>
            <a:off x="522737" y="3444035"/>
            <a:ext cx="146373" cy="702442"/>
          </a:xfrm>
          <a:custGeom>
            <a:avLst/>
            <a:gdLst>
              <a:gd name="connsiteX0" fmla="*/ 17013 w 146373"/>
              <a:gd name="connsiteY0" fmla="*/ 7190 h 702442"/>
              <a:gd name="connsiteX1" fmla="*/ 137663 w 146373"/>
              <a:gd name="connsiteY1" fmla="*/ 654890 h 702442"/>
              <a:gd name="connsiteX2" fmla="*/ 121788 w 146373"/>
              <a:gd name="connsiteY2" fmla="*/ 594565 h 702442"/>
              <a:gd name="connsiteX3" fmla="*/ 1138 w 146373"/>
              <a:gd name="connsiteY3" fmla="*/ 124665 h 702442"/>
              <a:gd name="connsiteX4" fmla="*/ 58288 w 146373"/>
              <a:gd name="connsiteY4" fmla="*/ 296115 h 702442"/>
              <a:gd name="connsiteX5" fmla="*/ 17013 w 146373"/>
              <a:gd name="connsiteY5" fmla="*/ 7190 h 7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73" h="702442">
                <a:moveTo>
                  <a:pt x="17013" y="7190"/>
                </a:moveTo>
                <a:cubicBezTo>
                  <a:pt x="30242" y="66986"/>
                  <a:pt x="120201" y="556994"/>
                  <a:pt x="137663" y="654890"/>
                </a:cubicBezTo>
                <a:cubicBezTo>
                  <a:pt x="155125" y="752786"/>
                  <a:pt x="144542" y="682936"/>
                  <a:pt x="121788" y="594565"/>
                </a:cubicBezTo>
                <a:cubicBezTo>
                  <a:pt x="99034" y="506194"/>
                  <a:pt x="11721" y="174407"/>
                  <a:pt x="1138" y="124665"/>
                </a:cubicBezTo>
                <a:cubicBezTo>
                  <a:pt x="-9445" y="74923"/>
                  <a:pt x="57230" y="312519"/>
                  <a:pt x="58288" y="296115"/>
                </a:cubicBezTo>
                <a:cubicBezTo>
                  <a:pt x="59346" y="279711"/>
                  <a:pt x="3784" y="-52606"/>
                  <a:pt x="17013" y="7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C8182E8-77F6-ABAE-063B-A9CA43AF75B2}"/>
              </a:ext>
            </a:extLst>
          </p:cNvPr>
          <p:cNvSpPr/>
          <p:nvPr/>
        </p:nvSpPr>
        <p:spPr>
          <a:xfrm>
            <a:off x="602859" y="3424629"/>
            <a:ext cx="104806" cy="717910"/>
          </a:xfrm>
          <a:custGeom>
            <a:avLst/>
            <a:gdLst>
              <a:gd name="connsiteX0" fmla="*/ 48016 w 104806"/>
              <a:gd name="connsiteY0" fmla="*/ 4371 h 717910"/>
              <a:gd name="connsiteX1" fmla="*/ 95641 w 104806"/>
              <a:gd name="connsiteY1" fmla="*/ 674296 h 717910"/>
              <a:gd name="connsiteX2" fmla="*/ 95641 w 104806"/>
              <a:gd name="connsiteY2" fmla="*/ 585396 h 717910"/>
              <a:gd name="connsiteX3" fmla="*/ 391 w 104806"/>
              <a:gd name="connsiteY3" fmla="*/ 39296 h 717910"/>
              <a:gd name="connsiteX4" fmla="*/ 60716 w 104806"/>
              <a:gd name="connsiteY4" fmla="*/ 369496 h 717910"/>
              <a:gd name="connsiteX5" fmla="*/ 48016 w 104806"/>
              <a:gd name="connsiteY5" fmla="*/ 4371 h 7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06" h="717910">
                <a:moveTo>
                  <a:pt x="48016" y="4371"/>
                </a:moveTo>
                <a:cubicBezTo>
                  <a:pt x="53837" y="55171"/>
                  <a:pt x="87704" y="577459"/>
                  <a:pt x="95641" y="674296"/>
                </a:cubicBezTo>
                <a:cubicBezTo>
                  <a:pt x="103579" y="771134"/>
                  <a:pt x="111516" y="691229"/>
                  <a:pt x="95641" y="585396"/>
                </a:cubicBezTo>
                <a:cubicBezTo>
                  <a:pt x="79766" y="479563"/>
                  <a:pt x="6212" y="75279"/>
                  <a:pt x="391" y="39296"/>
                </a:cubicBezTo>
                <a:cubicBezTo>
                  <a:pt x="-5430" y="3313"/>
                  <a:pt x="55424" y="376904"/>
                  <a:pt x="60716" y="369496"/>
                </a:cubicBezTo>
                <a:cubicBezTo>
                  <a:pt x="66008" y="362088"/>
                  <a:pt x="42195" y="-46429"/>
                  <a:pt x="48016" y="4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43DAB35-B59C-375D-DE3A-4363CC05A82A}"/>
              </a:ext>
            </a:extLst>
          </p:cNvPr>
          <p:cNvSpPr/>
          <p:nvPr/>
        </p:nvSpPr>
        <p:spPr>
          <a:xfrm>
            <a:off x="712372" y="3441683"/>
            <a:ext cx="52902" cy="470609"/>
          </a:xfrm>
          <a:custGeom>
            <a:avLst/>
            <a:gdLst>
              <a:gd name="connsiteX0" fmla="*/ 52803 w 52902"/>
              <a:gd name="connsiteY0" fmla="*/ 133367 h 470609"/>
              <a:gd name="connsiteX1" fmla="*/ 2003 w 52902"/>
              <a:gd name="connsiteY1" fmla="*/ 457217 h 470609"/>
              <a:gd name="connsiteX2" fmla="*/ 21053 w 52902"/>
              <a:gd name="connsiteY2" fmla="*/ 368317 h 470609"/>
              <a:gd name="connsiteX3" fmla="*/ 2003 w 52902"/>
              <a:gd name="connsiteY3" fmla="*/ 17 h 470609"/>
              <a:gd name="connsiteX4" fmla="*/ 2003 w 52902"/>
              <a:gd name="connsiteY4" fmla="*/ 352442 h 470609"/>
              <a:gd name="connsiteX5" fmla="*/ 14703 w 52902"/>
              <a:gd name="connsiteY5" fmla="*/ 346092 h 470609"/>
              <a:gd name="connsiteX6" fmla="*/ 52803 w 52902"/>
              <a:gd name="connsiteY6" fmla="*/ 133367 h 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02" h="470609">
                <a:moveTo>
                  <a:pt x="52803" y="133367"/>
                </a:moveTo>
                <a:cubicBezTo>
                  <a:pt x="50686" y="151888"/>
                  <a:pt x="7295" y="418059"/>
                  <a:pt x="2003" y="457217"/>
                </a:cubicBezTo>
                <a:cubicBezTo>
                  <a:pt x="-3289" y="496375"/>
                  <a:pt x="21053" y="444517"/>
                  <a:pt x="21053" y="368317"/>
                </a:cubicBezTo>
                <a:cubicBezTo>
                  <a:pt x="21053" y="292117"/>
                  <a:pt x="5178" y="2663"/>
                  <a:pt x="2003" y="17"/>
                </a:cubicBezTo>
                <a:cubicBezTo>
                  <a:pt x="-1172" y="-2629"/>
                  <a:pt x="-114" y="294763"/>
                  <a:pt x="2003" y="352442"/>
                </a:cubicBezTo>
                <a:cubicBezTo>
                  <a:pt x="4120" y="410121"/>
                  <a:pt x="6766" y="378900"/>
                  <a:pt x="14703" y="346092"/>
                </a:cubicBezTo>
                <a:cubicBezTo>
                  <a:pt x="22640" y="313284"/>
                  <a:pt x="54920" y="114846"/>
                  <a:pt x="52803" y="1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A8BBCD4-EAEE-40F6-07E2-CAD89204EDF3}"/>
              </a:ext>
            </a:extLst>
          </p:cNvPr>
          <p:cNvSpPr/>
          <p:nvPr/>
        </p:nvSpPr>
        <p:spPr>
          <a:xfrm>
            <a:off x="775882" y="4027832"/>
            <a:ext cx="102247" cy="510772"/>
          </a:xfrm>
          <a:custGeom>
            <a:avLst/>
            <a:gdLst>
              <a:gd name="connsiteX0" fmla="*/ 1993 w 102247"/>
              <a:gd name="connsiteY0" fmla="*/ 7593 h 510772"/>
              <a:gd name="connsiteX1" fmla="*/ 94068 w 102247"/>
              <a:gd name="connsiteY1" fmla="*/ 477493 h 510772"/>
              <a:gd name="connsiteX2" fmla="*/ 90893 w 102247"/>
              <a:gd name="connsiteY2" fmla="*/ 442568 h 510772"/>
              <a:gd name="connsiteX3" fmla="*/ 33743 w 102247"/>
              <a:gd name="connsiteY3" fmla="*/ 204443 h 510772"/>
              <a:gd name="connsiteX4" fmla="*/ 1993 w 102247"/>
              <a:gd name="connsiteY4" fmla="*/ 7593 h 51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47" h="510772">
                <a:moveTo>
                  <a:pt x="1993" y="7593"/>
                </a:moveTo>
                <a:cubicBezTo>
                  <a:pt x="12047" y="53101"/>
                  <a:pt x="79251" y="404997"/>
                  <a:pt x="94068" y="477493"/>
                </a:cubicBezTo>
                <a:cubicBezTo>
                  <a:pt x="108885" y="549989"/>
                  <a:pt x="100947" y="488076"/>
                  <a:pt x="90893" y="442568"/>
                </a:cubicBezTo>
                <a:cubicBezTo>
                  <a:pt x="80839" y="397060"/>
                  <a:pt x="44856" y="275881"/>
                  <a:pt x="33743" y="204443"/>
                </a:cubicBezTo>
                <a:cubicBezTo>
                  <a:pt x="22630" y="133005"/>
                  <a:pt x="-8061" y="-37915"/>
                  <a:pt x="1993" y="7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1E05C12-EFBE-CDF7-B4F0-3B7BE236708E}"/>
              </a:ext>
            </a:extLst>
          </p:cNvPr>
          <p:cNvSpPr/>
          <p:nvPr/>
        </p:nvSpPr>
        <p:spPr>
          <a:xfrm>
            <a:off x="800078" y="3638548"/>
            <a:ext cx="346918" cy="866359"/>
          </a:xfrm>
          <a:custGeom>
            <a:avLst/>
            <a:gdLst>
              <a:gd name="connsiteX0" fmla="*/ 22 w 346918"/>
              <a:gd name="connsiteY0" fmla="*/ 2 h 866359"/>
              <a:gd name="connsiteX1" fmla="*/ 168297 w 346918"/>
              <a:gd name="connsiteY1" fmla="*/ 428627 h 866359"/>
              <a:gd name="connsiteX2" fmla="*/ 158772 w 346918"/>
              <a:gd name="connsiteY2" fmla="*/ 400052 h 866359"/>
              <a:gd name="connsiteX3" fmla="*/ 333397 w 346918"/>
              <a:gd name="connsiteY3" fmla="*/ 838202 h 866359"/>
              <a:gd name="connsiteX4" fmla="*/ 304822 w 346918"/>
              <a:gd name="connsiteY4" fmla="*/ 765177 h 866359"/>
              <a:gd name="connsiteX5" fmla="*/ 63522 w 346918"/>
              <a:gd name="connsiteY5" fmla="*/ 298452 h 866359"/>
              <a:gd name="connsiteX6" fmla="*/ 155597 w 346918"/>
              <a:gd name="connsiteY6" fmla="*/ 434977 h 866359"/>
              <a:gd name="connsiteX7" fmla="*/ 22 w 346918"/>
              <a:gd name="connsiteY7" fmla="*/ 2 h 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18" h="866359">
                <a:moveTo>
                  <a:pt x="22" y="2"/>
                </a:moveTo>
                <a:cubicBezTo>
                  <a:pt x="2139" y="-1056"/>
                  <a:pt x="141839" y="361952"/>
                  <a:pt x="168297" y="428627"/>
                </a:cubicBezTo>
                <a:cubicBezTo>
                  <a:pt x="194755" y="495302"/>
                  <a:pt x="131255" y="331790"/>
                  <a:pt x="158772" y="400052"/>
                </a:cubicBezTo>
                <a:cubicBezTo>
                  <a:pt x="186289" y="468314"/>
                  <a:pt x="309055" y="777348"/>
                  <a:pt x="333397" y="838202"/>
                </a:cubicBezTo>
                <a:cubicBezTo>
                  <a:pt x="357739" y="899056"/>
                  <a:pt x="349801" y="855135"/>
                  <a:pt x="304822" y="765177"/>
                </a:cubicBezTo>
                <a:cubicBezTo>
                  <a:pt x="259843" y="675219"/>
                  <a:pt x="88393" y="353485"/>
                  <a:pt x="63522" y="298452"/>
                </a:cubicBezTo>
                <a:cubicBezTo>
                  <a:pt x="38651" y="243419"/>
                  <a:pt x="163535" y="478898"/>
                  <a:pt x="155597" y="434977"/>
                </a:cubicBezTo>
                <a:cubicBezTo>
                  <a:pt x="147660" y="391056"/>
                  <a:pt x="-2095" y="1060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FBAE5F6-26B3-A861-B1EE-4467F444C131}"/>
              </a:ext>
            </a:extLst>
          </p:cNvPr>
          <p:cNvSpPr/>
          <p:nvPr/>
        </p:nvSpPr>
        <p:spPr>
          <a:xfrm>
            <a:off x="1196457" y="4562475"/>
            <a:ext cx="73558" cy="214120"/>
          </a:xfrm>
          <a:custGeom>
            <a:avLst/>
            <a:gdLst>
              <a:gd name="connsiteX0" fmla="*/ 16393 w 73558"/>
              <a:gd name="connsiteY0" fmla="*/ 0 h 214120"/>
              <a:gd name="connsiteX1" fmla="*/ 48143 w 73558"/>
              <a:gd name="connsiteY1" fmla="*/ 76200 h 214120"/>
              <a:gd name="connsiteX2" fmla="*/ 518 w 73558"/>
              <a:gd name="connsiteY2" fmla="*/ 212725 h 214120"/>
              <a:gd name="connsiteX3" fmla="*/ 25918 w 73558"/>
              <a:gd name="connsiteY3" fmla="*/ 142875 h 214120"/>
              <a:gd name="connsiteX4" fmla="*/ 73543 w 73558"/>
              <a:gd name="connsiteY4" fmla="*/ 76200 h 214120"/>
              <a:gd name="connsiteX5" fmla="*/ 16393 w 73558"/>
              <a:gd name="connsiteY5" fmla="*/ 0 h 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58" h="214120">
                <a:moveTo>
                  <a:pt x="16393" y="0"/>
                </a:moveTo>
                <a:cubicBezTo>
                  <a:pt x="12160" y="0"/>
                  <a:pt x="50789" y="40746"/>
                  <a:pt x="48143" y="76200"/>
                </a:cubicBezTo>
                <a:cubicBezTo>
                  <a:pt x="45497" y="111654"/>
                  <a:pt x="4222" y="201613"/>
                  <a:pt x="518" y="212725"/>
                </a:cubicBezTo>
                <a:cubicBezTo>
                  <a:pt x="-3186" y="223837"/>
                  <a:pt x="13747" y="165629"/>
                  <a:pt x="25918" y="142875"/>
                </a:cubicBezTo>
                <a:cubicBezTo>
                  <a:pt x="38089" y="120121"/>
                  <a:pt x="72485" y="98954"/>
                  <a:pt x="73543" y="76200"/>
                </a:cubicBezTo>
                <a:cubicBezTo>
                  <a:pt x="74601" y="53446"/>
                  <a:pt x="20626" y="0"/>
                  <a:pt x="163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5C39BF6-56E6-A7F9-9259-BC56C6A086DE}"/>
              </a:ext>
            </a:extLst>
          </p:cNvPr>
          <p:cNvSpPr/>
          <p:nvPr/>
        </p:nvSpPr>
        <p:spPr>
          <a:xfrm>
            <a:off x="622177" y="2736850"/>
            <a:ext cx="192060" cy="434816"/>
          </a:xfrm>
          <a:custGeom>
            <a:avLst/>
            <a:gdLst>
              <a:gd name="connsiteX0" fmla="*/ 123 w 192060"/>
              <a:gd name="connsiteY0" fmla="*/ 0 h 434816"/>
              <a:gd name="connsiteX1" fmla="*/ 111248 w 192060"/>
              <a:gd name="connsiteY1" fmla="*/ 212725 h 434816"/>
              <a:gd name="connsiteX2" fmla="*/ 146173 w 192060"/>
              <a:gd name="connsiteY2" fmla="*/ 266700 h 434816"/>
              <a:gd name="connsiteX3" fmla="*/ 146173 w 192060"/>
              <a:gd name="connsiteY3" fmla="*/ 244475 h 434816"/>
              <a:gd name="connsiteX4" fmla="*/ 190623 w 192060"/>
              <a:gd name="connsiteY4" fmla="*/ 431800 h 434816"/>
              <a:gd name="connsiteX5" fmla="*/ 171573 w 192060"/>
              <a:gd name="connsiteY5" fmla="*/ 349250 h 434816"/>
              <a:gd name="connsiteX6" fmla="*/ 79498 w 192060"/>
              <a:gd name="connsiteY6" fmla="*/ 206375 h 434816"/>
              <a:gd name="connsiteX7" fmla="*/ 89023 w 192060"/>
              <a:gd name="connsiteY7" fmla="*/ 212725 h 434816"/>
              <a:gd name="connsiteX8" fmla="*/ 123 w 192060"/>
              <a:gd name="connsiteY8" fmla="*/ 0 h 4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60" h="434816">
                <a:moveTo>
                  <a:pt x="123" y="0"/>
                </a:moveTo>
                <a:cubicBezTo>
                  <a:pt x="3827" y="0"/>
                  <a:pt x="86906" y="168275"/>
                  <a:pt x="111248" y="212725"/>
                </a:cubicBezTo>
                <a:cubicBezTo>
                  <a:pt x="135590" y="257175"/>
                  <a:pt x="140352" y="261408"/>
                  <a:pt x="146173" y="266700"/>
                </a:cubicBezTo>
                <a:cubicBezTo>
                  <a:pt x="151994" y="271992"/>
                  <a:pt x="138765" y="216958"/>
                  <a:pt x="146173" y="244475"/>
                </a:cubicBezTo>
                <a:cubicBezTo>
                  <a:pt x="153581" y="271992"/>
                  <a:pt x="186390" y="414338"/>
                  <a:pt x="190623" y="431800"/>
                </a:cubicBezTo>
                <a:cubicBezTo>
                  <a:pt x="194856" y="449262"/>
                  <a:pt x="190094" y="386821"/>
                  <a:pt x="171573" y="349250"/>
                </a:cubicBezTo>
                <a:cubicBezTo>
                  <a:pt x="153052" y="311679"/>
                  <a:pt x="79498" y="206375"/>
                  <a:pt x="79498" y="206375"/>
                </a:cubicBezTo>
                <a:cubicBezTo>
                  <a:pt x="65740" y="183621"/>
                  <a:pt x="101194" y="244475"/>
                  <a:pt x="89023" y="212725"/>
                </a:cubicBezTo>
                <a:cubicBezTo>
                  <a:pt x="76852" y="180975"/>
                  <a:pt x="-3581" y="0"/>
                  <a:pt x="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6CCBA18-E5E1-2D86-DB9E-3F60E2F7C471}"/>
              </a:ext>
            </a:extLst>
          </p:cNvPr>
          <p:cNvSpPr/>
          <p:nvPr/>
        </p:nvSpPr>
        <p:spPr>
          <a:xfrm>
            <a:off x="580502" y="2730115"/>
            <a:ext cx="113781" cy="214385"/>
          </a:xfrm>
          <a:custGeom>
            <a:avLst/>
            <a:gdLst>
              <a:gd name="connsiteX0" fmla="*/ 523 w 113781"/>
              <a:gd name="connsiteY0" fmla="*/ 385 h 214385"/>
              <a:gd name="connsiteX1" fmla="*/ 111648 w 113781"/>
              <a:gd name="connsiteY1" fmla="*/ 206760 h 214385"/>
              <a:gd name="connsiteX2" fmla="*/ 70373 w 113781"/>
              <a:gd name="connsiteY2" fmla="*/ 155960 h 214385"/>
              <a:gd name="connsiteX3" fmla="*/ 523 w 113781"/>
              <a:gd name="connsiteY3" fmla="*/ 385 h 2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81" h="214385">
                <a:moveTo>
                  <a:pt x="523" y="385"/>
                </a:moveTo>
                <a:cubicBezTo>
                  <a:pt x="7402" y="8852"/>
                  <a:pt x="100006" y="180831"/>
                  <a:pt x="111648" y="206760"/>
                </a:cubicBezTo>
                <a:cubicBezTo>
                  <a:pt x="123290" y="232689"/>
                  <a:pt x="84131" y="186652"/>
                  <a:pt x="70373" y="155960"/>
                </a:cubicBezTo>
                <a:cubicBezTo>
                  <a:pt x="56615" y="125268"/>
                  <a:pt x="-6356" y="-8082"/>
                  <a:pt x="523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D063D7-3DE0-821B-CD44-509980174EAF}"/>
              </a:ext>
            </a:extLst>
          </p:cNvPr>
          <p:cNvSpPr/>
          <p:nvPr/>
        </p:nvSpPr>
        <p:spPr>
          <a:xfrm>
            <a:off x="444298" y="2749550"/>
            <a:ext cx="191064" cy="190508"/>
          </a:xfrm>
          <a:custGeom>
            <a:avLst/>
            <a:gdLst>
              <a:gd name="connsiteX0" fmla="*/ 202 w 191064"/>
              <a:gd name="connsiteY0" fmla="*/ 0 h 190508"/>
              <a:gd name="connsiteX1" fmla="*/ 95452 w 191064"/>
              <a:gd name="connsiteY1" fmla="*/ 152400 h 190508"/>
              <a:gd name="connsiteX2" fmla="*/ 117677 w 191064"/>
              <a:gd name="connsiteY2" fmla="*/ 139700 h 190508"/>
              <a:gd name="connsiteX3" fmla="*/ 190702 w 191064"/>
              <a:gd name="connsiteY3" fmla="*/ 190500 h 190508"/>
              <a:gd name="connsiteX4" fmla="*/ 143077 w 191064"/>
              <a:gd name="connsiteY4" fmla="*/ 142875 h 190508"/>
              <a:gd name="connsiteX5" fmla="*/ 82752 w 191064"/>
              <a:gd name="connsiteY5" fmla="*/ 53975 h 190508"/>
              <a:gd name="connsiteX6" fmla="*/ 124027 w 191064"/>
              <a:gd name="connsiteY6" fmla="*/ 152400 h 190508"/>
              <a:gd name="connsiteX7" fmla="*/ 202 w 191064"/>
              <a:gd name="connsiteY7" fmla="*/ 0 h 1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90508">
                <a:moveTo>
                  <a:pt x="202" y="0"/>
                </a:moveTo>
                <a:cubicBezTo>
                  <a:pt x="-4560" y="0"/>
                  <a:pt x="75873" y="129117"/>
                  <a:pt x="95452" y="152400"/>
                </a:cubicBezTo>
                <a:cubicBezTo>
                  <a:pt x="115031" y="175683"/>
                  <a:pt x="101802" y="133350"/>
                  <a:pt x="117677" y="139700"/>
                </a:cubicBezTo>
                <a:cubicBezTo>
                  <a:pt x="133552" y="146050"/>
                  <a:pt x="186469" y="189971"/>
                  <a:pt x="190702" y="190500"/>
                </a:cubicBezTo>
                <a:cubicBezTo>
                  <a:pt x="194935" y="191029"/>
                  <a:pt x="161069" y="165629"/>
                  <a:pt x="143077" y="142875"/>
                </a:cubicBezTo>
                <a:cubicBezTo>
                  <a:pt x="125085" y="120121"/>
                  <a:pt x="85927" y="52388"/>
                  <a:pt x="82752" y="53975"/>
                </a:cubicBezTo>
                <a:cubicBezTo>
                  <a:pt x="79577" y="55562"/>
                  <a:pt x="131435" y="158750"/>
                  <a:pt x="124027" y="152400"/>
                </a:cubicBezTo>
                <a:cubicBezTo>
                  <a:pt x="116619" y="146050"/>
                  <a:pt x="4964" y="0"/>
                  <a:pt x="2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3170554-276E-372F-924F-49B593178773}"/>
              </a:ext>
            </a:extLst>
          </p:cNvPr>
          <p:cNvSpPr/>
          <p:nvPr/>
        </p:nvSpPr>
        <p:spPr>
          <a:xfrm>
            <a:off x="84725" y="3009589"/>
            <a:ext cx="255718" cy="267651"/>
          </a:xfrm>
          <a:custGeom>
            <a:avLst/>
            <a:gdLst>
              <a:gd name="connsiteX0" fmla="*/ 1000 w 255718"/>
              <a:gd name="connsiteY0" fmla="*/ 311 h 267651"/>
              <a:gd name="connsiteX1" fmla="*/ 124825 w 255718"/>
              <a:gd name="connsiteY1" fmla="*/ 149536 h 267651"/>
              <a:gd name="connsiteX2" fmla="*/ 124825 w 255718"/>
              <a:gd name="connsiteY2" fmla="*/ 120961 h 267651"/>
              <a:gd name="connsiteX3" fmla="*/ 255000 w 255718"/>
              <a:gd name="connsiteY3" fmla="*/ 267011 h 267651"/>
              <a:gd name="connsiteX4" fmla="*/ 172450 w 255718"/>
              <a:gd name="connsiteY4" fmla="*/ 171761 h 267651"/>
              <a:gd name="connsiteX5" fmla="*/ 70850 w 255718"/>
              <a:gd name="connsiteY5" fmla="*/ 111436 h 267651"/>
              <a:gd name="connsiteX6" fmla="*/ 1000 w 255718"/>
              <a:gd name="connsiteY6" fmla="*/ 311 h 2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18" h="267651">
                <a:moveTo>
                  <a:pt x="1000" y="311"/>
                </a:moveTo>
                <a:cubicBezTo>
                  <a:pt x="9996" y="6661"/>
                  <a:pt x="104188" y="129428"/>
                  <a:pt x="124825" y="149536"/>
                </a:cubicBezTo>
                <a:cubicBezTo>
                  <a:pt x="145462" y="169644"/>
                  <a:pt x="103129" y="101382"/>
                  <a:pt x="124825" y="120961"/>
                </a:cubicBezTo>
                <a:cubicBezTo>
                  <a:pt x="146521" y="140540"/>
                  <a:pt x="247063" y="258544"/>
                  <a:pt x="255000" y="267011"/>
                </a:cubicBezTo>
                <a:cubicBezTo>
                  <a:pt x="262938" y="275478"/>
                  <a:pt x="203142" y="197690"/>
                  <a:pt x="172450" y="171761"/>
                </a:cubicBezTo>
                <a:cubicBezTo>
                  <a:pt x="141758" y="145832"/>
                  <a:pt x="95721" y="136307"/>
                  <a:pt x="70850" y="111436"/>
                </a:cubicBezTo>
                <a:cubicBezTo>
                  <a:pt x="45979" y="86565"/>
                  <a:pt x="-7996" y="-6039"/>
                  <a:pt x="100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C6EBDA6-17F7-0C0E-FC2C-100D844467DA}"/>
              </a:ext>
            </a:extLst>
          </p:cNvPr>
          <p:cNvSpPr/>
          <p:nvPr/>
        </p:nvSpPr>
        <p:spPr>
          <a:xfrm>
            <a:off x="282572" y="3200129"/>
            <a:ext cx="132261" cy="269936"/>
          </a:xfrm>
          <a:custGeom>
            <a:avLst/>
            <a:gdLst>
              <a:gd name="connsiteX0" fmla="*/ 3 w 132261"/>
              <a:gd name="connsiteY0" fmla="*/ 271 h 269936"/>
              <a:gd name="connsiteX1" fmla="*/ 85728 w 132261"/>
              <a:gd name="connsiteY1" fmla="*/ 133621 h 269936"/>
              <a:gd name="connsiteX2" fmla="*/ 130178 w 132261"/>
              <a:gd name="connsiteY2" fmla="*/ 266971 h 269936"/>
              <a:gd name="connsiteX3" fmla="*/ 120653 w 132261"/>
              <a:gd name="connsiteY3" fmla="*/ 216171 h 269936"/>
              <a:gd name="connsiteX4" fmla="*/ 82553 w 132261"/>
              <a:gd name="connsiteY4" fmla="*/ 101871 h 269936"/>
              <a:gd name="connsiteX5" fmla="*/ 3 w 132261"/>
              <a:gd name="connsiteY5" fmla="*/ 271 h 26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61" h="269936">
                <a:moveTo>
                  <a:pt x="3" y="271"/>
                </a:moveTo>
                <a:cubicBezTo>
                  <a:pt x="532" y="5563"/>
                  <a:pt x="64032" y="89171"/>
                  <a:pt x="85728" y="133621"/>
                </a:cubicBezTo>
                <a:cubicBezTo>
                  <a:pt x="107424" y="178071"/>
                  <a:pt x="124357" y="253213"/>
                  <a:pt x="130178" y="266971"/>
                </a:cubicBezTo>
                <a:cubicBezTo>
                  <a:pt x="135999" y="280729"/>
                  <a:pt x="128590" y="243687"/>
                  <a:pt x="120653" y="216171"/>
                </a:cubicBezTo>
                <a:cubicBezTo>
                  <a:pt x="112716" y="188655"/>
                  <a:pt x="101074" y="135209"/>
                  <a:pt x="82553" y="101871"/>
                </a:cubicBezTo>
                <a:cubicBezTo>
                  <a:pt x="64032" y="68534"/>
                  <a:pt x="-526" y="-5021"/>
                  <a:pt x="3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37F4260-D782-E676-0678-9EF0A5E5501C}"/>
              </a:ext>
            </a:extLst>
          </p:cNvPr>
          <p:cNvSpPr/>
          <p:nvPr/>
        </p:nvSpPr>
        <p:spPr>
          <a:xfrm>
            <a:off x="69687" y="2927326"/>
            <a:ext cx="44721" cy="82610"/>
          </a:xfrm>
          <a:custGeom>
            <a:avLst/>
            <a:gdLst>
              <a:gd name="connsiteX0" fmla="*/ 44613 w 44721"/>
              <a:gd name="connsiteY0" fmla="*/ 24 h 82610"/>
              <a:gd name="connsiteX1" fmla="*/ 12863 w 44721"/>
              <a:gd name="connsiteY1" fmla="*/ 47649 h 82610"/>
              <a:gd name="connsiteX2" fmla="*/ 19213 w 44721"/>
              <a:gd name="connsiteY2" fmla="*/ 82574 h 82610"/>
              <a:gd name="connsiteX3" fmla="*/ 163 w 44721"/>
              <a:gd name="connsiteY3" fmla="*/ 41299 h 82610"/>
              <a:gd name="connsiteX4" fmla="*/ 44613 w 44721"/>
              <a:gd name="connsiteY4" fmla="*/ 24 h 8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1" h="82610">
                <a:moveTo>
                  <a:pt x="44613" y="24"/>
                </a:moveTo>
                <a:cubicBezTo>
                  <a:pt x="46730" y="1082"/>
                  <a:pt x="17096" y="33891"/>
                  <a:pt x="12863" y="47649"/>
                </a:cubicBezTo>
                <a:cubicBezTo>
                  <a:pt x="8630" y="61407"/>
                  <a:pt x="21330" y="83632"/>
                  <a:pt x="19213" y="82574"/>
                </a:cubicBezTo>
                <a:cubicBezTo>
                  <a:pt x="17096" y="81516"/>
                  <a:pt x="-1954" y="49766"/>
                  <a:pt x="163" y="41299"/>
                </a:cubicBezTo>
                <a:cubicBezTo>
                  <a:pt x="2280" y="32832"/>
                  <a:pt x="42496" y="-1034"/>
                  <a:pt x="446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8DD7F1E-5016-7C78-2395-9ED6101A7383}"/>
              </a:ext>
            </a:extLst>
          </p:cNvPr>
          <p:cNvSpPr/>
          <p:nvPr/>
        </p:nvSpPr>
        <p:spPr>
          <a:xfrm>
            <a:off x="79329" y="2778111"/>
            <a:ext cx="38219" cy="145200"/>
          </a:xfrm>
          <a:custGeom>
            <a:avLst/>
            <a:gdLst>
              <a:gd name="connsiteX0" fmla="*/ 19096 w 38219"/>
              <a:gd name="connsiteY0" fmla="*/ 14 h 145200"/>
              <a:gd name="connsiteX1" fmla="*/ 15921 w 38219"/>
              <a:gd name="connsiteY1" fmla="*/ 79389 h 145200"/>
              <a:gd name="connsiteX2" fmla="*/ 38146 w 38219"/>
              <a:gd name="connsiteY2" fmla="*/ 142889 h 145200"/>
              <a:gd name="connsiteX3" fmla="*/ 22271 w 38219"/>
              <a:gd name="connsiteY3" fmla="*/ 127014 h 145200"/>
              <a:gd name="connsiteX4" fmla="*/ 46 w 38219"/>
              <a:gd name="connsiteY4" fmla="*/ 85739 h 145200"/>
              <a:gd name="connsiteX5" fmla="*/ 19096 w 38219"/>
              <a:gd name="connsiteY5" fmla="*/ 14 h 1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19" h="145200">
                <a:moveTo>
                  <a:pt x="19096" y="14"/>
                </a:moveTo>
                <a:cubicBezTo>
                  <a:pt x="21742" y="-1044"/>
                  <a:pt x="12746" y="55577"/>
                  <a:pt x="15921" y="79389"/>
                </a:cubicBezTo>
                <a:cubicBezTo>
                  <a:pt x="19096" y="103202"/>
                  <a:pt x="38146" y="142889"/>
                  <a:pt x="38146" y="142889"/>
                </a:cubicBezTo>
                <a:cubicBezTo>
                  <a:pt x="39204" y="150826"/>
                  <a:pt x="28621" y="136539"/>
                  <a:pt x="22271" y="127014"/>
                </a:cubicBezTo>
                <a:cubicBezTo>
                  <a:pt x="15921" y="117489"/>
                  <a:pt x="1104" y="103201"/>
                  <a:pt x="46" y="85739"/>
                </a:cubicBezTo>
                <a:cubicBezTo>
                  <a:pt x="-1012" y="68277"/>
                  <a:pt x="16450" y="1072"/>
                  <a:pt x="190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2863CF5-2B25-0FE2-6C02-3FD74E2524DB}"/>
              </a:ext>
            </a:extLst>
          </p:cNvPr>
          <p:cNvSpPr/>
          <p:nvPr/>
        </p:nvSpPr>
        <p:spPr>
          <a:xfrm>
            <a:off x="125986" y="2809865"/>
            <a:ext cx="89820" cy="227532"/>
          </a:xfrm>
          <a:custGeom>
            <a:avLst/>
            <a:gdLst>
              <a:gd name="connsiteX0" fmla="*/ 10539 w 89820"/>
              <a:gd name="connsiteY0" fmla="*/ 10 h 227532"/>
              <a:gd name="connsiteX1" fmla="*/ 45464 w 89820"/>
              <a:gd name="connsiteY1" fmla="*/ 114310 h 227532"/>
              <a:gd name="connsiteX2" fmla="*/ 86739 w 89820"/>
              <a:gd name="connsiteY2" fmla="*/ 222260 h 227532"/>
              <a:gd name="connsiteX3" fmla="*/ 77214 w 89820"/>
              <a:gd name="connsiteY3" fmla="*/ 196860 h 227532"/>
              <a:gd name="connsiteX4" fmla="*/ 1014 w 89820"/>
              <a:gd name="connsiteY4" fmla="*/ 76210 h 227532"/>
              <a:gd name="connsiteX5" fmla="*/ 32764 w 89820"/>
              <a:gd name="connsiteY5" fmla="*/ 120660 h 227532"/>
              <a:gd name="connsiteX6" fmla="*/ 10539 w 89820"/>
              <a:gd name="connsiteY6" fmla="*/ 10 h 2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20" h="227532">
                <a:moveTo>
                  <a:pt x="10539" y="10"/>
                </a:moveTo>
                <a:cubicBezTo>
                  <a:pt x="12656" y="-1048"/>
                  <a:pt x="32764" y="77268"/>
                  <a:pt x="45464" y="114310"/>
                </a:cubicBezTo>
                <a:cubicBezTo>
                  <a:pt x="58164" y="151352"/>
                  <a:pt x="81447" y="208502"/>
                  <a:pt x="86739" y="222260"/>
                </a:cubicBezTo>
                <a:cubicBezTo>
                  <a:pt x="92031" y="236018"/>
                  <a:pt x="91501" y="221202"/>
                  <a:pt x="77214" y="196860"/>
                </a:cubicBezTo>
                <a:cubicBezTo>
                  <a:pt x="62927" y="172518"/>
                  <a:pt x="8422" y="88910"/>
                  <a:pt x="1014" y="76210"/>
                </a:cubicBezTo>
                <a:cubicBezTo>
                  <a:pt x="-6394" y="63510"/>
                  <a:pt x="29060" y="128068"/>
                  <a:pt x="32764" y="120660"/>
                </a:cubicBezTo>
                <a:cubicBezTo>
                  <a:pt x="36468" y="113252"/>
                  <a:pt x="8422" y="1068"/>
                  <a:pt x="105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7407C42-69D1-3760-68AF-17EC13DB957C}"/>
              </a:ext>
            </a:extLst>
          </p:cNvPr>
          <p:cNvSpPr/>
          <p:nvPr/>
        </p:nvSpPr>
        <p:spPr>
          <a:xfrm>
            <a:off x="66128" y="2793619"/>
            <a:ext cx="162968" cy="153750"/>
          </a:xfrm>
          <a:custGeom>
            <a:avLst/>
            <a:gdLst>
              <a:gd name="connsiteX0" fmla="*/ 547 w 162968"/>
              <a:gd name="connsiteY0" fmla="*/ 381 h 153750"/>
              <a:gd name="connsiteX1" fmla="*/ 73572 w 162968"/>
              <a:gd name="connsiteY1" fmla="*/ 19431 h 153750"/>
              <a:gd name="connsiteX2" fmla="*/ 121197 w 162968"/>
              <a:gd name="connsiteY2" fmla="*/ 60706 h 153750"/>
              <a:gd name="connsiteX3" fmla="*/ 118022 w 162968"/>
              <a:gd name="connsiteY3" fmla="*/ 41656 h 153750"/>
              <a:gd name="connsiteX4" fmla="*/ 162472 w 162968"/>
              <a:gd name="connsiteY4" fmla="*/ 152781 h 153750"/>
              <a:gd name="connsiteX5" fmla="*/ 140247 w 162968"/>
              <a:gd name="connsiteY5" fmla="*/ 92456 h 153750"/>
              <a:gd name="connsiteX6" fmla="*/ 114847 w 162968"/>
              <a:gd name="connsiteY6" fmla="*/ 35306 h 153750"/>
              <a:gd name="connsiteX7" fmla="*/ 547 w 162968"/>
              <a:gd name="connsiteY7" fmla="*/ 381 h 15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68" h="153750">
                <a:moveTo>
                  <a:pt x="547" y="381"/>
                </a:moveTo>
                <a:cubicBezTo>
                  <a:pt x="-6332" y="-2265"/>
                  <a:pt x="53464" y="9377"/>
                  <a:pt x="73572" y="19431"/>
                </a:cubicBezTo>
                <a:cubicBezTo>
                  <a:pt x="93680" y="29485"/>
                  <a:pt x="121197" y="60706"/>
                  <a:pt x="121197" y="60706"/>
                </a:cubicBezTo>
                <a:cubicBezTo>
                  <a:pt x="128605" y="64410"/>
                  <a:pt x="111143" y="26310"/>
                  <a:pt x="118022" y="41656"/>
                </a:cubicBezTo>
                <a:cubicBezTo>
                  <a:pt x="124901" y="57002"/>
                  <a:pt x="158768" y="144314"/>
                  <a:pt x="162472" y="152781"/>
                </a:cubicBezTo>
                <a:cubicBezTo>
                  <a:pt x="166176" y="161248"/>
                  <a:pt x="148185" y="112035"/>
                  <a:pt x="140247" y="92456"/>
                </a:cubicBezTo>
                <a:cubicBezTo>
                  <a:pt x="132309" y="72877"/>
                  <a:pt x="136543" y="48535"/>
                  <a:pt x="114847" y="35306"/>
                </a:cubicBezTo>
                <a:cubicBezTo>
                  <a:pt x="93151" y="22077"/>
                  <a:pt x="7426" y="3027"/>
                  <a:pt x="54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59C9F16-5925-977D-795A-5392AB1DA56F}"/>
              </a:ext>
            </a:extLst>
          </p:cNvPr>
          <p:cNvSpPr/>
          <p:nvPr/>
        </p:nvSpPr>
        <p:spPr>
          <a:xfrm>
            <a:off x="79025" y="2707388"/>
            <a:ext cx="117041" cy="90990"/>
          </a:xfrm>
          <a:custGeom>
            <a:avLst/>
            <a:gdLst>
              <a:gd name="connsiteX0" fmla="*/ 350 w 117041"/>
              <a:gd name="connsiteY0" fmla="*/ 89787 h 90990"/>
              <a:gd name="connsiteX1" fmla="*/ 70200 w 117041"/>
              <a:gd name="connsiteY1" fmla="*/ 64387 h 90990"/>
              <a:gd name="connsiteX2" fmla="*/ 114650 w 117041"/>
              <a:gd name="connsiteY2" fmla="*/ 887 h 90990"/>
              <a:gd name="connsiteX3" fmla="*/ 101950 w 117041"/>
              <a:gd name="connsiteY3" fmla="*/ 29462 h 90990"/>
              <a:gd name="connsiteX4" fmla="*/ 350 w 117041"/>
              <a:gd name="connsiteY4" fmla="*/ 89787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1" h="90990">
                <a:moveTo>
                  <a:pt x="350" y="89787"/>
                </a:moveTo>
                <a:cubicBezTo>
                  <a:pt x="-4942" y="95608"/>
                  <a:pt x="51150" y="79204"/>
                  <a:pt x="70200" y="64387"/>
                </a:cubicBezTo>
                <a:cubicBezTo>
                  <a:pt x="89250" y="49570"/>
                  <a:pt x="109358" y="6708"/>
                  <a:pt x="114650" y="887"/>
                </a:cubicBezTo>
                <a:cubicBezTo>
                  <a:pt x="119942" y="-4934"/>
                  <a:pt x="116767" y="19408"/>
                  <a:pt x="101950" y="29462"/>
                </a:cubicBezTo>
                <a:cubicBezTo>
                  <a:pt x="87133" y="39516"/>
                  <a:pt x="5642" y="83966"/>
                  <a:pt x="350" y="8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800289D-00CA-3FED-5F67-6B4D0C0A2987}"/>
              </a:ext>
            </a:extLst>
          </p:cNvPr>
          <p:cNvSpPr/>
          <p:nvPr/>
        </p:nvSpPr>
        <p:spPr>
          <a:xfrm>
            <a:off x="136520" y="2765359"/>
            <a:ext cx="103141" cy="98528"/>
          </a:xfrm>
          <a:custGeom>
            <a:avLst/>
            <a:gdLst>
              <a:gd name="connsiteX0" fmla="*/ 5 w 103141"/>
              <a:gd name="connsiteY0" fmla="*/ 28641 h 98528"/>
              <a:gd name="connsiteX1" fmla="*/ 53980 w 103141"/>
              <a:gd name="connsiteY1" fmla="*/ 66 h 98528"/>
              <a:gd name="connsiteX2" fmla="*/ 101605 w 103141"/>
              <a:gd name="connsiteY2" fmla="*/ 38166 h 98528"/>
              <a:gd name="connsiteX3" fmla="*/ 92080 w 103141"/>
              <a:gd name="connsiteY3" fmla="*/ 41341 h 98528"/>
              <a:gd name="connsiteX4" fmla="*/ 98430 w 103141"/>
              <a:gd name="connsiteY4" fmla="*/ 98491 h 98528"/>
              <a:gd name="connsiteX5" fmla="*/ 82555 w 103141"/>
              <a:gd name="connsiteY5" fmla="*/ 31816 h 98528"/>
              <a:gd name="connsiteX6" fmla="*/ 57155 w 103141"/>
              <a:gd name="connsiteY6" fmla="*/ 15941 h 98528"/>
              <a:gd name="connsiteX7" fmla="*/ 5 w 103141"/>
              <a:gd name="connsiteY7" fmla="*/ 28641 h 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41" h="98528">
                <a:moveTo>
                  <a:pt x="5" y="28641"/>
                </a:moveTo>
                <a:cubicBezTo>
                  <a:pt x="-524" y="25995"/>
                  <a:pt x="37047" y="-1522"/>
                  <a:pt x="53980" y="66"/>
                </a:cubicBezTo>
                <a:cubicBezTo>
                  <a:pt x="70913" y="1653"/>
                  <a:pt x="101605" y="38166"/>
                  <a:pt x="101605" y="38166"/>
                </a:cubicBezTo>
                <a:cubicBezTo>
                  <a:pt x="107955" y="45045"/>
                  <a:pt x="92609" y="31287"/>
                  <a:pt x="92080" y="41341"/>
                </a:cubicBezTo>
                <a:cubicBezTo>
                  <a:pt x="91551" y="51395"/>
                  <a:pt x="100017" y="100078"/>
                  <a:pt x="98430" y="98491"/>
                </a:cubicBezTo>
                <a:cubicBezTo>
                  <a:pt x="96843" y="96904"/>
                  <a:pt x="89434" y="45574"/>
                  <a:pt x="82555" y="31816"/>
                </a:cubicBezTo>
                <a:cubicBezTo>
                  <a:pt x="75676" y="18058"/>
                  <a:pt x="69855" y="15412"/>
                  <a:pt x="57155" y="15941"/>
                </a:cubicBezTo>
                <a:cubicBezTo>
                  <a:pt x="44455" y="16470"/>
                  <a:pt x="534" y="31287"/>
                  <a:pt x="5" y="2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0FE8D2E-EDAE-7FCC-BA2A-3F04A26A1E46}"/>
              </a:ext>
            </a:extLst>
          </p:cNvPr>
          <p:cNvSpPr/>
          <p:nvPr/>
        </p:nvSpPr>
        <p:spPr>
          <a:xfrm>
            <a:off x="260158" y="2695572"/>
            <a:ext cx="81370" cy="156350"/>
          </a:xfrm>
          <a:custGeom>
            <a:avLst/>
            <a:gdLst>
              <a:gd name="connsiteX0" fmla="*/ 192 w 81370"/>
              <a:gd name="connsiteY0" fmla="*/ 3 h 156350"/>
              <a:gd name="connsiteX1" fmla="*/ 25592 w 81370"/>
              <a:gd name="connsiteY1" fmla="*/ 85728 h 156350"/>
              <a:gd name="connsiteX2" fmla="*/ 79567 w 81370"/>
              <a:gd name="connsiteY2" fmla="*/ 155578 h 156350"/>
              <a:gd name="connsiteX3" fmla="*/ 63692 w 81370"/>
              <a:gd name="connsiteY3" fmla="*/ 120653 h 156350"/>
              <a:gd name="connsiteX4" fmla="*/ 16067 w 81370"/>
              <a:gd name="connsiteY4" fmla="*/ 82553 h 156350"/>
              <a:gd name="connsiteX5" fmla="*/ 192 w 81370"/>
              <a:gd name="connsiteY5" fmla="*/ 3 h 1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0" h="156350">
                <a:moveTo>
                  <a:pt x="192" y="3"/>
                </a:moveTo>
                <a:cubicBezTo>
                  <a:pt x="1779" y="532"/>
                  <a:pt x="12363" y="59799"/>
                  <a:pt x="25592" y="85728"/>
                </a:cubicBezTo>
                <a:cubicBezTo>
                  <a:pt x="38821" y="111657"/>
                  <a:pt x="73217" y="149757"/>
                  <a:pt x="79567" y="155578"/>
                </a:cubicBezTo>
                <a:cubicBezTo>
                  <a:pt x="85917" y="161399"/>
                  <a:pt x="74275" y="132824"/>
                  <a:pt x="63692" y="120653"/>
                </a:cubicBezTo>
                <a:cubicBezTo>
                  <a:pt x="53109" y="108482"/>
                  <a:pt x="25063" y="97899"/>
                  <a:pt x="16067" y="82553"/>
                </a:cubicBezTo>
                <a:cubicBezTo>
                  <a:pt x="7071" y="67207"/>
                  <a:pt x="-1395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70B7287-9701-739E-2354-66D3617AB409}"/>
              </a:ext>
            </a:extLst>
          </p:cNvPr>
          <p:cNvSpPr/>
          <p:nvPr/>
        </p:nvSpPr>
        <p:spPr>
          <a:xfrm>
            <a:off x="174372" y="2651834"/>
            <a:ext cx="114654" cy="56530"/>
          </a:xfrm>
          <a:custGeom>
            <a:avLst/>
            <a:gdLst>
              <a:gd name="connsiteX0" fmla="*/ 114553 w 114654"/>
              <a:gd name="connsiteY0" fmla="*/ 11991 h 56530"/>
              <a:gd name="connsiteX1" fmla="*/ 35178 w 114654"/>
              <a:gd name="connsiteY1" fmla="*/ 15166 h 56530"/>
              <a:gd name="connsiteX2" fmla="*/ 253 w 114654"/>
              <a:gd name="connsiteY2" fmla="*/ 56441 h 56530"/>
              <a:gd name="connsiteX3" fmla="*/ 51053 w 114654"/>
              <a:gd name="connsiteY3" fmla="*/ 2466 h 56530"/>
              <a:gd name="connsiteX4" fmla="*/ 114553 w 114654"/>
              <a:gd name="connsiteY4" fmla="*/ 11991 h 5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56530">
                <a:moveTo>
                  <a:pt x="114553" y="11991"/>
                </a:moveTo>
                <a:cubicBezTo>
                  <a:pt x="111907" y="14108"/>
                  <a:pt x="54228" y="7758"/>
                  <a:pt x="35178" y="15166"/>
                </a:cubicBezTo>
                <a:cubicBezTo>
                  <a:pt x="16128" y="22574"/>
                  <a:pt x="-2393" y="58558"/>
                  <a:pt x="253" y="56441"/>
                </a:cubicBezTo>
                <a:cubicBezTo>
                  <a:pt x="2899" y="54324"/>
                  <a:pt x="34649" y="10933"/>
                  <a:pt x="51053" y="2466"/>
                </a:cubicBezTo>
                <a:cubicBezTo>
                  <a:pt x="67457" y="-6001"/>
                  <a:pt x="117199" y="9874"/>
                  <a:pt x="114553" y="1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8AE171B-FFAE-D3C8-497E-DD9777F2317C}"/>
              </a:ext>
            </a:extLst>
          </p:cNvPr>
          <p:cNvSpPr/>
          <p:nvPr/>
        </p:nvSpPr>
        <p:spPr>
          <a:xfrm>
            <a:off x="199996" y="2615935"/>
            <a:ext cx="89033" cy="172210"/>
          </a:xfrm>
          <a:custGeom>
            <a:avLst/>
            <a:gdLst>
              <a:gd name="connsiteX0" fmla="*/ 88929 w 89033"/>
              <a:gd name="connsiteY0" fmla="*/ 265 h 172210"/>
              <a:gd name="connsiteX1" fmla="*/ 54004 w 89033"/>
              <a:gd name="connsiteY1" fmla="*/ 57415 h 172210"/>
              <a:gd name="connsiteX2" fmla="*/ 50829 w 89033"/>
              <a:gd name="connsiteY2" fmla="*/ 82815 h 172210"/>
              <a:gd name="connsiteX3" fmla="*/ 50829 w 89033"/>
              <a:gd name="connsiteY3" fmla="*/ 171715 h 172210"/>
              <a:gd name="connsiteX4" fmla="*/ 50829 w 89033"/>
              <a:gd name="connsiteY4" fmla="*/ 117740 h 172210"/>
              <a:gd name="connsiteX5" fmla="*/ 34954 w 89033"/>
              <a:gd name="connsiteY5" fmla="*/ 95515 h 172210"/>
              <a:gd name="connsiteX6" fmla="*/ 29 w 89033"/>
              <a:gd name="connsiteY6" fmla="*/ 85990 h 172210"/>
              <a:gd name="connsiteX7" fmla="*/ 41304 w 89033"/>
              <a:gd name="connsiteY7" fmla="*/ 82815 h 172210"/>
              <a:gd name="connsiteX8" fmla="*/ 88929 w 89033"/>
              <a:gd name="connsiteY8" fmla="*/ 265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3" h="172210">
                <a:moveTo>
                  <a:pt x="88929" y="265"/>
                </a:moveTo>
                <a:cubicBezTo>
                  <a:pt x="91046" y="-3968"/>
                  <a:pt x="60354" y="43657"/>
                  <a:pt x="54004" y="57415"/>
                </a:cubicBezTo>
                <a:cubicBezTo>
                  <a:pt x="47654" y="71173"/>
                  <a:pt x="51358" y="63765"/>
                  <a:pt x="50829" y="82815"/>
                </a:cubicBezTo>
                <a:cubicBezTo>
                  <a:pt x="50300" y="101865"/>
                  <a:pt x="50829" y="171715"/>
                  <a:pt x="50829" y="171715"/>
                </a:cubicBezTo>
                <a:cubicBezTo>
                  <a:pt x="50829" y="177536"/>
                  <a:pt x="53475" y="130440"/>
                  <a:pt x="50829" y="117740"/>
                </a:cubicBezTo>
                <a:cubicBezTo>
                  <a:pt x="48183" y="105040"/>
                  <a:pt x="43421" y="100807"/>
                  <a:pt x="34954" y="95515"/>
                </a:cubicBezTo>
                <a:cubicBezTo>
                  <a:pt x="26487" y="90223"/>
                  <a:pt x="-1029" y="88107"/>
                  <a:pt x="29" y="85990"/>
                </a:cubicBezTo>
                <a:cubicBezTo>
                  <a:pt x="1087" y="83873"/>
                  <a:pt x="27546" y="96573"/>
                  <a:pt x="41304" y="82815"/>
                </a:cubicBezTo>
                <a:cubicBezTo>
                  <a:pt x="55062" y="69057"/>
                  <a:pt x="86812" y="4498"/>
                  <a:pt x="8892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4748244-C736-FC56-8FAE-B8F6D4FE6476}"/>
              </a:ext>
            </a:extLst>
          </p:cNvPr>
          <p:cNvSpPr/>
          <p:nvPr/>
        </p:nvSpPr>
        <p:spPr>
          <a:xfrm>
            <a:off x="256452" y="2857185"/>
            <a:ext cx="71806" cy="304967"/>
          </a:xfrm>
          <a:custGeom>
            <a:avLst/>
            <a:gdLst>
              <a:gd name="connsiteX0" fmla="*/ 22948 w 71806"/>
              <a:gd name="connsiteY0" fmla="*/ 315 h 304967"/>
              <a:gd name="connsiteX1" fmla="*/ 13423 w 71806"/>
              <a:gd name="connsiteY1" fmla="*/ 165415 h 304967"/>
              <a:gd name="connsiteX2" fmla="*/ 67398 w 71806"/>
              <a:gd name="connsiteY2" fmla="*/ 298765 h 304967"/>
              <a:gd name="connsiteX3" fmla="*/ 61048 w 71806"/>
              <a:gd name="connsiteY3" fmla="*/ 267015 h 304967"/>
              <a:gd name="connsiteX4" fmla="*/ 723 w 71806"/>
              <a:gd name="connsiteY4" fmla="*/ 127315 h 304967"/>
              <a:gd name="connsiteX5" fmla="*/ 22948 w 71806"/>
              <a:gd name="connsiteY5" fmla="*/ 315 h 3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06" h="304967">
                <a:moveTo>
                  <a:pt x="22948" y="315"/>
                </a:moveTo>
                <a:cubicBezTo>
                  <a:pt x="25065" y="6665"/>
                  <a:pt x="6015" y="115673"/>
                  <a:pt x="13423" y="165415"/>
                </a:cubicBezTo>
                <a:cubicBezTo>
                  <a:pt x="20831" y="215157"/>
                  <a:pt x="59461" y="281832"/>
                  <a:pt x="67398" y="298765"/>
                </a:cubicBezTo>
                <a:cubicBezTo>
                  <a:pt x="75335" y="315698"/>
                  <a:pt x="72160" y="295590"/>
                  <a:pt x="61048" y="267015"/>
                </a:cubicBezTo>
                <a:cubicBezTo>
                  <a:pt x="49936" y="238440"/>
                  <a:pt x="6015" y="169648"/>
                  <a:pt x="723" y="127315"/>
                </a:cubicBezTo>
                <a:cubicBezTo>
                  <a:pt x="-4569" y="84982"/>
                  <a:pt x="20831" y="-6035"/>
                  <a:pt x="2294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0326523-BBDC-F774-14A9-4E107B26F7BD}"/>
              </a:ext>
            </a:extLst>
          </p:cNvPr>
          <p:cNvSpPr/>
          <p:nvPr/>
        </p:nvSpPr>
        <p:spPr>
          <a:xfrm>
            <a:off x="136488" y="2911447"/>
            <a:ext cx="168623" cy="286122"/>
          </a:xfrm>
          <a:custGeom>
            <a:avLst/>
            <a:gdLst>
              <a:gd name="connsiteX0" fmla="*/ 37 w 168623"/>
              <a:gd name="connsiteY0" fmla="*/ 28 h 286122"/>
              <a:gd name="connsiteX1" fmla="*/ 31787 w 168623"/>
              <a:gd name="connsiteY1" fmla="*/ 95278 h 286122"/>
              <a:gd name="connsiteX2" fmla="*/ 66712 w 168623"/>
              <a:gd name="connsiteY2" fmla="*/ 136553 h 286122"/>
              <a:gd name="connsiteX3" fmla="*/ 60362 w 168623"/>
              <a:gd name="connsiteY3" fmla="*/ 117503 h 286122"/>
              <a:gd name="connsiteX4" fmla="*/ 165137 w 168623"/>
              <a:gd name="connsiteY4" fmla="*/ 282603 h 286122"/>
              <a:gd name="connsiteX5" fmla="*/ 136562 w 168623"/>
              <a:gd name="connsiteY5" fmla="*/ 222278 h 286122"/>
              <a:gd name="connsiteX6" fmla="*/ 66712 w 168623"/>
              <a:gd name="connsiteY6" fmla="*/ 127028 h 286122"/>
              <a:gd name="connsiteX7" fmla="*/ 38137 w 168623"/>
              <a:gd name="connsiteY7" fmla="*/ 85753 h 286122"/>
              <a:gd name="connsiteX8" fmla="*/ 37 w 168623"/>
              <a:gd name="connsiteY8" fmla="*/ 28 h 28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3" h="286122">
                <a:moveTo>
                  <a:pt x="37" y="28"/>
                </a:moveTo>
                <a:cubicBezTo>
                  <a:pt x="-1021" y="1616"/>
                  <a:pt x="20675" y="72524"/>
                  <a:pt x="31787" y="95278"/>
                </a:cubicBezTo>
                <a:cubicBezTo>
                  <a:pt x="42899" y="118032"/>
                  <a:pt x="61950" y="132849"/>
                  <a:pt x="66712" y="136553"/>
                </a:cubicBezTo>
                <a:cubicBezTo>
                  <a:pt x="71474" y="140257"/>
                  <a:pt x="43958" y="93161"/>
                  <a:pt x="60362" y="117503"/>
                </a:cubicBezTo>
                <a:cubicBezTo>
                  <a:pt x="76766" y="141845"/>
                  <a:pt x="152437" y="265141"/>
                  <a:pt x="165137" y="282603"/>
                </a:cubicBezTo>
                <a:cubicBezTo>
                  <a:pt x="177837" y="300066"/>
                  <a:pt x="152966" y="248207"/>
                  <a:pt x="136562" y="222278"/>
                </a:cubicBezTo>
                <a:cubicBezTo>
                  <a:pt x="120158" y="196349"/>
                  <a:pt x="83116" y="149782"/>
                  <a:pt x="66712" y="127028"/>
                </a:cubicBezTo>
                <a:cubicBezTo>
                  <a:pt x="50308" y="104274"/>
                  <a:pt x="46604" y="106920"/>
                  <a:pt x="38137" y="85753"/>
                </a:cubicBezTo>
                <a:cubicBezTo>
                  <a:pt x="29670" y="64586"/>
                  <a:pt x="1095" y="-1560"/>
                  <a:pt x="3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A1B53DC-E048-C8DA-D721-2DF5195D80B5}"/>
              </a:ext>
            </a:extLst>
          </p:cNvPr>
          <p:cNvSpPr/>
          <p:nvPr/>
        </p:nvSpPr>
        <p:spPr>
          <a:xfrm>
            <a:off x="79124" y="2911459"/>
            <a:ext cx="48042" cy="98489"/>
          </a:xfrm>
          <a:custGeom>
            <a:avLst/>
            <a:gdLst>
              <a:gd name="connsiteX0" fmla="*/ 47876 w 48042"/>
              <a:gd name="connsiteY0" fmla="*/ 16 h 98489"/>
              <a:gd name="connsiteX1" fmla="*/ 16126 w 48042"/>
              <a:gd name="connsiteY1" fmla="*/ 66691 h 98489"/>
              <a:gd name="connsiteX2" fmla="*/ 19301 w 48042"/>
              <a:gd name="connsiteY2" fmla="*/ 98441 h 98489"/>
              <a:gd name="connsiteX3" fmla="*/ 251 w 48042"/>
              <a:gd name="connsiteY3" fmla="*/ 60341 h 98489"/>
              <a:gd name="connsiteX4" fmla="*/ 47876 w 48042"/>
              <a:gd name="connsiteY4" fmla="*/ 16 h 9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2" h="98489">
                <a:moveTo>
                  <a:pt x="47876" y="16"/>
                </a:moveTo>
                <a:cubicBezTo>
                  <a:pt x="50522" y="1074"/>
                  <a:pt x="20889" y="50287"/>
                  <a:pt x="16126" y="66691"/>
                </a:cubicBezTo>
                <a:cubicBezTo>
                  <a:pt x="11363" y="83095"/>
                  <a:pt x="21947" y="99499"/>
                  <a:pt x="19301" y="98441"/>
                </a:cubicBezTo>
                <a:cubicBezTo>
                  <a:pt x="16655" y="97383"/>
                  <a:pt x="-2395" y="73041"/>
                  <a:pt x="251" y="60341"/>
                </a:cubicBezTo>
                <a:cubicBezTo>
                  <a:pt x="2897" y="47641"/>
                  <a:pt x="45230" y="-1042"/>
                  <a:pt x="478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D522494-91FC-F133-CF7E-C73E5A4522B0}"/>
              </a:ext>
            </a:extLst>
          </p:cNvPr>
          <p:cNvSpPr/>
          <p:nvPr/>
        </p:nvSpPr>
        <p:spPr>
          <a:xfrm>
            <a:off x="135292" y="2977509"/>
            <a:ext cx="42643" cy="120624"/>
          </a:xfrm>
          <a:custGeom>
            <a:avLst/>
            <a:gdLst>
              <a:gd name="connsiteX0" fmla="*/ 1233 w 42643"/>
              <a:gd name="connsiteY0" fmla="*/ 641 h 120624"/>
              <a:gd name="connsiteX1" fmla="*/ 42508 w 42643"/>
              <a:gd name="connsiteY1" fmla="*/ 118116 h 120624"/>
              <a:gd name="connsiteX2" fmla="*/ 13933 w 42643"/>
              <a:gd name="connsiteY2" fmla="*/ 73666 h 120624"/>
              <a:gd name="connsiteX3" fmla="*/ 1233 w 42643"/>
              <a:gd name="connsiteY3" fmla="*/ 641 h 1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3" h="120624">
                <a:moveTo>
                  <a:pt x="1233" y="641"/>
                </a:moveTo>
                <a:cubicBezTo>
                  <a:pt x="5996" y="8049"/>
                  <a:pt x="40391" y="105945"/>
                  <a:pt x="42508" y="118116"/>
                </a:cubicBezTo>
                <a:cubicBezTo>
                  <a:pt x="44625" y="130287"/>
                  <a:pt x="21341" y="95362"/>
                  <a:pt x="13933" y="73666"/>
                </a:cubicBezTo>
                <a:cubicBezTo>
                  <a:pt x="6525" y="51970"/>
                  <a:pt x="-3530" y="-6767"/>
                  <a:pt x="123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402AAEA-C8E7-8CDF-F6AB-D49FDEDA0D26}"/>
              </a:ext>
            </a:extLst>
          </p:cNvPr>
          <p:cNvSpPr/>
          <p:nvPr/>
        </p:nvSpPr>
        <p:spPr>
          <a:xfrm>
            <a:off x="312922" y="2895414"/>
            <a:ext cx="113575" cy="419286"/>
          </a:xfrm>
          <a:custGeom>
            <a:avLst/>
            <a:gdLst>
              <a:gd name="connsiteX0" fmla="*/ 4578 w 113575"/>
              <a:gd name="connsiteY0" fmla="*/ 186 h 419286"/>
              <a:gd name="connsiteX1" fmla="*/ 7753 w 113575"/>
              <a:gd name="connsiteY1" fmla="*/ 114486 h 419286"/>
              <a:gd name="connsiteX2" fmla="*/ 58553 w 113575"/>
              <a:gd name="connsiteY2" fmla="*/ 187511 h 419286"/>
              <a:gd name="connsiteX3" fmla="*/ 68078 w 113575"/>
              <a:gd name="connsiteY3" fmla="*/ 168461 h 419286"/>
              <a:gd name="connsiteX4" fmla="*/ 112528 w 113575"/>
              <a:gd name="connsiteY4" fmla="*/ 254186 h 419286"/>
              <a:gd name="connsiteX5" fmla="*/ 99828 w 113575"/>
              <a:gd name="connsiteY5" fmla="*/ 206561 h 419286"/>
              <a:gd name="connsiteX6" fmla="*/ 103003 w 113575"/>
              <a:gd name="connsiteY6" fmla="*/ 304986 h 419286"/>
              <a:gd name="connsiteX7" fmla="*/ 90303 w 113575"/>
              <a:gd name="connsiteY7" fmla="*/ 419286 h 419286"/>
              <a:gd name="connsiteX8" fmla="*/ 93478 w 113575"/>
              <a:gd name="connsiteY8" fmla="*/ 304986 h 419286"/>
              <a:gd name="connsiteX9" fmla="*/ 83953 w 113575"/>
              <a:gd name="connsiteY9" fmla="*/ 257361 h 419286"/>
              <a:gd name="connsiteX10" fmla="*/ 7753 w 113575"/>
              <a:gd name="connsiteY10" fmla="*/ 143061 h 419286"/>
              <a:gd name="connsiteX11" fmla="*/ 4578 w 113575"/>
              <a:gd name="connsiteY11" fmla="*/ 186 h 4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75" h="419286">
                <a:moveTo>
                  <a:pt x="4578" y="186"/>
                </a:moveTo>
                <a:cubicBezTo>
                  <a:pt x="4578" y="-4576"/>
                  <a:pt x="-1243" y="83265"/>
                  <a:pt x="7753" y="114486"/>
                </a:cubicBezTo>
                <a:cubicBezTo>
                  <a:pt x="16749" y="145707"/>
                  <a:pt x="48499" y="178515"/>
                  <a:pt x="58553" y="187511"/>
                </a:cubicBezTo>
                <a:cubicBezTo>
                  <a:pt x="68607" y="196507"/>
                  <a:pt x="59082" y="157349"/>
                  <a:pt x="68078" y="168461"/>
                </a:cubicBezTo>
                <a:cubicBezTo>
                  <a:pt x="77074" y="179573"/>
                  <a:pt x="107236" y="247836"/>
                  <a:pt x="112528" y="254186"/>
                </a:cubicBezTo>
                <a:cubicBezTo>
                  <a:pt x="117820" y="260536"/>
                  <a:pt x="101415" y="198094"/>
                  <a:pt x="99828" y="206561"/>
                </a:cubicBezTo>
                <a:cubicBezTo>
                  <a:pt x="98241" y="215028"/>
                  <a:pt x="104590" y="269532"/>
                  <a:pt x="103003" y="304986"/>
                </a:cubicBezTo>
                <a:cubicBezTo>
                  <a:pt x="101416" y="340440"/>
                  <a:pt x="91890" y="419286"/>
                  <a:pt x="90303" y="419286"/>
                </a:cubicBezTo>
                <a:cubicBezTo>
                  <a:pt x="88716" y="419286"/>
                  <a:pt x="94536" y="331973"/>
                  <a:pt x="93478" y="304986"/>
                </a:cubicBezTo>
                <a:cubicBezTo>
                  <a:pt x="92420" y="277999"/>
                  <a:pt x="98241" y="284349"/>
                  <a:pt x="83953" y="257361"/>
                </a:cubicBezTo>
                <a:cubicBezTo>
                  <a:pt x="69666" y="230374"/>
                  <a:pt x="23099" y="183807"/>
                  <a:pt x="7753" y="143061"/>
                </a:cubicBezTo>
                <a:cubicBezTo>
                  <a:pt x="-7593" y="102315"/>
                  <a:pt x="4578" y="4948"/>
                  <a:pt x="45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B901BF8-3217-394A-B643-006915D2063C}"/>
              </a:ext>
            </a:extLst>
          </p:cNvPr>
          <p:cNvSpPr/>
          <p:nvPr/>
        </p:nvSpPr>
        <p:spPr>
          <a:xfrm>
            <a:off x="320671" y="2761278"/>
            <a:ext cx="69893" cy="212246"/>
          </a:xfrm>
          <a:custGeom>
            <a:avLst/>
            <a:gdLst>
              <a:gd name="connsiteX0" fmla="*/ 4 w 69893"/>
              <a:gd name="connsiteY0" fmla="*/ 972 h 212246"/>
              <a:gd name="connsiteX1" fmla="*/ 53979 w 69893"/>
              <a:gd name="connsiteY1" fmla="*/ 96222 h 212246"/>
              <a:gd name="connsiteX2" fmla="*/ 69854 w 69893"/>
              <a:gd name="connsiteY2" fmla="*/ 210522 h 212246"/>
              <a:gd name="connsiteX3" fmla="*/ 57154 w 69893"/>
              <a:gd name="connsiteY3" fmla="*/ 156547 h 212246"/>
              <a:gd name="connsiteX4" fmla="*/ 4 w 69893"/>
              <a:gd name="connsiteY4" fmla="*/ 972 h 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3" h="212246">
                <a:moveTo>
                  <a:pt x="4" y="972"/>
                </a:moveTo>
                <a:cubicBezTo>
                  <a:pt x="-525" y="-9082"/>
                  <a:pt x="42337" y="61297"/>
                  <a:pt x="53979" y="96222"/>
                </a:cubicBezTo>
                <a:cubicBezTo>
                  <a:pt x="65621" y="131147"/>
                  <a:pt x="69325" y="200468"/>
                  <a:pt x="69854" y="210522"/>
                </a:cubicBezTo>
                <a:cubicBezTo>
                  <a:pt x="70383" y="220576"/>
                  <a:pt x="65621" y="184593"/>
                  <a:pt x="57154" y="156547"/>
                </a:cubicBezTo>
                <a:cubicBezTo>
                  <a:pt x="48687" y="128501"/>
                  <a:pt x="533" y="11026"/>
                  <a:pt x="4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A045AE4-46CA-C8A1-9F6D-1038A2A3A472}"/>
              </a:ext>
            </a:extLst>
          </p:cNvPr>
          <p:cNvSpPr/>
          <p:nvPr/>
        </p:nvSpPr>
        <p:spPr>
          <a:xfrm>
            <a:off x="440947" y="2853035"/>
            <a:ext cx="23142" cy="243100"/>
          </a:xfrm>
          <a:custGeom>
            <a:avLst/>
            <a:gdLst>
              <a:gd name="connsiteX0" fmla="*/ 22603 w 23142"/>
              <a:gd name="connsiteY0" fmla="*/ 1290 h 243100"/>
              <a:gd name="connsiteX1" fmla="*/ 19428 w 23142"/>
              <a:gd name="connsiteY1" fmla="*/ 233065 h 243100"/>
              <a:gd name="connsiteX2" fmla="*/ 19428 w 23142"/>
              <a:gd name="connsiteY2" fmla="*/ 191790 h 243100"/>
              <a:gd name="connsiteX3" fmla="*/ 378 w 23142"/>
              <a:gd name="connsiteY3" fmla="*/ 106065 h 243100"/>
              <a:gd name="connsiteX4" fmla="*/ 6728 w 23142"/>
              <a:gd name="connsiteY4" fmla="*/ 137815 h 243100"/>
              <a:gd name="connsiteX5" fmla="*/ 22603 w 23142"/>
              <a:gd name="connsiteY5" fmla="*/ 1290 h 2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42" h="243100">
                <a:moveTo>
                  <a:pt x="22603" y="1290"/>
                </a:moveTo>
                <a:cubicBezTo>
                  <a:pt x="24720" y="17165"/>
                  <a:pt x="19957" y="201315"/>
                  <a:pt x="19428" y="233065"/>
                </a:cubicBezTo>
                <a:cubicBezTo>
                  <a:pt x="18899" y="264815"/>
                  <a:pt x="22603" y="212957"/>
                  <a:pt x="19428" y="191790"/>
                </a:cubicBezTo>
                <a:cubicBezTo>
                  <a:pt x="16253" y="170623"/>
                  <a:pt x="2495" y="115061"/>
                  <a:pt x="378" y="106065"/>
                </a:cubicBezTo>
                <a:cubicBezTo>
                  <a:pt x="-1739" y="97069"/>
                  <a:pt x="5670" y="154748"/>
                  <a:pt x="6728" y="137815"/>
                </a:cubicBezTo>
                <a:cubicBezTo>
                  <a:pt x="7786" y="120882"/>
                  <a:pt x="20486" y="-14585"/>
                  <a:pt x="22603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A0E1D7-8B5B-037E-FAC5-46FFBE7407D1}"/>
              </a:ext>
            </a:extLst>
          </p:cNvPr>
          <p:cNvSpPr/>
          <p:nvPr/>
        </p:nvSpPr>
        <p:spPr>
          <a:xfrm>
            <a:off x="576040" y="3323828"/>
            <a:ext cx="36741" cy="127061"/>
          </a:xfrm>
          <a:custGeom>
            <a:avLst/>
            <a:gdLst>
              <a:gd name="connsiteX0" fmla="*/ 36735 w 36741"/>
              <a:gd name="connsiteY0" fmla="*/ 397 h 127061"/>
              <a:gd name="connsiteX1" fmla="*/ 1810 w 36741"/>
              <a:gd name="connsiteY1" fmla="*/ 86122 h 127061"/>
              <a:gd name="connsiteX2" fmla="*/ 4985 w 36741"/>
              <a:gd name="connsiteY2" fmla="*/ 124222 h 127061"/>
              <a:gd name="connsiteX3" fmla="*/ 36735 w 36741"/>
              <a:gd name="connsiteY3" fmla="*/ 397 h 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1" h="127061">
                <a:moveTo>
                  <a:pt x="36735" y="397"/>
                </a:moveTo>
                <a:cubicBezTo>
                  <a:pt x="36206" y="-5953"/>
                  <a:pt x="7102" y="65485"/>
                  <a:pt x="1810" y="86122"/>
                </a:cubicBezTo>
                <a:cubicBezTo>
                  <a:pt x="-3482" y="106759"/>
                  <a:pt x="4456" y="136393"/>
                  <a:pt x="4985" y="124222"/>
                </a:cubicBezTo>
                <a:cubicBezTo>
                  <a:pt x="5514" y="112051"/>
                  <a:pt x="37264" y="6747"/>
                  <a:pt x="3673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744278D-8CD4-312B-4A66-01FEEB6A7063}"/>
              </a:ext>
            </a:extLst>
          </p:cNvPr>
          <p:cNvSpPr/>
          <p:nvPr/>
        </p:nvSpPr>
        <p:spPr>
          <a:xfrm>
            <a:off x="463471" y="3165082"/>
            <a:ext cx="28668" cy="121682"/>
          </a:xfrm>
          <a:custGeom>
            <a:avLst/>
            <a:gdLst>
              <a:gd name="connsiteX0" fmla="*/ 28654 w 28668"/>
              <a:gd name="connsiteY0" fmla="*/ 393 h 121682"/>
              <a:gd name="connsiteX1" fmla="*/ 6429 w 28668"/>
              <a:gd name="connsiteY1" fmla="*/ 82943 h 121682"/>
              <a:gd name="connsiteX2" fmla="*/ 79 w 28668"/>
              <a:gd name="connsiteY2" fmla="*/ 121043 h 121682"/>
              <a:gd name="connsiteX3" fmla="*/ 9604 w 28668"/>
              <a:gd name="connsiteY3" fmla="*/ 54368 h 121682"/>
              <a:gd name="connsiteX4" fmla="*/ 28654 w 28668"/>
              <a:gd name="connsiteY4" fmla="*/ 393 h 1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8" h="121682">
                <a:moveTo>
                  <a:pt x="28654" y="393"/>
                </a:moveTo>
                <a:cubicBezTo>
                  <a:pt x="28125" y="5156"/>
                  <a:pt x="11191" y="62835"/>
                  <a:pt x="6429" y="82943"/>
                </a:cubicBezTo>
                <a:cubicBezTo>
                  <a:pt x="1667" y="103051"/>
                  <a:pt x="-450" y="125806"/>
                  <a:pt x="79" y="121043"/>
                </a:cubicBezTo>
                <a:cubicBezTo>
                  <a:pt x="608" y="116281"/>
                  <a:pt x="3783" y="73418"/>
                  <a:pt x="9604" y="54368"/>
                </a:cubicBezTo>
                <a:cubicBezTo>
                  <a:pt x="15425" y="35318"/>
                  <a:pt x="29183" y="-4370"/>
                  <a:pt x="28654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AA6F677-2095-CDE2-45A4-1C5B34270921}"/>
              </a:ext>
            </a:extLst>
          </p:cNvPr>
          <p:cNvSpPr/>
          <p:nvPr/>
        </p:nvSpPr>
        <p:spPr>
          <a:xfrm>
            <a:off x="528808" y="2952124"/>
            <a:ext cx="20484" cy="159600"/>
          </a:xfrm>
          <a:custGeom>
            <a:avLst/>
            <a:gdLst>
              <a:gd name="connsiteX0" fmla="*/ 20467 w 20484"/>
              <a:gd name="connsiteY0" fmla="*/ 626 h 159600"/>
              <a:gd name="connsiteX1" fmla="*/ 1417 w 20484"/>
              <a:gd name="connsiteY1" fmla="*/ 156201 h 159600"/>
              <a:gd name="connsiteX2" fmla="*/ 4592 w 20484"/>
              <a:gd name="connsiteY2" fmla="*/ 102226 h 159600"/>
              <a:gd name="connsiteX3" fmla="*/ 20467 w 20484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4" h="159600">
                <a:moveTo>
                  <a:pt x="20467" y="626"/>
                </a:moveTo>
                <a:cubicBezTo>
                  <a:pt x="19938" y="9622"/>
                  <a:pt x="4063" y="139268"/>
                  <a:pt x="1417" y="156201"/>
                </a:cubicBezTo>
                <a:cubicBezTo>
                  <a:pt x="-1229" y="173134"/>
                  <a:pt x="-170" y="122334"/>
                  <a:pt x="4592" y="102226"/>
                </a:cubicBezTo>
                <a:cubicBezTo>
                  <a:pt x="9354" y="82118"/>
                  <a:pt x="20996" y="-8370"/>
                  <a:pt x="20467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83F0DA0-F5F8-3B75-D1D4-7B2688EE2B8D}"/>
              </a:ext>
            </a:extLst>
          </p:cNvPr>
          <p:cNvSpPr/>
          <p:nvPr/>
        </p:nvSpPr>
        <p:spPr>
          <a:xfrm>
            <a:off x="504628" y="3238323"/>
            <a:ext cx="79572" cy="200926"/>
          </a:xfrm>
          <a:custGeom>
            <a:avLst/>
            <a:gdLst>
              <a:gd name="connsiteX0" fmla="*/ 73222 w 79572"/>
              <a:gd name="connsiteY0" fmla="*/ 177 h 200926"/>
              <a:gd name="connsiteX1" fmla="*/ 25597 w 79572"/>
              <a:gd name="connsiteY1" fmla="*/ 152577 h 200926"/>
              <a:gd name="connsiteX2" fmla="*/ 197 w 79572"/>
              <a:gd name="connsiteY2" fmla="*/ 200202 h 200926"/>
              <a:gd name="connsiteX3" fmla="*/ 38297 w 79572"/>
              <a:gd name="connsiteY3" fmla="*/ 124002 h 200926"/>
              <a:gd name="connsiteX4" fmla="*/ 79572 w 79572"/>
              <a:gd name="connsiteY4" fmla="*/ 63677 h 200926"/>
              <a:gd name="connsiteX5" fmla="*/ 38297 w 79572"/>
              <a:gd name="connsiteY5" fmla="*/ 120827 h 200926"/>
              <a:gd name="connsiteX6" fmla="*/ 73222 w 79572"/>
              <a:gd name="connsiteY6" fmla="*/ 177 h 20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2" h="200926">
                <a:moveTo>
                  <a:pt x="73222" y="177"/>
                </a:moveTo>
                <a:cubicBezTo>
                  <a:pt x="71105" y="5469"/>
                  <a:pt x="37768" y="119240"/>
                  <a:pt x="25597" y="152577"/>
                </a:cubicBezTo>
                <a:cubicBezTo>
                  <a:pt x="13426" y="185914"/>
                  <a:pt x="-1920" y="204964"/>
                  <a:pt x="197" y="200202"/>
                </a:cubicBezTo>
                <a:cubicBezTo>
                  <a:pt x="2314" y="195440"/>
                  <a:pt x="25068" y="146756"/>
                  <a:pt x="38297" y="124002"/>
                </a:cubicBezTo>
                <a:cubicBezTo>
                  <a:pt x="51526" y="101248"/>
                  <a:pt x="79572" y="64206"/>
                  <a:pt x="79572" y="63677"/>
                </a:cubicBezTo>
                <a:cubicBezTo>
                  <a:pt x="79572" y="63148"/>
                  <a:pt x="40414" y="131939"/>
                  <a:pt x="38297" y="120827"/>
                </a:cubicBezTo>
                <a:cubicBezTo>
                  <a:pt x="36180" y="109715"/>
                  <a:pt x="75339" y="-5115"/>
                  <a:pt x="732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3BC9481-40F6-7680-3993-E684702882D4}"/>
              </a:ext>
            </a:extLst>
          </p:cNvPr>
          <p:cNvSpPr/>
          <p:nvPr/>
        </p:nvSpPr>
        <p:spPr>
          <a:xfrm>
            <a:off x="615941" y="3276595"/>
            <a:ext cx="99275" cy="120660"/>
          </a:xfrm>
          <a:custGeom>
            <a:avLst/>
            <a:gdLst>
              <a:gd name="connsiteX0" fmla="*/ 9 w 99275"/>
              <a:gd name="connsiteY0" fmla="*/ 5 h 120660"/>
              <a:gd name="connsiteX1" fmla="*/ 92084 w 99275"/>
              <a:gd name="connsiteY1" fmla="*/ 60330 h 120660"/>
              <a:gd name="connsiteX2" fmla="*/ 47634 w 99275"/>
              <a:gd name="connsiteY2" fmla="*/ 120655 h 120660"/>
              <a:gd name="connsiteX3" fmla="*/ 98434 w 99275"/>
              <a:gd name="connsiteY3" fmla="*/ 57155 h 120660"/>
              <a:gd name="connsiteX4" fmla="*/ 9 w 99275"/>
              <a:gd name="connsiteY4" fmla="*/ 5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5" h="120660">
                <a:moveTo>
                  <a:pt x="9" y="5"/>
                </a:moveTo>
                <a:cubicBezTo>
                  <a:pt x="-1049" y="534"/>
                  <a:pt x="84147" y="40222"/>
                  <a:pt x="92084" y="60330"/>
                </a:cubicBezTo>
                <a:cubicBezTo>
                  <a:pt x="100021" y="80438"/>
                  <a:pt x="46576" y="121184"/>
                  <a:pt x="47634" y="120655"/>
                </a:cubicBezTo>
                <a:cubicBezTo>
                  <a:pt x="48692" y="120126"/>
                  <a:pt x="106901" y="76734"/>
                  <a:pt x="98434" y="57155"/>
                </a:cubicBezTo>
                <a:cubicBezTo>
                  <a:pt x="89967" y="37576"/>
                  <a:pt x="1067" y="-524"/>
                  <a:pt x="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B611928-A06F-A27D-BF53-65D71CE8B985}"/>
              </a:ext>
            </a:extLst>
          </p:cNvPr>
          <p:cNvSpPr/>
          <p:nvPr/>
        </p:nvSpPr>
        <p:spPr>
          <a:xfrm>
            <a:off x="285749" y="2609707"/>
            <a:ext cx="140659" cy="82945"/>
          </a:xfrm>
          <a:custGeom>
            <a:avLst/>
            <a:gdLst>
              <a:gd name="connsiteX0" fmla="*/ 1 w 140659"/>
              <a:gd name="connsiteY0" fmla="*/ 143 h 82945"/>
              <a:gd name="connsiteX1" fmla="*/ 136526 w 140659"/>
              <a:gd name="connsiteY1" fmla="*/ 22368 h 82945"/>
              <a:gd name="connsiteX2" fmla="*/ 107951 w 140659"/>
              <a:gd name="connsiteY2" fmla="*/ 38243 h 82945"/>
              <a:gd name="connsiteX3" fmla="*/ 31751 w 140659"/>
              <a:gd name="connsiteY3" fmla="*/ 82693 h 82945"/>
              <a:gd name="connsiteX4" fmla="*/ 133351 w 140659"/>
              <a:gd name="connsiteY4" fmla="*/ 16018 h 82945"/>
              <a:gd name="connsiteX5" fmla="*/ 1 w 140659"/>
              <a:gd name="connsiteY5" fmla="*/ 143 h 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59" h="82945">
                <a:moveTo>
                  <a:pt x="1" y="143"/>
                </a:moveTo>
                <a:cubicBezTo>
                  <a:pt x="530" y="1201"/>
                  <a:pt x="118534" y="16018"/>
                  <a:pt x="136526" y="22368"/>
                </a:cubicBezTo>
                <a:cubicBezTo>
                  <a:pt x="154518" y="28718"/>
                  <a:pt x="107951" y="38243"/>
                  <a:pt x="107951" y="38243"/>
                </a:cubicBezTo>
                <a:cubicBezTo>
                  <a:pt x="90489" y="48297"/>
                  <a:pt x="27518" y="86397"/>
                  <a:pt x="31751" y="82693"/>
                </a:cubicBezTo>
                <a:cubicBezTo>
                  <a:pt x="35984" y="78989"/>
                  <a:pt x="135468" y="28189"/>
                  <a:pt x="133351" y="16018"/>
                </a:cubicBezTo>
                <a:cubicBezTo>
                  <a:pt x="131234" y="3847"/>
                  <a:pt x="-528" y="-915"/>
                  <a:pt x="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725D80C-1BFC-3975-7FCB-5CBCA34DDC6B}"/>
              </a:ext>
            </a:extLst>
          </p:cNvPr>
          <p:cNvSpPr/>
          <p:nvPr/>
        </p:nvSpPr>
        <p:spPr>
          <a:xfrm>
            <a:off x="507997" y="2612817"/>
            <a:ext cx="73316" cy="127416"/>
          </a:xfrm>
          <a:custGeom>
            <a:avLst/>
            <a:gdLst>
              <a:gd name="connsiteX0" fmla="*/ 3 w 73316"/>
              <a:gd name="connsiteY0" fmla="*/ 208 h 127416"/>
              <a:gd name="connsiteX1" fmla="*/ 66678 w 73316"/>
              <a:gd name="connsiteY1" fmla="*/ 44658 h 127416"/>
              <a:gd name="connsiteX2" fmla="*/ 69853 w 73316"/>
              <a:gd name="connsiteY2" fmla="*/ 82758 h 127416"/>
              <a:gd name="connsiteX3" fmla="*/ 57153 w 73316"/>
              <a:gd name="connsiteY3" fmla="*/ 127208 h 127416"/>
              <a:gd name="connsiteX4" fmla="*/ 69853 w 73316"/>
              <a:gd name="connsiteY4" fmla="*/ 63708 h 127416"/>
              <a:gd name="connsiteX5" fmla="*/ 3 w 73316"/>
              <a:gd name="connsiteY5" fmla="*/ 208 h 1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6" h="127416">
                <a:moveTo>
                  <a:pt x="3" y="208"/>
                </a:moveTo>
                <a:cubicBezTo>
                  <a:pt x="-526" y="-2967"/>
                  <a:pt x="55036" y="30900"/>
                  <a:pt x="66678" y="44658"/>
                </a:cubicBezTo>
                <a:cubicBezTo>
                  <a:pt x="78320" y="58416"/>
                  <a:pt x="71440" y="69000"/>
                  <a:pt x="69853" y="82758"/>
                </a:cubicBezTo>
                <a:cubicBezTo>
                  <a:pt x="68266" y="96516"/>
                  <a:pt x="57153" y="130383"/>
                  <a:pt x="57153" y="127208"/>
                </a:cubicBezTo>
                <a:cubicBezTo>
                  <a:pt x="57153" y="124033"/>
                  <a:pt x="74615" y="79583"/>
                  <a:pt x="69853" y="63708"/>
                </a:cubicBezTo>
                <a:cubicBezTo>
                  <a:pt x="65091" y="47833"/>
                  <a:pt x="532" y="3383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B1EB0BD-2E13-CCE9-5131-0040EEAA9AF9}"/>
              </a:ext>
            </a:extLst>
          </p:cNvPr>
          <p:cNvSpPr/>
          <p:nvPr/>
        </p:nvSpPr>
        <p:spPr>
          <a:xfrm>
            <a:off x="279192" y="2644176"/>
            <a:ext cx="163712" cy="108549"/>
          </a:xfrm>
          <a:custGeom>
            <a:avLst/>
            <a:gdLst>
              <a:gd name="connsiteX0" fmla="*/ 162133 w 163712"/>
              <a:gd name="connsiteY0" fmla="*/ 599 h 108549"/>
              <a:gd name="connsiteX1" fmla="*/ 79583 w 163712"/>
              <a:gd name="connsiteY1" fmla="*/ 35524 h 108549"/>
              <a:gd name="connsiteX2" fmla="*/ 28783 w 163712"/>
              <a:gd name="connsiteY2" fmla="*/ 54574 h 108549"/>
              <a:gd name="connsiteX3" fmla="*/ 66883 w 163712"/>
              <a:gd name="connsiteY3" fmla="*/ 83149 h 108549"/>
              <a:gd name="connsiteX4" fmla="*/ 130383 w 163712"/>
              <a:gd name="connsiteY4" fmla="*/ 108549 h 108549"/>
              <a:gd name="connsiteX5" fmla="*/ 95458 w 163712"/>
              <a:gd name="connsiteY5" fmla="*/ 83149 h 108549"/>
              <a:gd name="connsiteX6" fmla="*/ 208 w 163712"/>
              <a:gd name="connsiteY6" fmla="*/ 67274 h 108549"/>
              <a:gd name="connsiteX7" fmla="*/ 162133 w 163712"/>
              <a:gd name="connsiteY7" fmla="*/ 599 h 10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12" h="108549">
                <a:moveTo>
                  <a:pt x="162133" y="599"/>
                </a:moveTo>
                <a:cubicBezTo>
                  <a:pt x="175362" y="-4693"/>
                  <a:pt x="101808" y="26528"/>
                  <a:pt x="79583" y="35524"/>
                </a:cubicBezTo>
                <a:cubicBezTo>
                  <a:pt x="57358" y="44520"/>
                  <a:pt x="30900" y="46637"/>
                  <a:pt x="28783" y="54574"/>
                </a:cubicBezTo>
                <a:cubicBezTo>
                  <a:pt x="26666" y="62511"/>
                  <a:pt x="49950" y="74153"/>
                  <a:pt x="66883" y="83149"/>
                </a:cubicBezTo>
                <a:cubicBezTo>
                  <a:pt x="83816" y="92145"/>
                  <a:pt x="125621" y="108549"/>
                  <a:pt x="130383" y="108549"/>
                </a:cubicBezTo>
                <a:cubicBezTo>
                  <a:pt x="135145" y="108549"/>
                  <a:pt x="117154" y="90028"/>
                  <a:pt x="95458" y="83149"/>
                </a:cubicBezTo>
                <a:cubicBezTo>
                  <a:pt x="73762" y="76270"/>
                  <a:pt x="-4554" y="78386"/>
                  <a:pt x="208" y="67274"/>
                </a:cubicBezTo>
                <a:cubicBezTo>
                  <a:pt x="4970" y="56162"/>
                  <a:pt x="148904" y="5891"/>
                  <a:pt x="162133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734708B-A32C-F012-3187-66DF437BBBC4}"/>
              </a:ext>
            </a:extLst>
          </p:cNvPr>
          <p:cNvSpPr/>
          <p:nvPr/>
        </p:nvSpPr>
        <p:spPr>
          <a:xfrm>
            <a:off x="346075" y="2564304"/>
            <a:ext cx="344386" cy="39196"/>
          </a:xfrm>
          <a:custGeom>
            <a:avLst/>
            <a:gdLst>
              <a:gd name="connsiteX0" fmla="*/ 0 w 344386"/>
              <a:gd name="connsiteY0" fmla="*/ 39196 h 39196"/>
              <a:gd name="connsiteX1" fmla="*/ 279400 w 344386"/>
              <a:gd name="connsiteY1" fmla="*/ 1096 h 39196"/>
              <a:gd name="connsiteX2" fmla="*/ 342900 w 344386"/>
              <a:gd name="connsiteY2" fmla="*/ 10621 h 39196"/>
              <a:gd name="connsiteX3" fmla="*/ 241300 w 344386"/>
              <a:gd name="connsiteY3" fmla="*/ 13796 h 39196"/>
              <a:gd name="connsiteX4" fmla="*/ 0 w 344386"/>
              <a:gd name="connsiteY4" fmla="*/ 39196 h 3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6" h="39196">
                <a:moveTo>
                  <a:pt x="0" y="39196"/>
                </a:moveTo>
                <a:cubicBezTo>
                  <a:pt x="6350" y="37079"/>
                  <a:pt x="222250" y="5858"/>
                  <a:pt x="279400" y="1096"/>
                </a:cubicBezTo>
                <a:cubicBezTo>
                  <a:pt x="336550" y="-3667"/>
                  <a:pt x="349250" y="8504"/>
                  <a:pt x="342900" y="10621"/>
                </a:cubicBezTo>
                <a:cubicBezTo>
                  <a:pt x="336550" y="12738"/>
                  <a:pt x="296862" y="7975"/>
                  <a:pt x="241300" y="13796"/>
                </a:cubicBezTo>
                <a:lnTo>
                  <a:pt x="0" y="391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0E293B-E155-7BD2-8F2B-8040F2F164AA}"/>
              </a:ext>
            </a:extLst>
          </p:cNvPr>
          <p:cNvSpPr/>
          <p:nvPr/>
        </p:nvSpPr>
        <p:spPr>
          <a:xfrm>
            <a:off x="677952" y="2543175"/>
            <a:ext cx="55743" cy="197055"/>
          </a:xfrm>
          <a:custGeom>
            <a:avLst/>
            <a:gdLst>
              <a:gd name="connsiteX0" fmla="*/ 11023 w 55743"/>
              <a:gd name="connsiteY0" fmla="*/ 0 h 197055"/>
              <a:gd name="connsiteX1" fmla="*/ 1498 w 55743"/>
              <a:gd name="connsiteY1" fmla="*/ 76200 h 197055"/>
              <a:gd name="connsiteX2" fmla="*/ 42773 w 55743"/>
              <a:gd name="connsiteY2" fmla="*/ 114300 h 197055"/>
              <a:gd name="connsiteX3" fmla="*/ 39598 w 55743"/>
              <a:gd name="connsiteY3" fmla="*/ 98425 h 197055"/>
              <a:gd name="connsiteX4" fmla="*/ 55473 w 55743"/>
              <a:gd name="connsiteY4" fmla="*/ 149225 h 197055"/>
              <a:gd name="connsiteX5" fmla="*/ 49123 w 55743"/>
              <a:gd name="connsiteY5" fmla="*/ 196850 h 197055"/>
              <a:gd name="connsiteX6" fmla="*/ 42773 w 55743"/>
              <a:gd name="connsiteY6" fmla="*/ 130175 h 197055"/>
              <a:gd name="connsiteX7" fmla="*/ 30073 w 55743"/>
              <a:gd name="connsiteY7" fmla="*/ 76200 h 197055"/>
              <a:gd name="connsiteX8" fmla="*/ 11023 w 55743"/>
              <a:gd name="connsiteY8" fmla="*/ 0 h 19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3" h="197055">
                <a:moveTo>
                  <a:pt x="11023" y="0"/>
                </a:moveTo>
                <a:cubicBezTo>
                  <a:pt x="6261" y="0"/>
                  <a:pt x="-3794" y="57150"/>
                  <a:pt x="1498" y="76200"/>
                </a:cubicBezTo>
                <a:cubicBezTo>
                  <a:pt x="6790" y="95250"/>
                  <a:pt x="36423" y="110596"/>
                  <a:pt x="42773" y="114300"/>
                </a:cubicBezTo>
                <a:cubicBezTo>
                  <a:pt x="49123" y="118004"/>
                  <a:pt x="37481" y="92604"/>
                  <a:pt x="39598" y="98425"/>
                </a:cubicBezTo>
                <a:cubicBezTo>
                  <a:pt x="41715" y="104246"/>
                  <a:pt x="53886" y="132821"/>
                  <a:pt x="55473" y="149225"/>
                </a:cubicBezTo>
                <a:cubicBezTo>
                  <a:pt x="57060" y="165629"/>
                  <a:pt x="51240" y="200025"/>
                  <a:pt x="49123" y="196850"/>
                </a:cubicBezTo>
                <a:cubicBezTo>
                  <a:pt x="47006" y="193675"/>
                  <a:pt x="45948" y="150283"/>
                  <a:pt x="42773" y="130175"/>
                </a:cubicBezTo>
                <a:cubicBezTo>
                  <a:pt x="39598" y="110067"/>
                  <a:pt x="35365" y="91546"/>
                  <a:pt x="30073" y="76200"/>
                </a:cubicBezTo>
                <a:cubicBezTo>
                  <a:pt x="24781" y="60854"/>
                  <a:pt x="15785" y="0"/>
                  <a:pt x="11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B602F28-C70F-AA33-515E-30B33F9DD7FF}"/>
              </a:ext>
            </a:extLst>
          </p:cNvPr>
          <p:cNvSpPr/>
          <p:nvPr/>
        </p:nvSpPr>
        <p:spPr>
          <a:xfrm>
            <a:off x="711901" y="2677745"/>
            <a:ext cx="28932" cy="268321"/>
          </a:xfrm>
          <a:custGeom>
            <a:avLst/>
            <a:gdLst>
              <a:gd name="connsiteX0" fmla="*/ 24699 w 28932"/>
              <a:gd name="connsiteY0" fmla="*/ 1955 h 268321"/>
              <a:gd name="connsiteX1" fmla="*/ 27874 w 28932"/>
              <a:gd name="connsiteY1" fmla="*/ 74980 h 268321"/>
              <a:gd name="connsiteX2" fmla="*/ 11999 w 28932"/>
              <a:gd name="connsiteY2" fmla="*/ 176580 h 268321"/>
              <a:gd name="connsiteX3" fmla="*/ 21524 w 28932"/>
              <a:gd name="connsiteY3" fmla="*/ 138480 h 268321"/>
              <a:gd name="connsiteX4" fmla="*/ 5649 w 28932"/>
              <a:gd name="connsiteY4" fmla="*/ 265480 h 268321"/>
              <a:gd name="connsiteX5" fmla="*/ 2474 w 28932"/>
              <a:gd name="connsiteY5" fmla="*/ 221030 h 268321"/>
              <a:gd name="connsiteX6" fmla="*/ 2474 w 28932"/>
              <a:gd name="connsiteY6" fmla="*/ 154355 h 268321"/>
              <a:gd name="connsiteX7" fmla="*/ 24699 w 28932"/>
              <a:gd name="connsiteY7" fmla="*/ 1955 h 26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2" h="268321">
                <a:moveTo>
                  <a:pt x="24699" y="1955"/>
                </a:moveTo>
                <a:cubicBezTo>
                  <a:pt x="28932" y="-11274"/>
                  <a:pt x="29991" y="45876"/>
                  <a:pt x="27874" y="74980"/>
                </a:cubicBezTo>
                <a:cubicBezTo>
                  <a:pt x="25757" y="104084"/>
                  <a:pt x="13057" y="165997"/>
                  <a:pt x="11999" y="176580"/>
                </a:cubicBezTo>
                <a:cubicBezTo>
                  <a:pt x="10941" y="187163"/>
                  <a:pt x="22582" y="123663"/>
                  <a:pt x="21524" y="138480"/>
                </a:cubicBezTo>
                <a:cubicBezTo>
                  <a:pt x="20466" y="153297"/>
                  <a:pt x="8824" y="251722"/>
                  <a:pt x="5649" y="265480"/>
                </a:cubicBezTo>
                <a:cubicBezTo>
                  <a:pt x="2474" y="279238"/>
                  <a:pt x="3003" y="239551"/>
                  <a:pt x="2474" y="221030"/>
                </a:cubicBezTo>
                <a:cubicBezTo>
                  <a:pt x="1945" y="202509"/>
                  <a:pt x="-2818" y="186634"/>
                  <a:pt x="2474" y="154355"/>
                </a:cubicBezTo>
                <a:cubicBezTo>
                  <a:pt x="7766" y="122076"/>
                  <a:pt x="20466" y="15184"/>
                  <a:pt x="24699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392D84F-17F9-F0E8-FED7-9175D4C28507}"/>
              </a:ext>
            </a:extLst>
          </p:cNvPr>
          <p:cNvSpPr/>
          <p:nvPr/>
        </p:nvSpPr>
        <p:spPr>
          <a:xfrm>
            <a:off x="513618" y="2599977"/>
            <a:ext cx="165688" cy="32270"/>
          </a:xfrm>
          <a:custGeom>
            <a:avLst/>
            <a:gdLst>
              <a:gd name="connsiteX0" fmla="*/ 732 w 165688"/>
              <a:gd name="connsiteY0" fmla="*/ 32098 h 32270"/>
              <a:gd name="connsiteX1" fmla="*/ 86457 w 165688"/>
              <a:gd name="connsiteY1" fmla="*/ 13048 h 32270"/>
              <a:gd name="connsiteX2" fmla="*/ 162657 w 165688"/>
              <a:gd name="connsiteY2" fmla="*/ 13048 h 32270"/>
              <a:gd name="connsiteX3" fmla="*/ 137257 w 165688"/>
              <a:gd name="connsiteY3" fmla="*/ 348 h 32270"/>
              <a:gd name="connsiteX4" fmla="*/ 732 w 165688"/>
              <a:gd name="connsiteY4" fmla="*/ 32098 h 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88" h="32270">
                <a:moveTo>
                  <a:pt x="732" y="32098"/>
                </a:moveTo>
                <a:cubicBezTo>
                  <a:pt x="-7735" y="34215"/>
                  <a:pt x="59469" y="16223"/>
                  <a:pt x="86457" y="13048"/>
                </a:cubicBezTo>
                <a:cubicBezTo>
                  <a:pt x="113445" y="9873"/>
                  <a:pt x="154190" y="15165"/>
                  <a:pt x="162657" y="13048"/>
                </a:cubicBezTo>
                <a:cubicBezTo>
                  <a:pt x="171124" y="10931"/>
                  <a:pt x="161599" y="-2298"/>
                  <a:pt x="137257" y="348"/>
                </a:cubicBezTo>
                <a:cubicBezTo>
                  <a:pt x="112915" y="2994"/>
                  <a:pt x="9199" y="29981"/>
                  <a:pt x="732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095E14B-449E-EE34-7B1D-58967B7558FF}"/>
              </a:ext>
            </a:extLst>
          </p:cNvPr>
          <p:cNvSpPr/>
          <p:nvPr/>
        </p:nvSpPr>
        <p:spPr>
          <a:xfrm>
            <a:off x="615918" y="2619314"/>
            <a:ext cx="82651" cy="134100"/>
          </a:xfrm>
          <a:custGeom>
            <a:avLst/>
            <a:gdLst>
              <a:gd name="connsiteX0" fmla="*/ 60357 w 82651"/>
              <a:gd name="connsiteY0" fmla="*/ 61 h 134100"/>
              <a:gd name="connsiteX1" fmla="*/ 25432 w 82651"/>
              <a:gd name="connsiteY1" fmla="*/ 66736 h 134100"/>
              <a:gd name="connsiteX2" fmla="*/ 19082 w 82651"/>
              <a:gd name="connsiteY2" fmla="*/ 95311 h 134100"/>
              <a:gd name="connsiteX3" fmla="*/ 34957 w 82651"/>
              <a:gd name="connsiteY3" fmla="*/ 111186 h 134100"/>
              <a:gd name="connsiteX4" fmla="*/ 82582 w 82651"/>
              <a:gd name="connsiteY4" fmla="*/ 133411 h 134100"/>
              <a:gd name="connsiteX5" fmla="*/ 44482 w 82651"/>
              <a:gd name="connsiteY5" fmla="*/ 123886 h 134100"/>
              <a:gd name="connsiteX6" fmla="*/ 32 w 82651"/>
              <a:gd name="connsiteY6" fmla="*/ 79436 h 134100"/>
              <a:gd name="connsiteX7" fmla="*/ 60357 w 82651"/>
              <a:gd name="connsiteY7" fmla="*/ 61 h 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1" h="134100">
                <a:moveTo>
                  <a:pt x="60357" y="61"/>
                </a:moveTo>
                <a:cubicBezTo>
                  <a:pt x="64590" y="-2056"/>
                  <a:pt x="32311" y="50861"/>
                  <a:pt x="25432" y="66736"/>
                </a:cubicBezTo>
                <a:cubicBezTo>
                  <a:pt x="18553" y="82611"/>
                  <a:pt x="19082" y="95311"/>
                  <a:pt x="19082" y="95311"/>
                </a:cubicBezTo>
                <a:cubicBezTo>
                  <a:pt x="20669" y="102719"/>
                  <a:pt x="24374" y="104836"/>
                  <a:pt x="34957" y="111186"/>
                </a:cubicBezTo>
                <a:cubicBezTo>
                  <a:pt x="45540" y="117536"/>
                  <a:pt x="80994" y="131294"/>
                  <a:pt x="82582" y="133411"/>
                </a:cubicBezTo>
                <a:cubicBezTo>
                  <a:pt x="84170" y="135528"/>
                  <a:pt x="58240" y="132882"/>
                  <a:pt x="44482" y="123886"/>
                </a:cubicBezTo>
                <a:cubicBezTo>
                  <a:pt x="30724" y="114890"/>
                  <a:pt x="1619" y="97428"/>
                  <a:pt x="32" y="79436"/>
                </a:cubicBezTo>
                <a:cubicBezTo>
                  <a:pt x="-1556" y="61444"/>
                  <a:pt x="56124" y="2178"/>
                  <a:pt x="6035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3A8EAD3-33FE-FA7B-EBDF-CA75CBA45421}"/>
              </a:ext>
            </a:extLst>
          </p:cNvPr>
          <p:cNvSpPr/>
          <p:nvPr/>
        </p:nvSpPr>
        <p:spPr>
          <a:xfrm>
            <a:off x="663550" y="2704882"/>
            <a:ext cx="44995" cy="167383"/>
          </a:xfrm>
          <a:custGeom>
            <a:avLst/>
            <a:gdLst>
              <a:gd name="connsiteX0" fmla="*/ 34950 w 44995"/>
              <a:gd name="connsiteY0" fmla="*/ 218 h 167383"/>
              <a:gd name="connsiteX1" fmla="*/ 19075 w 44995"/>
              <a:gd name="connsiteY1" fmla="*/ 70068 h 167383"/>
              <a:gd name="connsiteX2" fmla="*/ 15900 w 44995"/>
              <a:gd name="connsiteY2" fmla="*/ 92293 h 167383"/>
              <a:gd name="connsiteX3" fmla="*/ 44475 w 44995"/>
              <a:gd name="connsiteY3" fmla="*/ 165318 h 167383"/>
              <a:gd name="connsiteX4" fmla="*/ 31775 w 44995"/>
              <a:gd name="connsiteY4" fmla="*/ 143093 h 167383"/>
              <a:gd name="connsiteX5" fmla="*/ 25 w 44995"/>
              <a:gd name="connsiteY5" fmla="*/ 98643 h 167383"/>
              <a:gd name="connsiteX6" fmla="*/ 34950 w 44995"/>
              <a:gd name="connsiteY6" fmla="*/ 218 h 1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5" h="167383">
                <a:moveTo>
                  <a:pt x="34950" y="218"/>
                </a:moveTo>
                <a:cubicBezTo>
                  <a:pt x="38125" y="-4544"/>
                  <a:pt x="19075" y="70068"/>
                  <a:pt x="19075" y="70068"/>
                </a:cubicBezTo>
                <a:cubicBezTo>
                  <a:pt x="15900" y="85414"/>
                  <a:pt x="11667" y="76418"/>
                  <a:pt x="15900" y="92293"/>
                </a:cubicBezTo>
                <a:cubicBezTo>
                  <a:pt x="20133" y="108168"/>
                  <a:pt x="44475" y="165318"/>
                  <a:pt x="44475" y="165318"/>
                </a:cubicBezTo>
                <a:cubicBezTo>
                  <a:pt x="47121" y="173785"/>
                  <a:pt x="39183" y="154206"/>
                  <a:pt x="31775" y="143093"/>
                </a:cubicBezTo>
                <a:cubicBezTo>
                  <a:pt x="24367" y="131981"/>
                  <a:pt x="1083" y="122455"/>
                  <a:pt x="25" y="98643"/>
                </a:cubicBezTo>
                <a:cubicBezTo>
                  <a:pt x="-1033" y="74831"/>
                  <a:pt x="31775" y="4980"/>
                  <a:pt x="34950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DF37432-7B27-AD69-F42D-60BDAB490BA0}"/>
              </a:ext>
            </a:extLst>
          </p:cNvPr>
          <p:cNvSpPr/>
          <p:nvPr/>
        </p:nvSpPr>
        <p:spPr>
          <a:xfrm>
            <a:off x="422060" y="2627376"/>
            <a:ext cx="156034" cy="134883"/>
          </a:xfrm>
          <a:custGeom>
            <a:avLst/>
            <a:gdLst>
              <a:gd name="connsiteX0" fmla="*/ 215 w 156034"/>
              <a:gd name="connsiteY0" fmla="*/ 7874 h 134883"/>
              <a:gd name="connsiteX1" fmla="*/ 92290 w 156034"/>
              <a:gd name="connsiteY1" fmla="*/ 11049 h 134883"/>
              <a:gd name="connsiteX2" fmla="*/ 127215 w 156034"/>
              <a:gd name="connsiteY2" fmla="*/ 74549 h 134883"/>
              <a:gd name="connsiteX3" fmla="*/ 127215 w 156034"/>
              <a:gd name="connsiteY3" fmla="*/ 39624 h 134883"/>
              <a:gd name="connsiteX4" fmla="*/ 155790 w 156034"/>
              <a:gd name="connsiteY4" fmla="*/ 134874 h 134883"/>
              <a:gd name="connsiteX5" fmla="*/ 139915 w 156034"/>
              <a:gd name="connsiteY5" fmla="*/ 33274 h 134883"/>
              <a:gd name="connsiteX6" fmla="*/ 120865 w 156034"/>
              <a:gd name="connsiteY6" fmla="*/ 1524 h 134883"/>
              <a:gd name="connsiteX7" fmla="*/ 215 w 156034"/>
              <a:gd name="connsiteY7" fmla="*/ 7874 h 13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34" h="134883">
                <a:moveTo>
                  <a:pt x="215" y="7874"/>
                </a:moveTo>
                <a:cubicBezTo>
                  <a:pt x="-4547" y="9461"/>
                  <a:pt x="71123" y="-64"/>
                  <a:pt x="92290" y="11049"/>
                </a:cubicBezTo>
                <a:cubicBezTo>
                  <a:pt x="113457" y="22162"/>
                  <a:pt x="121394" y="69787"/>
                  <a:pt x="127215" y="74549"/>
                </a:cubicBezTo>
                <a:cubicBezTo>
                  <a:pt x="133036" y="79311"/>
                  <a:pt x="122453" y="29570"/>
                  <a:pt x="127215" y="39624"/>
                </a:cubicBezTo>
                <a:cubicBezTo>
                  <a:pt x="131978" y="49678"/>
                  <a:pt x="153673" y="135932"/>
                  <a:pt x="155790" y="134874"/>
                </a:cubicBezTo>
                <a:cubicBezTo>
                  <a:pt x="157907" y="133816"/>
                  <a:pt x="145736" y="55499"/>
                  <a:pt x="139915" y="33274"/>
                </a:cubicBezTo>
                <a:cubicBezTo>
                  <a:pt x="134094" y="11049"/>
                  <a:pt x="138327" y="6816"/>
                  <a:pt x="120865" y="1524"/>
                </a:cubicBezTo>
                <a:cubicBezTo>
                  <a:pt x="103403" y="-3768"/>
                  <a:pt x="4977" y="6287"/>
                  <a:pt x="215" y="7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3BABDC5-E423-DEB0-9987-BA5E0C5CC281}"/>
              </a:ext>
            </a:extLst>
          </p:cNvPr>
          <p:cNvSpPr/>
          <p:nvPr/>
        </p:nvSpPr>
        <p:spPr>
          <a:xfrm>
            <a:off x="365047" y="2657468"/>
            <a:ext cx="145727" cy="119154"/>
          </a:xfrm>
          <a:custGeom>
            <a:avLst/>
            <a:gdLst>
              <a:gd name="connsiteX0" fmla="*/ 60403 w 145727"/>
              <a:gd name="connsiteY0" fmla="*/ 7 h 119154"/>
              <a:gd name="connsiteX1" fmla="*/ 142953 w 145727"/>
              <a:gd name="connsiteY1" fmla="*/ 114307 h 119154"/>
              <a:gd name="connsiteX2" fmla="*/ 114378 w 145727"/>
              <a:gd name="connsiteY2" fmla="*/ 88907 h 119154"/>
              <a:gd name="connsiteX3" fmla="*/ 78 w 145727"/>
              <a:gd name="connsiteY3" fmla="*/ 6357 h 119154"/>
              <a:gd name="connsiteX4" fmla="*/ 133428 w 145727"/>
              <a:gd name="connsiteY4" fmla="*/ 107957 h 119154"/>
              <a:gd name="connsiteX5" fmla="*/ 60403 w 145727"/>
              <a:gd name="connsiteY5" fmla="*/ 7 h 1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27" h="119154">
                <a:moveTo>
                  <a:pt x="60403" y="7"/>
                </a:moveTo>
                <a:cubicBezTo>
                  <a:pt x="61991" y="1065"/>
                  <a:pt x="133957" y="99490"/>
                  <a:pt x="142953" y="114307"/>
                </a:cubicBezTo>
                <a:cubicBezTo>
                  <a:pt x="151949" y="129124"/>
                  <a:pt x="138191" y="106899"/>
                  <a:pt x="114378" y="88907"/>
                </a:cubicBezTo>
                <a:cubicBezTo>
                  <a:pt x="90566" y="70915"/>
                  <a:pt x="-3097" y="3182"/>
                  <a:pt x="78" y="6357"/>
                </a:cubicBezTo>
                <a:cubicBezTo>
                  <a:pt x="3253" y="9532"/>
                  <a:pt x="120728" y="105840"/>
                  <a:pt x="133428" y="107957"/>
                </a:cubicBezTo>
                <a:cubicBezTo>
                  <a:pt x="146128" y="110074"/>
                  <a:pt x="58815" y="-1051"/>
                  <a:pt x="6040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512924E-121C-5594-A20E-BF5AFB29D526}"/>
              </a:ext>
            </a:extLst>
          </p:cNvPr>
          <p:cNvSpPr/>
          <p:nvPr/>
        </p:nvSpPr>
        <p:spPr>
          <a:xfrm>
            <a:off x="424624" y="2641168"/>
            <a:ext cx="97262" cy="150396"/>
          </a:xfrm>
          <a:custGeom>
            <a:avLst/>
            <a:gdLst>
              <a:gd name="connsiteX0" fmla="*/ 826 w 97262"/>
              <a:gd name="connsiteY0" fmla="*/ 432 h 150396"/>
              <a:gd name="connsiteX1" fmla="*/ 96076 w 97262"/>
              <a:gd name="connsiteY1" fmla="*/ 146482 h 150396"/>
              <a:gd name="connsiteX2" fmla="*/ 51626 w 97262"/>
              <a:gd name="connsiteY2" fmla="*/ 102032 h 150396"/>
              <a:gd name="connsiteX3" fmla="*/ 826 w 97262"/>
              <a:gd name="connsiteY3" fmla="*/ 432 h 15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62" h="150396">
                <a:moveTo>
                  <a:pt x="826" y="432"/>
                </a:moveTo>
                <a:cubicBezTo>
                  <a:pt x="8234" y="7840"/>
                  <a:pt x="87609" y="129549"/>
                  <a:pt x="96076" y="146482"/>
                </a:cubicBezTo>
                <a:cubicBezTo>
                  <a:pt x="104543" y="163415"/>
                  <a:pt x="65384" y="121082"/>
                  <a:pt x="51626" y="102032"/>
                </a:cubicBezTo>
                <a:cubicBezTo>
                  <a:pt x="37868" y="82982"/>
                  <a:pt x="-6582" y="-6976"/>
                  <a:pt x="82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E73F1008-8036-1C6A-0B84-DA819A970A80}"/>
              </a:ext>
            </a:extLst>
          </p:cNvPr>
          <p:cNvSpPr/>
          <p:nvPr/>
        </p:nvSpPr>
        <p:spPr>
          <a:xfrm>
            <a:off x="532662" y="2946690"/>
            <a:ext cx="150567" cy="123642"/>
          </a:xfrm>
          <a:custGeom>
            <a:avLst/>
            <a:gdLst>
              <a:gd name="connsiteX0" fmla="*/ 738 w 150567"/>
              <a:gd name="connsiteY0" fmla="*/ 2885 h 123642"/>
              <a:gd name="connsiteX1" fmla="*/ 83288 w 150567"/>
              <a:gd name="connsiteY1" fmla="*/ 18760 h 123642"/>
              <a:gd name="connsiteX2" fmla="*/ 146788 w 150567"/>
              <a:gd name="connsiteY2" fmla="*/ 79085 h 123642"/>
              <a:gd name="connsiteX3" fmla="*/ 130913 w 150567"/>
              <a:gd name="connsiteY3" fmla="*/ 101310 h 123642"/>
              <a:gd name="connsiteX4" fmla="*/ 29313 w 150567"/>
              <a:gd name="connsiteY4" fmla="*/ 123535 h 123642"/>
              <a:gd name="connsiteX5" fmla="*/ 137263 w 150567"/>
              <a:gd name="connsiteY5" fmla="*/ 91785 h 123642"/>
              <a:gd name="connsiteX6" fmla="*/ 134088 w 150567"/>
              <a:gd name="connsiteY6" fmla="*/ 69560 h 123642"/>
              <a:gd name="connsiteX7" fmla="*/ 738 w 150567"/>
              <a:gd name="connsiteY7" fmla="*/ 2885 h 1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67" h="123642">
                <a:moveTo>
                  <a:pt x="738" y="2885"/>
                </a:moveTo>
                <a:cubicBezTo>
                  <a:pt x="-7729" y="-5582"/>
                  <a:pt x="58946" y="6060"/>
                  <a:pt x="83288" y="18760"/>
                </a:cubicBezTo>
                <a:cubicBezTo>
                  <a:pt x="107630" y="31460"/>
                  <a:pt x="138851" y="65327"/>
                  <a:pt x="146788" y="79085"/>
                </a:cubicBezTo>
                <a:cubicBezTo>
                  <a:pt x="154726" y="92843"/>
                  <a:pt x="150492" y="93902"/>
                  <a:pt x="130913" y="101310"/>
                </a:cubicBezTo>
                <a:cubicBezTo>
                  <a:pt x="111334" y="108718"/>
                  <a:pt x="28255" y="125123"/>
                  <a:pt x="29313" y="123535"/>
                </a:cubicBezTo>
                <a:cubicBezTo>
                  <a:pt x="30371" y="121947"/>
                  <a:pt x="119801" y="100781"/>
                  <a:pt x="137263" y="91785"/>
                </a:cubicBezTo>
                <a:cubicBezTo>
                  <a:pt x="154726" y="82789"/>
                  <a:pt x="150492" y="84377"/>
                  <a:pt x="134088" y="69560"/>
                </a:cubicBezTo>
                <a:cubicBezTo>
                  <a:pt x="117684" y="54743"/>
                  <a:pt x="9205" y="11352"/>
                  <a:pt x="738" y="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31A2350-CB06-5D1D-494B-BF606A2CEB94}"/>
              </a:ext>
            </a:extLst>
          </p:cNvPr>
          <p:cNvSpPr/>
          <p:nvPr/>
        </p:nvSpPr>
        <p:spPr>
          <a:xfrm>
            <a:off x="358680" y="2907463"/>
            <a:ext cx="73552" cy="262673"/>
          </a:xfrm>
          <a:custGeom>
            <a:avLst/>
            <a:gdLst>
              <a:gd name="connsiteX0" fmla="*/ 95 w 73552"/>
              <a:gd name="connsiteY0" fmla="*/ 7187 h 262673"/>
              <a:gd name="connsiteX1" fmla="*/ 22320 w 73552"/>
              <a:gd name="connsiteY1" fmla="*/ 96087 h 262673"/>
              <a:gd name="connsiteX2" fmla="*/ 60420 w 73552"/>
              <a:gd name="connsiteY2" fmla="*/ 146887 h 262673"/>
              <a:gd name="connsiteX3" fmla="*/ 73120 w 73552"/>
              <a:gd name="connsiteY3" fmla="*/ 261187 h 262673"/>
              <a:gd name="connsiteX4" fmla="*/ 69945 w 73552"/>
              <a:gd name="connsiteY4" fmla="*/ 197687 h 262673"/>
              <a:gd name="connsiteX5" fmla="*/ 63595 w 73552"/>
              <a:gd name="connsiteY5" fmla="*/ 837 h 262673"/>
              <a:gd name="connsiteX6" fmla="*/ 60420 w 73552"/>
              <a:gd name="connsiteY6" fmla="*/ 124662 h 262673"/>
              <a:gd name="connsiteX7" fmla="*/ 15970 w 73552"/>
              <a:gd name="connsiteY7" fmla="*/ 70687 h 262673"/>
              <a:gd name="connsiteX8" fmla="*/ 95 w 73552"/>
              <a:gd name="connsiteY8" fmla="*/ 7187 h 2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2" h="262673">
                <a:moveTo>
                  <a:pt x="95" y="7187"/>
                </a:moveTo>
                <a:cubicBezTo>
                  <a:pt x="1153" y="11420"/>
                  <a:pt x="12266" y="72804"/>
                  <a:pt x="22320" y="96087"/>
                </a:cubicBezTo>
                <a:cubicBezTo>
                  <a:pt x="32374" y="119370"/>
                  <a:pt x="51953" y="119370"/>
                  <a:pt x="60420" y="146887"/>
                </a:cubicBezTo>
                <a:cubicBezTo>
                  <a:pt x="68887" y="174404"/>
                  <a:pt x="71533" y="252720"/>
                  <a:pt x="73120" y="261187"/>
                </a:cubicBezTo>
                <a:cubicBezTo>
                  <a:pt x="74707" y="269654"/>
                  <a:pt x="71533" y="241079"/>
                  <a:pt x="69945" y="197687"/>
                </a:cubicBezTo>
                <a:cubicBezTo>
                  <a:pt x="68358" y="154295"/>
                  <a:pt x="65182" y="13008"/>
                  <a:pt x="63595" y="837"/>
                </a:cubicBezTo>
                <a:cubicBezTo>
                  <a:pt x="62008" y="-11334"/>
                  <a:pt x="68358" y="113020"/>
                  <a:pt x="60420" y="124662"/>
                </a:cubicBezTo>
                <a:cubicBezTo>
                  <a:pt x="52483" y="136304"/>
                  <a:pt x="24966" y="87620"/>
                  <a:pt x="15970" y="70687"/>
                </a:cubicBezTo>
                <a:cubicBezTo>
                  <a:pt x="6974" y="53754"/>
                  <a:pt x="-963" y="2954"/>
                  <a:pt x="95" y="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EA7667B-5024-BFB0-8B32-28B8A2813059}"/>
              </a:ext>
            </a:extLst>
          </p:cNvPr>
          <p:cNvSpPr/>
          <p:nvPr/>
        </p:nvSpPr>
        <p:spPr>
          <a:xfrm>
            <a:off x="474246" y="3190610"/>
            <a:ext cx="40178" cy="302985"/>
          </a:xfrm>
          <a:custGeom>
            <a:avLst/>
            <a:gdLst>
              <a:gd name="connsiteX0" fmla="*/ 40104 w 40178"/>
              <a:gd name="connsiteY0" fmla="*/ 265 h 302985"/>
              <a:gd name="connsiteX1" fmla="*/ 11529 w 40178"/>
              <a:gd name="connsiteY1" fmla="*/ 139965 h 302985"/>
              <a:gd name="connsiteX2" fmla="*/ 5179 w 40178"/>
              <a:gd name="connsiteY2" fmla="*/ 298715 h 302985"/>
              <a:gd name="connsiteX3" fmla="*/ 2004 w 40178"/>
              <a:gd name="connsiteY3" fmla="*/ 244740 h 302985"/>
              <a:gd name="connsiteX4" fmla="*/ 2004 w 40178"/>
              <a:gd name="connsiteY4" fmla="*/ 108215 h 302985"/>
              <a:gd name="connsiteX5" fmla="*/ 40104 w 40178"/>
              <a:gd name="connsiteY5" fmla="*/ 265 h 30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8" h="302985">
                <a:moveTo>
                  <a:pt x="40104" y="265"/>
                </a:moveTo>
                <a:cubicBezTo>
                  <a:pt x="41691" y="5557"/>
                  <a:pt x="17350" y="90223"/>
                  <a:pt x="11529" y="139965"/>
                </a:cubicBezTo>
                <a:cubicBezTo>
                  <a:pt x="5708" y="189707"/>
                  <a:pt x="6766" y="281253"/>
                  <a:pt x="5179" y="298715"/>
                </a:cubicBezTo>
                <a:cubicBezTo>
                  <a:pt x="3592" y="316177"/>
                  <a:pt x="2533" y="276490"/>
                  <a:pt x="2004" y="244740"/>
                </a:cubicBezTo>
                <a:cubicBezTo>
                  <a:pt x="1475" y="212990"/>
                  <a:pt x="-2229" y="146315"/>
                  <a:pt x="2004" y="108215"/>
                </a:cubicBezTo>
                <a:cubicBezTo>
                  <a:pt x="6237" y="70115"/>
                  <a:pt x="38517" y="-5027"/>
                  <a:pt x="4010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FFEEAA-32E4-B7C0-2E38-04793B189DC5}"/>
              </a:ext>
            </a:extLst>
          </p:cNvPr>
          <p:cNvSpPr/>
          <p:nvPr/>
        </p:nvSpPr>
        <p:spPr>
          <a:xfrm>
            <a:off x="546100" y="3133725"/>
            <a:ext cx="66902" cy="6559"/>
          </a:xfrm>
          <a:custGeom>
            <a:avLst/>
            <a:gdLst>
              <a:gd name="connsiteX0" fmla="*/ 0 w 66902"/>
              <a:gd name="connsiteY0" fmla="*/ 0 h 6559"/>
              <a:gd name="connsiteX1" fmla="*/ 66675 w 66902"/>
              <a:gd name="connsiteY1" fmla="*/ 6350 h 6559"/>
              <a:gd name="connsiteX2" fmla="*/ 0 w 66902"/>
              <a:gd name="connsiteY2" fmla="*/ 0 h 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2" h="6559">
                <a:moveTo>
                  <a:pt x="0" y="0"/>
                </a:moveTo>
                <a:cubicBezTo>
                  <a:pt x="0" y="0"/>
                  <a:pt x="61913" y="7937"/>
                  <a:pt x="66675" y="6350"/>
                </a:cubicBezTo>
                <a:cubicBezTo>
                  <a:pt x="71437" y="476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BB24743-C27E-91BE-64C5-520B6426CE61}"/>
              </a:ext>
            </a:extLst>
          </p:cNvPr>
          <p:cNvSpPr/>
          <p:nvPr/>
        </p:nvSpPr>
        <p:spPr>
          <a:xfrm>
            <a:off x="522494" y="3166542"/>
            <a:ext cx="159965" cy="173786"/>
          </a:xfrm>
          <a:custGeom>
            <a:avLst/>
            <a:gdLst>
              <a:gd name="connsiteX0" fmla="*/ 49006 w 159965"/>
              <a:gd name="connsiteY0" fmla="*/ 14808 h 173786"/>
              <a:gd name="connsiteX1" fmla="*/ 7731 w 159965"/>
              <a:gd name="connsiteY1" fmla="*/ 129108 h 173786"/>
              <a:gd name="connsiteX2" fmla="*/ 4556 w 159965"/>
              <a:gd name="connsiteY2" fmla="*/ 173558 h 173786"/>
              <a:gd name="connsiteX3" fmla="*/ 14081 w 159965"/>
              <a:gd name="connsiteY3" fmla="*/ 113233 h 173786"/>
              <a:gd name="connsiteX4" fmla="*/ 156956 w 159965"/>
              <a:gd name="connsiteY4" fmla="*/ 2108 h 173786"/>
              <a:gd name="connsiteX5" fmla="*/ 102981 w 159965"/>
              <a:gd name="connsiteY5" fmla="*/ 46558 h 173786"/>
              <a:gd name="connsiteX6" fmla="*/ 4556 w 159965"/>
              <a:gd name="connsiteY6" fmla="*/ 122758 h 173786"/>
              <a:gd name="connsiteX7" fmla="*/ 49006 w 159965"/>
              <a:gd name="connsiteY7" fmla="*/ 14808 h 1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5" h="173786">
                <a:moveTo>
                  <a:pt x="49006" y="14808"/>
                </a:moveTo>
                <a:cubicBezTo>
                  <a:pt x="49535" y="15866"/>
                  <a:pt x="15139" y="102650"/>
                  <a:pt x="7731" y="129108"/>
                </a:cubicBezTo>
                <a:cubicBezTo>
                  <a:pt x="323" y="155566"/>
                  <a:pt x="3498" y="176204"/>
                  <a:pt x="4556" y="173558"/>
                </a:cubicBezTo>
                <a:cubicBezTo>
                  <a:pt x="5614" y="170912"/>
                  <a:pt x="-11319" y="141808"/>
                  <a:pt x="14081" y="113233"/>
                </a:cubicBezTo>
                <a:cubicBezTo>
                  <a:pt x="39481" y="84658"/>
                  <a:pt x="142140" y="13220"/>
                  <a:pt x="156956" y="2108"/>
                </a:cubicBezTo>
                <a:cubicBezTo>
                  <a:pt x="171772" y="-9004"/>
                  <a:pt x="128381" y="26450"/>
                  <a:pt x="102981" y="46558"/>
                </a:cubicBezTo>
                <a:cubicBezTo>
                  <a:pt x="77581" y="66666"/>
                  <a:pt x="17785" y="125404"/>
                  <a:pt x="4556" y="122758"/>
                </a:cubicBezTo>
                <a:cubicBezTo>
                  <a:pt x="-8673" y="120112"/>
                  <a:pt x="48477" y="13750"/>
                  <a:pt x="49006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885B73E-8786-1863-5BBB-E9AEAC4565F5}"/>
              </a:ext>
            </a:extLst>
          </p:cNvPr>
          <p:cNvSpPr/>
          <p:nvPr/>
        </p:nvSpPr>
        <p:spPr>
          <a:xfrm>
            <a:off x="205236" y="2932278"/>
            <a:ext cx="81107" cy="188061"/>
          </a:xfrm>
          <a:custGeom>
            <a:avLst/>
            <a:gdLst>
              <a:gd name="connsiteX0" fmla="*/ 1139 w 81107"/>
              <a:gd name="connsiteY0" fmla="*/ 1422 h 188061"/>
              <a:gd name="connsiteX1" fmla="*/ 80514 w 81107"/>
              <a:gd name="connsiteY1" fmla="*/ 185572 h 188061"/>
              <a:gd name="connsiteX2" fmla="*/ 36064 w 81107"/>
              <a:gd name="connsiteY2" fmla="*/ 103022 h 188061"/>
              <a:gd name="connsiteX3" fmla="*/ 1139 w 81107"/>
              <a:gd name="connsiteY3" fmla="*/ 1422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07" h="188061">
                <a:moveTo>
                  <a:pt x="1139" y="1422"/>
                </a:moveTo>
                <a:cubicBezTo>
                  <a:pt x="8547" y="15180"/>
                  <a:pt x="74693" y="168639"/>
                  <a:pt x="80514" y="185572"/>
                </a:cubicBezTo>
                <a:cubicBezTo>
                  <a:pt x="86335" y="202505"/>
                  <a:pt x="47706" y="128422"/>
                  <a:pt x="36064" y="103022"/>
                </a:cubicBezTo>
                <a:cubicBezTo>
                  <a:pt x="24422" y="77622"/>
                  <a:pt x="-6269" y="-12336"/>
                  <a:pt x="1139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F6B6888-E01B-AC60-F7A5-EC08D8CF28A3}"/>
              </a:ext>
            </a:extLst>
          </p:cNvPr>
          <p:cNvSpPr/>
          <p:nvPr/>
        </p:nvSpPr>
        <p:spPr>
          <a:xfrm>
            <a:off x="434182" y="2800183"/>
            <a:ext cx="7143" cy="183610"/>
          </a:xfrm>
          <a:custGeom>
            <a:avLst/>
            <a:gdLst>
              <a:gd name="connsiteX0" fmla="*/ 793 w 7143"/>
              <a:gd name="connsiteY0" fmla="*/ 167 h 183610"/>
              <a:gd name="connsiteX1" fmla="*/ 7143 w 7143"/>
              <a:gd name="connsiteY1" fmla="*/ 174792 h 183610"/>
              <a:gd name="connsiteX2" fmla="*/ 793 w 7143"/>
              <a:gd name="connsiteY2" fmla="*/ 143042 h 183610"/>
              <a:gd name="connsiteX3" fmla="*/ 793 w 7143"/>
              <a:gd name="connsiteY3" fmla="*/ 167 h 18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83610">
                <a:moveTo>
                  <a:pt x="793" y="167"/>
                </a:moveTo>
                <a:cubicBezTo>
                  <a:pt x="1851" y="5458"/>
                  <a:pt x="7143" y="150980"/>
                  <a:pt x="7143" y="174792"/>
                </a:cubicBezTo>
                <a:cubicBezTo>
                  <a:pt x="7143" y="198604"/>
                  <a:pt x="1851" y="169500"/>
                  <a:pt x="793" y="143042"/>
                </a:cubicBezTo>
                <a:cubicBezTo>
                  <a:pt x="-265" y="116584"/>
                  <a:pt x="-265" y="-5124"/>
                  <a:pt x="7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B0A7127-8EDE-4963-E170-CBB6AEDE904B}"/>
              </a:ext>
            </a:extLst>
          </p:cNvPr>
          <p:cNvSpPr/>
          <p:nvPr/>
        </p:nvSpPr>
        <p:spPr>
          <a:xfrm>
            <a:off x="266690" y="2787647"/>
            <a:ext cx="94508" cy="124187"/>
          </a:xfrm>
          <a:custGeom>
            <a:avLst/>
            <a:gdLst>
              <a:gd name="connsiteX0" fmla="*/ 10 w 94508"/>
              <a:gd name="connsiteY0" fmla="*/ 3 h 124187"/>
              <a:gd name="connsiteX1" fmla="*/ 34935 w 94508"/>
              <a:gd name="connsiteY1" fmla="*/ 69853 h 124187"/>
              <a:gd name="connsiteX2" fmla="*/ 92085 w 94508"/>
              <a:gd name="connsiteY2" fmla="*/ 123828 h 124187"/>
              <a:gd name="connsiteX3" fmla="*/ 79385 w 94508"/>
              <a:gd name="connsiteY3" fmla="*/ 92078 h 124187"/>
              <a:gd name="connsiteX4" fmla="*/ 38110 w 94508"/>
              <a:gd name="connsiteY4" fmla="*/ 66678 h 124187"/>
              <a:gd name="connsiteX5" fmla="*/ 10 w 94508"/>
              <a:gd name="connsiteY5" fmla="*/ 3 h 1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08" h="124187">
                <a:moveTo>
                  <a:pt x="10" y="3"/>
                </a:moveTo>
                <a:cubicBezTo>
                  <a:pt x="-519" y="532"/>
                  <a:pt x="19589" y="49216"/>
                  <a:pt x="34935" y="69853"/>
                </a:cubicBezTo>
                <a:cubicBezTo>
                  <a:pt x="50281" y="90490"/>
                  <a:pt x="84677" y="120124"/>
                  <a:pt x="92085" y="123828"/>
                </a:cubicBezTo>
                <a:cubicBezTo>
                  <a:pt x="99493" y="127532"/>
                  <a:pt x="88381" y="101603"/>
                  <a:pt x="79385" y="92078"/>
                </a:cubicBezTo>
                <a:cubicBezTo>
                  <a:pt x="70389" y="82553"/>
                  <a:pt x="48164" y="76203"/>
                  <a:pt x="38110" y="66678"/>
                </a:cubicBezTo>
                <a:cubicBezTo>
                  <a:pt x="28056" y="57153"/>
                  <a:pt x="539" y="-526"/>
                  <a:pt x="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6FFBB68-BBB2-A232-6604-5C93C5707AF2}"/>
              </a:ext>
            </a:extLst>
          </p:cNvPr>
          <p:cNvSpPr/>
          <p:nvPr/>
        </p:nvSpPr>
        <p:spPr>
          <a:xfrm>
            <a:off x="393467" y="2749215"/>
            <a:ext cx="19516" cy="160900"/>
          </a:xfrm>
          <a:custGeom>
            <a:avLst/>
            <a:gdLst>
              <a:gd name="connsiteX0" fmla="*/ 233 w 19516"/>
              <a:gd name="connsiteY0" fmla="*/ 335 h 160900"/>
              <a:gd name="connsiteX1" fmla="*/ 19283 w 19516"/>
              <a:gd name="connsiteY1" fmla="*/ 155910 h 160900"/>
              <a:gd name="connsiteX2" fmla="*/ 9758 w 19516"/>
              <a:gd name="connsiteY2" fmla="*/ 114635 h 160900"/>
              <a:gd name="connsiteX3" fmla="*/ 233 w 19516"/>
              <a:gd name="connsiteY3" fmla="*/ 335 h 1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" h="160900">
                <a:moveTo>
                  <a:pt x="233" y="335"/>
                </a:moveTo>
                <a:cubicBezTo>
                  <a:pt x="1820" y="7214"/>
                  <a:pt x="17696" y="136860"/>
                  <a:pt x="19283" y="155910"/>
                </a:cubicBezTo>
                <a:cubicBezTo>
                  <a:pt x="20870" y="174960"/>
                  <a:pt x="13991" y="134743"/>
                  <a:pt x="9758" y="114635"/>
                </a:cubicBezTo>
                <a:cubicBezTo>
                  <a:pt x="5525" y="94527"/>
                  <a:pt x="-1354" y="-6544"/>
                  <a:pt x="23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AE60755-547F-71FC-A6BE-7CE148F71967}"/>
              </a:ext>
            </a:extLst>
          </p:cNvPr>
          <p:cNvSpPr/>
          <p:nvPr/>
        </p:nvSpPr>
        <p:spPr>
          <a:xfrm>
            <a:off x="430363" y="3015741"/>
            <a:ext cx="55554" cy="272574"/>
          </a:xfrm>
          <a:custGeom>
            <a:avLst/>
            <a:gdLst>
              <a:gd name="connsiteX0" fmla="*/ 55412 w 55554"/>
              <a:gd name="connsiteY0" fmla="*/ 3684 h 272574"/>
              <a:gd name="connsiteX1" fmla="*/ 1437 w 55554"/>
              <a:gd name="connsiteY1" fmla="*/ 270384 h 272574"/>
              <a:gd name="connsiteX2" fmla="*/ 17312 w 55554"/>
              <a:gd name="connsiteY2" fmla="*/ 124334 h 272574"/>
              <a:gd name="connsiteX3" fmla="*/ 55412 w 55554"/>
              <a:gd name="connsiteY3" fmla="*/ 3684 h 2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4" h="272574">
                <a:moveTo>
                  <a:pt x="55412" y="3684"/>
                </a:moveTo>
                <a:cubicBezTo>
                  <a:pt x="52766" y="28026"/>
                  <a:pt x="7787" y="250276"/>
                  <a:pt x="1437" y="270384"/>
                </a:cubicBezTo>
                <a:cubicBezTo>
                  <a:pt x="-4913" y="290492"/>
                  <a:pt x="11491" y="166667"/>
                  <a:pt x="17312" y="124334"/>
                </a:cubicBezTo>
                <a:cubicBezTo>
                  <a:pt x="23133" y="82001"/>
                  <a:pt x="58058" y="-20658"/>
                  <a:pt x="55412" y="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DDE8D08-831C-01D2-62D1-E52877285BED}"/>
              </a:ext>
            </a:extLst>
          </p:cNvPr>
          <p:cNvSpPr/>
          <p:nvPr/>
        </p:nvSpPr>
        <p:spPr>
          <a:xfrm>
            <a:off x="483482" y="2705100"/>
            <a:ext cx="72308" cy="16870"/>
          </a:xfrm>
          <a:custGeom>
            <a:avLst/>
            <a:gdLst>
              <a:gd name="connsiteX0" fmla="*/ 72143 w 72308"/>
              <a:gd name="connsiteY0" fmla="*/ 12700 h 16870"/>
              <a:gd name="connsiteX1" fmla="*/ 2293 w 72308"/>
              <a:gd name="connsiteY1" fmla="*/ 0 h 16870"/>
              <a:gd name="connsiteX2" fmla="*/ 21343 w 72308"/>
              <a:gd name="connsiteY2" fmla="*/ 15875 h 16870"/>
              <a:gd name="connsiteX3" fmla="*/ 72143 w 72308"/>
              <a:gd name="connsiteY3" fmla="*/ 12700 h 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8" h="16870">
                <a:moveTo>
                  <a:pt x="72143" y="12700"/>
                </a:moveTo>
                <a:cubicBezTo>
                  <a:pt x="68968" y="10054"/>
                  <a:pt x="2293" y="0"/>
                  <a:pt x="2293" y="0"/>
                </a:cubicBezTo>
                <a:cubicBezTo>
                  <a:pt x="-6174" y="529"/>
                  <a:pt x="10760" y="13229"/>
                  <a:pt x="21343" y="15875"/>
                </a:cubicBezTo>
                <a:cubicBezTo>
                  <a:pt x="31926" y="18521"/>
                  <a:pt x="75318" y="15346"/>
                  <a:pt x="7214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3156CA8-1610-F419-4B89-6D7798D818CD}"/>
              </a:ext>
            </a:extLst>
          </p:cNvPr>
          <p:cNvSpPr/>
          <p:nvPr/>
        </p:nvSpPr>
        <p:spPr>
          <a:xfrm>
            <a:off x="593341" y="3063777"/>
            <a:ext cx="166864" cy="28979"/>
          </a:xfrm>
          <a:custGeom>
            <a:avLst/>
            <a:gdLst>
              <a:gd name="connsiteX0" fmla="*/ 384 w 166864"/>
              <a:gd name="connsiteY0" fmla="*/ 28673 h 28979"/>
              <a:gd name="connsiteX1" fmla="*/ 95634 w 166864"/>
              <a:gd name="connsiteY1" fmla="*/ 98 h 28979"/>
              <a:gd name="connsiteX2" fmla="*/ 165484 w 166864"/>
              <a:gd name="connsiteY2" fmla="*/ 19148 h 28979"/>
              <a:gd name="connsiteX3" fmla="*/ 133734 w 166864"/>
              <a:gd name="connsiteY3" fmla="*/ 15973 h 28979"/>
              <a:gd name="connsiteX4" fmla="*/ 384 w 166864"/>
              <a:gd name="connsiteY4" fmla="*/ 28673 h 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4" h="28979">
                <a:moveTo>
                  <a:pt x="384" y="28673"/>
                </a:moveTo>
                <a:cubicBezTo>
                  <a:pt x="-5966" y="26027"/>
                  <a:pt x="68117" y="1685"/>
                  <a:pt x="95634" y="98"/>
                </a:cubicBezTo>
                <a:cubicBezTo>
                  <a:pt x="123151" y="-1489"/>
                  <a:pt x="159134" y="16502"/>
                  <a:pt x="165484" y="19148"/>
                </a:cubicBezTo>
                <a:cubicBezTo>
                  <a:pt x="171834" y="21794"/>
                  <a:pt x="155430" y="15973"/>
                  <a:pt x="133734" y="15973"/>
                </a:cubicBezTo>
                <a:cubicBezTo>
                  <a:pt x="112038" y="15973"/>
                  <a:pt x="6734" y="31319"/>
                  <a:pt x="384" y="2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502B4E6-E5D4-229A-23A5-63D5EBED5786}"/>
              </a:ext>
            </a:extLst>
          </p:cNvPr>
          <p:cNvSpPr/>
          <p:nvPr/>
        </p:nvSpPr>
        <p:spPr>
          <a:xfrm>
            <a:off x="612680" y="3121025"/>
            <a:ext cx="161884" cy="76218"/>
          </a:xfrm>
          <a:custGeom>
            <a:avLst/>
            <a:gdLst>
              <a:gd name="connsiteX0" fmla="*/ 95 w 161884"/>
              <a:gd name="connsiteY0" fmla="*/ 15875 h 76218"/>
              <a:gd name="connsiteX1" fmla="*/ 133445 w 161884"/>
              <a:gd name="connsiteY1" fmla="*/ 0 h 76218"/>
              <a:gd name="connsiteX2" fmla="*/ 142970 w 161884"/>
              <a:gd name="connsiteY2" fmla="*/ 19050 h 76218"/>
              <a:gd name="connsiteX3" fmla="*/ 123920 w 161884"/>
              <a:gd name="connsiteY3" fmla="*/ 76200 h 76218"/>
              <a:gd name="connsiteX4" fmla="*/ 158845 w 161884"/>
              <a:gd name="connsiteY4" fmla="*/ 12700 h 76218"/>
              <a:gd name="connsiteX5" fmla="*/ 95 w 161884"/>
              <a:gd name="connsiteY5" fmla="*/ 15875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4" h="76218">
                <a:moveTo>
                  <a:pt x="95" y="15875"/>
                </a:moveTo>
                <a:cubicBezTo>
                  <a:pt x="-4138" y="13758"/>
                  <a:pt x="133445" y="0"/>
                  <a:pt x="133445" y="0"/>
                </a:cubicBezTo>
                <a:cubicBezTo>
                  <a:pt x="157257" y="529"/>
                  <a:pt x="144557" y="6350"/>
                  <a:pt x="142970" y="19050"/>
                </a:cubicBezTo>
                <a:cubicBezTo>
                  <a:pt x="141383" y="31750"/>
                  <a:pt x="121274" y="77258"/>
                  <a:pt x="123920" y="76200"/>
                </a:cubicBezTo>
                <a:cubicBezTo>
                  <a:pt x="126566" y="75142"/>
                  <a:pt x="174191" y="19579"/>
                  <a:pt x="158845" y="12700"/>
                </a:cubicBezTo>
                <a:cubicBezTo>
                  <a:pt x="143499" y="5821"/>
                  <a:pt x="4328" y="17992"/>
                  <a:pt x="9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9001268-6144-77A3-76F0-7CD11F0B4F84}"/>
              </a:ext>
            </a:extLst>
          </p:cNvPr>
          <p:cNvSpPr/>
          <p:nvPr/>
        </p:nvSpPr>
        <p:spPr>
          <a:xfrm>
            <a:off x="806448" y="3859879"/>
            <a:ext cx="217789" cy="1043160"/>
          </a:xfrm>
          <a:custGeom>
            <a:avLst/>
            <a:gdLst>
              <a:gd name="connsiteX0" fmla="*/ 31752 w 217789"/>
              <a:gd name="connsiteY0" fmla="*/ 4096 h 1043160"/>
              <a:gd name="connsiteX1" fmla="*/ 187327 w 217789"/>
              <a:gd name="connsiteY1" fmla="*/ 613696 h 1043160"/>
              <a:gd name="connsiteX2" fmla="*/ 187327 w 217789"/>
              <a:gd name="connsiteY2" fmla="*/ 607346 h 1043160"/>
              <a:gd name="connsiteX3" fmla="*/ 190502 w 217789"/>
              <a:gd name="connsiteY3" fmla="*/ 766096 h 1043160"/>
              <a:gd name="connsiteX4" fmla="*/ 203202 w 217789"/>
              <a:gd name="connsiteY4" fmla="*/ 1042321 h 1043160"/>
              <a:gd name="connsiteX5" fmla="*/ 212727 w 217789"/>
              <a:gd name="connsiteY5" fmla="*/ 839121 h 1043160"/>
              <a:gd name="connsiteX6" fmla="*/ 117477 w 217789"/>
              <a:gd name="connsiteY6" fmla="*/ 486696 h 1043160"/>
              <a:gd name="connsiteX7" fmla="*/ 171452 w 217789"/>
              <a:gd name="connsiteY7" fmla="*/ 620046 h 1043160"/>
              <a:gd name="connsiteX8" fmla="*/ 101602 w 217789"/>
              <a:gd name="connsiteY8" fmla="*/ 340646 h 1043160"/>
              <a:gd name="connsiteX9" fmla="*/ 2 w 217789"/>
              <a:gd name="connsiteY9" fmla="*/ 162846 h 1043160"/>
              <a:gd name="connsiteX10" fmla="*/ 98427 w 217789"/>
              <a:gd name="connsiteY10" fmla="*/ 337471 h 1043160"/>
              <a:gd name="connsiteX11" fmla="*/ 31752 w 217789"/>
              <a:gd name="connsiteY11" fmla="*/ 4096 h 10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789" h="1043160">
                <a:moveTo>
                  <a:pt x="31752" y="4096"/>
                </a:moveTo>
                <a:cubicBezTo>
                  <a:pt x="46569" y="50133"/>
                  <a:pt x="161398" y="513154"/>
                  <a:pt x="187327" y="613696"/>
                </a:cubicBezTo>
                <a:cubicBezTo>
                  <a:pt x="213256" y="714238"/>
                  <a:pt x="186798" y="581946"/>
                  <a:pt x="187327" y="607346"/>
                </a:cubicBezTo>
                <a:cubicBezTo>
                  <a:pt x="187856" y="632746"/>
                  <a:pt x="187856" y="693600"/>
                  <a:pt x="190502" y="766096"/>
                </a:cubicBezTo>
                <a:cubicBezTo>
                  <a:pt x="193148" y="838592"/>
                  <a:pt x="199498" y="1030150"/>
                  <a:pt x="203202" y="1042321"/>
                </a:cubicBezTo>
                <a:cubicBezTo>
                  <a:pt x="206906" y="1054492"/>
                  <a:pt x="227014" y="931725"/>
                  <a:pt x="212727" y="839121"/>
                </a:cubicBezTo>
                <a:cubicBezTo>
                  <a:pt x="198440" y="746517"/>
                  <a:pt x="124356" y="523208"/>
                  <a:pt x="117477" y="486696"/>
                </a:cubicBezTo>
                <a:cubicBezTo>
                  <a:pt x="110598" y="450184"/>
                  <a:pt x="174098" y="644388"/>
                  <a:pt x="171452" y="620046"/>
                </a:cubicBezTo>
                <a:cubicBezTo>
                  <a:pt x="168806" y="595704"/>
                  <a:pt x="130177" y="416846"/>
                  <a:pt x="101602" y="340646"/>
                </a:cubicBezTo>
                <a:cubicBezTo>
                  <a:pt x="73027" y="264446"/>
                  <a:pt x="531" y="163375"/>
                  <a:pt x="2" y="162846"/>
                </a:cubicBezTo>
                <a:cubicBezTo>
                  <a:pt x="-527" y="162317"/>
                  <a:pt x="89431" y="360225"/>
                  <a:pt x="98427" y="337471"/>
                </a:cubicBezTo>
                <a:cubicBezTo>
                  <a:pt x="107423" y="314717"/>
                  <a:pt x="16935" y="-41941"/>
                  <a:pt x="31752" y="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C7CA164-652B-3E71-AFA6-8081AFF159B9}"/>
              </a:ext>
            </a:extLst>
          </p:cNvPr>
          <p:cNvSpPr/>
          <p:nvPr/>
        </p:nvSpPr>
        <p:spPr>
          <a:xfrm>
            <a:off x="352366" y="3138887"/>
            <a:ext cx="66819" cy="274238"/>
          </a:xfrm>
          <a:custGeom>
            <a:avLst/>
            <a:gdLst>
              <a:gd name="connsiteX0" fmla="*/ 59 w 66819"/>
              <a:gd name="connsiteY0" fmla="*/ 1188 h 274238"/>
              <a:gd name="connsiteX1" fmla="*/ 38159 w 66819"/>
              <a:gd name="connsiteY1" fmla="*/ 112313 h 274238"/>
              <a:gd name="connsiteX2" fmla="*/ 54034 w 66819"/>
              <a:gd name="connsiteY2" fmla="*/ 188513 h 274238"/>
              <a:gd name="connsiteX3" fmla="*/ 66734 w 66819"/>
              <a:gd name="connsiteY3" fmla="*/ 274238 h 274238"/>
              <a:gd name="connsiteX4" fmla="*/ 47684 w 66819"/>
              <a:gd name="connsiteY4" fmla="*/ 188513 h 274238"/>
              <a:gd name="connsiteX5" fmla="*/ 59 w 66819"/>
              <a:gd name="connsiteY5" fmla="*/ 1188 h 2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74238">
                <a:moveTo>
                  <a:pt x="59" y="1188"/>
                </a:moveTo>
                <a:cubicBezTo>
                  <a:pt x="-1528" y="-11512"/>
                  <a:pt x="29163" y="81092"/>
                  <a:pt x="38159" y="112313"/>
                </a:cubicBezTo>
                <a:cubicBezTo>
                  <a:pt x="47155" y="143534"/>
                  <a:pt x="49272" y="161526"/>
                  <a:pt x="54034" y="188513"/>
                </a:cubicBezTo>
                <a:cubicBezTo>
                  <a:pt x="58796" y="215500"/>
                  <a:pt x="67792" y="274238"/>
                  <a:pt x="66734" y="274238"/>
                </a:cubicBezTo>
                <a:cubicBezTo>
                  <a:pt x="65676" y="274238"/>
                  <a:pt x="57209" y="227671"/>
                  <a:pt x="47684" y="188513"/>
                </a:cubicBezTo>
                <a:cubicBezTo>
                  <a:pt x="38159" y="149355"/>
                  <a:pt x="1646" y="13888"/>
                  <a:pt x="5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584BFF5-1C8E-E211-2296-47685AC829C7}"/>
              </a:ext>
            </a:extLst>
          </p:cNvPr>
          <p:cNvSpPr/>
          <p:nvPr/>
        </p:nvSpPr>
        <p:spPr>
          <a:xfrm>
            <a:off x="390417" y="3209713"/>
            <a:ext cx="320848" cy="56461"/>
          </a:xfrm>
          <a:custGeom>
            <a:avLst/>
            <a:gdLst>
              <a:gd name="connsiteX0" fmla="*/ 108 w 320848"/>
              <a:gd name="connsiteY0" fmla="*/ 28787 h 56461"/>
              <a:gd name="connsiteX1" fmla="*/ 225533 w 320848"/>
              <a:gd name="connsiteY1" fmla="*/ 44662 h 56461"/>
              <a:gd name="connsiteX2" fmla="*/ 181083 w 320848"/>
              <a:gd name="connsiteY2" fmla="*/ 54187 h 56461"/>
              <a:gd name="connsiteX3" fmla="*/ 320783 w 320848"/>
              <a:gd name="connsiteY3" fmla="*/ 212 h 56461"/>
              <a:gd name="connsiteX4" fmla="*/ 196958 w 320848"/>
              <a:gd name="connsiteY4" fmla="*/ 35137 h 56461"/>
              <a:gd name="connsiteX5" fmla="*/ 108 w 320848"/>
              <a:gd name="connsiteY5" fmla="*/ 28787 h 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48" h="56461">
                <a:moveTo>
                  <a:pt x="108" y="28787"/>
                </a:moveTo>
                <a:cubicBezTo>
                  <a:pt x="4870" y="30374"/>
                  <a:pt x="195371" y="40429"/>
                  <a:pt x="225533" y="44662"/>
                </a:cubicBezTo>
                <a:cubicBezTo>
                  <a:pt x="255695" y="48895"/>
                  <a:pt x="165208" y="61595"/>
                  <a:pt x="181083" y="54187"/>
                </a:cubicBezTo>
                <a:cubicBezTo>
                  <a:pt x="196958" y="46779"/>
                  <a:pt x="318137" y="3387"/>
                  <a:pt x="320783" y="212"/>
                </a:cubicBezTo>
                <a:cubicBezTo>
                  <a:pt x="323429" y="-2963"/>
                  <a:pt x="245112" y="30375"/>
                  <a:pt x="196958" y="35137"/>
                </a:cubicBezTo>
                <a:cubicBezTo>
                  <a:pt x="148804" y="39899"/>
                  <a:pt x="-4654" y="27200"/>
                  <a:pt x="108" y="28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44DF8BA-AD5E-F9EA-6141-B6D9CD3F9F41}"/>
              </a:ext>
            </a:extLst>
          </p:cNvPr>
          <p:cNvSpPr/>
          <p:nvPr/>
        </p:nvSpPr>
        <p:spPr>
          <a:xfrm>
            <a:off x="314136" y="3091518"/>
            <a:ext cx="65552" cy="221608"/>
          </a:xfrm>
          <a:custGeom>
            <a:avLst/>
            <a:gdLst>
              <a:gd name="connsiteX0" fmla="*/ 189 w 65552"/>
              <a:gd name="connsiteY0" fmla="*/ 932 h 221608"/>
              <a:gd name="connsiteX1" fmla="*/ 63689 w 65552"/>
              <a:gd name="connsiteY1" fmla="*/ 216832 h 221608"/>
              <a:gd name="connsiteX2" fmla="*/ 44639 w 65552"/>
              <a:gd name="connsiteY2" fmla="*/ 140632 h 221608"/>
              <a:gd name="connsiteX3" fmla="*/ 189 w 65552"/>
              <a:gd name="connsiteY3" fmla="*/ 932 h 2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2" h="221608">
                <a:moveTo>
                  <a:pt x="189" y="932"/>
                </a:moveTo>
                <a:cubicBezTo>
                  <a:pt x="3364" y="13632"/>
                  <a:pt x="56281" y="193549"/>
                  <a:pt x="63689" y="216832"/>
                </a:cubicBezTo>
                <a:cubicBezTo>
                  <a:pt x="71097" y="240115"/>
                  <a:pt x="54693" y="172382"/>
                  <a:pt x="44639" y="140632"/>
                </a:cubicBezTo>
                <a:cubicBezTo>
                  <a:pt x="34585" y="108882"/>
                  <a:pt x="-2986" y="-11768"/>
                  <a:pt x="189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2E18420-A27B-8421-7EC6-F9C7F2593120}"/>
              </a:ext>
            </a:extLst>
          </p:cNvPr>
          <p:cNvSpPr/>
          <p:nvPr/>
        </p:nvSpPr>
        <p:spPr>
          <a:xfrm>
            <a:off x="422041" y="3105105"/>
            <a:ext cx="268898" cy="146260"/>
          </a:xfrm>
          <a:custGeom>
            <a:avLst/>
            <a:gdLst>
              <a:gd name="connsiteX0" fmla="*/ 234 w 268898"/>
              <a:gd name="connsiteY0" fmla="*/ 45 h 146260"/>
              <a:gd name="connsiteX1" fmla="*/ 184384 w 268898"/>
              <a:gd name="connsiteY1" fmla="*/ 95295 h 146260"/>
              <a:gd name="connsiteX2" fmla="*/ 266934 w 268898"/>
              <a:gd name="connsiteY2" fmla="*/ 146095 h 146260"/>
              <a:gd name="connsiteX3" fmla="*/ 225659 w 268898"/>
              <a:gd name="connsiteY3" fmla="*/ 107995 h 146260"/>
              <a:gd name="connsiteX4" fmla="*/ 234 w 268898"/>
              <a:gd name="connsiteY4" fmla="*/ 45 h 1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98" h="146260">
                <a:moveTo>
                  <a:pt x="234" y="45"/>
                </a:moveTo>
                <a:cubicBezTo>
                  <a:pt x="-6645" y="-2072"/>
                  <a:pt x="139934" y="70953"/>
                  <a:pt x="184384" y="95295"/>
                </a:cubicBezTo>
                <a:cubicBezTo>
                  <a:pt x="228834" y="119637"/>
                  <a:pt x="260055" y="143978"/>
                  <a:pt x="266934" y="146095"/>
                </a:cubicBezTo>
                <a:cubicBezTo>
                  <a:pt x="273813" y="148212"/>
                  <a:pt x="263230" y="129691"/>
                  <a:pt x="225659" y="107995"/>
                </a:cubicBezTo>
                <a:cubicBezTo>
                  <a:pt x="188088" y="86299"/>
                  <a:pt x="7113" y="2162"/>
                  <a:pt x="2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B11FEDA-FF75-08E9-45BB-E99BFCB29152}"/>
              </a:ext>
            </a:extLst>
          </p:cNvPr>
          <p:cNvSpPr/>
          <p:nvPr/>
        </p:nvSpPr>
        <p:spPr>
          <a:xfrm>
            <a:off x="222136" y="2800235"/>
            <a:ext cx="35159" cy="207145"/>
          </a:xfrm>
          <a:custGeom>
            <a:avLst/>
            <a:gdLst>
              <a:gd name="connsiteX0" fmla="*/ 28689 w 35159"/>
              <a:gd name="connsiteY0" fmla="*/ 115 h 207145"/>
              <a:gd name="connsiteX1" fmla="*/ 25514 w 35159"/>
              <a:gd name="connsiteY1" fmla="*/ 149340 h 207145"/>
              <a:gd name="connsiteX2" fmla="*/ 35039 w 35159"/>
              <a:gd name="connsiteY2" fmla="*/ 206490 h 207145"/>
              <a:gd name="connsiteX3" fmla="*/ 28689 w 35159"/>
              <a:gd name="connsiteY3" fmla="*/ 174740 h 207145"/>
              <a:gd name="connsiteX4" fmla="*/ 114 w 35159"/>
              <a:gd name="connsiteY4" fmla="*/ 92190 h 207145"/>
              <a:gd name="connsiteX5" fmla="*/ 19164 w 35159"/>
              <a:gd name="connsiteY5" fmla="*/ 123940 h 207145"/>
              <a:gd name="connsiteX6" fmla="*/ 28689 w 35159"/>
              <a:gd name="connsiteY6" fmla="*/ 115 h 2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207145">
                <a:moveTo>
                  <a:pt x="28689" y="115"/>
                </a:moveTo>
                <a:cubicBezTo>
                  <a:pt x="29747" y="4348"/>
                  <a:pt x="24456" y="114944"/>
                  <a:pt x="25514" y="149340"/>
                </a:cubicBezTo>
                <a:cubicBezTo>
                  <a:pt x="26572" y="183736"/>
                  <a:pt x="34510" y="202257"/>
                  <a:pt x="35039" y="206490"/>
                </a:cubicBezTo>
                <a:cubicBezTo>
                  <a:pt x="35568" y="210723"/>
                  <a:pt x="34510" y="193790"/>
                  <a:pt x="28689" y="174740"/>
                </a:cubicBezTo>
                <a:cubicBezTo>
                  <a:pt x="22868" y="155690"/>
                  <a:pt x="1701" y="100657"/>
                  <a:pt x="114" y="92190"/>
                </a:cubicBezTo>
                <a:cubicBezTo>
                  <a:pt x="-1473" y="83723"/>
                  <a:pt x="13872" y="138227"/>
                  <a:pt x="19164" y="123940"/>
                </a:cubicBezTo>
                <a:cubicBezTo>
                  <a:pt x="24456" y="109653"/>
                  <a:pt x="27631" y="-4118"/>
                  <a:pt x="2868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5E90F55-E93D-A84E-684B-1E24433582C8}"/>
              </a:ext>
            </a:extLst>
          </p:cNvPr>
          <p:cNvSpPr/>
          <p:nvPr/>
        </p:nvSpPr>
        <p:spPr>
          <a:xfrm>
            <a:off x="479822" y="2831568"/>
            <a:ext cx="28279" cy="294470"/>
          </a:xfrm>
          <a:custGeom>
            <a:avLst/>
            <a:gdLst>
              <a:gd name="connsiteX0" fmla="*/ 28178 w 28279"/>
              <a:gd name="connsiteY0" fmla="*/ 532 h 294470"/>
              <a:gd name="connsiteX1" fmla="*/ 12303 w 28279"/>
              <a:gd name="connsiteY1" fmla="*/ 187857 h 294470"/>
              <a:gd name="connsiteX2" fmla="*/ 12303 w 28279"/>
              <a:gd name="connsiteY2" fmla="*/ 168807 h 294470"/>
              <a:gd name="connsiteX3" fmla="*/ 25003 w 28279"/>
              <a:gd name="connsiteY3" fmla="*/ 292632 h 294470"/>
              <a:gd name="connsiteX4" fmla="*/ 2778 w 28279"/>
              <a:gd name="connsiteY4" fmla="*/ 235482 h 294470"/>
              <a:gd name="connsiteX5" fmla="*/ 2778 w 28279"/>
              <a:gd name="connsiteY5" fmla="*/ 133882 h 294470"/>
              <a:gd name="connsiteX6" fmla="*/ 28178 w 28279"/>
              <a:gd name="connsiteY6" fmla="*/ 532 h 2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9" h="294470">
                <a:moveTo>
                  <a:pt x="28178" y="532"/>
                </a:moveTo>
                <a:cubicBezTo>
                  <a:pt x="29765" y="9528"/>
                  <a:pt x="12303" y="187857"/>
                  <a:pt x="12303" y="187857"/>
                </a:cubicBezTo>
                <a:cubicBezTo>
                  <a:pt x="9657" y="215903"/>
                  <a:pt x="10186" y="151345"/>
                  <a:pt x="12303" y="168807"/>
                </a:cubicBezTo>
                <a:cubicBezTo>
                  <a:pt x="14420" y="186269"/>
                  <a:pt x="26590" y="281520"/>
                  <a:pt x="25003" y="292632"/>
                </a:cubicBezTo>
                <a:cubicBezTo>
                  <a:pt x="23416" y="303744"/>
                  <a:pt x="6482" y="261940"/>
                  <a:pt x="2778" y="235482"/>
                </a:cubicBezTo>
                <a:cubicBezTo>
                  <a:pt x="-926" y="209024"/>
                  <a:pt x="-926" y="168807"/>
                  <a:pt x="2778" y="133882"/>
                </a:cubicBezTo>
                <a:cubicBezTo>
                  <a:pt x="6482" y="98957"/>
                  <a:pt x="26591" y="-8464"/>
                  <a:pt x="2817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640CD86-2F83-4CBF-A465-BC6C7119D8B9}"/>
              </a:ext>
            </a:extLst>
          </p:cNvPr>
          <p:cNvSpPr/>
          <p:nvPr/>
        </p:nvSpPr>
        <p:spPr>
          <a:xfrm>
            <a:off x="503591" y="3219123"/>
            <a:ext cx="86962" cy="415759"/>
          </a:xfrm>
          <a:custGeom>
            <a:avLst/>
            <a:gdLst>
              <a:gd name="connsiteX0" fmla="*/ 86959 w 86962"/>
              <a:gd name="connsiteY0" fmla="*/ 327 h 415759"/>
              <a:gd name="connsiteX1" fmla="*/ 7584 w 86962"/>
              <a:gd name="connsiteY1" fmla="*/ 394027 h 415759"/>
              <a:gd name="connsiteX2" fmla="*/ 10759 w 86962"/>
              <a:gd name="connsiteY2" fmla="*/ 327352 h 415759"/>
              <a:gd name="connsiteX3" fmla="*/ 86959 w 86962"/>
              <a:gd name="connsiteY3" fmla="*/ 327 h 4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2" h="415759">
                <a:moveTo>
                  <a:pt x="86959" y="327"/>
                </a:moveTo>
                <a:cubicBezTo>
                  <a:pt x="86430" y="11439"/>
                  <a:pt x="20284" y="339523"/>
                  <a:pt x="7584" y="394027"/>
                </a:cubicBezTo>
                <a:cubicBezTo>
                  <a:pt x="-5116" y="448531"/>
                  <a:pt x="-354" y="390852"/>
                  <a:pt x="10759" y="327352"/>
                </a:cubicBezTo>
                <a:cubicBezTo>
                  <a:pt x="21871" y="263852"/>
                  <a:pt x="87488" y="-10785"/>
                  <a:pt x="8695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5040D06-DE91-1830-C1A6-358C8D6FB979}"/>
              </a:ext>
            </a:extLst>
          </p:cNvPr>
          <p:cNvSpPr/>
          <p:nvPr/>
        </p:nvSpPr>
        <p:spPr>
          <a:xfrm>
            <a:off x="405631" y="3114669"/>
            <a:ext cx="378835" cy="174901"/>
          </a:xfrm>
          <a:custGeom>
            <a:avLst/>
            <a:gdLst>
              <a:gd name="connsiteX0" fmla="*/ 769 w 378835"/>
              <a:gd name="connsiteY0" fmla="*/ 6 h 174901"/>
              <a:gd name="connsiteX1" fmla="*/ 257944 w 378835"/>
              <a:gd name="connsiteY1" fmla="*/ 41281 h 174901"/>
              <a:gd name="connsiteX2" fmla="*/ 324619 w 378835"/>
              <a:gd name="connsiteY2" fmla="*/ 73031 h 174901"/>
              <a:gd name="connsiteX3" fmla="*/ 337319 w 378835"/>
              <a:gd name="connsiteY3" fmla="*/ 111131 h 174901"/>
              <a:gd name="connsiteX4" fmla="*/ 321444 w 378835"/>
              <a:gd name="connsiteY4" fmla="*/ 136531 h 174901"/>
              <a:gd name="connsiteX5" fmla="*/ 153169 w 378835"/>
              <a:gd name="connsiteY5" fmla="*/ 174631 h 174901"/>
              <a:gd name="connsiteX6" fmla="*/ 216669 w 378835"/>
              <a:gd name="connsiteY6" fmla="*/ 152406 h 174901"/>
              <a:gd name="connsiteX7" fmla="*/ 350019 w 378835"/>
              <a:gd name="connsiteY7" fmla="*/ 130181 h 174901"/>
              <a:gd name="connsiteX8" fmla="*/ 350019 w 378835"/>
              <a:gd name="connsiteY8" fmla="*/ 44456 h 174901"/>
              <a:gd name="connsiteX9" fmla="*/ 769 w 378835"/>
              <a:gd name="connsiteY9" fmla="*/ 6 h 1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835" h="174901">
                <a:moveTo>
                  <a:pt x="769" y="6"/>
                </a:moveTo>
                <a:cubicBezTo>
                  <a:pt x="-14577" y="-523"/>
                  <a:pt x="203969" y="29110"/>
                  <a:pt x="257944" y="41281"/>
                </a:cubicBezTo>
                <a:cubicBezTo>
                  <a:pt x="311919" y="53452"/>
                  <a:pt x="311390" y="61389"/>
                  <a:pt x="324619" y="73031"/>
                </a:cubicBezTo>
                <a:cubicBezTo>
                  <a:pt x="337848" y="84673"/>
                  <a:pt x="337848" y="100548"/>
                  <a:pt x="337319" y="111131"/>
                </a:cubicBezTo>
                <a:cubicBezTo>
                  <a:pt x="336790" y="121714"/>
                  <a:pt x="352136" y="125948"/>
                  <a:pt x="321444" y="136531"/>
                </a:cubicBezTo>
                <a:cubicBezTo>
                  <a:pt x="290752" y="147114"/>
                  <a:pt x="170632" y="171985"/>
                  <a:pt x="153169" y="174631"/>
                </a:cubicBezTo>
                <a:cubicBezTo>
                  <a:pt x="135706" y="177277"/>
                  <a:pt x="183861" y="159814"/>
                  <a:pt x="216669" y="152406"/>
                </a:cubicBezTo>
                <a:cubicBezTo>
                  <a:pt x="249477" y="144998"/>
                  <a:pt x="327794" y="148173"/>
                  <a:pt x="350019" y="130181"/>
                </a:cubicBezTo>
                <a:cubicBezTo>
                  <a:pt x="372244" y="112189"/>
                  <a:pt x="401877" y="66152"/>
                  <a:pt x="350019" y="44456"/>
                </a:cubicBezTo>
                <a:cubicBezTo>
                  <a:pt x="298161" y="22760"/>
                  <a:pt x="16115" y="535"/>
                  <a:pt x="76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721ABCD-CF20-369B-1BE3-4612E9D6DD0F}"/>
              </a:ext>
            </a:extLst>
          </p:cNvPr>
          <p:cNvSpPr/>
          <p:nvPr/>
        </p:nvSpPr>
        <p:spPr>
          <a:xfrm>
            <a:off x="409535" y="3190764"/>
            <a:ext cx="187432" cy="283094"/>
          </a:xfrm>
          <a:custGeom>
            <a:avLst/>
            <a:gdLst>
              <a:gd name="connsiteX0" fmla="*/ 187365 w 187432"/>
              <a:gd name="connsiteY0" fmla="*/ 111 h 283094"/>
              <a:gd name="connsiteX1" fmla="*/ 57190 w 187432"/>
              <a:gd name="connsiteY1" fmla="*/ 60436 h 283094"/>
              <a:gd name="connsiteX2" fmla="*/ 44490 w 187432"/>
              <a:gd name="connsiteY2" fmla="*/ 177911 h 283094"/>
              <a:gd name="connsiteX3" fmla="*/ 41315 w 187432"/>
              <a:gd name="connsiteY3" fmla="*/ 282686 h 283094"/>
              <a:gd name="connsiteX4" fmla="*/ 31790 w 187432"/>
              <a:gd name="connsiteY4" fmla="*/ 206486 h 283094"/>
              <a:gd name="connsiteX5" fmla="*/ 40 w 187432"/>
              <a:gd name="connsiteY5" fmla="*/ 22336 h 283094"/>
              <a:gd name="connsiteX6" fmla="*/ 25440 w 187432"/>
              <a:gd name="connsiteY6" fmla="*/ 152511 h 283094"/>
              <a:gd name="connsiteX7" fmla="*/ 38140 w 187432"/>
              <a:gd name="connsiteY7" fmla="*/ 47736 h 283094"/>
              <a:gd name="connsiteX8" fmla="*/ 187365 w 187432"/>
              <a:gd name="connsiteY8" fmla="*/ 111 h 2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32" h="283094">
                <a:moveTo>
                  <a:pt x="187365" y="111"/>
                </a:moveTo>
                <a:cubicBezTo>
                  <a:pt x="190540" y="2228"/>
                  <a:pt x="81002" y="30803"/>
                  <a:pt x="57190" y="60436"/>
                </a:cubicBezTo>
                <a:cubicBezTo>
                  <a:pt x="33378" y="90069"/>
                  <a:pt x="47136" y="140869"/>
                  <a:pt x="44490" y="177911"/>
                </a:cubicBezTo>
                <a:cubicBezTo>
                  <a:pt x="41844" y="214953"/>
                  <a:pt x="43432" y="277924"/>
                  <a:pt x="41315" y="282686"/>
                </a:cubicBezTo>
                <a:cubicBezTo>
                  <a:pt x="39198" y="287448"/>
                  <a:pt x="38669" y="249878"/>
                  <a:pt x="31790" y="206486"/>
                </a:cubicBezTo>
                <a:cubicBezTo>
                  <a:pt x="24911" y="163094"/>
                  <a:pt x="1098" y="31332"/>
                  <a:pt x="40" y="22336"/>
                </a:cubicBezTo>
                <a:cubicBezTo>
                  <a:pt x="-1018" y="13340"/>
                  <a:pt x="19090" y="148278"/>
                  <a:pt x="25440" y="152511"/>
                </a:cubicBezTo>
                <a:cubicBezTo>
                  <a:pt x="31790" y="156744"/>
                  <a:pt x="17502" y="68903"/>
                  <a:pt x="38140" y="47736"/>
                </a:cubicBezTo>
                <a:cubicBezTo>
                  <a:pt x="58777" y="26569"/>
                  <a:pt x="184190" y="-2006"/>
                  <a:pt x="18736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909F21-0451-13FE-0C99-A551BDB72B21}"/>
              </a:ext>
            </a:extLst>
          </p:cNvPr>
          <p:cNvSpPr/>
          <p:nvPr/>
        </p:nvSpPr>
        <p:spPr>
          <a:xfrm>
            <a:off x="713404" y="2632004"/>
            <a:ext cx="43744" cy="319605"/>
          </a:xfrm>
          <a:custGeom>
            <a:avLst/>
            <a:gdLst>
              <a:gd name="connsiteX0" fmla="*/ 42246 w 43744"/>
              <a:gd name="connsiteY0" fmla="*/ 71 h 319605"/>
              <a:gd name="connsiteX1" fmla="*/ 32721 w 43744"/>
              <a:gd name="connsiteY1" fmla="*/ 152471 h 319605"/>
              <a:gd name="connsiteX2" fmla="*/ 13671 w 43744"/>
              <a:gd name="connsiteY2" fmla="*/ 314396 h 319605"/>
              <a:gd name="connsiteX3" fmla="*/ 7321 w 43744"/>
              <a:gd name="connsiteY3" fmla="*/ 269946 h 319605"/>
              <a:gd name="connsiteX4" fmla="*/ 971 w 43744"/>
              <a:gd name="connsiteY4" fmla="*/ 171521 h 319605"/>
              <a:gd name="connsiteX5" fmla="*/ 42246 w 43744"/>
              <a:gd name="connsiteY5" fmla="*/ 71 h 3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4" h="319605">
                <a:moveTo>
                  <a:pt x="42246" y="71"/>
                </a:moveTo>
                <a:cubicBezTo>
                  <a:pt x="47538" y="-3104"/>
                  <a:pt x="37483" y="100084"/>
                  <a:pt x="32721" y="152471"/>
                </a:cubicBezTo>
                <a:cubicBezTo>
                  <a:pt x="27959" y="204858"/>
                  <a:pt x="17904" y="294817"/>
                  <a:pt x="13671" y="314396"/>
                </a:cubicBezTo>
                <a:cubicBezTo>
                  <a:pt x="9438" y="333975"/>
                  <a:pt x="9438" y="293759"/>
                  <a:pt x="7321" y="269946"/>
                </a:cubicBezTo>
                <a:cubicBezTo>
                  <a:pt x="5204" y="246133"/>
                  <a:pt x="-2733" y="212267"/>
                  <a:pt x="971" y="171521"/>
                </a:cubicBezTo>
                <a:cubicBezTo>
                  <a:pt x="4675" y="130775"/>
                  <a:pt x="36954" y="3246"/>
                  <a:pt x="4224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DB10687-20E1-D894-B414-AAEEC277B8AF}"/>
              </a:ext>
            </a:extLst>
          </p:cNvPr>
          <p:cNvSpPr/>
          <p:nvPr/>
        </p:nvSpPr>
        <p:spPr>
          <a:xfrm>
            <a:off x="317479" y="2584050"/>
            <a:ext cx="373210" cy="19683"/>
          </a:xfrm>
          <a:custGeom>
            <a:avLst/>
            <a:gdLst>
              <a:gd name="connsiteX0" fmla="*/ 21 w 373210"/>
              <a:gd name="connsiteY0" fmla="*/ 19450 h 19683"/>
              <a:gd name="connsiteX1" fmla="*/ 349271 w 373210"/>
              <a:gd name="connsiteY1" fmla="*/ 400 h 19683"/>
              <a:gd name="connsiteX2" fmla="*/ 241321 w 373210"/>
              <a:gd name="connsiteY2" fmla="*/ 6750 h 19683"/>
              <a:gd name="connsiteX3" fmla="*/ 368321 w 373210"/>
              <a:gd name="connsiteY3" fmla="*/ 9925 h 19683"/>
              <a:gd name="connsiteX4" fmla="*/ 21 w 373210"/>
              <a:gd name="connsiteY4" fmla="*/ 19450 h 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0" h="19683">
                <a:moveTo>
                  <a:pt x="21" y="19450"/>
                </a:moveTo>
                <a:cubicBezTo>
                  <a:pt x="-3154" y="17863"/>
                  <a:pt x="349271" y="400"/>
                  <a:pt x="349271" y="400"/>
                </a:cubicBezTo>
                <a:cubicBezTo>
                  <a:pt x="389488" y="-1717"/>
                  <a:pt x="238146" y="5163"/>
                  <a:pt x="241321" y="6750"/>
                </a:cubicBezTo>
                <a:cubicBezTo>
                  <a:pt x="244496" y="8337"/>
                  <a:pt x="402717" y="5692"/>
                  <a:pt x="368321" y="9925"/>
                </a:cubicBezTo>
                <a:cubicBezTo>
                  <a:pt x="333925" y="14158"/>
                  <a:pt x="3196" y="21037"/>
                  <a:pt x="21" y="19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9F1F59B-1B02-B70D-1D14-398E0946B281}"/>
              </a:ext>
            </a:extLst>
          </p:cNvPr>
          <p:cNvSpPr/>
          <p:nvPr/>
        </p:nvSpPr>
        <p:spPr>
          <a:xfrm>
            <a:off x="97889" y="2749422"/>
            <a:ext cx="59780" cy="188933"/>
          </a:xfrm>
          <a:custGeom>
            <a:avLst/>
            <a:gdLst>
              <a:gd name="connsiteX0" fmla="*/ 536 w 59780"/>
              <a:gd name="connsiteY0" fmla="*/ 128 h 188933"/>
              <a:gd name="connsiteX1" fmla="*/ 10061 w 59780"/>
              <a:gd name="connsiteY1" fmla="*/ 104903 h 188933"/>
              <a:gd name="connsiteX2" fmla="*/ 57686 w 59780"/>
              <a:gd name="connsiteY2" fmla="*/ 187453 h 188933"/>
              <a:gd name="connsiteX3" fmla="*/ 48161 w 59780"/>
              <a:gd name="connsiteY3" fmla="*/ 155703 h 188933"/>
              <a:gd name="connsiteX4" fmla="*/ 19586 w 59780"/>
              <a:gd name="connsiteY4" fmla="*/ 127128 h 188933"/>
              <a:gd name="connsiteX5" fmla="*/ 536 w 59780"/>
              <a:gd name="connsiteY5" fmla="*/ 128 h 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0" h="188933">
                <a:moveTo>
                  <a:pt x="536" y="128"/>
                </a:moveTo>
                <a:cubicBezTo>
                  <a:pt x="-1051" y="-3576"/>
                  <a:pt x="536" y="73682"/>
                  <a:pt x="10061" y="104903"/>
                </a:cubicBezTo>
                <a:cubicBezTo>
                  <a:pt x="19586" y="136124"/>
                  <a:pt x="51336" y="178986"/>
                  <a:pt x="57686" y="187453"/>
                </a:cubicBezTo>
                <a:cubicBezTo>
                  <a:pt x="64036" y="195920"/>
                  <a:pt x="54511" y="165757"/>
                  <a:pt x="48161" y="155703"/>
                </a:cubicBezTo>
                <a:cubicBezTo>
                  <a:pt x="41811" y="145649"/>
                  <a:pt x="23819" y="151470"/>
                  <a:pt x="19586" y="127128"/>
                </a:cubicBezTo>
                <a:cubicBezTo>
                  <a:pt x="15353" y="102786"/>
                  <a:pt x="2123" y="3832"/>
                  <a:pt x="53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9F7B49E-6406-58A8-BDF1-BB86F62BFDB6}"/>
              </a:ext>
            </a:extLst>
          </p:cNvPr>
          <p:cNvSpPr/>
          <p:nvPr/>
        </p:nvSpPr>
        <p:spPr>
          <a:xfrm>
            <a:off x="135545" y="2962119"/>
            <a:ext cx="147205" cy="237848"/>
          </a:xfrm>
          <a:custGeom>
            <a:avLst/>
            <a:gdLst>
              <a:gd name="connsiteX0" fmla="*/ 980 w 147205"/>
              <a:gd name="connsiteY0" fmla="*/ 156 h 237848"/>
              <a:gd name="connsiteX1" fmla="*/ 70830 w 147205"/>
              <a:gd name="connsiteY1" fmla="*/ 133506 h 237848"/>
              <a:gd name="connsiteX2" fmla="*/ 143855 w 147205"/>
              <a:gd name="connsiteY2" fmla="*/ 235106 h 237848"/>
              <a:gd name="connsiteX3" fmla="*/ 124805 w 147205"/>
              <a:gd name="connsiteY3" fmla="*/ 200181 h 237848"/>
              <a:gd name="connsiteX4" fmla="*/ 35905 w 147205"/>
              <a:gd name="connsiteY4" fmla="*/ 108106 h 237848"/>
              <a:gd name="connsiteX5" fmla="*/ 980 w 147205"/>
              <a:gd name="connsiteY5" fmla="*/ 156 h 2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5" h="237848">
                <a:moveTo>
                  <a:pt x="980" y="156"/>
                </a:moveTo>
                <a:cubicBezTo>
                  <a:pt x="6801" y="4389"/>
                  <a:pt x="47018" y="94348"/>
                  <a:pt x="70830" y="133506"/>
                </a:cubicBezTo>
                <a:cubicBezTo>
                  <a:pt x="94643" y="172664"/>
                  <a:pt x="134859" y="223994"/>
                  <a:pt x="143855" y="235106"/>
                </a:cubicBezTo>
                <a:cubicBezTo>
                  <a:pt x="152851" y="246218"/>
                  <a:pt x="142797" y="221348"/>
                  <a:pt x="124805" y="200181"/>
                </a:cubicBezTo>
                <a:cubicBezTo>
                  <a:pt x="106813" y="179014"/>
                  <a:pt x="55484" y="137739"/>
                  <a:pt x="35905" y="108106"/>
                </a:cubicBezTo>
                <a:cubicBezTo>
                  <a:pt x="16326" y="78473"/>
                  <a:pt x="-4841" y="-4077"/>
                  <a:pt x="98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FA7A15-B03B-C1F6-B299-26C2A9A163F9}"/>
              </a:ext>
            </a:extLst>
          </p:cNvPr>
          <p:cNvSpPr/>
          <p:nvPr/>
        </p:nvSpPr>
        <p:spPr>
          <a:xfrm>
            <a:off x="164334" y="3118991"/>
            <a:ext cx="261546" cy="366468"/>
          </a:xfrm>
          <a:custGeom>
            <a:avLst/>
            <a:gdLst>
              <a:gd name="connsiteX0" fmla="*/ 766 w 261546"/>
              <a:gd name="connsiteY0" fmla="*/ 2034 h 366468"/>
              <a:gd name="connsiteX1" fmla="*/ 115066 w 261546"/>
              <a:gd name="connsiteY1" fmla="*/ 87759 h 366468"/>
              <a:gd name="connsiteX2" fmla="*/ 197616 w 261546"/>
              <a:gd name="connsiteY2" fmla="*/ 154434 h 366468"/>
              <a:gd name="connsiteX3" fmla="*/ 261116 w 261546"/>
              <a:gd name="connsiteY3" fmla="*/ 360809 h 366468"/>
              <a:gd name="connsiteX4" fmla="*/ 223016 w 261546"/>
              <a:gd name="connsiteY4" fmla="*/ 297309 h 366468"/>
              <a:gd name="connsiteX5" fmla="*/ 175391 w 261546"/>
              <a:gd name="connsiteY5" fmla="*/ 179834 h 366468"/>
              <a:gd name="connsiteX6" fmla="*/ 766 w 261546"/>
              <a:gd name="connsiteY6" fmla="*/ 2034 h 3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546" h="366468">
                <a:moveTo>
                  <a:pt x="766" y="2034"/>
                </a:moveTo>
                <a:cubicBezTo>
                  <a:pt x="-9288" y="-13312"/>
                  <a:pt x="82258" y="62359"/>
                  <a:pt x="115066" y="87759"/>
                </a:cubicBezTo>
                <a:cubicBezTo>
                  <a:pt x="147874" y="113159"/>
                  <a:pt x="173274" y="108926"/>
                  <a:pt x="197616" y="154434"/>
                </a:cubicBezTo>
                <a:cubicBezTo>
                  <a:pt x="221958" y="199942"/>
                  <a:pt x="256883" y="336997"/>
                  <a:pt x="261116" y="360809"/>
                </a:cubicBezTo>
                <a:cubicBezTo>
                  <a:pt x="265349" y="384621"/>
                  <a:pt x="237303" y="327471"/>
                  <a:pt x="223016" y="297309"/>
                </a:cubicBezTo>
                <a:cubicBezTo>
                  <a:pt x="208729" y="267147"/>
                  <a:pt x="206612" y="224813"/>
                  <a:pt x="175391" y="179834"/>
                </a:cubicBezTo>
                <a:cubicBezTo>
                  <a:pt x="144170" y="134855"/>
                  <a:pt x="10820" y="17380"/>
                  <a:pt x="76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3EA7F2-6F0B-5636-918D-13970E1DFB4D}"/>
              </a:ext>
            </a:extLst>
          </p:cNvPr>
          <p:cNvSpPr/>
          <p:nvPr/>
        </p:nvSpPr>
        <p:spPr>
          <a:xfrm>
            <a:off x="55994" y="2933100"/>
            <a:ext cx="126505" cy="236050"/>
          </a:xfrm>
          <a:custGeom>
            <a:avLst/>
            <a:gdLst>
              <a:gd name="connsiteX0" fmla="*/ 1156 w 126505"/>
              <a:gd name="connsiteY0" fmla="*/ 600 h 236050"/>
              <a:gd name="connsiteX1" fmla="*/ 20206 w 126505"/>
              <a:gd name="connsiteY1" fmla="*/ 95850 h 236050"/>
              <a:gd name="connsiteX2" fmla="*/ 23381 w 126505"/>
              <a:gd name="connsiteY2" fmla="*/ 121250 h 236050"/>
              <a:gd name="connsiteX3" fmla="*/ 61481 w 126505"/>
              <a:gd name="connsiteY3" fmla="*/ 175225 h 236050"/>
              <a:gd name="connsiteX4" fmla="*/ 61481 w 126505"/>
              <a:gd name="connsiteY4" fmla="*/ 156175 h 236050"/>
              <a:gd name="connsiteX5" fmla="*/ 124981 w 126505"/>
              <a:gd name="connsiteY5" fmla="*/ 235550 h 236050"/>
              <a:gd name="connsiteX6" fmla="*/ 102756 w 126505"/>
              <a:gd name="connsiteY6" fmla="*/ 187925 h 236050"/>
              <a:gd name="connsiteX7" fmla="*/ 58306 w 126505"/>
              <a:gd name="connsiteY7" fmla="*/ 146650 h 236050"/>
              <a:gd name="connsiteX8" fmla="*/ 1156 w 126505"/>
              <a:gd name="connsiteY8" fmla="*/ 600 h 23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05" h="236050">
                <a:moveTo>
                  <a:pt x="1156" y="600"/>
                </a:moveTo>
                <a:cubicBezTo>
                  <a:pt x="-5194" y="-7867"/>
                  <a:pt x="16502" y="75742"/>
                  <a:pt x="20206" y="95850"/>
                </a:cubicBezTo>
                <a:cubicBezTo>
                  <a:pt x="23910" y="115958"/>
                  <a:pt x="16502" y="108021"/>
                  <a:pt x="23381" y="121250"/>
                </a:cubicBezTo>
                <a:cubicBezTo>
                  <a:pt x="30260" y="134479"/>
                  <a:pt x="61481" y="175225"/>
                  <a:pt x="61481" y="175225"/>
                </a:cubicBezTo>
                <a:cubicBezTo>
                  <a:pt x="67831" y="181046"/>
                  <a:pt x="50898" y="146121"/>
                  <a:pt x="61481" y="156175"/>
                </a:cubicBezTo>
                <a:cubicBezTo>
                  <a:pt x="72064" y="166229"/>
                  <a:pt x="118102" y="230258"/>
                  <a:pt x="124981" y="235550"/>
                </a:cubicBezTo>
                <a:cubicBezTo>
                  <a:pt x="131860" y="240842"/>
                  <a:pt x="113868" y="202741"/>
                  <a:pt x="102756" y="187925"/>
                </a:cubicBezTo>
                <a:cubicBezTo>
                  <a:pt x="91644" y="173109"/>
                  <a:pt x="74181" y="173108"/>
                  <a:pt x="58306" y="146650"/>
                </a:cubicBezTo>
                <a:cubicBezTo>
                  <a:pt x="42431" y="120192"/>
                  <a:pt x="7506" y="9067"/>
                  <a:pt x="115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46DA729-5670-C881-EAFC-E9923D263715}"/>
              </a:ext>
            </a:extLst>
          </p:cNvPr>
          <p:cNvSpPr/>
          <p:nvPr/>
        </p:nvSpPr>
        <p:spPr>
          <a:xfrm>
            <a:off x="166034" y="2646708"/>
            <a:ext cx="125179" cy="103395"/>
          </a:xfrm>
          <a:custGeom>
            <a:avLst/>
            <a:gdLst>
              <a:gd name="connsiteX0" fmla="*/ 124911 w 125179"/>
              <a:gd name="connsiteY0" fmla="*/ 576 h 103395"/>
              <a:gd name="connsiteX1" fmla="*/ 51376 w 125179"/>
              <a:gd name="connsiteY1" fmla="*/ 16562 h 103395"/>
              <a:gd name="connsiteX2" fmla="*/ 19404 w 125179"/>
              <a:gd name="connsiteY2" fmla="*/ 42140 h 103395"/>
              <a:gd name="connsiteX3" fmla="*/ 221 w 125179"/>
              <a:gd name="connsiteY3" fmla="*/ 102886 h 103395"/>
              <a:gd name="connsiteX4" fmla="*/ 9812 w 125179"/>
              <a:gd name="connsiteY4" fmla="*/ 67717 h 103395"/>
              <a:gd name="connsiteX5" fmla="*/ 22601 w 125179"/>
              <a:gd name="connsiteY5" fmla="*/ 6970 h 103395"/>
              <a:gd name="connsiteX6" fmla="*/ 124911 w 125179"/>
              <a:gd name="connsiteY6" fmla="*/ 576 h 1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79" h="103395">
                <a:moveTo>
                  <a:pt x="124911" y="576"/>
                </a:moveTo>
                <a:cubicBezTo>
                  <a:pt x="129707" y="2175"/>
                  <a:pt x="68960" y="9635"/>
                  <a:pt x="51376" y="16562"/>
                </a:cubicBezTo>
                <a:cubicBezTo>
                  <a:pt x="33792" y="23489"/>
                  <a:pt x="27930" y="27753"/>
                  <a:pt x="19404" y="42140"/>
                </a:cubicBezTo>
                <a:cubicBezTo>
                  <a:pt x="10878" y="56527"/>
                  <a:pt x="1820" y="98623"/>
                  <a:pt x="221" y="102886"/>
                </a:cubicBezTo>
                <a:cubicBezTo>
                  <a:pt x="-1378" y="107149"/>
                  <a:pt x="6082" y="83703"/>
                  <a:pt x="9812" y="67717"/>
                </a:cubicBezTo>
                <a:cubicBezTo>
                  <a:pt x="13542" y="51731"/>
                  <a:pt x="7148" y="13364"/>
                  <a:pt x="22601" y="6970"/>
                </a:cubicBezTo>
                <a:cubicBezTo>
                  <a:pt x="38054" y="576"/>
                  <a:pt x="120115" y="-1023"/>
                  <a:pt x="124911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1BE05D0-8FDF-E20B-3F58-A74E71D1E30F}"/>
              </a:ext>
            </a:extLst>
          </p:cNvPr>
          <p:cNvSpPr/>
          <p:nvPr/>
        </p:nvSpPr>
        <p:spPr>
          <a:xfrm>
            <a:off x="274955" y="2589663"/>
            <a:ext cx="48110" cy="103440"/>
          </a:xfrm>
          <a:custGeom>
            <a:avLst/>
            <a:gdLst>
              <a:gd name="connsiteX0" fmla="*/ 47962 w 48110"/>
              <a:gd name="connsiteY0" fmla="*/ 71 h 103440"/>
              <a:gd name="connsiteX1" fmla="*/ 15990 w 48110"/>
              <a:gd name="connsiteY1" fmla="*/ 60818 h 103440"/>
              <a:gd name="connsiteX2" fmla="*/ 44765 w 48110"/>
              <a:gd name="connsiteY2" fmla="*/ 102382 h 103440"/>
              <a:gd name="connsiteX3" fmla="*/ 31976 w 48110"/>
              <a:gd name="connsiteY3" fmla="*/ 89593 h 103440"/>
              <a:gd name="connsiteX4" fmla="*/ 4 w 48110"/>
              <a:gd name="connsiteY4" fmla="*/ 73607 h 103440"/>
              <a:gd name="connsiteX5" fmla="*/ 47962 w 48110"/>
              <a:gd name="connsiteY5" fmla="*/ 71 h 1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0" h="103440">
                <a:moveTo>
                  <a:pt x="47962" y="71"/>
                </a:moveTo>
                <a:cubicBezTo>
                  <a:pt x="50626" y="-2060"/>
                  <a:pt x="16523" y="43766"/>
                  <a:pt x="15990" y="60818"/>
                </a:cubicBezTo>
                <a:cubicBezTo>
                  <a:pt x="15457" y="77870"/>
                  <a:pt x="44765" y="102382"/>
                  <a:pt x="44765" y="102382"/>
                </a:cubicBezTo>
                <a:cubicBezTo>
                  <a:pt x="47429" y="107178"/>
                  <a:pt x="39436" y="94389"/>
                  <a:pt x="31976" y="89593"/>
                </a:cubicBezTo>
                <a:cubicBezTo>
                  <a:pt x="24516" y="84797"/>
                  <a:pt x="537" y="86396"/>
                  <a:pt x="4" y="73607"/>
                </a:cubicBezTo>
                <a:cubicBezTo>
                  <a:pt x="-529" y="60818"/>
                  <a:pt x="45298" y="2202"/>
                  <a:pt x="4796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63E2E9-1106-FA54-EB5C-12CDAA42693F}"/>
              </a:ext>
            </a:extLst>
          </p:cNvPr>
          <p:cNvSpPr/>
          <p:nvPr/>
        </p:nvSpPr>
        <p:spPr>
          <a:xfrm>
            <a:off x="290755" y="2589701"/>
            <a:ext cx="93199" cy="111935"/>
          </a:xfrm>
          <a:custGeom>
            <a:avLst/>
            <a:gdLst>
              <a:gd name="connsiteX0" fmla="*/ 12979 w 93199"/>
              <a:gd name="connsiteY0" fmla="*/ 33 h 111935"/>
              <a:gd name="connsiteX1" fmla="*/ 25768 w 93199"/>
              <a:gd name="connsiteY1" fmla="*/ 67175 h 111935"/>
              <a:gd name="connsiteX2" fmla="*/ 190 w 93199"/>
              <a:gd name="connsiteY2" fmla="*/ 111935 h 111935"/>
              <a:gd name="connsiteX3" fmla="*/ 41754 w 93199"/>
              <a:gd name="connsiteY3" fmla="*/ 67175 h 111935"/>
              <a:gd name="connsiteX4" fmla="*/ 92909 w 93199"/>
              <a:gd name="connsiteY4" fmla="*/ 35202 h 111935"/>
              <a:gd name="connsiteX5" fmla="*/ 60937 w 93199"/>
              <a:gd name="connsiteY5" fmla="*/ 57583 h 111935"/>
              <a:gd name="connsiteX6" fmla="*/ 12979 w 93199"/>
              <a:gd name="connsiteY6" fmla="*/ 33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99" h="111935">
                <a:moveTo>
                  <a:pt x="12979" y="33"/>
                </a:moveTo>
                <a:cubicBezTo>
                  <a:pt x="7118" y="1632"/>
                  <a:pt x="27900" y="48525"/>
                  <a:pt x="25768" y="67175"/>
                </a:cubicBezTo>
                <a:cubicBezTo>
                  <a:pt x="23637" y="85825"/>
                  <a:pt x="-2474" y="111935"/>
                  <a:pt x="190" y="111935"/>
                </a:cubicBezTo>
                <a:cubicBezTo>
                  <a:pt x="2854" y="111935"/>
                  <a:pt x="26301" y="79964"/>
                  <a:pt x="41754" y="67175"/>
                </a:cubicBezTo>
                <a:cubicBezTo>
                  <a:pt x="57207" y="54386"/>
                  <a:pt x="89712" y="36801"/>
                  <a:pt x="92909" y="35202"/>
                </a:cubicBezTo>
                <a:cubicBezTo>
                  <a:pt x="96106" y="33603"/>
                  <a:pt x="72127" y="60780"/>
                  <a:pt x="60937" y="57583"/>
                </a:cubicBezTo>
                <a:cubicBezTo>
                  <a:pt x="49747" y="54386"/>
                  <a:pt x="18840" y="-1566"/>
                  <a:pt x="1297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A4DB6E9-DD41-728E-EBE1-7C768C801070}"/>
              </a:ext>
            </a:extLst>
          </p:cNvPr>
          <p:cNvSpPr/>
          <p:nvPr/>
        </p:nvSpPr>
        <p:spPr>
          <a:xfrm>
            <a:off x="274618" y="2842303"/>
            <a:ext cx="43480" cy="219029"/>
          </a:xfrm>
          <a:custGeom>
            <a:avLst/>
            <a:gdLst>
              <a:gd name="connsiteX0" fmla="*/ 19525 w 43480"/>
              <a:gd name="connsiteY0" fmla="*/ 10 h 219029"/>
              <a:gd name="connsiteX1" fmla="*/ 13130 w 43480"/>
              <a:gd name="connsiteY1" fmla="*/ 118307 h 219029"/>
              <a:gd name="connsiteX2" fmla="*/ 41905 w 43480"/>
              <a:gd name="connsiteY2" fmla="*/ 214223 h 219029"/>
              <a:gd name="connsiteX3" fmla="*/ 35511 w 43480"/>
              <a:gd name="connsiteY3" fmla="*/ 195040 h 219029"/>
              <a:gd name="connsiteX4" fmla="*/ 341 w 43480"/>
              <a:gd name="connsiteY4" fmla="*/ 111912 h 219029"/>
              <a:gd name="connsiteX5" fmla="*/ 19525 w 43480"/>
              <a:gd name="connsiteY5" fmla="*/ 10 h 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0" h="219029">
                <a:moveTo>
                  <a:pt x="19525" y="10"/>
                </a:moveTo>
                <a:cubicBezTo>
                  <a:pt x="21656" y="1076"/>
                  <a:pt x="9400" y="82605"/>
                  <a:pt x="13130" y="118307"/>
                </a:cubicBezTo>
                <a:cubicBezTo>
                  <a:pt x="16860" y="154009"/>
                  <a:pt x="41905" y="214223"/>
                  <a:pt x="41905" y="214223"/>
                </a:cubicBezTo>
                <a:cubicBezTo>
                  <a:pt x="45635" y="227012"/>
                  <a:pt x="42438" y="212092"/>
                  <a:pt x="35511" y="195040"/>
                </a:cubicBezTo>
                <a:cubicBezTo>
                  <a:pt x="28584" y="177988"/>
                  <a:pt x="3538" y="142285"/>
                  <a:pt x="341" y="111912"/>
                </a:cubicBezTo>
                <a:cubicBezTo>
                  <a:pt x="-2856" y="81539"/>
                  <a:pt x="17394" y="-1056"/>
                  <a:pt x="1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DD7E5FC-49C0-37D5-6D6F-8D0AF2878F0D}"/>
              </a:ext>
            </a:extLst>
          </p:cNvPr>
          <p:cNvSpPr/>
          <p:nvPr/>
        </p:nvSpPr>
        <p:spPr>
          <a:xfrm>
            <a:off x="514748" y="2764852"/>
            <a:ext cx="124880" cy="71423"/>
          </a:xfrm>
          <a:custGeom>
            <a:avLst/>
            <a:gdLst>
              <a:gd name="connsiteX0" fmla="*/ 2 w 124880"/>
              <a:gd name="connsiteY0" fmla="*/ 10320 h 71423"/>
              <a:gd name="connsiteX1" fmla="*/ 111904 w 124880"/>
              <a:gd name="connsiteY1" fmla="*/ 10320 h 71423"/>
              <a:gd name="connsiteX2" fmla="*/ 105509 w 124880"/>
              <a:gd name="connsiteY2" fmla="*/ 32700 h 71423"/>
              <a:gd name="connsiteX3" fmla="*/ 83129 w 124880"/>
              <a:gd name="connsiteY3" fmla="*/ 48686 h 71423"/>
              <a:gd name="connsiteX4" fmla="*/ 124693 w 124880"/>
              <a:gd name="connsiteY4" fmla="*/ 71067 h 71423"/>
              <a:gd name="connsiteX5" fmla="*/ 99115 w 124880"/>
              <a:gd name="connsiteY5" fmla="*/ 29503 h 71423"/>
              <a:gd name="connsiteX6" fmla="*/ 115101 w 124880"/>
              <a:gd name="connsiteY6" fmla="*/ 728 h 71423"/>
              <a:gd name="connsiteX7" fmla="*/ 2 w 124880"/>
              <a:gd name="connsiteY7" fmla="*/ 10320 h 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80" h="71423">
                <a:moveTo>
                  <a:pt x="2" y="10320"/>
                </a:moveTo>
                <a:cubicBezTo>
                  <a:pt x="-531" y="11919"/>
                  <a:pt x="94320" y="6590"/>
                  <a:pt x="111904" y="10320"/>
                </a:cubicBezTo>
                <a:cubicBezTo>
                  <a:pt x="129488" y="14050"/>
                  <a:pt x="110305" y="26306"/>
                  <a:pt x="105509" y="32700"/>
                </a:cubicBezTo>
                <a:cubicBezTo>
                  <a:pt x="100713" y="39094"/>
                  <a:pt x="79932" y="42292"/>
                  <a:pt x="83129" y="48686"/>
                </a:cubicBezTo>
                <a:cubicBezTo>
                  <a:pt x="86326" y="55080"/>
                  <a:pt x="122029" y="74264"/>
                  <a:pt x="124693" y="71067"/>
                </a:cubicBezTo>
                <a:cubicBezTo>
                  <a:pt x="127357" y="67870"/>
                  <a:pt x="100714" y="41226"/>
                  <a:pt x="99115" y="29503"/>
                </a:cubicBezTo>
                <a:cubicBezTo>
                  <a:pt x="97516" y="17780"/>
                  <a:pt x="129488" y="4458"/>
                  <a:pt x="115101" y="728"/>
                </a:cubicBezTo>
                <a:cubicBezTo>
                  <a:pt x="100714" y="-3002"/>
                  <a:pt x="535" y="8721"/>
                  <a:pt x="2" y="10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47630FE-8511-538B-F775-A644BA1FB187}"/>
              </a:ext>
            </a:extLst>
          </p:cNvPr>
          <p:cNvSpPr/>
          <p:nvPr/>
        </p:nvSpPr>
        <p:spPr>
          <a:xfrm>
            <a:off x="631518" y="2963772"/>
            <a:ext cx="113671" cy="156126"/>
          </a:xfrm>
          <a:custGeom>
            <a:avLst/>
            <a:gdLst>
              <a:gd name="connsiteX0" fmla="*/ 113430 w 113671"/>
              <a:gd name="connsiteY0" fmla="*/ 35 h 156126"/>
              <a:gd name="connsiteX1" fmla="*/ 68669 w 113671"/>
              <a:gd name="connsiteY1" fmla="*/ 47993 h 156126"/>
              <a:gd name="connsiteX2" fmla="*/ 1528 w 113671"/>
              <a:gd name="connsiteY2" fmla="*/ 153501 h 156126"/>
              <a:gd name="connsiteX3" fmla="*/ 23909 w 113671"/>
              <a:gd name="connsiteY3" fmla="*/ 118331 h 156126"/>
              <a:gd name="connsiteX4" fmla="*/ 49486 w 113671"/>
              <a:gd name="connsiteY4" fmla="*/ 54387 h 156126"/>
              <a:gd name="connsiteX5" fmla="*/ 113430 w 113671"/>
              <a:gd name="connsiteY5" fmla="*/ 35 h 1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1" h="156126">
                <a:moveTo>
                  <a:pt x="113430" y="35"/>
                </a:moveTo>
                <a:cubicBezTo>
                  <a:pt x="116627" y="-1031"/>
                  <a:pt x="87319" y="22415"/>
                  <a:pt x="68669" y="47993"/>
                </a:cubicBezTo>
                <a:cubicBezTo>
                  <a:pt x="50019" y="73571"/>
                  <a:pt x="1528" y="153501"/>
                  <a:pt x="1528" y="153501"/>
                </a:cubicBezTo>
                <a:cubicBezTo>
                  <a:pt x="-5932" y="165224"/>
                  <a:pt x="15916" y="134850"/>
                  <a:pt x="23909" y="118331"/>
                </a:cubicBezTo>
                <a:cubicBezTo>
                  <a:pt x="31902" y="101812"/>
                  <a:pt x="39895" y="69307"/>
                  <a:pt x="49486" y="54387"/>
                </a:cubicBezTo>
                <a:cubicBezTo>
                  <a:pt x="59077" y="39467"/>
                  <a:pt x="110233" y="1101"/>
                  <a:pt x="11343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3608D4B-FA4C-A8DF-78C6-EA8C4A68453C}"/>
              </a:ext>
            </a:extLst>
          </p:cNvPr>
          <p:cNvSpPr/>
          <p:nvPr/>
        </p:nvSpPr>
        <p:spPr>
          <a:xfrm>
            <a:off x="606276" y="3273777"/>
            <a:ext cx="100346" cy="147247"/>
          </a:xfrm>
          <a:custGeom>
            <a:avLst/>
            <a:gdLst>
              <a:gd name="connsiteX0" fmla="*/ 77925 w 100346"/>
              <a:gd name="connsiteY0" fmla="*/ 159 h 147247"/>
              <a:gd name="connsiteX1" fmla="*/ 20376 w 100346"/>
              <a:gd name="connsiteY1" fmla="*/ 80089 h 147247"/>
              <a:gd name="connsiteX2" fmla="*/ 29967 w 100346"/>
              <a:gd name="connsiteY2" fmla="*/ 124850 h 147247"/>
              <a:gd name="connsiteX3" fmla="*/ 100306 w 100346"/>
              <a:gd name="connsiteY3" fmla="*/ 147230 h 147247"/>
              <a:gd name="connsiteX4" fmla="*/ 39559 w 100346"/>
              <a:gd name="connsiteY4" fmla="*/ 121652 h 147247"/>
              <a:gd name="connsiteX5" fmla="*/ 1193 w 100346"/>
              <a:gd name="connsiteY5" fmla="*/ 102469 h 147247"/>
              <a:gd name="connsiteX6" fmla="*/ 77925 w 100346"/>
              <a:gd name="connsiteY6" fmla="*/ 159 h 14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46" h="147247">
                <a:moveTo>
                  <a:pt x="77925" y="159"/>
                </a:moveTo>
                <a:cubicBezTo>
                  <a:pt x="81122" y="-3571"/>
                  <a:pt x="28369" y="59307"/>
                  <a:pt x="20376" y="80089"/>
                </a:cubicBezTo>
                <a:cubicBezTo>
                  <a:pt x="12383" y="100871"/>
                  <a:pt x="16645" y="113660"/>
                  <a:pt x="29967" y="124850"/>
                </a:cubicBezTo>
                <a:cubicBezTo>
                  <a:pt x="43289" y="136040"/>
                  <a:pt x="98707" y="147763"/>
                  <a:pt x="100306" y="147230"/>
                </a:cubicBezTo>
                <a:cubicBezTo>
                  <a:pt x="101905" y="146697"/>
                  <a:pt x="56078" y="129112"/>
                  <a:pt x="39559" y="121652"/>
                </a:cubicBezTo>
                <a:cubicBezTo>
                  <a:pt x="23040" y="114192"/>
                  <a:pt x="-6267" y="124849"/>
                  <a:pt x="1193" y="102469"/>
                </a:cubicBezTo>
                <a:cubicBezTo>
                  <a:pt x="8653" y="80089"/>
                  <a:pt x="74728" y="3889"/>
                  <a:pt x="779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1490C29-6F02-71F1-4CFA-6152253F5913}"/>
              </a:ext>
            </a:extLst>
          </p:cNvPr>
          <p:cNvSpPr/>
          <p:nvPr/>
        </p:nvSpPr>
        <p:spPr>
          <a:xfrm>
            <a:off x="600941" y="3480097"/>
            <a:ext cx="42897" cy="444091"/>
          </a:xfrm>
          <a:custGeom>
            <a:avLst/>
            <a:gdLst>
              <a:gd name="connsiteX0" fmla="*/ 133 w 42897"/>
              <a:gd name="connsiteY0" fmla="*/ 1657 h 444091"/>
              <a:gd name="connsiteX1" fmla="*/ 41697 w 42897"/>
              <a:gd name="connsiteY1" fmla="*/ 433279 h 444091"/>
              <a:gd name="connsiteX2" fmla="*/ 28908 w 42897"/>
              <a:gd name="connsiteY2" fmla="*/ 289405 h 444091"/>
              <a:gd name="connsiteX3" fmla="*/ 133 w 42897"/>
              <a:gd name="connsiteY3" fmla="*/ 1657 h 44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7" h="444091">
                <a:moveTo>
                  <a:pt x="133" y="1657"/>
                </a:moveTo>
                <a:cubicBezTo>
                  <a:pt x="2265" y="25636"/>
                  <a:pt x="36901" y="385321"/>
                  <a:pt x="41697" y="433279"/>
                </a:cubicBezTo>
                <a:cubicBezTo>
                  <a:pt x="46493" y="481237"/>
                  <a:pt x="35835" y="358145"/>
                  <a:pt x="28908" y="289405"/>
                </a:cubicBezTo>
                <a:cubicBezTo>
                  <a:pt x="21981" y="220665"/>
                  <a:pt x="-1999" y="-22322"/>
                  <a:pt x="13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6E3E799-2A54-8860-A169-8FBD58313795}"/>
              </a:ext>
            </a:extLst>
          </p:cNvPr>
          <p:cNvSpPr/>
          <p:nvPr/>
        </p:nvSpPr>
        <p:spPr>
          <a:xfrm>
            <a:off x="581190" y="3472912"/>
            <a:ext cx="70000" cy="554119"/>
          </a:xfrm>
          <a:custGeom>
            <a:avLst/>
            <a:gdLst>
              <a:gd name="connsiteX0" fmla="*/ 29476 w 70000"/>
              <a:gd name="connsiteY0" fmla="*/ 5645 h 554119"/>
              <a:gd name="connsiteX1" fmla="*/ 67842 w 70000"/>
              <a:gd name="connsiteY1" fmla="*/ 526789 h 554119"/>
              <a:gd name="connsiteX2" fmla="*/ 58251 w 70000"/>
              <a:gd name="connsiteY2" fmla="*/ 443661 h 554119"/>
              <a:gd name="connsiteX3" fmla="*/ 701 w 70000"/>
              <a:gd name="connsiteY3" fmla="*/ 123941 h 554119"/>
              <a:gd name="connsiteX4" fmla="*/ 26279 w 70000"/>
              <a:gd name="connsiteY4" fmla="*/ 242238 h 554119"/>
              <a:gd name="connsiteX5" fmla="*/ 29476 w 70000"/>
              <a:gd name="connsiteY5" fmla="*/ 5645 h 5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0" h="554119">
                <a:moveTo>
                  <a:pt x="29476" y="5645"/>
                </a:moveTo>
                <a:cubicBezTo>
                  <a:pt x="36403" y="53070"/>
                  <a:pt x="63046" y="453786"/>
                  <a:pt x="67842" y="526789"/>
                </a:cubicBezTo>
                <a:cubicBezTo>
                  <a:pt x="72638" y="599792"/>
                  <a:pt x="69441" y="510802"/>
                  <a:pt x="58251" y="443661"/>
                </a:cubicBezTo>
                <a:cubicBezTo>
                  <a:pt x="47061" y="376520"/>
                  <a:pt x="6030" y="157511"/>
                  <a:pt x="701" y="123941"/>
                </a:cubicBezTo>
                <a:cubicBezTo>
                  <a:pt x="-4628" y="90371"/>
                  <a:pt x="22016" y="259823"/>
                  <a:pt x="26279" y="242238"/>
                </a:cubicBezTo>
                <a:cubicBezTo>
                  <a:pt x="30542" y="224653"/>
                  <a:pt x="22549" y="-41780"/>
                  <a:pt x="29476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69CA734-8B0B-3B2F-4F5C-71C151E9013F}"/>
              </a:ext>
            </a:extLst>
          </p:cNvPr>
          <p:cNvSpPr/>
          <p:nvPr/>
        </p:nvSpPr>
        <p:spPr>
          <a:xfrm>
            <a:off x="1051824" y="4412133"/>
            <a:ext cx="134714" cy="595034"/>
          </a:xfrm>
          <a:custGeom>
            <a:avLst/>
            <a:gdLst>
              <a:gd name="connsiteX0" fmla="*/ 56 w 134714"/>
              <a:gd name="connsiteY0" fmla="*/ 7 h 595034"/>
              <a:gd name="connsiteX1" fmla="*/ 70394 w 134714"/>
              <a:gd name="connsiteY1" fmla="*/ 310136 h 595034"/>
              <a:gd name="connsiteX2" fmla="*/ 83183 w 134714"/>
              <a:gd name="connsiteY2" fmla="*/ 268572 h 595034"/>
              <a:gd name="connsiteX3" fmla="*/ 108761 w 134714"/>
              <a:gd name="connsiteY3" fmla="*/ 415643 h 595034"/>
              <a:gd name="connsiteX4" fmla="*/ 105563 w 134714"/>
              <a:gd name="connsiteY4" fmla="*/ 345305 h 595034"/>
              <a:gd name="connsiteX5" fmla="*/ 89577 w 134714"/>
              <a:gd name="connsiteY5" fmla="*/ 594687 h 595034"/>
              <a:gd name="connsiteX6" fmla="*/ 105563 w 134714"/>
              <a:gd name="connsiteY6" fmla="*/ 393263 h 595034"/>
              <a:gd name="connsiteX7" fmla="*/ 134338 w 134714"/>
              <a:gd name="connsiteY7" fmla="*/ 127895 h 595034"/>
              <a:gd name="connsiteX8" fmla="*/ 83183 w 134714"/>
              <a:gd name="connsiteY8" fmla="*/ 319727 h 595034"/>
              <a:gd name="connsiteX9" fmla="*/ 56 w 134714"/>
              <a:gd name="connsiteY9" fmla="*/ 7 h 5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14" h="595034">
                <a:moveTo>
                  <a:pt x="56" y="7"/>
                </a:moveTo>
                <a:cubicBezTo>
                  <a:pt x="-2075" y="-1591"/>
                  <a:pt x="56540" y="265375"/>
                  <a:pt x="70394" y="310136"/>
                </a:cubicBezTo>
                <a:cubicBezTo>
                  <a:pt x="84249" y="354897"/>
                  <a:pt x="76789" y="250988"/>
                  <a:pt x="83183" y="268572"/>
                </a:cubicBezTo>
                <a:cubicBezTo>
                  <a:pt x="89578" y="286157"/>
                  <a:pt x="105031" y="402854"/>
                  <a:pt x="108761" y="415643"/>
                </a:cubicBezTo>
                <a:cubicBezTo>
                  <a:pt x="112491" y="428432"/>
                  <a:pt x="108760" y="315464"/>
                  <a:pt x="105563" y="345305"/>
                </a:cubicBezTo>
                <a:cubicBezTo>
                  <a:pt x="102366" y="375146"/>
                  <a:pt x="89577" y="586694"/>
                  <a:pt x="89577" y="594687"/>
                </a:cubicBezTo>
                <a:cubicBezTo>
                  <a:pt x="89577" y="602680"/>
                  <a:pt x="98103" y="471062"/>
                  <a:pt x="105563" y="393263"/>
                </a:cubicBezTo>
                <a:cubicBezTo>
                  <a:pt x="113023" y="315464"/>
                  <a:pt x="138068" y="140151"/>
                  <a:pt x="134338" y="127895"/>
                </a:cubicBezTo>
                <a:cubicBezTo>
                  <a:pt x="130608" y="115639"/>
                  <a:pt x="105563" y="336779"/>
                  <a:pt x="83183" y="319727"/>
                </a:cubicBezTo>
                <a:cubicBezTo>
                  <a:pt x="60803" y="302675"/>
                  <a:pt x="2187" y="1605"/>
                  <a:pt x="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7F3DAC8-276E-B1A8-96B7-59CE634A7DBC}"/>
              </a:ext>
            </a:extLst>
          </p:cNvPr>
          <p:cNvSpPr/>
          <p:nvPr/>
        </p:nvSpPr>
        <p:spPr>
          <a:xfrm>
            <a:off x="408649" y="3438393"/>
            <a:ext cx="144403" cy="515856"/>
          </a:xfrm>
          <a:custGeom>
            <a:avLst/>
            <a:gdLst>
              <a:gd name="connsiteX0" fmla="*/ 926 w 144403"/>
              <a:gd name="connsiteY0" fmla="*/ 132 h 515856"/>
              <a:gd name="connsiteX1" fmla="*/ 51726 w 144403"/>
              <a:gd name="connsiteY1" fmla="*/ 203332 h 515856"/>
              <a:gd name="connsiteX2" fmla="*/ 134276 w 144403"/>
              <a:gd name="connsiteY2" fmla="*/ 498607 h 515856"/>
              <a:gd name="connsiteX3" fmla="*/ 131101 w 144403"/>
              <a:gd name="connsiteY3" fmla="*/ 454157 h 515856"/>
              <a:gd name="connsiteX4" fmla="*/ 26326 w 144403"/>
              <a:gd name="connsiteY4" fmla="*/ 231907 h 515856"/>
              <a:gd name="connsiteX5" fmla="*/ 926 w 144403"/>
              <a:gd name="connsiteY5" fmla="*/ 132 h 5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03" h="515856">
                <a:moveTo>
                  <a:pt x="926" y="132"/>
                </a:moveTo>
                <a:cubicBezTo>
                  <a:pt x="5159" y="-4630"/>
                  <a:pt x="29501" y="120253"/>
                  <a:pt x="51726" y="203332"/>
                </a:cubicBezTo>
                <a:cubicBezTo>
                  <a:pt x="73951" y="286411"/>
                  <a:pt x="121047" y="456803"/>
                  <a:pt x="134276" y="498607"/>
                </a:cubicBezTo>
                <a:cubicBezTo>
                  <a:pt x="147505" y="540411"/>
                  <a:pt x="149093" y="498607"/>
                  <a:pt x="131101" y="454157"/>
                </a:cubicBezTo>
                <a:cubicBezTo>
                  <a:pt x="113109" y="409707"/>
                  <a:pt x="45376" y="302286"/>
                  <a:pt x="26326" y="231907"/>
                </a:cubicBezTo>
                <a:cubicBezTo>
                  <a:pt x="7276" y="161528"/>
                  <a:pt x="-3307" y="4894"/>
                  <a:pt x="92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DA900D-F985-0464-009B-9FDEBB2F032D}"/>
              </a:ext>
            </a:extLst>
          </p:cNvPr>
          <p:cNvSpPr/>
          <p:nvPr/>
        </p:nvSpPr>
        <p:spPr>
          <a:xfrm>
            <a:off x="510346" y="3759842"/>
            <a:ext cx="198472" cy="945208"/>
          </a:xfrm>
          <a:custGeom>
            <a:avLst/>
            <a:gdLst>
              <a:gd name="connsiteX0" fmla="*/ 829 w 198472"/>
              <a:gd name="connsiteY0" fmla="*/ 2533 h 945208"/>
              <a:gd name="connsiteX1" fmla="*/ 115129 w 198472"/>
              <a:gd name="connsiteY1" fmla="*/ 586733 h 945208"/>
              <a:gd name="connsiteX2" fmla="*/ 188154 w 198472"/>
              <a:gd name="connsiteY2" fmla="*/ 907408 h 945208"/>
              <a:gd name="connsiteX3" fmla="*/ 178629 w 198472"/>
              <a:gd name="connsiteY3" fmla="*/ 834383 h 945208"/>
              <a:gd name="connsiteX4" fmla="*/ 829 w 198472"/>
              <a:gd name="connsiteY4" fmla="*/ 2533 h 9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72" h="945208">
                <a:moveTo>
                  <a:pt x="829" y="2533"/>
                </a:moveTo>
                <a:cubicBezTo>
                  <a:pt x="-9754" y="-38742"/>
                  <a:pt x="83908" y="435921"/>
                  <a:pt x="115129" y="586733"/>
                </a:cubicBezTo>
                <a:cubicBezTo>
                  <a:pt x="146350" y="737546"/>
                  <a:pt x="177571" y="866133"/>
                  <a:pt x="188154" y="907408"/>
                </a:cubicBezTo>
                <a:cubicBezTo>
                  <a:pt x="198737" y="948683"/>
                  <a:pt x="208262" y="989958"/>
                  <a:pt x="178629" y="834383"/>
                </a:cubicBezTo>
                <a:cubicBezTo>
                  <a:pt x="148996" y="678808"/>
                  <a:pt x="11412" y="43808"/>
                  <a:pt x="829" y="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A6D8F14-7FA3-DB07-48FD-C90A558F32DF}"/>
              </a:ext>
            </a:extLst>
          </p:cNvPr>
          <p:cNvSpPr/>
          <p:nvPr/>
        </p:nvSpPr>
        <p:spPr>
          <a:xfrm>
            <a:off x="717711" y="4614353"/>
            <a:ext cx="225462" cy="618209"/>
          </a:xfrm>
          <a:custGeom>
            <a:avLst/>
            <a:gdLst>
              <a:gd name="connsiteX0" fmla="*/ 3014 w 225462"/>
              <a:gd name="connsiteY0" fmla="*/ 2097 h 618209"/>
              <a:gd name="connsiteX1" fmla="*/ 180814 w 225462"/>
              <a:gd name="connsiteY1" fmla="*/ 522797 h 618209"/>
              <a:gd name="connsiteX2" fmla="*/ 218914 w 225462"/>
              <a:gd name="connsiteY2" fmla="*/ 611697 h 618209"/>
              <a:gd name="connsiteX3" fmla="*/ 206214 w 225462"/>
              <a:gd name="connsiteY3" fmla="*/ 564072 h 618209"/>
              <a:gd name="connsiteX4" fmla="*/ 37939 w 225462"/>
              <a:gd name="connsiteY4" fmla="*/ 189422 h 618209"/>
              <a:gd name="connsiteX5" fmla="*/ 66514 w 225462"/>
              <a:gd name="connsiteY5" fmla="*/ 335472 h 618209"/>
              <a:gd name="connsiteX6" fmla="*/ 3014 w 225462"/>
              <a:gd name="connsiteY6" fmla="*/ 2097 h 6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2" h="618209">
                <a:moveTo>
                  <a:pt x="3014" y="2097"/>
                </a:moveTo>
                <a:cubicBezTo>
                  <a:pt x="22064" y="33318"/>
                  <a:pt x="144831" y="421197"/>
                  <a:pt x="180814" y="522797"/>
                </a:cubicBezTo>
                <a:cubicBezTo>
                  <a:pt x="216797" y="624397"/>
                  <a:pt x="214681" y="604818"/>
                  <a:pt x="218914" y="611697"/>
                </a:cubicBezTo>
                <a:cubicBezTo>
                  <a:pt x="223147" y="618576"/>
                  <a:pt x="236376" y="634451"/>
                  <a:pt x="206214" y="564072"/>
                </a:cubicBezTo>
                <a:cubicBezTo>
                  <a:pt x="176052" y="493693"/>
                  <a:pt x="61222" y="227522"/>
                  <a:pt x="37939" y="189422"/>
                </a:cubicBezTo>
                <a:cubicBezTo>
                  <a:pt x="14656" y="151322"/>
                  <a:pt x="71806" y="373043"/>
                  <a:pt x="66514" y="335472"/>
                </a:cubicBezTo>
                <a:cubicBezTo>
                  <a:pt x="61222" y="297901"/>
                  <a:pt x="-16036" y="-29124"/>
                  <a:pt x="3014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ECD9A5B-5ED8-0E6D-C7AA-28DB23F394B2}"/>
              </a:ext>
            </a:extLst>
          </p:cNvPr>
          <p:cNvSpPr/>
          <p:nvPr/>
        </p:nvSpPr>
        <p:spPr>
          <a:xfrm>
            <a:off x="661368" y="4340878"/>
            <a:ext cx="275285" cy="980848"/>
          </a:xfrm>
          <a:custGeom>
            <a:avLst/>
            <a:gdLst>
              <a:gd name="connsiteX0" fmla="*/ 2207 w 275285"/>
              <a:gd name="connsiteY0" fmla="*/ 2522 h 980848"/>
              <a:gd name="connsiteX1" fmla="*/ 132382 w 275285"/>
              <a:gd name="connsiteY1" fmla="*/ 608947 h 980848"/>
              <a:gd name="connsiteX2" fmla="*/ 259382 w 275285"/>
              <a:gd name="connsiteY2" fmla="*/ 945497 h 980848"/>
              <a:gd name="connsiteX3" fmla="*/ 246682 w 275285"/>
              <a:gd name="connsiteY3" fmla="*/ 894697 h 980848"/>
              <a:gd name="connsiteX4" fmla="*/ 18082 w 275285"/>
              <a:gd name="connsiteY4" fmla="*/ 272397 h 980848"/>
              <a:gd name="connsiteX5" fmla="*/ 46657 w 275285"/>
              <a:gd name="connsiteY5" fmla="*/ 386697 h 980848"/>
              <a:gd name="connsiteX6" fmla="*/ 2207 w 275285"/>
              <a:gd name="connsiteY6" fmla="*/ 2522 h 98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85" h="980848">
                <a:moveTo>
                  <a:pt x="2207" y="2522"/>
                </a:moveTo>
                <a:cubicBezTo>
                  <a:pt x="16495" y="39564"/>
                  <a:pt x="89520" y="451785"/>
                  <a:pt x="132382" y="608947"/>
                </a:cubicBezTo>
                <a:cubicBezTo>
                  <a:pt x="175245" y="766110"/>
                  <a:pt x="240332" y="897872"/>
                  <a:pt x="259382" y="945497"/>
                </a:cubicBezTo>
                <a:cubicBezTo>
                  <a:pt x="278432" y="993122"/>
                  <a:pt x="286899" y="1006880"/>
                  <a:pt x="246682" y="894697"/>
                </a:cubicBezTo>
                <a:cubicBezTo>
                  <a:pt x="206465" y="782514"/>
                  <a:pt x="51420" y="357064"/>
                  <a:pt x="18082" y="272397"/>
                </a:cubicBezTo>
                <a:cubicBezTo>
                  <a:pt x="-15256" y="187730"/>
                  <a:pt x="45599" y="425326"/>
                  <a:pt x="46657" y="386697"/>
                </a:cubicBezTo>
                <a:cubicBezTo>
                  <a:pt x="47715" y="348068"/>
                  <a:pt x="-12081" y="-34520"/>
                  <a:pt x="220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39DC00B-139E-9404-93B4-CD4D2F17FE2C}"/>
              </a:ext>
            </a:extLst>
          </p:cNvPr>
          <p:cNvSpPr/>
          <p:nvPr/>
        </p:nvSpPr>
        <p:spPr>
          <a:xfrm>
            <a:off x="901280" y="5189374"/>
            <a:ext cx="63949" cy="268937"/>
          </a:xfrm>
          <a:custGeom>
            <a:avLst/>
            <a:gdLst>
              <a:gd name="connsiteX0" fmla="*/ 63920 w 63949"/>
              <a:gd name="connsiteY0" fmla="*/ 1751 h 268937"/>
              <a:gd name="connsiteX1" fmla="*/ 35345 w 63949"/>
              <a:gd name="connsiteY1" fmla="*/ 170026 h 268937"/>
              <a:gd name="connsiteX2" fmla="*/ 51220 w 63949"/>
              <a:gd name="connsiteY2" fmla="*/ 268451 h 268937"/>
              <a:gd name="connsiteX3" fmla="*/ 51220 w 63949"/>
              <a:gd name="connsiteY3" fmla="*/ 198601 h 268937"/>
              <a:gd name="connsiteX4" fmla="*/ 420 w 63949"/>
              <a:gd name="connsiteY4" fmla="*/ 4926 h 268937"/>
              <a:gd name="connsiteX5" fmla="*/ 28995 w 63949"/>
              <a:gd name="connsiteY5" fmla="*/ 77951 h 268937"/>
              <a:gd name="connsiteX6" fmla="*/ 63920 w 63949"/>
              <a:gd name="connsiteY6" fmla="*/ 175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49" h="268937">
                <a:moveTo>
                  <a:pt x="63920" y="1751"/>
                </a:moveTo>
                <a:cubicBezTo>
                  <a:pt x="64978" y="17097"/>
                  <a:pt x="37462" y="125576"/>
                  <a:pt x="35345" y="170026"/>
                </a:cubicBezTo>
                <a:cubicBezTo>
                  <a:pt x="33228" y="214476"/>
                  <a:pt x="48574" y="263689"/>
                  <a:pt x="51220" y="268451"/>
                </a:cubicBezTo>
                <a:cubicBezTo>
                  <a:pt x="53866" y="273213"/>
                  <a:pt x="59687" y="242522"/>
                  <a:pt x="51220" y="198601"/>
                </a:cubicBezTo>
                <a:cubicBezTo>
                  <a:pt x="42753" y="154680"/>
                  <a:pt x="4124" y="25034"/>
                  <a:pt x="420" y="4926"/>
                </a:cubicBezTo>
                <a:cubicBezTo>
                  <a:pt x="-3284" y="-15182"/>
                  <a:pt x="18412" y="79009"/>
                  <a:pt x="28995" y="77951"/>
                </a:cubicBezTo>
                <a:cubicBezTo>
                  <a:pt x="39578" y="76893"/>
                  <a:pt x="62862" y="-13595"/>
                  <a:pt x="63920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4250130-0768-06CD-5A70-6429C76B073F}"/>
              </a:ext>
            </a:extLst>
          </p:cNvPr>
          <p:cNvSpPr/>
          <p:nvPr/>
        </p:nvSpPr>
        <p:spPr>
          <a:xfrm>
            <a:off x="3311785" y="5068040"/>
            <a:ext cx="621542" cy="55570"/>
          </a:xfrm>
          <a:custGeom>
            <a:avLst/>
            <a:gdLst>
              <a:gd name="connsiteX0" fmla="*/ 619765 w 621542"/>
              <a:gd name="connsiteY0" fmla="*/ 55562 h 55570"/>
              <a:gd name="connsiteX1" fmla="*/ 386537 w 621542"/>
              <a:gd name="connsiteY1" fmla="*/ 18541 h 55570"/>
              <a:gd name="connsiteX2" fmla="*/ 1527 w 621542"/>
              <a:gd name="connsiteY2" fmla="*/ 25945 h 55570"/>
              <a:gd name="connsiteX3" fmla="*/ 256966 w 621542"/>
              <a:gd name="connsiteY3" fmla="*/ 18541 h 55570"/>
              <a:gd name="connsiteX4" fmla="*/ 382835 w 621542"/>
              <a:gd name="connsiteY4" fmla="*/ 31 h 55570"/>
              <a:gd name="connsiteX5" fmla="*/ 490194 w 621542"/>
              <a:gd name="connsiteY5" fmla="*/ 14839 h 55570"/>
              <a:gd name="connsiteX6" fmla="*/ 619765 w 621542"/>
              <a:gd name="connsiteY6" fmla="*/ 55562 h 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542" h="55570">
                <a:moveTo>
                  <a:pt x="619765" y="55562"/>
                </a:moveTo>
                <a:cubicBezTo>
                  <a:pt x="602489" y="56179"/>
                  <a:pt x="489577" y="23477"/>
                  <a:pt x="386537" y="18541"/>
                </a:cubicBezTo>
                <a:cubicBezTo>
                  <a:pt x="283497" y="13605"/>
                  <a:pt x="23122" y="25945"/>
                  <a:pt x="1527" y="25945"/>
                </a:cubicBezTo>
                <a:cubicBezTo>
                  <a:pt x="-20068" y="25945"/>
                  <a:pt x="193415" y="22860"/>
                  <a:pt x="256966" y="18541"/>
                </a:cubicBezTo>
                <a:cubicBezTo>
                  <a:pt x="320517" y="14222"/>
                  <a:pt x="343964" y="648"/>
                  <a:pt x="382835" y="31"/>
                </a:cubicBezTo>
                <a:cubicBezTo>
                  <a:pt x="421706" y="-586"/>
                  <a:pt x="456876" y="8052"/>
                  <a:pt x="490194" y="14839"/>
                </a:cubicBezTo>
                <a:cubicBezTo>
                  <a:pt x="523512" y="21626"/>
                  <a:pt x="637041" y="54945"/>
                  <a:pt x="619765" y="55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8BDC3DA-D251-4650-54D6-2DE83B1B7752}"/>
              </a:ext>
            </a:extLst>
          </p:cNvPr>
          <p:cNvSpPr/>
          <p:nvPr/>
        </p:nvSpPr>
        <p:spPr>
          <a:xfrm>
            <a:off x="3254076" y="5115668"/>
            <a:ext cx="570164" cy="67171"/>
          </a:xfrm>
          <a:custGeom>
            <a:avLst/>
            <a:gdLst>
              <a:gd name="connsiteX0" fmla="*/ 3 w 570164"/>
              <a:gd name="connsiteY0" fmla="*/ 67166 h 67171"/>
              <a:gd name="connsiteX1" fmla="*/ 455352 w 570164"/>
              <a:gd name="connsiteY1" fmla="*/ 7934 h 67171"/>
              <a:gd name="connsiteX2" fmla="*/ 570115 w 570164"/>
              <a:gd name="connsiteY2" fmla="*/ 7934 h 67171"/>
              <a:gd name="connsiteX3" fmla="*/ 462756 w 570164"/>
              <a:gd name="connsiteY3" fmla="*/ 4232 h 67171"/>
              <a:gd name="connsiteX4" fmla="*/ 3 w 570164"/>
              <a:gd name="connsiteY4" fmla="*/ 67166 h 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64" h="67171">
                <a:moveTo>
                  <a:pt x="3" y="67166"/>
                </a:moveTo>
                <a:cubicBezTo>
                  <a:pt x="-1231" y="67783"/>
                  <a:pt x="360333" y="17806"/>
                  <a:pt x="455352" y="7934"/>
                </a:cubicBezTo>
                <a:cubicBezTo>
                  <a:pt x="550371" y="-1938"/>
                  <a:pt x="568881" y="8551"/>
                  <a:pt x="570115" y="7934"/>
                </a:cubicBezTo>
                <a:cubicBezTo>
                  <a:pt x="571349" y="7317"/>
                  <a:pt x="549753" y="-6874"/>
                  <a:pt x="462756" y="4232"/>
                </a:cubicBezTo>
                <a:lnTo>
                  <a:pt x="3" y="67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0BAC92C-94D7-941F-0772-3660E1553A9E}"/>
              </a:ext>
            </a:extLst>
          </p:cNvPr>
          <p:cNvSpPr/>
          <p:nvPr/>
        </p:nvSpPr>
        <p:spPr>
          <a:xfrm>
            <a:off x="3209579" y="5110103"/>
            <a:ext cx="514466" cy="81714"/>
          </a:xfrm>
          <a:custGeom>
            <a:avLst/>
            <a:gdLst>
              <a:gd name="connsiteX0" fmla="*/ 3778 w 514466"/>
              <a:gd name="connsiteY0" fmla="*/ 80135 h 81714"/>
              <a:gd name="connsiteX1" fmla="*/ 492445 w 514466"/>
              <a:gd name="connsiteY1" fmla="*/ 6095 h 81714"/>
              <a:gd name="connsiteX2" fmla="*/ 414703 w 514466"/>
              <a:gd name="connsiteY2" fmla="*/ 9797 h 81714"/>
              <a:gd name="connsiteX3" fmla="*/ 274026 w 514466"/>
              <a:gd name="connsiteY3" fmla="*/ 54221 h 81714"/>
              <a:gd name="connsiteX4" fmla="*/ 3778 w 514466"/>
              <a:gd name="connsiteY4" fmla="*/ 80135 h 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466" h="81714">
                <a:moveTo>
                  <a:pt x="3778" y="80135"/>
                </a:moveTo>
                <a:cubicBezTo>
                  <a:pt x="40181" y="72114"/>
                  <a:pt x="423958" y="17818"/>
                  <a:pt x="492445" y="6095"/>
                </a:cubicBezTo>
                <a:cubicBezTo>
                  <a:pt x="560933" y="-5628"/>
                  <a:pt x="451106" y="1776"/>
                  <a:pt x="414703" y="9797"/>
                </a:cubicBezTo>
                <a:cubicBezTo>
                  <a:pt x="378300" y="17818"/>
                  <a:pt x="343747" y="44966"/>
                  <a:pt x="274026" y="54221"/>
                </a:cubicBezTo>
                <a:cubicBezTo>
                  <a:pt x="204305" y="63476"/>
                  <a:pt x="-32625" y="88156"/>
                  <a:pt x="3778" y="80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7DA5084-4973-F48F-C7E8-D7C6C05DD56E}"/>
              </a:ext>
            </a:extLst>
          </p:cNvPr>
          <p:cNvSpPr/>
          <p:nvPr/>
        </p:nvSpPr>
        <p:spPr>
          <a:xfrm>
            <a:off x="980209" y="5225207"/>
            <a:ext cx="204536" cy="385195"/>
          </a:xfrm>
          <a:custGeom>
            <a:avLst/>
            <a:gdLst>
              <a:gd name="connsiteX0" fmla="*/ 827 w 204536"/>
              <a:gd name="connsiteY0" fmla="*/ 2051 h 385195"/>
              <a:gd name="connsiteX1" fmla="*/ 19338 w 204536"/>
              <a:gd name="connsiteY1" fmla="*/ 150132 h 385195"/>
              <a:gd name="connsiteX2" fmla="*/ 89676 w 204536"/>
              <a:gd name="connsiteY2" fmla="*/ 287107 h 385195"/>
              <a:gd name="connsiteX3" fmla="*/ 89676 w 204536"/>
              <a:gd name="connsiteY3" fmla="*/ 257491 h 385195"/>
              <a:gd name="connsiteX4" fmla="*/ 200737 w 204536"/>
              <a:gd name="connsiteY4" fmla="*/ 383360 h 385195"/>
              <a:gd name="connsiteX5" fmla="*/ 163717 w 204536"/>
              <a:gd name="connsiteY5" fmla="*/ 327829 h 385195"/>
              <a:gd name="connsiteX6" fmla="*/ 19338 w 204536"/>
              <a:gd name="connsiteY6" fmla="*/ 264895 h 385195"/>
              <a:gd name="connsiteX7" fmla="*/ 827 w 204536"/>
              <a:gd name="connsiteY7" fmla="*/ 2051 h 38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36" h="385195">
                <a:moveTo>
                  <a:pt x="827" y="2051"/>
                </a:moveTo>
                <a:cubicBezTo>
                  <a:pt x="827" y="-17076"/>
                  <a:pt x="4530" y="102623"/>
                  <a:pt x="19338" y="150132"/>
                </a:cubicBezTo>
                <a:cubicBezTo>
                  <a:pt x="34146" y="197641"/>
                  <a:pt x="77953" y="269214"/>
                  <a:pt x="89676" y="287107"/>
                </a:cubicBezTo>
                <a:cubicBezTo>
                  <a:pt x="101399" y="305000"/>
                  <a:pt x="71166" y="241449"/>
                  <a:pt x="89676" y="257491"/>
                </a:cubicBezTo>
                <a:cubicBezTo>
                  <a:pt x="108186" y="273533"/>
                  <a:pt x="188397" y="371637"/>
                  <a:pt x="200737" y="383360"/>
                </a:cubicBezTo>
                <a:cubicBezTo>
                  <a:pt x="213077" y="395083"/>
                  <a:pt x="193950" y="347573"/>
                  <a:pt x="163717" y="327829"/>
                </a:cubicBezTo>
                <a:cubicBezTo>
                  <a:pt x="133484" y="308085"/>
                  <a:pt x="44635" y="311170"/>
                  <a:pt x="19338" y="264895"/>
                </a:cubicBezTo>
                <a:cubicBezTo>
                  <a:pt x="-5959" y="218620"/>
                  <a:pt x="827" y="21178"/>
                  <a:pt x="827" y="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58BF866-9D46-B85A-2806-EE28A0DF1D56}"/>
              </a:ext>
            </a:extLst>
          </p:cNvPr>
          <p:cNvSpPr/>
          <p:nvPr/>
        </p:nvSpPr>
        <p:spPr>
          <a:xfrm>
            <a:off x="1007195" y="5576031"/>
            <a:ext cx="833269" cy="257300"/>
          </a:xfrm>
          <a:custGeom>
            <a:avLst/>
            <a:gdLst>
              <a:gd name="connsiteX0" fmla="*/ 7160 w 833269"/>
              <a:gd name="connsiteY0" fmla="*/ 2920 h 257300"/>
              <a:gd name="connsiteX1" fmla="*/ 795691 w 833269"/>
              <a:gd name="connsiteY1" fmla="*/ 247253 h 257300"/>
              <a:gd name="connsiteX2" fmla="*/ 680928 w 833269"/>
              <a:gd name="connsiteY2" fmla="*/ 202829 h 257300"/>
              <a:gd name="connsiteX3" fmla="*/ 451403 w 833269"/>
              <a:gd name="connsiteY3" fmla="*/ 132490 h 257300"/>
              <a:gd name="connsiteX4" fmla="*/ 406978 w 833269"/>
              <a:gd name="connsiteY4" fmla="*/ 113980 h 257300"/>
              <a:gd name="connsiteX5" fmla="*/ 7160 w 833269"/>
              <a:gd name="connsiteY5" fmla="*/ 2920 h 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69" h="257300">
                <a:moveTo>
                  <a:pt x="7160" y="2920"/>
                </a:moveTo>
                <a:cubicBezTo>
                  <a:pt x="71945" y="25132"/>
                  <a:pt x="683397" y="213935"/>
                  <a:pt x="795691" y="247253"/>
                </a:cubicBezTo>
                <a:cubicBezTo>
                  <a:pt x="907985" y="280571"/>
                  <a:pt x="738309" y="221956"/>
                  <a:pt x="680928" y="202829"/>
                </a:cubicBezTo>
                <a:cubicBezTo>
                  <a:pt x="623547" y="183702"/>
                  <a:pt x="497061" y="147298"/>
                  <a:pt x="451403" y="132490"/>
                </a:cubicBezTo>
                <a:cubicBezTo>
                  <a:pt x="405745" y="117682"/>
                  <a:pt x="477316" y="136192"/>
                  <a:pt x="406978" y="113980"/>
                </a:cubicBezTo>
                <a:cubicBezTo>
                  <a:pt x="336640" y="91768"/>
                  <a:pt x="-57625" y="-19292"/>
                  <a:pt x="7160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B89F7E2-3F51-7705-7574-08A5092D700D}"/>
              </a:ext>
            </a:extLst>
          </p:cNvPr>
          <p:cNvSpPr/>
          <p:nvPr/>
        </p:nvSpPr>
        <p:spPr>
          <a:xfrm>
            <a:off x="920384" y="5178550"/>
            <a:ext cx="118052" cy="447534"/>
          </a:xfrm>
          <a:custGeom>
            <a:avLst/>
            <a:gdLst>
              <a:gd name="connsiteX0" fmla="*/ 1420 w 118052"/>
              <a:gd name="connsiteY0" fmla="*/ 7986 h 447534"/>
              <a:gd name="connsiteX1" fmla="*/ 12526 w 118052"/>
              <a:gd name="connsiteY1" fmla="*/ 256022 h 447534"/>
              <a:gd name="connsiteX2" fmla="*/ 116183 w 118052"/>
              <a:gd name="connsiteY2" fmla="*/ 444825 h 447534"/>
              <a:gd name="connsiteX3" fmla="*/ 75461 w 118052"/>
              <a:gd name="connsiteY3" fmla="*/ 359678 h 447534"/>
              <a:gd name="connsiteX4" fmla="*/ 27334 w 118052"/>
              <a:gd name="connsiteY4" fmla="*/ 248618 h 447534"/>
              <a:gd name="connsiteX5" fmla="*/ 8824 w 118052"/>
              <a:gd name="connsiteY5" fmla="*/ 74622 h 447534"/>
              <a:gd name="connsiteX6" fmla="*/ 1420 w 118052"/>
              <a:gd name="connsiteY6" fmla="*/ 7986 h 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52" h="447534">
                <a:moveTo>
                  <a:pt x="1420" y="7986"/>
                </a:moveTo>
                <a:cubicBezTo>
                  <a:pt x="2037" y="38219"/>
                  <a:pt x="-6601" y="183216"/>
                  <a:pt x="12526" y="256022"/>
                </a:cubicBezTo>
                <a:cubicBezTo>
                  <a:pt x="31653" y="328829"/>
                  <a:pt x="105694" y="427549"/>
                  <a:pt x="116183" y="444825"/>
                </a:cubicBezTo>
                <a:cubicBezTo>
                  <a:pt x="126672" y="462101"/>
                  <a:pt x="90269" y="392379"/>
                  <a:pt x="75461" y="359678"/>
                </a:cubicBezTo>
                <a:cubicBezTo>
                  <a:pt x="60653" y="326977"/>
                  <a:pt x="38440" y="296127"/>
                  <a:pt x="27334" y="248618"/>
                </a:cubicBezTo>
                <a:cubicBezTo>
                  <a:pt x="16228" y="201109"/>
                  <a:pt x="11909" y="108557"/>
                  <a:pt x="8824" y="74622"/>
                </a:cubicBezTo>
                <a:cubicBezTo>
                  <a:pt x="5739" y="40687"/>
                  <a:pt x="803" y="-22247"/>
                  <a:pt x="1420" y="7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40B7D65-0711-03E2-6080-7FA97D430276}"/>
              </a:ext>
            </a:extLst>
          </p:cNvPr>
          <p:cNvSpPr/>
          <p:nvPr/>
        </p:nvSpPr>
        <p:spPr>
          <a:xfrm>
            <a:off x="1691825" y="5752946"/>
            <a:ext cx="890862" cy="312920"/>
          </a:xfrm>
          <a:custGeom>
            <a:avLst/>
            <a:gdLst>
              <a:gd name="connsiteX0" fmla="*/ 0 w 890862"/>
              <a:gd name="connsiteY0" fmla="*/ 0 h 312920"/>
              <a:gd name="connsiteX1" fmla="*/ 66637 w 890862"/>
              <a:gd name="connsiteY1" fmla="*/ 22212 h 312920"/>
              <a:gd name="connsiteX2" fmla="*/ 847764 w 890862"/>
              <a:gd name="connsiteY2" fmla="*/ 299864 h 312920"/>
              <a:gd name="connsiteX3" fmla="*/ 747809 w 890862"/>
              <a:gd name="connsiteY3" fmla="*/ 251737 h 312920"/>
              <a:gd name="connsiteX4" fmla="*/ 396117 w 890862"/>
              <a:gd name="connsiteY4" fmla="*/ 111060 h 312920"/>
              <a:gd name="connsiteX5" fmla="*/ 555304 w 890862"/>
              <a:gd name="connsiteY5" fmla="*/ 177697 h 312920"/>
              <a:gd name="connsiteX6" fmla="*/ 0 w 890862"/>
              <a:gd name="connsiteY6" fmla="*/ 0 h 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862" h="312920">
                <a:moveTo>
                  <a:pt x="0" y="0"/>
                </a:moveTo>
                <a:lnTo>
                  <a:pt x="66637" y="22212"/>
                </a:lnTo>
                <a:lnTo>
                  <a:pt x="847764" y="299864"/>
                </a:lnTo>
                <a:cubicBezTo>
                  <a:pt x="961293" y="338118"/>
                  <a:pt x="823083" y="283204"/>
                  <a:pt x="747809" y="251737"/>
                </a:cubicBezTo>
                <a:cubicBezTo>
                  <a:pt x="672535" y="220270"/>
                  <a:pt x="428201" y="123400"/>
                  <a:pt x="396117" y="111060"/>
                </a:cubicBezTo>
                <a:cubicBezTo>
                  <a:pt x="364033" y="98720"/>
                  <a:pt x="617621" y="193122"/>
                  <a:pt x="555304" y="177697"/>
                </a:cubicBezTo>
                <a:cubicBezTo>
                  <a:pt x="492987" y="162272"/>
                  <a:pt x="257599" y="9039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EBD271B-3435-462B-525B-773348437576}"/>
              </a:ext>
            </a:extLst>
          </p:cNvPr>
          <p:cNvSpPr/>
          <p:nvPr/>
        </p:nvSpPr>
        <p:spPr>
          <a:xfrm>
            <a:off x="2617497" y="6004646"/>
            <a:ext cx="826296" cy="189419"/>
          </a:xfrm>
          <a:custGeom>
            <a:avLst/>
            <a:gdLst>
              <a:gd name="connsiteX0" fmla="*/ 7238 w 826296"/>
              <a:gd name="connsiteY0" fmla="*/ 70376 h 189419"/>
              <a:gd name="connsiteX1" fmla="*/ 384845 w 826296"/>
              <a:gd name="connsiteY1" fmla="*/ 81482 h 189419"/>
              <a:gd name="connsiteX2" fmla="*/ 732835 w 826296"/>
              <a:gd name="connsiteY2" fmla="*/ 188841 h 189419"/>
              <a:gd name="connsiteX3" fmla="*/ 681007 w 826296"/>
              <a:gd name="connsiteY3" fmla="*/ 125906 h 189419"/>
              <a:gd name="connsiteX4" fmla="*/ 825386 w 826296"/>
              <a:gd name="connsiteY4" fmla="*/ 162926 h 189419"/>
              <a:gd name="connsiteX5" fmla="*/ 599562 w 826296"/>
              <a:gd name="connsiteY5" fmla="*/ 92588 h 189419"/>
              <a:gd name="connsiteX6" fmla="*/ 122001 w 826296"/>
              <a:gd name="connsiteY6" fmla="*/ 37 h 189419"/>
              <a:gd name="connsiteX7" fmla="*/ 584754 w 826296"/>
              <a:gd name="connsiteY7" fmla="*/ 103694 h 189419"/>
              <a:gd name="connsiteX8" fmla="*/ 170127 w 826296"/>
              <a:gd name="connsiteY8" fmla="*/ 70376 h 189419"/>
              <a:gd name="connsiteX9" fmla="*/ 7238 w 826296"/>
              <a:gd name="connsiteY9" fmla="*/ 70376 h 1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296" h="189419">
                <a:moveTo>
                  <a:pt x="7238" y="70376"/>
                </a:moveTo>
                <a:cubicBezTo>
                  <a:pt x="43024" y="72227"/>
                  <a:pt x="263912" y="61738"/>
                  <a:pt x="384845" y="81482"/>
                </a:cubicBezTo>
                <a:cubicBezTo>
                  <a:pt x="505778" y="101226"/>
                  <a:pt x="683475" y="181437"/>
                  <a:pt x="732835" y="188841"/>
                </a:cubicBezTo>
                <a:cubicBezTo>
                  <a:pt x="782195" y="196245"/>
                  <a:pt x="665582" y="130225"/>
                  <a:pt x="681007" y="125906"/>
                </a:cubicBezTo>
                <a:cubicBezTo>
                  <a:pt x="696432" y="121587"/>
                  <a:pt x="838960" y="168479"/>
                  <a:pt x="825386" y="162926"/>
                </a:cubicBezTo>
                <a:cubicBezTo>
                  <a:pt x="811812" y="157373"/>
                  <a:pt x="716793" y="119736"/>
                  <a:pt x="599562" y="92588"/>
                </a:cubicBezTo>
                <a:cubicBezTo>
                  <a:pt x="482331" y="65440"/>
                  <a:pt x="124469" y="-1814"/>
                  <a:pt x="122001" y="37"/>
                </a:cubicBezTo>
                <a:cubicBezTo>
                  <a:pt x="119533" y="1888"/>
                  <a:pt x="576733" y="91971"/>
                  <a:pt x="584754" y="103694"/>
                </a:cubicBezTo>
                <a:cubicBezTo>
                  <a:pt x="592775" y="115417"/>
                  <a:pt x="265146" y="72227"/>
                  <a:pt x="170127" y="70376"/>
                </a:cubicBezTo>
                <a:cubicBezTo>
                  <a:pt x="75108" y="68525"/>
                  <a:pt x="-28548" y="68525"/>
                  <a:pt x="7238" y="7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0851888-0DCB-D8ED-6A94-CA31392D8821}"/>
              </a:ext>
            </a:extLst>
          </p:cNvPr>
          <p:cNvSpPr/>
          <p:nvPr/>
        </p:nvSpPr>
        <p:spPr>
          <a:xfrm>
            <a:off x="753825" y="4593603"/>
            <a:ext cx="261245" cy="623060"/>
          </a:xfrm>
          <a:custGeom>
            <a:avLst/>
            <a:gdLst>
              <a:gd name="connsiteX0" fmla="*/ 1825 w 261245"/>
              <a:gd name="connsiteY0" fmla="*/ 6972 h 623060"/>
              <a:gd name="connsiteX1" fmla="*/ 246300 w 261245"/>
              <a:gd name="connsiteY1" fmla="*/ 584822 h 623060"/>
              <a:gd name="connsiteX2" fmla="*/ 224075 w 261245"/>
              <a:gd name="connsiteY2" fmla="*/ 537197 h 623060"/>
              <a:gd name="connsiteX3" fmla="*/ 138350 w 261245"/>
              <a:gd name="connsiteY3" fmla="*/ 283197 h 623060"/>
              <a:gd name="connsiteX4" fmla="*/ 1825 w 261245"/>
              <a:gd name="connsiteY4" fmla="*/ 6972 h 6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45" h="623060">
                <a:moveTo>
                  <a:pt x="1825" y="6972"/>
                </a:moveTo>
                <a:cubicBezTo>
                  <a:pt x="19817" y="57243"/>
                  <a:pt x="209258" y="496451"/>
                  <a:pt x="246300" y="584822"/>
                </a:cubicBezTo>
                <a:cubicBezTo>
                  <a:pt x="283342" y="673193"/>
                  <a:pt x="242067" y="587468"/>
                  <a:pt x="224075" y="537197"/>
                </a:cubicBezTo>
                <a:cubicBezTo>
                  <a:pt x="206083" y="486926"/>
                  <a:pt x="172746" y="374743"/>
                  <a:pt x="138350" y="283197"/>
                </a:cubicBezTo>
                <a:cubicBezTo>
                  <a:pt x="103954" y="191651"/>
                  <a:pt x="-16167" y="-43299"/>
                  <a:pt x="1825" y="6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458AED9F-D28D-A022-B394-0D30C2C3A54B}"/>
              </a:ext>
            </a:extLst>
          </p:cNvPr>
          <p:cNvSpPr/>
          <p:nvPr/>
        </p:nvSpPr>
        <p:spPr>
          <a:xfrm>
            <a:off x="1021280" y="5280013"/>
            <a:ext cx="218610" cy="331638"/>
          </a:xfrm>
          <a:custGeom>
            <a:avLst/>
            <a:gdLst>
              <a:gd name="connsiteX0" fmla="*/ 13770 w 218610"/>
              <a:gd name="connsiteY0" fmla="*/ 12 h 331638"/>
              <a:gd name="connsiteX1" fmla="*/ 86795 w 218610"/>
              <a:gd name="connsiteY1" fmla="*/ 171462 h 331638"/>
              <a:gd name="connsiteX2" fmla="*/ 32820 w 218610"/>
              <a:gd name="connsiteY2" fmla="*/ 114312 h 331638"/>
              <a:gd name="connsiteX3" fmla="*/ 4245 w 218610"/>
              <a:gd name="connsiteY3" fmla="*/ 92087 h 331638"/>
              <a:gd name="connsiteX4" fmla="*/ 124895 w 218610"/>
              <a:gd name="connsiteY4" fmla="*/ 212737 h 331638"/>
              <a:gd name="connsiteX5" fmla="*/ 216970 w 218610"/>
              <a:gd name="connsiteY5" fmla="*/ 330212 h 331638"/>
              <a:gd name="connsiteX6" fmla="*/ 178870 w 218610"/>
              <a:gd name="connsiteY6" fmla="*/ 269887 h 331638"/>
              <a:gd name="connsiteX7" fmla="*/ 115370 w 218610"/>
              <a:gd name="connsiteY7" fmla="*/ 152412 h 331638"/>
              <a:gd name="connsiteX8" fmla="*/ 112195 w 218610"/>
              <a:gd name="connsiteY8" fmla="*/ 180987 h 331638"/>
              <a:gd name="connsiteX9" fmla="*/ 13770 w 218610"/>
              <a:gd name="connsiteY9" fmla="*/ 12 h 3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10" h="331638">
                <a:moveTo>
                  <a:pt x="13770" y="12"/>
                </a:moveTo>
                <a:cubicBezTo>
                  <a:pt x="9537" y="-1575"/>
                  <a:pt x="83620" y="152412"/>
                  <a:pt x="86795" y="171462"/>
                </a:cubicBezTo>
                <a:cubicBezTo>
                  <a:pt x="89970" y="190512"/>
                  <a:pt x="46578" y="127541"/>
                  <a:pt x="32820" y="114312"/>
                </a:cubicBezTo>
                <a:cubicBezTo>
                  <a:pt x="19062" y="101083"/>
                  <a:pt x="-11101" y="75683"/>
                  <a:pt x="4245" y="92087"/>
                </a:cubicBezTo>
                <a:cubicBezTo>
                  <a:pt x="19591" y="108491"/>
                  <a:pt x="89441" y="173050"/>
                  <a:pt x="124895" y="212737"/>
                </a:cubicBezTo>
                <a:cubicBezTo>
                  <a:pt x="160349" y="252424"/>
                  <a:pt x="207974" y="320687"/>
                  <a:pt x="216970" y="330212"/>
                </a:cubicBezTo>
                <a:cubicBezTo>
                  <a:pt x="225966" y="339737"/>
                  <a:pt x="195803" y="299520"/>
                  <a:pt x="178870" y="269887"/>
                </a:cubicBezTo>
                <a:cubicBezTo>
                  <a:pt x="161937" y="240254"/>
                  <a:pt x="126482" y="167228"/>
                  <a:pt x="115370" y="152412"/>
                </a:cubicBezTo>
                <a:cubicBezTo>
                  <a:pt x="104258" y="137596"/>
                  <a:pt x="129128" y="206387"/>
                  <a:pt x="112195" y="180987"/>
                </a:cubicBezTo>
                <a:cubicBezTo>
                  <a:pt x="95262" y="155587"/>
                  <a:pt x="18003" y="1599"/>
                  <a:pt x="1377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866E9DB-3426-AE0E-344B-AC7FFA867C4F}"/>
              </a:ext>
            </a:extLst>
          </p:cNvPr>
          <p:cNvSpPr/>
          <p:nvPr/>
        </p:nvSpPr>
        <p:spPr>
          <a:xfrm>
            <a:off x="996721" y="4346377"/>
            <a:ext cx="105634" cy="704677"/>
          </a:xfrm>
          <a:custGeom>
            <a:avLst/>
            <a:gdLst>
              <a:gd name="connsiteX0" fmla="*/ 229 w 105634"/>
              <a:gd name="connsiteY0" fmla="*/ 198 h 704677"/>
              <a:gd name="connsiteX1" fmla="*/ 66904 w 105634"/>
              <a:gd name="connsiteY1" fmla="*/ 406598 h 704677"/>
              <a:gd name="connsiteX2" fmla="*/ 92304 w 105634"/>
              <a:gd name="connsiteY2" fmla="*/ 695523 h 704677"/>
              <a:gd name="connsiteX3" fmla="*/ 85954 w 105634"/>
              <a:gd name="connsiteY3" fmla="*/ 609798 h 704677"/>
              <a:gd name="connsiteX4" fmla="*/ 105004 w 105634"/>
              <a:gd name="connsiteY4" fmla="*/ 381198 h 704677"/>
              <a:gd name="connsiteX5" fmla="*/ 92304 w 105634"/>
              <a:gd name="connsiteY5" fmla="*/ 460573 h 704677"/>
              <a:gd name="connsiteX6" fmla="*/ 229 w 105634"/>
              <a:gd name="connsiteY6" fmla="*/ 198 h 70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34" h="704677">
                <a:moveTo>
                  <a:pt x="229" y="198"/>
                </a:moveTo>
                <a:cubicBezTo>
                  <a:pt x="-4004" y="-8798"/>
                  <a:pt x="51558" y="290711"/>
                  <a:pt x="66904" y="406598"/>
                </a:cubicBezTo>
                <a:cubicBezTo>
                  <a:pt x="82250" y="522485"/>
                  <a:pt x="89129" y="661656"/>
                  <a:pt x="92304" y="695523"/>
                </a:cubicBezTo>
                <a:cubicBezTo>
                  <a:pt x="95479" y="729390"/>
                  <a:pt x="83837" y="662185"/>
                  <a:pt x="85954" y="609798"/>
                </a:cubicBezTo>
                <a:cubicBezTo>
                  <a:pt x="88071" y="557411"/>
                  <a:pt x="103946" y="406069"/>
                  <a:pt x="105004" y="381198"/>
                </a:cubicBezTo>
                <a:cubicBezTo>
                  <a:pt x="106062" y="356327"/>
                  <a:pt x="107650" y="519840"/>
                  <a:pt x="92304" y="460573"/>
                </a:cubicBezTo>
                <a:cubicBezTo>
                  <a:pt x="76958" y="401306"/>
                  <a:pt x="4462" y="9194"/>
                  <a:pt x="229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724786-3469-026D-FB3A-DE88F26CCC6F}"/>
              </a:ext>
            </a:extLst>
          </p:cNvPr>
          <p:cNvSpPr/>
          <p:nvPr/>
        </p:nvSpPr>
        <p:spPr>
          <a:xfrm>
            <a:off x="964797" y="4688803"/>
            <a:ext cx="153248" cy="645604"/>
          </a:xfrm>
          <a:custGeom>
            <a:avLst/>
            <a:gdLst>
              <a:gd name="connsiteX0" fmla="*/ 146453 w 153248"/>
              <a:gd name="connsiteY0" fmla="*/ 334047 h 645604"/>
              <a:gd name="connsiteX1" fmla="*/ 140103 w 153248"/>
              <a:gd name="connsiteY1" fmla="*/ 581697 h 645604"/>
              <a:gd name="connsiteX2" fmla="*/ 152803 w 153248"/>
              <a:gd name="connsiteY2" fmla="*/ 645197 h 645604"/>
              <a:gd name="connsiteX3" fmla="*/ 121053 w 153248"/>
              <a:gd name="connsiteY3" fmla="*/ 562647 h 645604"/>
              <a:gd name="connsiteX4" fmla="*/ 73428 w 153248"/>
              <a:gd name="connsiteY4" fmla="*/ 445172 h 645604"/>
              <a:gd name="connsiteX5" fmla="*/ 403 w 153248"/>
              <a:gd name="connsiteY5" fmla="*/ 672 h 645604"/>
              <a:gd name="connsiteX6" fmla="*/ 108353 w 153248"/>
              <a:gd name="connsiteY6" fmla="*/ 556297 h 645604"/>
              <a:gd name="connsiteX7" fmla="*/ 146453 w 153248"/>
              <a:gd name="connsiteY7" fmla="*/ 334047 h 6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48" h="645604">
                <a:moveTo>
                  <a:pt x="146453" y="334047"/>
                </a:moveTo>
                <a:cubicBezTo>
                  <a:pt x="151745" y="338280"/>
                  <a:pt x="139045" y="529839"/>
                  <a:pt x="140103" y="581697"/>
                </a:cubicBezTo>
                <a:cubicBezTo>
                  <a:pt x="141161" y="633555"/>
                  <a:pt x="155978" y="648372"/>
                  <a:pt x="152803" y="645197"/>
                </a:cubicBezTo>
                <a:cubicBezTo>
                  <a:pt x="149628" y="642022"/>
                  <a:pt x="134282" y="595984"/>
                  <a:pt x="121053" y="562647"/>
                </a:cubicBezTo>
                <a:cubicBezTo>
                  <a:pt x="107824" y="529310"/>
                  <a:pt x="93536" y="538834"/>
                  <a:pt x="73428" y="445172"/>
                </a:cubicBezTo>
                <a:cubicBezTo>
                  <a:pt x="53320" y="351510"/>
                  <a:pt x="-5418" y="-17849"/>
                  <a:pt x="403" y="672"/>
                </a:cubicBezTo>
                <a:cubicBezTo>
                  <a:pt x="6224" y="19193"/>
                  <a:pt x="82424" y="499676"/>
                  <a:pt x="108353" y="556297"/>
                </a:cubicBezTo>
                <a:cubicBezTo>
                  <a:pt x="134282" y="612918"/>
                  <a:pt x="141161" y="329814"/>
                  <a:pt x="146453" y="33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A19E2EE-CE5A-BA53-67E4-030656297961}"/>
              </a:ext>
            </a:extLst>
          </p:cNvPr>
          <p:cNvSpPr/>
          <p:nvPr/>
        </p:nvSpPr>
        <p:spPr>
          <a:xfrm>
            <a:off x="1641475" y="5115260"/>
            <a:ext cx="1636911" cy="77432"/>
          </a:xfrm>
          <a:custGeom>
            <a:avLst/>
            <a:gdLst>
              <a:gd name="connsiteX0" fmla="*/ 0 w 1636911"/>
              <a:gd name="connsiteY0" fmla="*/ 21890 h 77432"/>
              <a:gd name="connsiteX1" fmla="*/ 952500 w 1636911"/>
              <a:gd name="connsiteY1" fmla="*/ 2840 h 77432"/>
              <a:gd name="connsiteX2" fmla="*/ 1622425 w 1636911"/>
              <a:gd name="connsiteY2" fmla="*/ 75865 h 77432"/>
              <a:gd name="connsiteX3" fmla="*/ 1371600 w 1636911"/>
              <a:gd name="connsiteY3" fmla="*/ 50465 h 77432"/>
              <a:gd name="connsiteX4" fmla="*/ 892175 w 1636911"/>
              <a:gd name="connsiteY4" fmla="*/ 21890 h 77432"/>
              <a:gd name="connsiteX5" fmla="*/ 977900 w 1636911"/>
              <a:gd name="connsiteY5" fmla="*/ 31415 h 77432"/>
              <a:gd name="connsiteX6" fmla="*/ 0 w 1636911"/>
              <a:gd name="connsiteY6" fmla="*/ 21890 h 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1" h="77432">
                <a:moveTo>
                  <a:pt x="0" y="21890"/>
                </a:moveTo>
                <a:cubicBezTo>
                  <a:pt x="341048" y="7867"/>
                  <a:pt x="682096" y="-6156"/>
                  <a:pt x="952500" y="2840"/>
                </a:cubicBezTo>
                <a:cubicBezTo>
                  <a:pt x="1222904" y="11836"/>
                  <a:pt x="1552575" y="67928"/>
                  <a:pt x="1622425" y="75865"/>
                </a:cubicBezTo>
                <a:cubicBezTo>
                  <a:pt x="1692275" y="83802"/>
                  <a:pt x="1493308" y="59461"/>
                  <a:pt x="1371600" y="50465"/>
                </a:cubicBezTo>
                <a:cubicBezTo>
                  <a:pt x="1249892" y="41469"/>
                  <a:pt x="957792" y="25065"/>
                  <a:pt x="892175" y="21890"/>
                </a:cubicBezTo>
                <a:cubicBezTo>
                  <a:pt x="826558" y="18715"/>
                  <a:pt x="977900" y="31415"/>
                  <a:pt x="977900" y="31415"/>
                </a:cubicBezTo>
                <a:lnTo>
                  <a:pt x="0" y="218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3B05BAB-9961-DB5A-644B-0D60421E4924}"/>
              </a:ext>
            </a:extLst>
          </p:cNvPr>
          <p:cNvSpPr/>
          <p:nvPr/>
        </p:nvSpPr>
        <p:spPr>
          <a:xfrm>
            <a:off x="1130288" y="4555609"/>
            <a:ext cx="196751" cy="310464"/>
          </a:xfrm>
          <a:custGeom>
            <a:avLst/>
            <a:gdLst>
              <a:gd name="connsiteX0" fmla="*/ 41287 w 196751"/>
              <a:gd name="connsiteY0" fmla="*/ 3691 h 310464"/>
              <a:gd name="connsiteX1" fmla="*/ 139712 w 196751"/>
              <a:gd name="connsiteY1" fmla="*/ 210066 h 310464"/>
              <a:gd name="connsiteX2" fmla="*/ 190512 w 196751"/>
              <a:gd name="connsiteY2" fmla="*/ 308491 h 310464"/>
              <a:gd name="connsiteX3" fmla="*/ 174637 w 196751"/>
              <a:gd name="connsiteY3" fmla="*/ 273566 h 310464"/>
              <a:gd name="connsiteX4" fmla="*/ 12 w 196751"/>
              <a:gd name="connsiteY4" fmla="*/ 244991 h 310464"/>
              <a:gd name="connsiteX5" fmla="*/ 165112 w 196751"/>
              <a:gd name="connsiteY5" fmla="*/ 260866 h 310464"/>
              <a:gd name="connsiteX6" fmla="*/ 114312 w 196751"/>
              <a:gd name="connsiteY6" fmla="*/ 194191 h 310464"/>
              <a:gd name="connsiteX7" fmla="*/ 66687 w 196751"/>
              <a:gd name="connsiteY7" fmla="*/ 213241 h 310464"/>
              <a:gd name="connsiteX8" fmla="*/ 107962 w 196751"/>
              <a:gd name="connsiteY8" fmla="*/ 194191 h 310464"/>
              <a:gd name="connsiteX9" fmla="*/ 57162 w 196751"/>
              <a:gd name="connsiteY9" fmla="*/ 83066 h 310464"/>
              <a:gd name="connsiteX10" fmla="*/ 41287 w 196751"/>
              <a:gd name="connsiteY10" fmla="*/ 3691 h 3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51" h="310464">
                <a:moveTo>
                  <a:pt x="41287" y="3691"/>
                </a:moveTo>
                <a:cubicBezTo>
                  <a:pt x="55045" y="24858"/>
                  <a:pt x="114841" y="159266"/>
                  <a:pt x="139712" y="210066"/>
                </a:cubicBezTo>
                <a:cubicBezTo>
                  <a:pt x="164583" y="260866"/>
                  <a:pt x="184691" y="297908"/>
                  <a:pt x="190512" y="308491"/>
                </a:cubicBezTo>
                <a:cubicBezTo>
                  <a:pt x="196333" y="319074"/>
                  <a:pt x="206387" y="284149"/>
                  <a:pt x="174637" y="273566"/>
                </a:cubicBezTo>
                <a:cubicBezTo>
                  <a:pt x="142887" y="262983"/>
                  <a:pt x="1600" y="247108"/>
                  <a:pt x="12" y="244991"/>
                </a:cubicBezTo>
                <a:cubicBezTo>
                  <a:pt x="-1576" y="242874"/>
                  <a:pt x="146062" y="269333"/>
                  <a:pt x="165112" y="260866"/>
                </a:cubicBezTo>
                <a:cubicBezTo>
                  <a:pt x="184162" y="252399"/>
                  <a:pt x="130716" y="202129"/>
                  <a:pt x="114312" y="194191"/>
                </a:cubicBezTo>
                <a:cubicBezTo>
                  <a:pt x="97908" y="186254"/>
                  <a:pt x="67745" y="213241"/>
                  <a:pt x="66687" y="213241"/>
                </a:cubicBezTo>
                <a:cubicBezTo>
                  <a:pt x="65629" y="213241"/>
                  <a:pt x="109549" y="215887"/>
                  <a:pt x="107962" y="194191"/>
                </a:cubicBezTo>
                <a:cubicBezTo>
                  <a:pt x="106375" y="172495"/>
                  <a:pt x="66687" y="107937"/>
                  <a:pt x="57162" y="83066"/>
                </a:cubicBezTo>
                <a:cubicBezTo>
                  <a:pt x="47637" y="58195"/>
                  <a:pt x="27529" y="-17476"/>
                  <a:pt x="41287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F09573D-5601-CD34-9451-046997A2B7F6}"/>
              </a:ext>
            </a:extLst>
          </p:cNvPr>
          <p:cNvSpPr/>
          <p:nvPr/>
        </p:nvSpPr>
        <p:spPr>
          <a:xfrm>
            <a:off x="1168097" y="5038714"/>
            <a:ext cx="287056" cy="387640"/>
          </a:xfrm>
          <a:custGeom>
            <a:avLst/>
            <a:gdLst>
              <a:gd name="connsiteX0" fmla="*/ 303 w 287056"/>
              <a:gd name="connsiteY0" fmla="*/ 11 h 387640"/>
              <a:gd name="connsiteX1" fmla="*/ 98728 w 287056"/>
              <a:gd name="connsiteY1" fmla="*/ 307986 h 387640"/>
              <a:gd name="connsiteX2" fmla="*/ 232078 w 287056"/>
              <a:gd name="connsiteY2" fmla="*/ 381011 h 387640"/>
              <a:gd name="connsiteX3" fmla="*/ 286053 w 287056"/>
              <a:gd name="connsiteY3" fmla="*/ 381011 h 387640"/>
              <a:gd name="connsiteX4" fmla="*/ 190803 w 287056"/>
              <a:gd name="connsiteY4" fmla="*/ 352436 h 387640"/>
              <a:gd name="connsiteX5" fmla="*/ 41578 w 287056"/>
              <a:gd name="connsiteY5" fmla="*/ 365136 h 387640"/>
              <a:gd name="connsiteX6" fmla="*/ 120953 w 287056"/>
              <a:gd name="connsiteY6" fmla="*/ 361961 h 387640"/>
              <a:gd name="connsiteX7" fmla="*/ 117778 w 287056"/>
              <a:gd name="connsiteY7" fmla="*/ 263536 h 387640"/>
              <a:gd name="connsiteX8" fmla="*/ 117778 w 287056"/>
              <a:gd name="connsiteY8" fmla="*/ 50811 h 387640"/>
              <a:gd name="connsiteX9" fmla="*/ 130478 w 287056"/>
              <a:gd name="connsiteY9" fmla="*/ 295286 h 387640"/>
              <a:gd name="connsiteX10" fmla="*/ 303 w 287056"/>
              <a:gd name="connsiteY10" fmla="*/ 11 h 3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056" h="387640">
                <a:moveTo>
                  <a:pt x="303" y="11"/>
                </a:moveTo>
                <a:cubicBezTo>
                  <a:pt x="-4989" y="2128"/>
                  <a:pt x="60099" y="244486"/>
                  <a:pt x="98728" y="307986"/>
                </a:cubicBezTo>
                <a:cubicBezTo>
                  <a:pt x="137357" y="371486"/>
                  <a:pt x="200857" y="368840"/>
                  <a:pt x="232078" y="381011"/>
                </a:cubicBezTo>
                <a:cubicBezTo>
                  <a:pt x="263299" y="393182"/>
                  <a:pt x="292932" y="385773"/>
                  <a:pt x="286053" y="381011"/>
                </a:cubicBezTo>
                <a:cubicBezTo>
                  <a:pt x="279174" y="376249"/>
                  <a:pt x="231549" y="355082"/>
                  <a:pt x="190803" y="352436"/>
                </a:cubicBezTo>
                <a:cubicBezTo>
                  <a:pt x="150057" y="349790"/>
                  <a:pt x="53220" y="363549"/>
                  <a:pt x="41578" y="365136"/>
                </a:cubicBezTo>
                <a:cubicBezTo>
                  <a:pt x="29936" y="366723"/>
                  <a:pt x="108253" y="378894"/>
                  <a:pt x="120953" y="361961"/>
                </a:cubicBezTo>
                <a:cubicBezTo>
                  <a:pt x="133653" y="345028"/>
                  <a:pt x="118307" y="315394"/>
                  <a:pt x="117778" y="263536"/>
                </a:cubicBezTo>
                <a:cubicBezTo>
                  <a:pt x="117249" y="211678"/>
                  <a:pt x="115661" y="45519"/>
                  <a:pt x="117778" y="50811"/>
                </a:cubicBezTo>
                <a:cubicBezTo>
                  <a:pt x="119895" y="56103"/>
                  <a:pt x="153761" y="302165"/>
                  <a:pt x="130478" y="295286"/>
                </a:cubicBezTo>
                <a:cubicBezTo>
                  <a:pt x="107195" y="288407"/>
                  <a:pt x="5595" y="-2106"/>
                  <a:pt x="30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5BCDB7A-CC78-46B1-F22E-C1FC4F92C373}"/>
              </a:ext>
            </a:extLst>
          </p:cNvPr>
          <p:cNvSpPr/>
          <p:nvPr/>
        </p:nvSpPr>
        <p:spPr>
          <a:xfrm>
            <a:off x="2797175" y="5152989"/>
            <a:ext cx="546101" cy="133410"/>
          </a:xfrm>
          <a:custGeom>
            <a:avLst/>
            <a:gdLst>
              <a:gd name="connsiteX0" fmla="*/ 546100 w 546101"/>
              <a:gd name="connsiteY0" fmla="*/ 36 h 133410"/>
              <a:gd name="connsiteX1" fmla="*/ 415925 w 546101"/>
              <a:gd name="connsiteY1" fmla="*/ 34961 h 133410"/>
              <a:gd name="connsiteX2" fmla="*/ 454025 w 546101"/>
              <a:gd name="connsiteY2" fmla="*/ 82586 h 133410"/>
              <a:gd name="connsiteX3" fmla="*/ 454025 w 546101"/>
              <a:gd name="connsiteY3" fmla="*/ 133386 h 133410"/>
              <a:gd name="connsiteX4" fmla="*/ 415925 w 546101"/>
              <a:gd name="connsiteY4" fmla="*/ 88936 h 133410"/>
              <a:gd name="connsiteX5" fmla="*/ 209550 w 546101"/>
              <a:gd name="connsiteY5" fmla="*/ 60361 h 133410"/>
              <a:gd name="connsiteX6" fmla="*/ 0 w 546101"/>
              <a:gd name="connsiteY6" fmla="*/ 19086 h 133410"/>
              <a:gd name="connsiteX7" fmla="*/ 406400 w 546101"/>
              <a:gd name="connsiteY7" fmla="*/ 98461 h 133410"/>
              <a:gd name="connsiteX8" fmla="*/ 412750 w 546101"/>
              <a:gd name="connsiteY8" fmla="*/ 41311 h 133410"/>
              <a:gd name="connsiteX9" fmla="*/ 546100 w 546101"/>
              <a:gd name="connsiteY9" fmla="*/ 36 h 1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1" h="133410">
                <a:moveTo>
                  <a:pt x="546100" y="36"/>
                </a:moveTo>
                <a:cubicBezTo>
                  <a:pt x="546629" y="-1022"/>
                  <a:pt x="431271" y="21203"/>
                  <a:pt x="415925" y="34961"/>
                </a:cubicBezTo>
                <a:cubicBezTo>
                  <a:pt x="400579" y="48719"/>
                  <a:pt x="447675" y="66182"/>
                  <a:pt x="454025" y="82586"/>
                </a:cubicBezTo>
                <a:cubicBezTo>
                  <a:pt x="460375" y="98990"/>
                  <a:pt x="460375" y="132328"/>
                  <a:pt x="454025" y="133386"/>
                </a:cubicBezTo>
                <a:cubicBezTo>
                  <a:pt x="447675" y="134444"/>
                  <a:pt x="456671" y="101107"/>
                  <a:pt x="415925" y="88936"/>
                </a:cubicBezTo>
                <a:cubicBezTo>
                  <a:pt x="375179" y="76765"/>
                  <a:pt x="278871" y="72003"/>
                  <a:pt x="209550" y="60361"/>
                </a:cubicBezTo>
                <a:cubicBezTo>
                  <a:pt x="140229" y="48719"/>
                  <a:pt x="0" y="19086"/>
                  <a:pt x="0" y="19086"/>
                </a:cubicBezTo>
                <a:cubicBezTo>
                  <a:pt x="32808" y="25436"/>
                  <a:pt x="337608" y="94757"/>
                  <a:pt x="406400" y="98461"/>
                </a:cubicBezTo>
                <a:cubicBezTo>
                  <a:pt x="475192" y="102165"/>
                  <a:pt x="384175" y="61419"/>
                  <a:pt x="412750" y="41311"/>
                </a:cubicBezTo>
                <a:cubicBezTo>
                  <a:pt x="441325" y="21203"/>
                  <a:pt x="545571" y="1094"/>
                  <a:pt x="5461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309686B-C1C3-2B1B-38BB-5C88F094E409}"/>
              </a:ext>
            </a:extLst>
          </p:cNvPr>
          <p:cNvSpPr/>
          <p:nvPr/>
        </p:nvSpPr>
        <p:spPr>
          <a:xfrm>
            <a:off x="1307894" y="4740190"/>
            <a:ext cx="239630" cy="289399"/>
          </a:xfrm>
          <a:custGeom>
            <a:avLst/>
            <a:gdLst>
              <a:gd name="connsiteX0" fmla="*/ 3381 w 239630"/>
              <a:gd name="connsiteY0" fmla="*/ 85 h 289399"/>
              <a:gd name="connsiteX1" fmla="*/ 70056 w 239630"/>
              <a:gd name="connsiteY1" fmla="*/ 152485 h 289399"/>
              <a:gd name="connsiteX2" fmla="*/ 120856 w 239630"/>
              <a:gd name="connsiteY2" fmla="*/ 231860 h 289399"/>
              <a:gd name="connsiteX3" fmla="*/ 63706 w 239630"/>
              <a:gd name="connsiteY3" fmla="*/ 219160 h 289399"/>
              <a:gd name="connsiteX4" fmla="*/ 3381 w 239630"/>
              <a:gd name="connsiteY4" fmla="*/ 219160 h 289399"/>
              <a:gd name="connsiteX5" fmla="*/ 171656 w 239630"/>
              <a:gd name="connsiteY5" fmla="*/ 250910 h 289399"/>
              <a:gd name="connsiteX6" fmla="*/ 238331 w 239630"/>
              <a:gd name="connsiteY6" fmla="*/ 289010 h 289399"/>
              <a:gd name="connsiteX7" fmla="*/ 206581 w 239630"/>
              <a:gd name="connsiteY7" fmla="*/ 260435 h 289399"/>
              <a:gd name="connsiteX8" fmla="*/ 98631 w 239630"/>
              <a:gd name="connsiteY8" fmla="*/ 120735 h 289399"/>
              <a:gd name="connsiteX9" fmla="*/ 139906 w 239630"/>
              <a:gd name="connsiteY9" fmla="*/ 212810 h 289399"/>
              <a:gd name="connsiteX10" fmla="*/ 89106 w 239630"/>
              <a:gd name="connsiteY10" fmla="*/ 174710 h 289399"/>
              <a:gd name="connsiteX11" fmla="*/ 3381 w 239630"/>
              <a:gd name="connsiteY11" fmla="*/ 85 h 2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630" h="289399">
                <a:moveTo>
                  <a:pt x="3381" y="85"/>
                </a:moveTo>
                <a:cubicBezTo>
                  <a:pt x="206" y="-3619"/>
                  <a:pt x="50477" y="113856"/>
                  <a:pt x="70056" y="152485"/>
                </a:cubicBezTo>
                <a:cubicBezTo>
                  <a:pt x="89635" y="191114"/>
                  <a:pt x="121914" y="220748"/>
                  <a:pt x="120856" y="231860"/>
                </a:cubicBezTo>
                <a:cubicBezTo>
                  <a:pt x="119798" y="242972"/>
                  <a:pt x="83285" y="221277"/>
                  <a:pt x="63706" y="219160"/>
                </a:cubicBezTo>
                <a:cubicBezTo>
                  <a:pt x="44127" y="217043"/>
                  <a:pt x="-14611" y="213868"/>
                  <a:pt x="3381" y="219160"/>
                </a:cubicBezTo>
                <a:cubicBezTo>
                  <a:pt x="21373" y="224452"/>
                  <a:pt x="132498" y="239268"/>
                  <a:pt x="171656" y="250910"/>
                </a:cubicBezTo>
                <a:cubicBezTo>
                  <a:pt x="210814" y="262552"/>
                  <a:pt x="232510" y="287423"/>
                  <a:pt x="238331" y="289010"/>
                </a:cubicBezTo>
                <a:cubicBezTo>
                  <a:pt x="244152" y="290598"/>
                  <a:pt x="229864" y="288481"/>
                  <a:pt x="206581" y="260435"/>
                </a:cubicBezTo>
                <a:cubicBezTo>
                  <a:pt x="183298" y="232389"/>
                  <a:pt x="109744" y="128673"/>
                  <a:pt x="98631" y="120735"/>
                </a:cubicBezTo>
                <a:cubicBezTo>
                  <a:pt x="87519" y="112798"/>
                  <a:pt x="141493" y="203814"/>
                  <a:pt x="139906" y="212810"/>
                </a:cubicBezTo>
                <a:cubicBezTo>
                  <a:pt x="138319" y="221806"/>
                  <a:pt x="107627" y="206460"/>
                  <a:pt x="89106" y="174710"/>
                </a:cubicBezTo>
                <a:cubicBezTo>
                  <a:pt x="70585" y="142960"/>
                  <a:pt x="6556" y="3789"/>
                  <a:pt x="338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903C0B2-F377-041F-722F-FFCF359FDBB7}"/>
              </a:ext>
            </a:extLst>
          </p:cNvPr>
          <p:cNvSpPr/>
          <p:nvPr/>
        </p:nvSpPr>
        <p:spPr>
          <a:xfrm>
            <a:off x="1459871" y="5222863"/>
            <a:ext cx="1230459" cy="184985"/>
          </a:xfrm>
          <a:custGeom>
            <a:avLst/>
            <a:gdLst>
              <a:gd name="connsiteX0" fmla="*/ 629 w 1230459"/>
              <a:gd name="connsiteY0" fmla="*/ 12 h 184985"/>
              <a:gd name="connsiteX1" fmla="*/ 711829 w 1230459"/>
              <a:gd name="connsiteY1" fmla="*/ 98437 h 184985"/>
              <a:gd name="connsiteX2" fmla="*/ 1216654 w 1230459"/>
              <a:gd name="connsiteY2" fmla="*/ 184162 h 184985"/>
              <a:gd name="connsiteX3" fmla="*/ 1045204 w 1230459"/>
              <a:gd name="connsiteY3" fmla="*/ 139712 h 184985"/>
              <a:gd name="connsiteX4" fmla="*/ 594354 w 1230459"/>
              <a:gd name="connsiteY4" fmla="*/ 104787 h 184985"/>
              <a:gd name="connsiteX5" fmla="*/ 629 w 1230459"/>
              <a:gd name="connsiteY5" fmla="*/ 12 h 1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459" h="184985">
                <a:moveTo>
                  <a:pt x="629" y="12"/>
                </a:moveTo>
                <a:cubicBezTo>
                  <a:pt x="20208" y="-1046"/>
                  <a:pt x="509158" y="67745"/>
                  <a:pt x="711829" y="98437"/>
                </a:cubicBezTo>
                <a:cubicBezTo>
                  <a:pt x="914500" y="129129"/>
                  <a:pt x="1161092" y="177283"/>
                  <a:pt x="1216654" y="184162"/>
                </a:cubicBezTo>
                <a:cubicBezTo>
                  <a:pt x="1272216" y="191041"/>
                  <a:pt x="1148921" y="152941"/>
                  <a:pt x="1045204" y="139712"/>
                </a:cubicBezTo>
                <a:cubicBezTo>
                  <a:pt x="941487" y="126483"/>
                  <a:pt x="765275" y="130716"/>
                  <a:pt x="594354" y="104787"/>
                </a:cubicBezTo>
                <a:cubicBezTo>
                  <a:pt x="423433" y="78858"/>
                  <a:pt x="-18950" y="1070"/>
                  <a:pt x="6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C0A04AB-7137-DAF2-6A69-0FAE413DBD98}"/>
              </a:ext>
            </a:extLst>
          </p:cNvPr>
          <p:cNvSpPr/>
          <p:nvPr/>
        </p:nvSpPr>
        <p:spPr>
          <a:xfrm>
            <a:off x="1449669" y="5282963"/>
            <a:ext cx="1197085" cy="214870"/>
          </a:xfrm>
          <a:custGeom>
            <a:avLst/>
            <a:gdLst>
              <a:gd name="connsiteX0" fmla="*/ 1306 w 1197085"/>
              <a:gd name="connsiteY0" fmla="*/ 237 h 214870"/>
              <a:gd name="connsiteX1" fmla="*/ 1160181 w 1197085"/>
              <a:gd name="connsiteY1" fmla="*/ 203437 h 214870"/>
              <a:gd name="connsiteX2" fmla="*/ 931581 w 1197085"/>
              <a:gd name="connsiteY2" fmla="*/ 190737 h 214870"/>
              <a:gd name="connsiteX3" fmla="*/ 194981 w 1197085"/>
              <a:gd name="connsiteY3" fmla="*/ 149462 h 214870"/>
              <a:gd name="connsiteX4" fmla="*/ 915706 w 1197085"/>
              <a:gd name="connsiteY4" fmla="*/ 162162 h 214870"/>
              <a:gd name="connsiteX5" fmla="*/ 1306 w 1197085"/>
              <a:gd name="connsiteY5" fmla="*/ 237 h 2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085" h="214870">
                <a:moveTo>
                  <a:pt x="1306" y="237"/>
                </a:moveTo>
                <a:lnTo>
                  <a:pt x="1160181" y="203437"/>
                </a:lnTo>
                <a:cubicBezTo>
                  <a:pt x="1315227" y="235187"/>
                  <a:pt x="931581" y="190737"/>
                  <a:pt x="931581" y="190737"/>
                </a:cubicBezTo>
                <a:lnTo>
                  <a:pt x="194981" y="149462"/>
                </a:lnTo>
                <a:cubicBezTo>
                  <a:pt x="192335" y="144700"/>
                  <a:pt x="945339" y="186504"/>
                  <a:pt x="915706" y="162162"/>
                </a:cubicBezTo>
                <a:cubicBezTo>
                  <a:pt x="886073" y="137820"/>
                  <a:pt x="-39440" y="-6642"/>
                  <a:pt x="130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41D6CBA-F8EF-2305-12F5-6FB793962FEF}"/>
              </a:ext>
            </a:extLst>
          </p:cNvPr>
          <p:cNvSpPr/>
          <p:nvPr/>
        </p:nvSpPr>
        <p:spPr>
          <a:xfrm>
            <a:off x="2190084" y="5170373"/>
            <a:ext cx="1079186" cy="141502"/>
          </a:xfrm>
          <a:custGeom>
            <a:avLst/>
            <a:gdLst>
              <a:gd name="connsiteX0" fmla="*/ 666 w 1079186"/>
              <a:gd name="connsiteY0" fmla="*/ 23927 h 141502"/>
              <a:gd name="connsiteX1" fmla="*/ 699166 w 1079186"/>
              <a:gd name="connsiteY1" fmla="*/ 77902 h 141502"/>
              <a:gd name="connsiteX2" fmla="*/ 1076991 w 1079186"/>
              <a:gd name="connsiteY2" fmla="*/ 141402 h 141502"/>
              <a:gd name="connsiteX3" fmla="*/ 864266 w 1079186"/>
              <a:gd name="connsiteY3" fmla="*/ 93777 h 141502"/>
              <a:gd name="connsiteX4" fmla="*/ 454691 w 1079186"/>
              <a:gd name="connsiteY4" fmla="*/ 1702 h 141502"/>
              <a:gd name="connsiteX5" fmla="*/ 568991 w 1079186"/>
              <a:gd name="connsiteY5" fmla="*/ 33452 h 141502"/>
              <a:gd name="connsiteX6" fmla="*/ 666 w 1079186"/>
              <a:gd name="connsiteY6" fmla="*/ 23927 h 1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186" h="141502">
                <a:moveTo>
                  <a:pt x="666" y="23927"/>
                </a:moveTo>
                <a:cubicBezTo>
                  <a:pt x="22362" y="31335"/>
                  <a:pt x="519779" y="58323"/>
                  <a:pt x="699166" y="77902"/>
                </a:cubicBezTo>
                <a:cubicBezTo>
                  <a:pt x="878553" y="97481"/>
                  <a:pt x="1049474" y="138756"/>
                  <a:pt x="1076991" y="141402"/>
                </a:cubicBezTo>
                <a:cubicBezTo>
                  <a:pt x="1104508" y="144048"/>
                  <a:pt x="864266" y="93777"/>
                  <a:pt x="864266" y="93777"/>
                </a:cubicBezTo>
                <a:lnTo>
                  <a:pt x="454691" y="1702"/>
                </a:lnTo>
                <a:cubicBezTo>
                  <a:pt x="405479" y="-8352"/>
                  <a:pt x="644662" y="29219"/>
                  <a:pt x="568991" y="33452"/>
                </a:cubicBezTo>
                <a:cubicBezTo>
                  <a:pt x="493320" y="37685"/>
                  <a:pt x="-21030" y="16519"/>
                  <a:pt x="666" y="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3457747-BCA6-EAAF-6EE0-DE786C1FD335}"/>
              </a:ext>
            </a:extLst>
          </p:cNvPr>
          <p:cNvSpPr/>
          <p:nvPr/>
        </p:nvSpPr>
        <p:spPr>
          <a:xfrm>
            <a:off x="3244845" y="5158627"/>
            <a:ext cx="105234" cy="191311"/>
          </a:xfrm>
          <a:custGeom>
            <a:avLst/>
            <a:gdLst>
              <a:gd name="connsiteX0" fmla="*/ 104780 w 105234"/>
              <a:gd name="connsiteY0" fmla="*/ 748 h 191311"/>
              <a:gd name="connsiteX1" fmla="*/ 73030 w 105234"/>
              <a:gd name="connsiteY1" fmla="*/ 54723 h 191311"/>
              <a:gd name="connsiteX2" fmla="*/ 47630 w 105234"/>
              <a:gd name="connsiteY2" fmla="*/ 184898 h 191311"/>
              <a:gd name="connsiteX3" fmla="*/ 44455 w 105234"/>
              <a:gd name="connsiteY3" fmla="*/ 156323 h 191311"/>
              <a:gd name="connsiteX4" fmla="*/ 5 w 105234"/>
              <a:gd name="connsiteY4" fmla="*/ 26148 h 191311"/>
              <a:gd name="connsiteX5" fmla="*/ 47630 w 105234"/>
              <a:gd name="connsiteY5" fmla="*/ 89648 h 191311"/>
              <a:gd name="connsiteX6" fmla="*/ 104780 w 105234"/>
              <a:gd name="connsiteY6" fmla="*/ 748 h 1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34" h="191311">
                <a:moveTo>
                  <a:pt x="104780" y="748"/>
                </a:moveTo>
                <a:cubicBezTo>
                  <a:pt x="109013" y="-5073"/>
                  <a:pt x="82555" y="24031"/>
                  <a:pt x="73030" y="54723"/>
                </a:cubicBezTo>
                <a:cubicBezTo>
                  <a:pt x="63505" y="85415"/>
                  <a:pt x="52392" y="167965"/>
                  <a:pt x="47630" y="184898"/>
                </a:cubicBezTo>
                <a:cubicBezTo>
                  <a:pt x="42868" y="201831"/>
                  <a:pt x="52393" y="182781"/>
                  <a:pt x="44455" y="156323"/>
                </a:cubicBezTo>
                <a:cubicBezTo>
                  <a:pt x="36517" y="129865"/>
                  <a:pt x="-524" y="37260"/>
                  <a:pt x="5" y="26148"/>
                </a:cubicBezTo>
                <a:cubicBezTo>
                  <a:pt x="534" y="15036"/>
                  <a:pt x="34930" y="91235"/>
                  <a:pt x="47630" y="89648"/>
                </a:cubicBezTo>
                <a:cubicBezTo>
                  <a:pt x="60330" y="88061"/>
                  <a:pt x="100547" y="6569"/>
                  <a:pt x="104780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E2827FA6-52C7-A53B-431F-0813EF0BCD09}"/>
              </a:ext>
            </a:extLst>
          </p:cNvPr>
          <p:cNvSpPr/>
          <p:nvPr/>
        </p:nvSpPr>
        <p:spPr>
          <a:xfrm>
            <a:off x="1412845" y="5111748"/>
            <a:ext cx="254067" cy="271435"/>
          </a:xfrm>
          <a:custGeom>
            <a:avLst/>
            <a:gdLst>
              <a:gd name="connsiteX0" fmla="*/ 30 w 254067"/>
              <a:gd name="connsiteY0" fmla="*/ 19052 h 271435"/>
              <a:gd name="connsiteX1" fmla="*/ 66705 w 254067"/>
              <a:gd name="connsiteY1" fmla="*/ 149227 h 271435"/>
              <a:gd name="connsiteX2" fmla="*/ 41305 w 254067"/>
              <a:gd name="connsiteY2" fmla="*/ 269877 h 271435"/>
              <a:gd name="connsiteX3" fmla="*/ 57180 w 254067"/>
              <a:gd name="connsiteY3" fmla="*/ 209552 h 271435"/>
              <a:gd name="connsiteX4" fmla="*/ 60355 w 254067"/>
              <a:gd name="connsiteY4" fmla="*/ 92077 h 271435"/>
              <a:gd name="connsiteX5" fmla="*/ 254030 w 254067"/>
              <a:gd name="connsiteY5" fmla="*/ 2 h 271435"/>
              <a:gd name="connsiteX6" fmla="*/ 76230 w 254067"/>
              <a:gd name="connsiteY6" fmla="*/ 88902 h 271435"/>
              <a:gd name="connsiteX7" fmla="*/ 30 w 254067"/>
              <a:gd name="connsiteY7" fmla="*/ 19052 h 27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67" h="271435">
                <a:moveTo>
                  <a:pt x="30" y="19052"/>
                </a:moveTo>
                <a:cubicBezTo>
                  <a:pt x="-1557" y="29106"/>
                  <a:pt x="59826" y="107423"/>
                  <a:pt x="66705" y="149227"/>
                </a:cubicBezTo>
                <a:cubicBezTo>
                  <a:pt x="73584" y="191031"/>
                  <a:pt x="42892" y="259823"/>
                  <a:pt x="41305" y="269877"/>
                </a:cubicBezTo>
                <a:cubicBezTo>
                  <a:pt x="39718" y="279931"/>
                  <a:pt x="54005" y="239185"/>
                  <a:pt x="57180" y="209552"/>
                </a:cubicBezTo>
                <a:cubicBezTo>
                  <a:pt x="60355" y="179919"/>
                  <a:pt x="27547" y="127002"/>
                  <a:pt x="60355" y="92077"/>
                </a:cubicBezTo>
                <a:cubicBezTo>
                  <a:pt x="93163" y="57152"/>
                  <a:pt x="251384" y="531"/>
                  <a:pt x="254030" y="2"/>
                </a:cubicBezTo>
                <a:cubicBezTo>
                  <a:pt x="256676" y="-527"/>
                  <a:pt x="119093" y="84140"/>
                  <a:pt x="76230" y="88902"/>
                </a:cubicBezTo>
                <a:cubicBezTo>
                  <a:pt x="33368" y="93665"/>
                  <a:pt x="1617" y="8998"/>
                  <a:pt x="30" y="1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6104A62-60AB-81A2-5333-C716BE275247}"/>
              </a:ext>
            </a:extLst>
          </p:cNvPr>
          <p:cNvSpPr/>
          <p:nvPr/>
        </p:nvSpPr>
        <p:spPr>
          <a:xfrm>
            <a:off x="1328336" y="4990991"/>
            <a:ext cx="275420" cy="138090"/>
          </a:xfrm>
          <a:custGeom>
            <a:avLst/>
            <a:gdLst>
              <a:gd name="connsiteX0" fmla="*/ 275039 w 275420"/>
              <a:gd name="connsiteY0" fmla="*/ 109 h 138090"/>
              <a:gd name="connsiteX1" fmla="*/ 103589 w 275420"/>
              <a:gd name="connsiteY1" fmla="*/ 22334 h 138090"/>
              <a:gd name="connsiteX2" fmla="*/ 5164 w 275420"/>
              <a:gd name="connsiteY2" fmla="*/ 133459 h 138090"/>
              <a:gd name="connsiteX3" fmla="*/ 17864 w 275420"/>
              <a:gd name="connsiteY3" fmla="*/ 108059 h 138090"/>
              <a:gd name="connsiteX4" fmla="*/ 52789 w 275420"/>
              <a:gd name="connsiteY4" fmla="*/ 25509 h 138090"/>
              <a:gd name="connsiteX5" fmla="*/ 275039 w 275420"/>
              <a:gd name="connsiteY5" fmla="*/ 109 h 1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420" h="138090">
                <a:moveTo>
                  <a:pt x="275039" y="109"/>
                </a:moveTo>
                <a:cubicBezTo>
                  <a:pt x="283506" y="-420"/>
                  <a:pt x="148568" y="109"/>
                  <a:pt x="103589" y="22334"/>
                </a:cubicBezTo>
                <a:cubicBezTo>
                  <a:pt x="58610" y="44559"/>
                  <a:pt x="19451" y="119172"/>
                  <a:pt x="5164" y="133459"/>
                </a:cubicBezTo>
                <a:cubicBezTo>
                  <a:pt x="-9123" y="147746"/>
                  <a:pt x="9926" y="126051"/>
                  <a:pt x="17864" y="108059"/>
                </a:cubicBezTo>
                <a:cubicBezTo>
                  <a:pt x="25801" y="90067"/>
                  <a:pt x="12572" y="41384"/>
                  <a:pt x="52789" y="25509"/>
                </a:cubicBezTo>
                <a:cubicBezTo>
                  <a:pt x="93006" y="9634"/>
                  <a:pt x="266572" y="638"/>
                  <a:pt x="27503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5EEF2930-7EAD-D9B5-9AB6-99CFCBDCDD6E}"/>
              </a:ext>
            </a:extLst>
          </p:cNvPr>
          <p:cNvSpPr/>
          <p:nvPr/>
        </p:nvSpPr>
        <p:spPr>
          <a:xfrm>
            <a:off x="1647825" y="5172075"/>
            <a:ext cx="683536" cy="9525"/>
          </a:xfrm>
          <a:custGeom>
            <a:avLst/>
            <a:gdLst>
              <a:gd name="connsiteX0" fmla="*/ 0 w 683536"/>
              <a:gd name="connsiteY0" fmla="*/ 3175 h 9525"/>
              <a:gd name="connsiteX1" fmla="*/ 669925 w 683536"/>
              <a:gd name="connsiteY1" fmla="*/ 0 h 9525"/>
              <a:gd name="connsiteX2" fmla="*/ 466725 w 683536"/>
              <a:gd name="connsiteY2" fmla="*/ 9525 h 9525"/>
              <a:gd name="connsiteX3" fmla="*/ 0 w 683536"/>
              <a:gd name="connsiteY3" fmla="*/ 317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36" h="9525">
                <a:moveTo>
                  <a:pt x="0" y="3175"/>
                </a:moveTo>
                <a:lnTo>
                  <a:pt x="669925" y="0"/>
                </a:lnTo>
                <a:cubicBezTo>
                  <a:pt x="747712" y="1058"/>
                  <a:pt x="466725" y="9525"/>
                  <a:pt x="466725" y="9525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405BB46-D814-FBDA-BC7F-6251206BA3BC}"/>
              </a:ext>
            </a:extLst>
          </p:cNvPr>
          <p:cNvSpPr/>
          <p:nvPr/>
        </p:nvSpPr>
        <p:spPr>
          <a:xfrm>
            <a:off x="1488496" y="5432140"/>
            <a:ext cx="1123645" cy="135362"/>
          </a:xfrm>
          <a:custGeom>
            <a:avLst/>
            <a:gdLst>
              <a:gd name="connsiteX0" fmla="*/ 10104 w 1123645"/>
              <a:gd name="connsiteY0" fmla="*/ 73310 h 135362"/>
              <a:gd name="connsiteX1" fmla="*/ 1102304 w 1123645"/>
              <a:gd name="connsiteY1" fmla="*/ 133635 h 135362"/>
              <a:gd name="connsiteX2" fmla="*/ 695904 w 1123645"/>
              <a:gd name="connsiteY2" fmla="*/ 108235 h 135362"/>
              <a:gd name="connsiteX3" fmla="*/ 229179 w 1123645"/>
              <a:gd name="connsiteY3" fmla="*/ 285 h 135362"/>
              <a:gd name="connsiteX4" fmla="*/ 540329 w 1123645"/>
              <a:gd name="connsiteY4" fmla="*/ 76485 h 135362"/>
              <a:gd name="connsiteX5" fmla="*/ 10104 w 1123645"/>
              <a:gd name="connsiteY5" fmla="*/ 73310 h 1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645" h="135362">
                <a:moveTo>
                  <a:pt x="10104" y="73310"/>
                </a:moveTo>
                <a:cubicBezTo>
                  <a:pt x="103766" y="82835"/>
                  <a:pt x="988004" y="127814"/>
                  <a:pt x="1102304" y="133635"/>
                </a:cubicBezTo>
                <a:cubicBezTo>
                  <a:pt x="1216604" y="139456"/>
                  <a:pt x="841425" y="130460"/>
                  <a:pt x="695904" y="108235"/>
                </a:cubicBezTo>
                <a:cubicBezTo>
                  <a:pt x="550383" y="86010"/>
                  <a:pt x="255108" y="5577"/>
                  <a:pt x="229179" y="285"/>
                </a:cubicBezTo>
                <a:cubicBezTo>
                  <a:pt x="203250" y="-5007"/>
                  <a:pt x="576841" y="64843"/>
                  <a:pt x="540329" y="76485"/>
                </a:cubicBezTo>
                <a:cubicBezTo>
                  <a:pt x="503817" y="88127"/>
                  <a:pt x="-83558" y="63785"/>
                  <a:pt x="10104" y="7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1923C7B-2ACF-7D9A-B77A-71D7D518EF6C}"/>
              </a:ext>
            </a:extLst>
          </p:cNvPr>
          <p:cNvSpPr/>
          <p:nvPr/>
        </p:nvSpPr>
        <p:spPr>
          <a:xfrm>
            <a:off x="1311275" y="5530850"/>
            <a:ext cx="1696480" cy="349606"/>
          </a:xfrm>
          <a:custGeom>
            <a:avLst/>
            <a:gdLst>
              <a:gd name="connsiteX0" fmla="*/ 0 w 1696480"/>
              <a:gd name="connsiteY0" fmla="*/ 0 h 349606"/>
              <a:gd name="connsiteX1" fmla="*/ 1016000 w 1696480"/>
              <a:gd name="connsiteY1" fmla="*/ 257175 h 349606"/>
              <a:gd name="connsiteX2" fmla="*/ 955675 w 1696480"/>
              <a:gd name="connsiteY2" fmla="*/ 219075 h 349606"/>
              <a:gd name="connsiteX3" fmla="*/ 1504950 w 1696480"/>
              <a:gd name="connsiteY3" fmla="*/ 327025 h 349606"/>
              <a:gd name="connsiteX4" fmla="*/ 1368425 w 1696480"/>
              <a:gd name="connsiteY4" fmla="*/ 330200 h 349606"/>
              <a:gd name="connsiteX5" fmla="*/ 1692275 w 1696480"/>
              <a:gd name="connsiteY5" fmla="*/ 346075 h 349606"/>
              <a:gd name="connsiteX6" fmla="*/ 1095375 w 1696480"/>
              <a:gd name="connsiteY6" fmla="*/ 254000 h 349606"/>
              <a:gd name="connsiteX7" fmla="*/ 879475 w 1696480"/>
              <a:gd name="connsiteY7" fmla="*/ 203200 h 349606"/>
              <a:gd name="connsiteX8" fmla="*/ 0 w 1696480"/>
              <a:gd name="connsiteY8" fmla="*/ 0 h 34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480" h="349606">
                <a:moveTo>
                  <a:pt x="0" y="0"/>
                </a:moveTo>
                <a:lnTo>
                  <a:pt x="1016000" y="257175"/>
                </a:lnTo>
                <a:cubicBezTo>
                  <a:pt x="1175279" y="293687"/>
                  <a:pt x="874183" y="207433"/>
                  <a:pt x="955675" y="219075"/>
                </a:cubicBezTo>
                <a:cubicBezTo>
                  <a:pt x="1037167" y="230717"/>
                  <a:pt x="1436158" y="308504"/>
                  <a:pt x="1504950" y="327025"/>
                </a:cubicBezTo>
                <a:cubicBezTo>
                  <a:pt x="1573742" y="345546"/>
                  <a:pt x="1337204" y="327025"/>
                  <a:pt x="1368425" y="330200"/>
                </a:cubicBezTo>
                <a:cubicBezTo>
                  <a:pt x="1399646" y="333375"/>
                  <a:pt x="1737783" y="358775"/>
                  <a:pt x="1692275" y="346075"/>
                </a:cubicBezTo>
                <a:cubicBezTo>
                  <a:pt x="1646767" y="333375"/>
                  <a:pt x="1230842" y="277812"/>
                  <a:pt x="1095375" y="254000"/>
                </a:cubicBezTo>
                <a:cubicBezTo>
                  <a:pt x="959908" y="230188"/>
                  <a:pt x="879475" y="203200"/>
                  <a:pt x="87947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19DD074-6C3D-9454-FF6D-64C6C634F819}"/>
              </a:ext>
            </a:extLst>
          </p:cNvPr>
          <p:cNvSpPr/>
          <p:nvPr/>
        </p:nvSpPr>
        <p:spPr>
          <a:xfrm>
            <a:off x="1557504" y="5196652"/>
            <a:ext cx="1014246" cy="134173"/>
          </a:xfrm>
          <a:custGeom>
            <a:avLst/>
            <a:gdLst>
              <a:gd name="connsiteX0" fmla="*/ 10946 w 1014246"/>
              <a:gd name="connsiteY0" fmla="*/ 823 h 134173"/>
              <a:gd name="connsiteX1" fmla="*/ 83971 w 1014246"/>
              <a:gd name="connsiteY1" fmla="*/ 13523 h 134173"/>
              <a:gd name="connsiteX2" fmla="*/ 1014246 w 1014246"/>
              <a:gd name="connsiteY2" fmla="*/ 134173 h 134173"/>
              <a:gd name="connsiteX3" fmla="*/ 690396 w 1014246"/>
              <a:gd name="connsiteY3" fmla="*/ 92898 h 134173"/>
              <a:gd name="connsiteX4" fmla="*/ 10946 w 1014246"/>
              <a:gd name="connsiteY4" fmla="*/ 823 h 1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46" h="134173">
                <a:moveTo>
                  <a:pt x="10946" y="823"/>
                </a:moveTo>
                <a:cubicBezTo>
                  <a:pt x="-36150" y="-3940"/>
                  <a:pt x="83971" y="13523"/>
                  <a:pt x="83971" y="13523"/>
                </a:cubicBezTo>
                <a:lnTo>
                  <a:pt x="1014246" y="134173"/>
                </a:lnTo>
                <a:lnTo>
                  <a:pt x="690396" y="92898"/>
                </a:lnTo>
                <a:lnTo>
                  <a:pt x="10946" y="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F1D421B-FC67-260B-22D9-31458DD881CF}"/>
              </a:ext>
            </a:extLst>
          </p:cNvPr>
          <p:cNvSpPr/>
          <p:nvPr/>
        </p:nvSpPr>
        <p:spPr>
          <a:xfrm>
            <a:off x="2165015" y="5238077"/>
            <a:ext cx="1088344" cy="109817"/>
          </a:xfrm>
          <a:custGeom>
            <a:avLst/>
            <a:gdLst>
              <a:gd name="connsiteX0" fmla="*/ 335 w 1088344"/>
              <a:gd name="connsiteY0" fmla="*/ 673 h 109817"/>
              <a:gd name="connsiteX1" fmla="*/ 844885 w 1088344"/>
              <a:gd name="connsiteY1" fmla="*/ 80048 h 109817"/>
              <a:gd name="connsiteX2" fmla="*/ 1086185 w 1088344"/>
              <a:gd name="connsiteY2" fmla="*/ 108623 h 109817"/>
              <a:gd name="connsiteX3" fmla="*/ 746460 w 1088344"/>
              <a:gd name="connsiteY3" fmla="*/ 45123 h 109817"/>
              <a:gd name="connsiteX4" fmla="*/ 335 w 1088344"/>
              <a:gd name="connsiteY4" fmla="*/ 673 h 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44" h="109817">
                <a:moveTo>
                  <a:pt x="335" y="673"/>
                </a:moveTo>
                <a:cubicBezTo>
                  <a:pt x="16739" y="6494"/>
                  <a:pt x="663910" y="62056"/>
                  <a:pt x="844885" y="80048"/>
                </a:cubicBezTo>
                <a:cubicBezTo>
                  <a:pt x="1025860" y="98040"/>
                  <a:pt x="1102589" y="114444"/>
                  <a:pt x="1086185" y="108623"/>
                </a:cubicBezTo>
                <a:cubicBezTo>
                  <a:pt x="1069781" y="102802"/>
                  <a:pt x="919497" y="62056"/>
                  <a:pt x="746460" y="45123"/>
                </a:cubicBezTo>
                <a:cubicBezTo>
                  <a:pt x="573423" y="28190"/>
                  <a:pt x="-16069" y="-5148"/>
                  <a:pt x="335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CFAF2EB8-B80E-8AAD-2DF3-2DB90EC08370}"/>
              </a:ext>
            </a:extLst>
          </p:cNvPr>
          <p:cNvSpPr/>
          <p:nvPr/>
        </p:nvSpPr>
        <p:spPr>
          <a:xfrm>
            <a:off x="2294964" y="5426547"/>
            <a:ext cx="670202" cy="317491"/>
          </a:xfrm>
          <a:custGeom>
            <a:avLst/>
            <a:gdLst>
              <a:gd name="connsiteX0" fmla="*/ 627530 w 670202"/>
              <a:gd name="connsiteY0" fmla="*/ 6065 h 317491"/>
              <a:gd name="connsiteX1" fmla="*/ 543860 w 670202"/>
              <a:gd name="connsiteY1" fmla="*/ 203288 h 317491"/>
              <a:gd name="connsiteX2" fmla="*/ 669365 w 670202"/>
              <a:gd name="connsiteY2" fmla="*/ 316841 h 317491"/>
              <a:gd name="connsiteX3" fmla="*/ 561789 w 670202"/>
              <a:gd name="connsiteY3" fmla="*/ 245124 h 317491"/>
              <a:gd name="connsiteX4" fmla="*/ 1 w 670202"/>
              <a:gd name="connsiteY4" fmla="*/ 149500 h 317491"/>
              <a:gd name="connsiteX5" fmla="*/ 567765 w 670202"/>
              <a:gd name="connsiteY5" fmla="*/ 233171 h 317491"/>
              <a:gd name="connsiteX6" fmla="*/ 430307 w 670202"/>
              <a:gd name="connsiteY6" fmla="*/ 125594 h 317491"/>
              <a:gd name="connsiteX7" fmla="*/ 454212 w 670202"/>
              <a:gd name="connsiteY7" fmla="*/ 77782 h 317491"/>
              <a:gd name="connsiteX8" fmla="*/ 484095 w 670202"/>
              <a:gd name="connsiteY8" fmla="*/ 167429 h 317491"/>
              <a:gd name="connsiteX9" fmla="*/ 591671 w 670202"/>
              <a:gd name="connsiteY9" fmla="*/ 59853 h 317491"/>
              <a:gd name="connsiteX10" fmla="*/ 627530 w 670202"/>
              <a:gd name="connsiteY10" fmla="*/ 6065 h 31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0202" h="317491">
                <a:moveTo>
                  <a:pt x="627530" y="6065"/>
                </a:moveTo>
                <a:cubicBezTo>
                  <a:pt x="619562" y="29971"/>
                  <a:pt x="536888" y="151492"/>
                  <a:pt x="543860" y="203288"/>
                </a:cubicBezTo>
                <a:cubicBezTo>
                  <a:pt x="550832" y="255084"/>
                  <a:pt x="666377" y="309868"/>
                  <a:pt x="669365" y="316841"/>
                </a:cubicBezTo>
                <a:cubicBezTo>
                  <a:pt x="672353" y="323814"/>
                  <a:pt x="673350" y="273014"/>
                  <a:pt x="561789" y="245124"/>
                </a:cubicBezTo>
                <a:cubicBezTo>
                  <a:pt x="450228" y="217234"/>
                  <a:pt x="-995" y="151492"/>
                  <a:pt x="1" y="149500"/>
                </a:cubicBezTo>
                <a:cubicBezTo>
                  <a:pt x="997" y="147508"/>
                  <a:pt x="496047" y="237155"/>
                  <a:pt x="567765" y="233171"/>
                </a:cubicBezTo>
                <a:cubicBezTo>
                  <a:pt x="639483" y="229187"/>
                  <a:pt x="449232" y="151492"/>
                  <a:pt x="430307" y="125594"/>
                </a:cubicBezTo>
                <a:cubicBezTo>
                  <a:pt x="411381" y="99696"/>
                  <a:pt x="445247" y="70810"/>
                  <a:pt x="454212" y="77782"/>
                </a:cubicBezTo>
                <a:cubicBezTo>
                  <a:pt x="463177" y="84754"/>
                  <a:pt x="461185" y="170417"/>
                  <a:pt x="484095" y="167429"/>
                </a:cubicBezTo>
                <a:cubicBezTo>
                  <a:pt x="507005" y="164441"/>
                  <a:pt x="567765" y="84755"/>
                  <a:pt x="591671" y="59853"/>
                </a:cubicBezTo>
                <a:cubicBezTo>
                  <a:pt x="615577" y="34951"/>
                  <a:pt x="635498" y="-17841"/>
                  <a:pt x="627530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A65A872-DFD0-E645-7D4D-097B2C68D237}"/>
              </a:ext>
            </a:extLst>
          </p:cNvPr>
          <p:cNvSpPr/>
          <p:nvPr/>
        </p:nvSpPr>
        <p:spPr>
          <a:xfrm>
            <a:off x="2635624" y="5432150"/>
            <a:ext cx="526139" cy="366573"/>
          </a:xfrm>
          <a:custGeom>
            <a:avLst/>
            <a:gdLst>
              <a:gd name="connsiteX0" fmla="*/ 436282 w 526139"/>
              <a:gd name="connsiteY0" fmla="*/ 462 h 366573"/>
              <a:gd name="connsiteX1" fmla="*/ 436282 w 526139"/>
              <a:gd name="connsiteY1" fmla="*/ 137921 h 366573"/>
              <a:gd name="connsiteX2" fmla="*/ 525929 w 526139"/>
              <a:gd name="connsiteY2" fmla="*/ 365026 h 366573"/>
              <a:gd name="connsiteX3" fmla="*/ 460188 w 526139"/>
              <a:gd name="connsiteY3" fmla="*/ 233544 h 366573"/>
              <a:gd name="connsiteX4" fmla="*/ 430305 w 526139"/>
              <a:gd name="connsiteY4" fmla="*/ 149874 h 366573"/>
              <a:gd name="connsiteX5" fmla="*/ 0 w 526139"/>
              <a:gd name="connsiteY5" fmla="*/ 66203 h 366573"/>
              <a:gd name="connsiteX6" fmla="*/ 430305 w 526139"/>
              <a:gd name="connsiteY6" fmla="*/ 137921 h 366573"/>
              <a:gd name="connsiteX7" fmla="*/ 370541 w 526139"/>
              <a:gd name="connsiteY7" fmla="*/ 96085 h 366573"/>
              <a:gd name="connsiteX8" fmla="*/ 436282 w 526139"/>
              <a:gd name="connsiteY8" fmla="*/ 462 h 36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139" h="366573">
                <a:moveTo>
                  <a:pt x="436282" y="462"/>
                </a:moveTo>
                <a:cubicBezTo>
                  <a:pt x="447239" y="7435"/>
                  <a:pt x="421341" y="77160"/>
                  <a:pt x="436282" y="137921"/>
                </a:cubicBezTo>
                <a:cubicBezTo>
                  <a:pt x="451223" y="198682"/>
                  <a:pt x="521945" y="349089"/>
                  <a:pt x="525929" y="365026"/>
                </a:cubicBezTo>
                <a:cubicBezTo>
                  <a:pt x="529913" y="380963"/>
                  <a:pt x="476125" y="269403"/>
                  <a:pt x="460188" y="233544"/>
                </a:cubicBezTo>
                <a:cubicBezTo>
                  <a:pt x="444251" y="197685"/>
                  <a:pt x="507003" y="177764"/>
                  <a:pt x="430305" y="149874"/>
                </a:cubicBezTo>
                <a:cubicBezTo>
                  <a:pt x="353607" y="121984"/>
                  <a:pt x="0" y="68195"/>
                  <a:pt x="0" y="66203"/>
                </a:cubicBezTo>
                <a:cubicBezTo>
                  <a:pt x="0" y="64211"/>
                  <a:pt x="368548" y="132941"/>
                  <a:pt x="430305" y="137921"/>
                </a:cubicBezTo>
                <a:cubicBezTo>
                  <a:pt x="492062" y="142901"/>
                  <a:pt x="364564" y="124971"/>
                  <a:pt x="370541" y="96085"/>
                </a:cubicBezTo>
                <a:cubicBezTo>
                  <a:pt x="376517" y="67199"/>
                  <a:pt x="425325" y="-6511"/>
                  <a:pt x="436282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54DC1AA-9794-BE44-A31E-0D94F4396140}"/>
              </a:ext>
            </a:extLst>
          </p:cNvPr>
          <p:cNvSpPr/>
          <p:nvPr/>
        </p:nvSpPr>
        <p:spPr>
          <a:xfrm>
            <a:off x="1080783" y="4965051"/>
            <a:ext cx="241827" cy="621620"/>
          </a:xfrm>
          <a:custGeom>
            <a:avLst/>
            <a:gdLst>
              <a:gd name="connsiteX0" fmla="*/ 90605 w 241827"/>
              <a:gd name="connsiteY0" fmla="*/ 49208 h 621620"/>
              <a:gd name="connsiteX1" fmla="*/ 114511 w 241827"/>
              <a:gd name="connsiteY1" fmla="*/ 383890 h 621620"/>
              <a:gd name="connsiteX2" fmla="*/ 240017 w 241827"/>
              <a:gd name="connsiteY2" fmla="*/ 616973 h 621620"/>
              <a:gd name="connsiteX3" fmla="*/ 192205 w 241827"/>
              <a:gd name="connsiteY3" fmla="*/ 545255 h 621620"/>
              <a:gd name="connsiteX4" fmla="*/ 6935 w 241827"/>
              <a:gd name="connsiteY4" fmla="*/ 264361 h 621620"/>
              <a:gd name="connsiteX5" fmla="*/ 48770 w 241827"/>
              <a:gd name="connsiteY5" fmla="*/ 318149 h 621620"/>
              <a:gd name="connsiteX6" fmla="*/ 138417 w 241827"/>
              <a:gd name="connsiteY6" fmla="*/ 25302 h 621620"/>
              <a:gd name="connsiteX7" fmla="*/ 90605 w 241827"/>
              <a:gd name="connsiteY7" fmla="*/ 49208 h 6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7" h="621620">
                <a:moveTo>
                  <a:pt x="90605" y="49208"/>
                </a:moveTo>
                <a:cubicBezTo>
                  <a:pt x="86621" y="108973"/>
                  <a:pt x="89609" y="289263"/>
                  <a:pt x="114511" y="383890"/>
                </a:cubicBezTo>
                <a:cubicBezTo>
                  <a:pt x="139413" y="478517"/>
                  <a:pt x="227068" y="590079"/>
                  <a:pt x="240017" y="616973"/>
                </a:cubicBezTo>
                <a:cubicBezTo>
                  <a:pt x="252966" y="643867"/>
                  <a:pt x="192205" y="545255"/>
                  <a:pt x="192205" y="545255"/>
                </a:cubicBezTo>
                <a:lnTo>
                  <a:pt x="6935" y="264361"/>
                </a:lnTo>
                <a:cubicBezTo>
                  <a:pt x="-16971" y="226510"/>
                  <a:pt x="26856" y="357992"/>
                  <a:pt x="48770" y="318149"/>
                </a:cubicBezTo>
                <a:cubicBezTo>
                  <a:pt x="70684" y="278306"/>
                  <a:pt x="127460" y="63153"/>
                  <a:pt x="138417" y="25302"/>
                </a:cubicBezTo>
                <a:cubicBezTo>
                  <a:pt x="149374" y="-12549"/>
                  <a:pt x="94589" y="-10557"/>
                  <a:pt x="90605" y="49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ADDEB99-5BAF-D782-9BBE-9D64BEE67696}"/>
              </a:ext>
            </a:extLst>
          </p:cNvPr>
          <p:cNvSpPr/>
          <p:nvPr/>
        </p:nvSpPr>
        <p:spPr>
          <a:xfrm>
            <a:off x="3143443" y="5444320"/>
            <a:ext cx="138483" cy="356692"/>
          </a:xfrm>
          <a:custGeom>
            <a:avLst/>
            <a:gdLst>
              <a:gd name="connsiteX0" fmla="*/ 65922 w 138483"/>
              <a:gd name="connsiteY0" fmla="*/ 245 h 356692"/>
              <a:gd name="connsiteX1" fmla="*/ 42016 w 138483"/>
              <a:gd name="connsiteY1" fmla="*/ 179539 h 356692"/>
              <a:gd name="connsiteX2" fmla="*/ 137639 w 138483"/>
              <a:gd name="connsiteY2" fmla="*/ 352856 h 356692"/>
              <a:gd name="connsiteX3" fmla="*/ 83851 w 138483"/>
              <a:gd name="connsiteY3" fmla="*/ 287115 h 356692"/>
              <a:gd name="connsiteX4" fmla="*/ 181 w 138483"/>
              <a:gd name="connsiteY4" fmla="*/ 143680 h 356692"/>
              <a:gd name="connsiteX5" fmla="*/ 65922 w 138483"/>
              <a:gd name="connsiteY5" fmla="*/ 245 h 3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83" h="356692">
                <a:moveTo>
                  <a:pt x="65922" y="245"/>
                </a:moveTo>
                <a:cubicBezTo>
                  <a:pt x="72894" y="6221"/>
                  <a:pt x="30063" y="120771"/>
                  <a:pt x="42016" y="179539"/>
                </a:cubicBezTo>
                <a:cubicBezTo>
                  <a:pt x="53969" y="238307"/>
                  <a:pt x="130667" y="334927"/>
                  <a:pt x="137639" y="352856"/>
                </a:cubicBezTo>
                <a:cubicBezTo>
                  <a:pt x="144612" y="370785"/>
                  <a:pt x="106761" y="321978"/>
                  <a:pt x="83851" y="287115"/>
                </a:cubicBezTo>
                <a:cubicBezTo>
                  <a:pt x="60941" y="252252"/>
                  <a:pt x="4165" y="188504"/>
                  <a:pt x="181" y="143680"/>
                </a:cubicBezTo>
                <a:cubicBezTo>
                  <a:pt x="-3803" y="98856"/>
                  <a:pt x="58950" y="-5731"/>
                  <a:pt x="6592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543B1C2-1800-FFC7-4F4D-BBBE4447CB7F}"/>
              </a:ext>
            </a:extLst>
          </p:cNvPr>
          <p:cNvSpPr/>
          <p:nvPr/>
        </p:nvSpPr>
        <p:spPr>
          <a:xfrm>
            <a:off x="1709271" y="5576047"/>
            <a:ext cx="1054251" cy="47834"/>
          </a:xfrm>
          <a:custGeom>
            <a:avLst/>
            <a:gdLst>
              <a:gd name="connsiteX0" fmla="*/ 0 w 1054251"/>
              <a:gd name="connsiteY0" fmla="*/ 0 h 47834"/>
              <a:gd name="connsiteX1" fmla="*/ 1021976 w 1054251"/>
              <a:gd name="connsiteY1" fmla="*/ 41835 h 47834"/>
              <a:gd name="connsiteX2" fmla="*/ 729129 w 1054251"/>
              <a:gd name="connsiteY2" fmla="*/ 41835 h 47834"/>
              <a:gd name="connsiteX3" fmla="*/ 0 w 1054251"/>
              <a:gd name="connsiteY3" fmla="*/ 0 h 4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51" h="47834">
                <a:moveTo>
                  <a:pt x="0" y="0"/>
                </a:moveTo>
                <a:cubicBezTo>
                  <a:pt x="48808" y="0"/>
                  <a:pt x="900455" y="34863"/>
                  <a:pt x="1021976" y="41835"/>
                </a:cubicBezTo>
                <a:cubicBezTo>
                  <a:pt x="1143498" y="48808"/>
                  <a:pt x="894478" y="50800"/>
                  <a:pt x="729129" y="418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367EE16-C6C3-50A7-CE4E-0961215BE1F9}"/>
              </a:ext>
            </a:extLst>
          </p:cNvPr>
          <p:cNvSpPr/>
          <p:nvPr/>
        </p:nvSpPr>
        <p:spPr>
          <a:xfrm>
            <a:off x="3148232" y="5838981"/>
            <a:ext cx="442515" cy="420741"/>
          </a:xfrm>
          <a:custGeom>
            <a:avLst/>
            <a:gdLst>
              <a:gd name="connsiteX0" fmla="*/ 216521 w 442515"/>
              <a:gd name="connsiteY0" fmla="*/ 31 h 420741"/>
              <a:gd name="connsiteX1" fmla="*/ 312144 w 442515"/>
              <a:gd name="connsiteY1" fmla="*/ 227137 h 420741"/>
              <a:gd name="connsiteX2" fmla="*/ 425697 w 442515"/>
              <a:gd name="connsiteY2" fmla="*/ 412407 h 420741"/>
              <a:gd name="connsiteX3" fmla="*/ 395815 w 442515"/>
              <a:gd name="connsiteY3" fmla="*/ 352643 h 420741"/>
              <a:gd name="connsiteX4" fmla="*/ 1368 w 442515"/>
              <a:gd name="connsiteY4" fmla="*/ 35890 h 420741"/>
              <a:gd name="connsiteX5" fmla="*/ 264333 w 442515"/>
              <a:gd name="connsiteY5" fmla="*/ 209207 h 420741"/>
              <a:gd name="connsiteX6" fmla="*/ 216521 w 442515"/>
              <a:gd name="connsiteY6" fmla="*/ 31 h 42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15" h="420741">
                <a:moveTo>
                  <a:pt x="216521" y="31"/>
                </a:moveTo>
                <a:cubicBezTo>
                  <a:pt x="224489" y="3019"/>
                  <a:pt x="277281" y="158408"/>
                  <a:pt x="312144" y="227137"/>
                </a:cubicBezTo>
                <a:cubicBezTo>
                  <a:pt x="347007" y="295866"/>
                  <a:pt x="411752" y="391489"/>
                  <a:pt x="425697" y="412407"/>
                </a:cubicBezTo>
                <a:cubicBezTo>
                  <a:pt x="439642" y="433325"/>
                  <a:pt x="466536" y="415396"/>
                  <a:pt x="395815" y="352643"/>
                </a:cubicBezTo>
                <a:cubicBezTo>
                  <a:pt x="325094" y="289890"/>
                  <a:pt x="23282" y="59796"/>
                  <a:pt x="1368" y="35890"/>
                </a:cubicBezTo>
                <a:cubicBezTo>
                  <a:pt x="-20546" y="11984"/>
                  <a:pt x="227478" y="208211"/>
                  <a:pt x="264333" y="209207"/>
                </a:cubicBezTo>
                <a:cubicBezTo>
                  <a:pt x="301188" y="210203"/>
                  <a:pt x="208553" y="-2957"/>
                  <a:pt x="21652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7EB780D-439F-4204-B35D-611738BC2077}"/>
              </a:ext>
            </a:extLst>
          </p:cNvPr>
          <p:cNvSpPr/>
          <p:nvPr/>
        </p:nvSpPr>
        <p:spPr>
          <a:xfrm>
            <a:off x="782221" y="3504421"/>
            <a:ext cx="555858" cy="1203668"/>
          </a:xfrm>
          <a:custGeom>
            <a:avLst/>
            <a:gdLst>
              <a:gd name="connsiteX0" fmla="*/ 10539 w 555858"/>
              <a:gd name="connsiteY0" fmla="*/ 18955 h 1203668"/>
              <a:gd name="connsiteX1" fmla="*/ 446766 w 555858"/>
              <a:gd name="connsiteY1" fmla="*/ 979495 h 1203668"/>
              <a:gd name="connsiteX2" fmla="*/ 442572 w 555858"/>
              <a:gd name="connsiteY2" fmla="*/ 920772 h 1203668"/>
              <a:gd name="connsiteX3" fmla="*/ 555823 w 555858"/>
              <a:gd name="connsiteY3" fmla="*/ 1201803 h 1203668"/>
              <a:gd name="connsiteX4" fmla="*/ 450961 w 555858"/>
              <a:gd name="connsiteY4" fmla="*/ 1008856 h 1203668"/>
              <a:gd name="connsiteX5" fmla="*/ 161540 w 555858"/>
              <a:gd name="connsiteY5" fmla="*/ 392265 h 1203668"/>
              <a:gd name="connsiteX6" fmla="*/ 10539 w 555858"/>
              <a:gd name="connsiteY6" fmla="*/ 18955 h 12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858" h="1203668">
                <a:moveTo>
                  <a:pt x="10539" y="18955"/>
                </a:moveTo>
                <a:cubicBezTo>
                  <a:pt x="58077" y="116827"/>
                  <a:pt x="374761" y="829192"/>
                  <a:pt x="446766" y="979495"/>
                </a:cubicBezTo>
                <a:cubicBezTo>
                  <a:pt x="518772" y="1129798"/>
                  <a:pt x="424396" y="883721"/>
                  <a:pt x="442572" y="920772"/>
                </a:cubicBezTo>
                <a:cubicBezTo>
                  <a:pt x="460748" y="957823"/>
                  <a:pt x="554425" y="1187122"/>
                  <a:pt x="555823" y="1201803"/>
                </a:cubicBezTo>
                <a:cubicBezTo>
                  <a:pt x="557221" y="1216484"/>
                  <a:pt x="516675" y="1143779"/>
                  <a:pt x="450961" y="1008856"/>
                </a:cubicBezTo>
                <a:cubicBezTo>
                  <a:pt x="385247" y="873933"/>
                  <a:pt x="235643" y="558647"/>
                  <a:pt x="161540" y="392265"/>
                </a:cubicBezTo>
                <a:cubicBezTo>
                  <a:pt x="87437" y="225883"/>
                  <a:pt x="-36999" y="-78917"/>
                  <a:pt x="10539" y="18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5000646-45F1-884A-973E-BCAE0DC848E2}"/>
              </a:ext>
            </a:extLst>
          </p:cNvPr>
          <p:cNvSpPr/>
          <p:nvPr/>
        </p:nvSpPr>
        <p:spPr>
          <a:xfrm>
            <a:off x="1319093" y="4534782"/>
            <a:ext cx="209948" cy="431694"/>
          </a:xfrm>
          <a:custGeom>
            <a:avLst/>
            <a:gdLst>
              <a:gd name="connsiteX0" fmla="*/ 1707 w 209948"/>
              <a:gd name="connsiteY0" fmla="*/ 5468 h 431694"/>
              <a:gd name="connsiteX1" fmla="*/ 201732 w 209948"/>
              <a:gd name="connsiteY1" fmla="*/ 418218 h 431694"/>
              <a:gd name="connsiteX2" fmla="*/ 163632 w 209948"/>
              <a:gd name="connsiteY2" fmla="*/ 313443 h 431694"/>
              <a:gd name="connsiteX3" fmla="*/ 90607 w 209948"/>
              <a:gd name="connsiteY3" fmla="*/ 132468 h 431694"/>
              <a:gd name="connsiteX4" fmla="*/ 103307 w 209948"/>
              <a:gd name="connsiteY4" fmla="*/ 176918 h 431694"/>
              <a:gd name="connsiteX5" fmla="*/ 1707 w 209948"/>
              <a:gd name="connsiteY5" fmla="*/ 5468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8" h="431694">
                <a:moveTo>
                  <a:pt x="1707" y="5468"/>
                </a:moveTo>
                <a:cubicBezTo>
                  <a:pt x="18111" y="45685"/>
                  <a:pt x="174745" y="366889"/>
                  <a:pt x="201732" y="418218"/>
                </a:cubicBezTo>
                <a:cubicBezTo>
                  <a:pt x="228720" y="469547"/>
                  <a:pt x="182153" y="361068"/>
                  <a:pt x="163632" y="313443"/>
                </a:cubicBezTo>
                <a:cubicBezTo>
                  <a:pt x="145111" y="265818"/>
                  <a:pt x="100661" y="155222"/>
                  <a:pt x="90607" y="132468"/>
                </a:cubicBezTo>
                <a:cubicBezTo>
                  <a:pt x="80553" y="109714"/>
                  <a:pt x="114419" y="194380"/>
                  <a:pt x="103307" y="176918"/>
                </a:cubicBezTo>
                <a:cubicBezTo>
                  <a:pt x="92195" y="159456"/>
                  <a:pt x="-14697" y="-34749"/>
                  <a:pt x="1707" y="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1C23E5E-58C4-B58D-A08E-862FCB7A5F26}"/>
              </a:ext>
            </a:extLst>
          </p:cNvPr>
          <p:cNvSpPr/>
          <p:nvPr/>
        </p:nvSpPr>
        <p:spPr>
          <a:xfrm>
            <a:off x="1432874" y="5010093"/>
            <a:ext cx="465895" cy="47740"/>
          </a:xfrm>
          <a:custGeom>
            <a:avLst/>
            <a:gdLst>
              <a:gd name="connsiteX0" fmla="*/ 2226 w 465895"/>
              <a:gd name="connsiteY0" fmla="*/ 6407 h 47740"/>
              <a:gd name="connsiteX1" fmla="*/ 119701 w 465895"/>
              <a:gd name="connsiteY1" fmla="*/ 57 h 47740"/>
              <a:gd name="connsiteX2" fmla="*/ 307026 w 465895"/>
              <a:gd name="connsiteY2" fmla="*/ 9582 h 47740"/>
              <a:gd name="connsiteX3" fmla="*/ 310201 w 465895"/>
              <a:gd name="connsiteY3" fmla="*/ 25457 h 47740"/>
              <a:gd name="connsiteX4" fmla="*/ 465776 w 465895"/>
              <a:gd name="connsiteY4" fmla="*/ 41332 h 47740"/>
              <a:gd name="connsiteX5" fmla="*/ 332426 w 465895"/>
              <a:gd name="connsiteY5" fmla="*/ 28632 h 47740"/>
              <a:gd name="connsiteX6" fmla="*/ 141926 w 465895"/>
              <a:gd name="connsiteY6" fmla="*/ 47682 h 47740"/>
              <a:gd name="connsiteX7" fmla="*/ 234001 w 465895"/>
              <a:gd name="connsiteY7" fmla="*/ 34982 h 47740"/>
              <a:gd name="connsiteX8" fmla="*/ 221301 w 465895"/>
              <a:gd name="connsiteY8" fmla="*/ 22282 h 47740"/>
              <a:gd name="connsiteX9" fmla="*/ 2226 w 465895"/>
              <a:gd name="connsiteY9" fmla="*/ 6407 h 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95" h="47740">
                <a:moveTo>
                  <a:pt x="2226" y="6407"/>
                </a:moveTo>
                <a:cubicBezTo>
                  <a:pt x="-14707" y="2703"/>
                  <a:pt x="68901" y="-472"/>
                  <a:pt x="119701" y="57"/>
                </a:cubicBezTo>
                <a:cubicBezTo>
                  <a:pt x="170501" y="586"/>
                  <a:pt x="275276" y="5349"/>
                  <a:pt x="307026" y="9582"/>
                </a:cubicBezTo>
                <a:cubicBezTo>
                  <a:pt x="338776" y="13815"/>
                  <a:pt x="283743" y="20165"/>
                  <a:pt x="310201" y="25457"/>
                </a:cubicBezTo>
                <a:cubicBezTo>
                  <a:pt x="336659" y="30749"/>
                  <a:pt x="462072" y="40803"/>
                  <a:pt x="465776" y="41332"/>
                </a:cubicBezTo>
                <a:cubicBezTo>
                  <a:pt x="469480" y="41861"/>
                  <a:pt x="386401" y="27574"/>
                  <a:pt x="332426" y="28632"/>
                </a:cubicBezTo>
                <a:cubicBezTo>
                  <a:pt x="278451" y="29690"/>
                  <a:pt x="158330" y="46624"/>
                  <a:pt x="141926" y="47682"/>
                </a:cubicBezTo>
                <a:cubicBezTo>
                  <a:pt x="125522" y="48740"/>
                  <a:pt x="234001" y="34982"/>
                  <a:pt x="234001" y="34982"/>
                </a:cubicBezTo>
                <a:cubicBezTo>
                  <a:pt x="247230" y="30749"/>
                  <a:pt x="255168" y="25457"/>
                  <a:pt x="221301" y="22282"/>
                </a:cubicBezTo>
                <a:cubicBezTo>
                  <a:pt x="187434" y="19107"/>
                  <a:pt x="19159" y="10111"/>
                  <a:pt x="2226" y="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25A20E5-A3A9-8C6B-11CF-395C34E5F401}"/>
              </a:ext>
            </a:extLst>
          </p:cNvPr>
          <p:cNvSpPr/>
          <p:nvPr/>
        </p:nvSpPr>
        <p:spPr>
          <a:xfrm>
            <a:off x="6105312" y="4108450"/>
            <a:ext cx="600291" cy="161933"/>
          </a:xfrm>
          <a:custGeom>
            <a:avLst/>
            <a:gdLst>
              <a:gd name="connsiteX0" fmla="*/ 213 w 600291"/>
              <a:gd name="connsiteY0" fmla="*/ 161925 h 161933"/>
              <a:gd name="connsiteX1" fmla="*/ 308188 w 600291"/>
              <a:gd name="connsiteY1" fmla="*/ 44450 h 161933"/>
              <a:gd name="connsiteX2" fmla="*/ 600288 w 600291"/>
              <a:gd name="connsiteY2" fmla="*/ 0 h 161933"/>
              <a:gd name="connsiteX3" fmla="*/ 314538 w 600291"/>
              <a:gd name="connsiteY3" fmla="*/ 44450 h 161933"/>
              <a:gd name="connsiteX4" fmla="*/ 355813 w 600291"/>
              <a:gd name="connsiteY4" fmla="*/ 50800 h 161933"/>
              <a:gd name="connsiteX5" fmla="*/ 213 w 600291"/>
              <a:gd name="connsiteY5" fmla="*/ 161925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291" h="161933">
                <a:moveTo>
                  <a:pt x="213" y="161925"/>
                </a:moveTo>
                <a:cubicBezTo>
                  <a:pt x="-7724" y="160867"/>
                  <a:pt x="208176" y="71437"/>
                  <a:pt x="308188" y="44450"/>
                </a:cubicBezTo>
                <a:cubicBezTo>
                  <a:pt x="408200" y="17463"/>
                  <a:pt x="599230" y="0"/>
                  <a:pt x="600288" y="0"/>
                </a:cubicBezTo>
                <a:cubicBezTo>
                  <a:pt x="601346" y="0"/>
                  <a:pt x="355284" y="35983"/>
                  <a:pt x="314538" y="44450"/>
                </a:cubicBezTo>
                <a:cubicBezTo>
                  <a:pt x="273792" y="52917"/>
                  <a:pt x="404496" y="33338"/>
                  <a:pt x="355813" y="50800"/>
                </a:cubicBezTo>
                <a:cubicBezTo>
                  <a:pt x="307130" y="68262"/>
                  <a:pt x="8150" y="162983"/>
                  <a:pt x="213" y="1619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102E5FA-6D8A-C822-E2D7-6A4FA8AEFDFF}"/>
              </a:ext>
            </a:extLst>
          </p:cNvPr>
          <p:cNvSpPr/>
          <p:nvPr/>
        </p:nvSpPr>
        <p:spPr>
          <a:xfrm>
            <a:off x="6679485" y="4108281"/>
            <a:ext cx="207091" cy="251843"/>
          </a:xfrm>
          <a:custGeom>
            <a:avLst/>
            <a:gdLst>
              <a:gd name="connsiteX0" fmla="*/ 207090 w 207091"/>
              <a:gd name="connsiteY0" fmla="*/ 169 h 251843"/>
              <a:gd name="connsiteX1" fmla="*/ 35640 w 207091"/>
              <a:gd name="connsiteY1" fmla="*/ 130344 h 251843"/>
              <a:gd name="connsiteX2" fmla="*/ 715 w 207091"/>
              <a:gd name="connsiteY2" fmla="*/ 250994 h 251843"/>
              <a:gd name="connsiteX3" fmla="*/ 13415 w 207091"/>
              <a:gd name="connsiteY3" fmla="*/ 174794 h 251843"/>
              <a:gd name="connsiteX4" fmla="*/ 29290 w 207091"/>
              <a:gd name="connsiteY4" fmla="*/ 3344 h 251843"/>
              <a:gd name="connsiteX5" fmla="*/ 29290 w 207091"/>
              <a:gd name="connsiteY5" fmla="*/ 101769 h 251843"/>
              <a:gd name="connsiteX6" fmla="*/ 61040 w 207091"/>
              <a:gd name="connsiteY6" fmla="*/ 70019 h 251843"/>
              <a:gd name="connsiteX7" fmla="*/ 32465 w 207091"/>
              <a:gd name="connsiteY7" fmla="*/ 101769 h 251843"/>
              <a:gd name="connsiteX8" fmla="*/ 207090 w 207091"/>
              <a:gd name="connsiteY8" fmla="*/ 169 h 2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91" h="251843">
                <a:moveTo>
                  <a:pt x="207090" y="169"/>
                </a:moveTo>
                <a:cubicBezTo>
                  <a:pt x="207619" y="4932"/>
                  <a:pt x="70036" y="88540"/>
                  <a:pt x="35640" y="130344"/>
                </a:cubicBezTo>
                <a:cubicBezTo>
                  <a:pt x="1244" y="172148"/>
                  <a:pt x="4419" y="243586"/>
                  <a:pt x="715" y="250994"/>
                </a:cubicBezTo>
                <a:cubicBezTo>
                  <a:pt x="-2989" y="258402"/>
                  <a:pt x="8653" y="216069"/>
                  <a:pt x="13415" y="174794"/>
                </a:cubicBezTo>
                <a:cubicBezTo>
                  <a:pt x="18177" y="133519"/>
                  <a:pt x="26644" y="15515"/>
                  <a:pt x="29290" y="3344"/>
                </a:cubicBezTo>
                <a:cubicBezTo>
                  <a:pt x="31936" y="-8827"/>
                  <a:pt x="23998" y="90657"/>
                  <a:pt x="29290" y="101769"/>
                </a:cubicBezTo>
                <a:cubicBezTo>
                  <a:pt x="34582" y="112882"/>
                  <a:pt x="60511" y="70019"/>
                  <a:pt x="61040" y="70019"/>
                </a:cubicBezTo>
                <a:cubicBezTo>
                  <a:pt x="61569" y="70019"/>
                  <a:pt x="14473" y="111294"/>
                  <a:pt x="32465" y="101769"/>
                </a:cubicBezTo>
                <a:cubicBezTo>
                  <a:pt x="50457" y="92244"/>
                  <a:pt x="206561" y="-4594"/>
                  <a:pt x="207090" y="1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8B1E7A6-4CB4-4BBE-559D-5F745FC4C2E7}"/>
              </a:ext>
            </a:extLst>
          </p:cNvPr>
          <p:cNvSpPr/>
          <p:nvPr/>
        </p:nvSpPr>
        <p:spPr>
          <a:xfrm>
            <a:off x="6548336" y="3746474"/>
            <a:ext cx="1252744" cy="366805"/>
          </a:xfrm>
          <a:custGeom>
            <a:avLst/>
            <a:gdLst>
              <a:gd name="connsiteX0" fmla="*/ 1689 w 1252744"/>
              <a:gd name="connsiteY0" fmla="*/ 358801 h 366805"/>
              <a:gd name="connsiteX1" fmla="*/ 477939 w 1252744"/>
              <a:gd name="connsiteY1" fmla="*/ 342926 h 366805"/>
              <a:gd name="connsiteX2" fmla="*/ 458889 w 1252744"/>
              <a:gd name="connsiteY2" fmla="*/ 333401 h 366805"/>
              <a:gd name="connsiteX3" fmla="*/ 741464 w 1252744"/>
              <a:gd name="connsiteY3" fmla="*/ 196876 h 366805"/>
              <a:gd name="connsiteX4" fmla="*/ 1252639 w 1252744"/>
              <a:gd name="connsiteY4" fmla="*/ 26 h 366805"/>
              <a:gd name="connsiteX5" fmla="*/ 697014 w 1252744"/>
              <a:gd name="connsiteY5" fmla="*/ 184176 h 366805"/>
              <a:gd name="connsiteX6" fmla="*/ 331889 w 1252744"/>
              <a:gd name="connsiteY6" fmla="*/ 352451 h 366805"/>
              <a:gd name="connsiteX7" fmla="*/ 1689 w 1252744"/>
              <a:gd name="connsiteY7" fmla="*/ 358801 h 36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744" h="366805">
                <a:moveTo>
                  <a:pt x="1689" y="358801"/>
                </a:moveTo>
                <a:cubicBezTo>
                  <a:pt x="26031" y="357213"/>
                  <a:pt x="401739" y="347159"/>
                  <a:pt x="477939" y="342926"/>
                </a:cubicBezTo>
                <a:cubicBezTo>
                  <a:pt x="554139" y="338693"/>
                  <a:pt x="414968" y="357743"/>
                  <a:pt x="458889" y="333401"/>
                </a:cubicBezTo>
                <a:cubicBezTo>
                  <a:pt x="502810" y="309059"/>
                  <a:pt x="609173" y="252438"/>
                  <a:pt x="741464" y="196876"/>
                </a:cubicBezTo>
                <a:cubicBezTo>
                  <a:pt x="873755" y="141314"/>
                  <a:pt x="1260047" y="2143"/>
                  <a:pt x="1252639" y="26"/>
                </a:cubicBezTo>
                <a:cubicBezTo>
                  <a:pt x="1245231" y="-2091"/>
                  <a:pt x="850472" y="125439"/>
                  <a:pt x="697014" y="184176"/>
                </a:cubicBezTo>
                <a:cubicBezTo>
                  <a:pt x="543556" y="242913"/>
                  <a:pt x="441426" y="325464"/>
                  <a:pt x="331889" y="352451"/>
                </a:cubicBezTo>
                <a:cubicBezTo>
                  <a:pt x="222352" y="379438"/>
                  <a:pt x="-22653" y="360389"/>
                  <a:pt x="1689" y="3588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0C3AAD4-B107-5CA6-E8A0-8402419F3992}"/>
              </a:ext>
            </a:extLst>
          </p:cNvPr>
          <p:cNvSpPr/>
          <p:nvPr/>
        </p:nvSpPr>
        <p:spPr>
          <a:xfrm>
            <a:off x="7827626" y="3660613"/>
            <a:ext cx="563517" cy="90919"/>
          </a:xfrm>
          <a:custGeom>
            <a:avLst/>
            <a:gdLst>
              <a:gd name="connsiteX0" fmla="*/ 1924 w 563517"/>
              <a:gd name="connsiteY0" fmla="*/ 66837 h 90919"/>
              <a:gd name="connsiteX1" fmla="*/ 313074 w 563517"/>
              <a:gd name="connsiteY1" fmla="*/ 44612 h 90919"/>
              <a:gd name="connsiteX2" fmla="*/ 560724 w 563517"/>
              <a:gd name="connsiteY2" fmla="*/ 162 h 90919"/>
              <a:gd name="connsiteX3" fmla="*/ 424199 w 563517"/>
              <a:gd name="connsiteY3" fmla="*/ 31912 h 90919"/>
              <a:gd name="connsiteX4" fmla="*/ 90824 w 563517"/>
              <a:gd name="connsiteY4" fmla="*/ 89062 h 90919"/>
              <a:gd name="connsiteX5" fmla="*/ 176549 w 563517"/>
              <a:gd name="connsiteY5" fmla="*/ 76362 h 90919"/>
              <a:gd name="connsiteX6" fmla="*/ 1924 w 563517"/>
              <a:gd name="connsiteY6" fmla="*/ 66837 h 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17" h="90919">
                <a:moveTo>
                  <a:pt x="1924" y="66837"/>
                </a:moveTo>
                <a:cubicBezTo>
                  <a:pt x="24678" y="61545"/>
                  <a:pt x="219941" y="55724"/>
                  <a:pt x="313074" y="44612"/>
                </a:cubicBezTo>
                <a:cubicBezTo>
                  <a:pt x="406207" y="33499"/>
                  <a:pt x="542203" y="2279"/>
                  <a:pt x="560724" y="162"/>
                </a:cubicBezTo>
                <a:cubicBezTo>
                  <a:pt x="579245" y="-1955"/>
                  <a:pt x="502516" y="17095"/>
                  <a:pt x="424199" y="31912"/>
                </a:cubicBezTo>
                <a:cubicBezTo>
                  <a:pt x="345882" y="46729"/>
                  <a:pt x="132099" y="81654"/>
                  <a:pt x="90824" y="89062"/>
                </a:cubicBezTo>
                <a:cubicBezTo>
                  <a:pt x="49549" y="96470"/>
                  <a:pt x="187662" y="79537"/>
                  <a:pt x="176549" y="76362"/>
                </a:cubicBezTo>
                <a:cubicBezTo>
                  <a:pt x="165436" y="73187"/>
                  <a:pt x="-20830" y="72129"/>
                  <a:pt x="1924" y="668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FD734E9-CF13-B035-5A28-570D9CD8486E}"/>
              </a:ext>
            </a:extLst>
          </p:cNvPr>
          <p:cNvSpPr/>
          <p:nvPr/>
        </p:nvSpPr>
        <p:spPr>
          <a:xfrm>
            <a:off x="8169059" y="3495587"/>
            <a:ext cx="301905" cy="206577"/>
          </a:xfrm>
          <a:custGeom>
            <a:avLst/>
            <a:gdLst>
              <a:gd name="connsiteX0" fmla="*/ 301841 w 301905"/>
              <a:gd name="connsiteY0" fmla="*/ 88 h 206577"/>
              <a:gd name="connsiteX1" fmla="*/ 174841 w 301905"/>
              <a:gd name="connsiteY1" fmla="*/ 114388 h 206577"/>
              <a:gd name="connsiteX2" fmla="*/ 216 w 301905"/>
              <a:gd name="connsiteY2" fmla="*/ 206463 h 206577"/>
              <a:gd name="connsiteX3" fmla="*/ 139916 w 301905"/>
              <a:gd name="connsiteY3" fmla="*/ 133438 h 206577"/>
              <a:gd name="connsiteX4" fmla="*/ 193891 w 301905"/>
              <a:gd name="connsiteY4" fmla="*/ 133438 h 206577"/>
              <a:gd name="connsiteX5" fmla="*/ 104991 w 301905"/>
              <a:gd name="connsiteY5" fmla="*/ 187413 h 206577"/>
              <a:gd name="connsiteX6" fmla="*/ 282791 w 301905"/>
              <a:gd name="connsiteY6" fmla="*/ 79463 h 206577"/>
              <a:gd name="connsiteX7" fmla="*/ 158966 w 301905"/>
              <a:gd name="connsiteY7" fmla="*/ 133438 h 206577"/>
              <a:gd name="connsiteX8" fmla="*/ 301841 w 301905"/>
              <a:gd name="connsiteY8" fmla="*/ 88 h 2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05" h="206577">
                <a:moveTo>
                  <a:pt x="301841" y="88"/>
                </a:moveTo>
                <a:cubicBezTo>
                  <a:pt x="304487" y="-3087"/>
                  <a:pt x="225112" y="79992"/>
                  <a:pt x="174841" y="114388"/>
                </a:cubicBezTo>
                <a:cubicBezTo>
                  <a:pt x="124570" y="148784"/>
                  <a:pt x="6037" y="203288"/>
                  <a:pt x="216" y="206463"/>
                </a:cubicBezTo>
                <a:cubicBezTo>
                  <a:pt x="-5605" y="209638"/>
                  <a:pt x="107637" y="145609"/>
                  <a:pt x="139916" y="133438"/>
                </a:cubicBezTo>
                <a:cubicBezTo>
                  <a:pt x="172195" y="121267"/>
                  <a:pt x="199712" y="124442"/>
                  <a:pt x="193891" y="133438"/>
                </a:cubicBezTo>
                <a:cubicBezTo>
                  <a:pt x="188070" y="142434"/>
                  <a:pt x="104991" y="187413"/>
                  <a:pt x="104991" y="187413"/>
                </a:cubicBezTo>
                <a:cubicBezTo>
                  <a:pt x="119808" y="178417"/>
                  <a:pt x="273795" y="88459"/>
                  <a:pt x="282791" y="79463"/>
                </a:cubicBezTo>
                <a:cubicBezTo>
                  <a:pt x="291787" y="70467"/>
                  <a:pt x="156849" y="139259"/>
                  <a:pt x="158966" y="133438"/>
                </a:cubicBezTo>
                <a:cubicBezTo>
                  <a:pt x="161083" y="127617"/>
                  <a:pt x="299195" y="3263"/>
                  <a:pt x="301841" y="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F30915B-22E1-5197-7B7A-78B504612CF2}"/>
              </a:ext>
            </a:extLst>
          </p:cNvPr>
          <p:cNvSpPr/>
          <p:nvPr/>
        </p:nvSpPr>
        <p:spPr>
          <a:xfrm>
            <a:off x="7962850" y="3520756"/>
            <a:ext cx="476518" cy="184577"/>
          </a:xfrm>
          <a:custGeom>
            <a:avLst/>
            <a:gdLst>
              <a:gd name="connsiteX0" fmla="*/ 476300 w 476518"/>
              <a:gd name="connsiteY0" fmla="*/ 319 h 184577"/>
              <a:gd name="connsiteX1" fmla="*/ 269925 w 476518"/>
              <a:gd name="connsiteY1" fmla="*/ 114619 h 184577"/>
              <a:gd name="connsiteX2" fmla="*/ 50 w 476518"/>
              <a:gd name="connsiteY2" fmla="*/ 184469 h 184577"/>
              <a:gd name="connsiteX3" fmla="*/ 247700 w 476518"/>
              <a:gd name="connsiteY3" fmla="*/ 130494 h 184577"/>
              <a:gd name="connsiteX4" fmla="*/ 298500 w 476518"/>
              <a:gd name="connsiteY4" fmla="*/ 124144 h 184577"/>
              <a:gd name="connsiteX5" fmla="*/ 231825 w 476518"/>
              <a:gd name="connsiteY5" fmla="*/ 152719 h 184577"/>
              <a:gd name="connsiteX6" fmla="*/ 476300 w 476518"/>
              <a:gd name="connsiteY6" fmla="*/ 319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518" h="184577">
                <a:moveTo>
                  <a:pt x="476300" y="319"/>
                </a:moveTo>
                <a:cubicBezTo>
                  <a:pt x="482650" y="-6031"/>
                  <a:pt x="349300" y="83927"/>
                  <a:pt x="269925" y="114619"/>
                </a:cubicBezTo>
                <a:cubicBezTo>
                  <a:pt x="190550" y="145311"/>
                  <a:pt x="3754" y="181823"/>
                  <a:pt x="50" y="184469"/>
                </a:cubicBezTo>
                <a:cubicBezTo>
                  <a:pt x="-3654" y="187115"/>
                  <a:pt x="197958" y="140548"/>
                  <a:pt x="247700" y="130494"/>
                </a:cubicBezTo>
                <a:cubicBezTo>
                  <a:pt x="297442" y="120440"/>
                  <a:pt x="301146" y="120440"/>
                  <a:pt x="298500" y="124144"/>
                </a:cubicBezTo>
                <a:cubicBezTo>
                  <a:pt x="295854" y="127848"/>
                  <a:pt x="197958" y="169123"/>
                  <a:pt x="231825" y="152719"/>
                </a:cubicBezTo>
                <a:cubicBezTo>
                  <a:pt x="265692" y="136315"/>
                  <a:pt x="469950" y="6669"/>
                  <a:pt x="476300" y="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BE61E1-FC06-AD16-C3FA-8732FE2A0E42}"/>
              </a:ext>
            </a:extLst>
          </p:cNvPr>
          <p:cNvSpPr/>
          <p:nvPr/>
        </p:nvSpPr>
        <p:spPr>
          <a:xfrm>
            <a:off x="8445484" y="2596448"/>
            <a:ext cx="178130" cy="935870"/>
          </a:xfrm>
          <a:custGeom>
            <a:avLst/>
            <a:gdLst>
              <a:gd name="connsiteX0" fmla="*/ 177816 w 178130"/>
              <a:gd name="connsiteY0" fmla="*/ 702 h 935870"/>
              <a:gd name="connsiteX1" fmla="*/ 101616 w 178130"/>
              <a:gd name="connsiteY1" fmla="*/ 365827 h 935870"/>
              <a:gd name="connsiteX2" fmla="*/ 57166 w 178130"/>
              <a:gd name="connsiteY2" fmla="*/ 689677 h 935870"/>
              <a:gd name="connsiteX3" fmla="*/ 82566 w 178130"/>
              <a:gd name="connsiteY3" fmla="*/ 610302 h 935870"/>
              <a:gd name="connsiteX4" fmla="*/ 25416 w 178130"/>
              <a:gd name="connsiteY4" fmla="*/ 769052 h 935870"/>
              <a:gd name="connsiteX5" fmla="*/ 16 w 178130"/>
              <a:gd name="connsiteY5" fmla="*/ 934152 h 935870"/>
              <a:gd name="connsiteX6" fmla="*/ 28591 w 178130"/>
              <a:gd name="connsiteY6" fmla="*/ 835727 h 935870"/>
              <a:gd name="connsiteX7" fmla="*/ 111141 w 178130"/>
              <a:gd name="connsiteY7" fmla="*/ 540452 h 935870"/>
              <a:gd name="connsiteX8" fmla="*/ 171466 w 178130"/>
              <a:gd name="connsiteY8" fmla="*/ 168977 h 935870"/>
              <a:gd name="connsiteX9" fmla="*/ 79391 w 178130"/>
              <a:gd name="connsiteY9" fmla="*/ 626177 h 935870"/>
              <a:gd name="connsiteX10" fmla="*/ 92091 w 178130"/>
              <a:gd name="connsiteY10" fmla="*/ 432502 h 935870"/>
              <a:gd name="connsiteX11" fmla="*/ 127016 w 178130"/>
              <a:gd name="connsiteY11" fmla="*/ 276927 h 935870"/>
              <a:gd name="connsiteX12" fmla="*/ 177816 w 178130"/>
              <a:gd name="connsiteY12" fmla="*/ 702 h 93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30" h="935870">
                <a:moveTo>
                  <a:pt x="177816" y="702"/>
                </a:moveTo>
                <a:cubicBezTo>
                  <a:pt x="173583" y="15519"/>
                  <a:pt x="121724" y="250998"/>
                  <a:pt x="101616" y="365827"/>
                </a:cubicBezTo>
                <a:cubicBezTo>
                  <a:pt x="81508" y="480656"/>
                  <a:pt x="60341" y="648931"/>
                  <a:pt x="57166" y="689677"/>
                </a:cubicBezTo>
                <a:cubicBezTo>
                  <a:pt x="53991" y="730423"/>
                  <a:pt x="87858" y="597073"/>
                  <a:pt x="82566" y="610302"/>
                </a:cubicBezTo>
                <a:cubicBezTo>
                  <a:pt x="77274" y="623531"/>
                  <a:pt x="39174" y="715077"/>
                  <a:pt x="25416" y="769052"/>
                </a:cubicBezTo>
                <a:cubicBezTo>
                  <a:pt x="11658" y="823027"/>
                  <a:pt x="-513" y="923040"/>
                  <a:pt x="16" y="934152"/>
                </a:cubicBezTo>
                <a:cubicBezTo>
                  <a:pt x="545" y="945264"/>
                  <a:pt x="10070" y="901344"/>
                  <a:pt x="28591" y="835727"/>
                </a:cubicBezTo>
                <a:cubicBezTo>
                  <a:pt x="47112" y="770110"/>
                  <a:pt x="87328" y="651577"/>
                  <a:pt x="111141" y="540452"/>
                </a:cubicBezTo>
                <a:cubicBezTo>
                  <a:pt x="134953" y="429327"/>
                  <a:pt x="176758" y="154690"/>
                  <a:pt x="171466" y="168977"/>
                </a:cubicBezTo>
                <a:cubicBezTo>
                  <a:pt x="166174" y="183264"/>
                  <a:pt x="92620" y="582256"/>
                  <a:pt x="79391" y="626177"/>
                </a:cubicBezTo>
                <a:cubicBezTo>
                  <a:pt x="66162" y="670098"/>
                  <a:pt x="84154" y="490710"/>
                  <a:pt x="92091" y="432502"/>
                </a:cubicBezTo>
                <a:cubicBezTo>
                  <a:pt x="100028" y="374294"/>
                  <a:pt x="111670" y="344131"/>
                  <a:pt x="127016" y="276927"/>
                </a:cubicBezTo>
                <a:cubicBezTo>
                  <a:pt x="142362" y="209723"/>
                  <a:pt x="182049" y="-14115"/>
                  <a:pt x="177816" y="7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54C6F66-71BE-74E3-BC4D-7876CBDBB264}"/>
              </a:ext>
            </a:extLst>
          </p:cNvPr>
          <p:cNvSpPr/>
          <p:nvPr/>
        </p:nvSpPr>
        <p:spPr>
          <a:xfrm>
            <a:off x="8738267" y="1642447"/>
            <a:ext cx="53542" cy="897469"/>
          </a:xfrm>
          <a:custGeom>
            <a:avLst/>
            <a:gdLst>
              <a:gd name="connsiteX0" fmla="*/ 24733 w 53542"/>
              <a:gd name="connsiteY0" fmla="*/ 8553 h 897469"/>
              <a:gd name="connsiteX1" fmla="*/ 46958 w 53542"/>
              <a:gd name="connsiteY1" fmla="*/ 840403 h 897469"/>
              <a:gd name="connsiteX2" fmla="*/ 50133 w 53542"/>
              <a:gd name="connsiteY2" fmla="*/ 764203 h 897469"/>
              <a:gd name="connsiteX3" fmla="*/ 2508 w 53542"/>
              <a:gd name="connsiteY3" fmla="*/ 278428 h 897469"/>
              <a:gd name="connsiteX4" fmla="*/ 8858 w 53542"/>
              <a:gd name="connsiteY4" fmla="*/ 399078 h 897469"/>
              <a:gd name="connsiteX5" fmla="*/ 24733 w 53542"/>
              <a:gd name="connsiteY5" fmla="*/ 8553 h 8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2" h="897469">
                <a:moveTo>
                  <a:pt x="24733" y="8553"/>
                </a:moveTo>
                <a:cubicBezTo>
                  <a:pt x="31083" y="82107"/>
                  <a:pt x="42725" y="714462"/>
                  <a:pt x="46958" y="840403"/>
                </a:cubicBezTo>
                <a:cubicBezTo>
                  <a:pt x="51191" y="966344"/>
                  <a:pt x="57541" y="857865"/>
                  <a:pt x="50133" y="764203"/>
                </a:cubicBezTo>
                <a:cubicBezTo>
                  <a:pt x="42725" y="670541"/>
                  <a:pt x="9387" y="339282"/>
                  <a:pt x="2508" y="278428"/>
                </a:cubicBezTo>
                <a:cubicBezTo>
                  <a:pt x="-4371" y="217574"/>
                  <a:pt x="4625" y="439295"/>
                  <a:pt x="8858" y="399078"/>
                </a:cubicBezTo>
                <a:cubicBezTo>
                  <a:pt x="13091" y="358861"/>
                  <a:pt x="18383" y="-65001"/>
                  <a:pt x="24733" y="85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3171623-75A3-6F3B-7596-DC28D85A0A0F}"/>
              </a:ext>
            </a:extLst>
          </p:cNvPr>
          <p:cNvSpPr/>
          <p:nvPr/>
        </p:nvSpPr>
        <p:spPr>
          <a:xfrm>
            <a:off x="8604131" y="2144727"/>
            <a:ext cx="104899" cy="687543"/>
          </a:xfrm>
          <a:custGeom>
            <a:avLst/>
            <a:gdLst>
              <a:gd name="connsiteX0" fmla="*/ 104894 w 104899"/>
              <a:gd name="connsiteY0" fmla="*/ 1573 h 687543"/>
              <a:gd name="connsiteX1" fmla="*/ 47744 w 104899"/>
              <a:gd name="connsiteY1" fmla="*/ 500048 h 687543"/>
              <a:gd name="connsiteX2" fmla="*/ 119 w 104899"/>
              <a:gd name="connsiteY2" fmla="*/ 687373 h 687543"/>
              <a:gd name="connsiteX3" fmla="*/ 35044 w 104899"/>
              <a:gd name="connsiteY3" fmla="*/ 525448 h 687543"/>
              <a:gd name="connsiteX4" fmla="*/ 63619 w 104899"/>
              <a:gd name="connsiteY4" fmla="*/ 141273 h 687543"/>
              <a:gd name="connsiteX5" fmla="*/ 44569 w 104899"/>
              <a:gd name="connsiteY5" fmla="*/ 334948 h 687543"/>
              <a:gd name="connsiteX6" fmla="*/ 104894 w 104899"/>
              <a:gd name="connsiteY6" fmla="*/ 1573 h 68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9" h="687543">
                <a:moveTo>
                  <a:pt x="104894" y="1573"/>
                </a:moveTo>
                <a:cubicBezTo>
                  <a:pt x="105423" y="29090"/>
                  <a:pt x="65206" y="385748"/>
                  <a:pt x="47744" y="500048"/>
                </a:cubicBezTo>
                <a:cubicBezTo>
                  <a:pt x="30282" y="614348"/>
                  <a:pt x="2236" y="683140"/>
                  <a:pt x="119" y="687373"/>
                </a:cubicBezTo>
                <a:cubicBezTo>
                  <a:pt x="-1998" y="691606"/>
                  <a:pt x="24461" y="616465"/>
                  <a:pt x="35044" y="525448"/>
                </a:cubicBezTo>
                <a:cubicBezTo>
                  <a:pt x="45627" y="434431"/>
                  <a:pt x="62031" y="173023"/>
                  <a:pt x="63619" y="141273"/>
                </a:cubicBezTo>
                <a:cubicBezTo>
                  <a:pt x="65207" y="109523"/>
                  <a:pt x="37690" y="353469"/>
                  <a:pt x="44569" y="334948"/>
                </a:cubicBezTo>
                <a:cubicBezTo>
                  <a:pt x="51448" y="316427"/>
                  <a:pt x="104365" y="-25944"/>
                  <a:pt x="104894" y="15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C2B4231-232C-854F-5B3D-5D8B97CEF8BE}"/>
              </a:ext>
            </a:extLst>
          </p:cNvPr>
          <p:cNvSpPr/>
          <p:nvPr/>
        </p:nvSpPr>
        <p:spPr>
          <a:xfrm>
            <a:off x="8714876" y="1561183"/>
            <a:ext cx="16374" cy="654269"/>
          </a:xfrm>
          <a:custGeom>
            <a:avLst/>
            <a:gdLst>
              <a:gd name="connsiteX0" fmla="*/ 16374 w 16374"/>
              <a:gd name="connsiteY0" fmla="*/ 26317 h 654269"/>
              <a:gd name="connsiteX1" fmla="*/ 499 w 16374"/>
              <a:gd name="connsiteY1" fmla="*/ 613692 h 654269"/>
              <a:gd name="connsiteX2" fmla="*/ 3674 w 16374"/>
              <a:gd name="connsiteY2" fmla="*/ 553367 h 654269"/>
              <a:gd name="connsiteX3" fmla="*/ 499 w 16374"/>
              <a:gd name="connsiteY3" fmla="*/ 150142 h 654269"/>
              <a:gd name="connsiteX4" fmla="*/ 16374 w 16374"/>
              <a:gd name="connsiteY4" fmla="*/ 26317 h 6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654269">
                <a:moveTo>
                  <a:pt x="16374" y="26317"/>
                </a:moveTo>
                <a:cubicBezTo>
                  <a:pt x="16374" y="103575"/>
                  <a:pt x="2616" y="525850"/>
                  <a:pt x="499" y="613692"/>
                </a:cubicBezTo>
                <a:cubicBezTo>
                  <a:pt x="-1618" y="701534"/>
                  <a:pt x="3674" y="630625"/>
                  <a:pt x="3674" y="553367"/>
                </a:cubicBezTo>
                <a:cubicBezTo>
                  <a:pt x="3674" y="476109"/>
                  <a:pt x="1028" y="242746"/>
                  <a:pt x="499" y="150142"/>
                </a:cubicBezTo>
                <a:cubicBezTo>
                  <a:pt x="-30" y="57538"/>
                  <a:pt x="16374" y="-50941"/>
                  <a:pt x="16374" y="263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31BD9AD-22BA-6989-DB0F-EAA976B2E0C4}"/>
              </a:ext>
            </a:extLst>
          </p:cNvPr>
          <p:cNvSpPr/>
          <p:nvPr/>
        </p:nvSpPr>
        <p:spPr>
          <a:xfrm>
            <a:off x="8832772" y="2491566"/>
            <a:ext cx="70306" cy="1049464"/>
          </a:xfrm>
          <a:custGeom>
            <a:avLst/>
            <a:gdLst>
              <a:gd name="connsiteX0" fmla="*/ 78 w 70306"/>
              <a:gd name="connsiteY0" fmla="*/ 169084 h 1049464"/>
              <a:gd name="connsiteX1" fmla="*/ 50878 w 70306"/>
              <a:gd name="connsiteY1" fmla="*/ 1000934 h 1049464"/>
              <a:gd name="connsiteX2" fmla="*/ 69928 w 70306"/>
              <a:gd name="connsiteY2" fmla="*/ 848534 h 1049464"/>
              <a:gd name="connsiteX3" fmla="*/ 63578 w 70306"/>
              <a:gd name="connsiteY3" fmla="*/ 809 h 1049464"/>
              <a:gd name="connsiteX4" fmla="*/ 63578 w 70306"/>
              <a:gd name="connsiteY4" fmla="*/ 1016809 h 1049464"/>
              <a:gd name="connsiteX5" fmla="*/ 78 w 70306"/>
              <a:gd name="connsiteY5" fmla="*/ 169084 h 104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6" h="1049464">
                <a:moveTo>
                  <a:pt x="78" y="169084"/>
                </a:moveTo>
                <a:cubicBezTo>
                  <a:pt x="-2039" y="166438"/>
                  <a:pt x="39236" y="887692"/>
                  <a:pt x="50878" y="1000934"/>
                </a:cubicBezTo>
                <a:cubicBezTo>
                  <a:pt x="62520" y="1114176"/>
                  <a:pt x="67811" y="1015221"/>
                  <a:pt x="69928" y="848534"/>
                </a:cubicBezTo>
                <a:cubicBezTo>
                  <a:pt x="72045" y="681847"/>
                  <a:pt x="64636" y="-27237"/>
                  <a:pt x="63578" y="809"/>
                </a:cubicBezTo>
                <a:cubicBezTo>
                  <a:pt x="62520" y="28855"/>
                  <a:pt x="72045" y="985588"/>
                  <a:pt x="63578" y="1016809"/>
                </a:cubicBezTo>
                <a:cubicBezTo>
                  <a:pt x="55111" y="1048030"/>
                  <a:pt x="2195" y="171730"/>
                  <a:pt x="78" y="1690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0CB6CDF-DD89-FBBF-2CF7-1C70415FB7E6}"/>
              </a:ext>
            </a:extLst>
          </p:cNvPr>
          <p:cNvSpPr/>
          <p:nvPr/>
        </p:nvSpPr>
        <p:spPr>
          <a:xfrm>
            <a:off x="8632682" y="2598725"/>
            <a:ext cx="193858" cy="804663"/>
          </a:xfrm>
          <a:custGeom>
            <a:avLst/>
            <a:gdLst>
              <a:gd name="connsiteX0" fmla="*/ 158893 w 193858"/>
              <a:gd name="connsiteY0" fmla="*/ 1600 h 804663"/>
              <a:gd name="connsiteX1" fmla="*/ 6493 w 193858"/>
              <a:gd name="connsiteY1" fmla="*/ 763600 h 804663"/>
              <a:gd name="connsiteX2" fmla="*/ 44593 w 193858"/>
              <a:gd name="connsiteY2" fmla="*/ 642950 h 804663"/>
              <a:gd name="connsiteX3" fmla="*/ 193818 w 193858"/>
              <a:gd name="connsiteY3" fmla="*/ 141300 h 804663"/>
              <a:gd name="connsiteX4" fmla="*/ 60468 w 193858"/>
              <a:gd name="connsiteY4" fmla="*/ 550875 h 804663"/>
              <a:gd name="connsiteX5" fmla="*/ 158893 w 193858"/>
              <a:gd name="connsiteY5" fmla="*/ 1600 h 8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58" h="804663">
                <a:moveTo>
                  <a:pt x="158893" y="1600"/>
                </a:moveTo>
                <a:cubicBezTo>
                  <a:pt x="149897" y="37054"/>
                  <a:pt x="25543" y="656708"/>
                  <a:pt x="6493" y="763600"/>
                </a:cubicBezTo>
                <a:cubicBezTo>
                  <a:pt x="-12557" y="870492"/>
                  <a:pt x="13372" y="746667"/>
                  <a:pt x="44593" y="642950"/>
                </a:cubicBezTo>
                <a:cubicBezTo>
                  <a:pt x="75814" y="539233"/>
                  <a:pt x="191172" y="156646"/>
                  <a:pt x="193818" y="141300"/>
                </a:cubicBezTo>
                <a:cubicBezTo>
                  <a:pt x="196464" y="125954"/>
                  <a:pt x="68406" y="570454"/>
                  <a:pt x="60468" y="550875"/>
                </a:cubicBezTo>
                <a:cubicBezTo>
                  <a:pt x="52530" y="531296"/>
                  <a:pt x="167889" y="-33854"/>
                  <a:pt x="158893" y="16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5DAA350-98AA-A206-6AD5-78BBE7EF5E1C}"/>
              </a:ext>
            </a:extLst>
          </p:cNvPr>
          <p:cNvSpPr/>
          <p:nvPr/>
        </p:nvSpPr>
        <p:spPr>
          <a:xfrm>
            <a:off x="8569162" y="2641848"/>
            <a:ext cx="165384" cy="939716"/>
          </a:xfrm>
          <a:custGeom>
            <a:avLst/>
            <a:gdLst>
              <a:gd name="connsiteX0" fmla="*/ 165263 w 165384"/>
              <a:gd name="connsiteY0" fmla="*/ 2927 h 939716"/>
              <a:gd name="connsiteX1" fmla="*/ 28738 w 165384"/>
              <a:gd name="connsiteY1" fmla="*/ 704602 h 939716"/>
              <a:gd name="connsiteX2" fmla="*/ 163 w 165384"/>
              <a:gd name="connsiteY2" fmla="*/ 939552 h 939716"/>
              <a:gd name="connsiteX3" fmla="*/ 22388 w 165384"/>
              <a:gd name="connsiteY3" fmla="*/ 730002 h 939716"/>
              <a:gd name="connsiteX4" fmla="*/ 117638 w 165384"/>
              <a:gd name="connsiteY4" fmla="*/ 123577 h 939716"/>
              <a:gd name="connsiteX5" fmla="*/ 54138 w 165384"/>
              <a:gd name="connsiteY5" fmla="*/ 441077 h 939716"/>
              <a:gd name="connsiteX6" fmla="*/ 165263 w 165384"/>
              <a:gd name="connsiteY6" fmla="*/ 2927 h 9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84" h="939716">
                <a:moveTo>
                  <a:pt x="165263" y="2927"/>
                </a:moveTo>
                <a:cubicBezTo>
                  <a:pt x="161030" y="46848"/>
                  <a:pt x="56255" y="548498"/>
                  <a:pt x="28738" y="704602"/>
                </a:cubicBezTo>
                <a:cubicBezTo>
                  <a:pt x="1221" y="860706"/>
                  <a:pt x="1221" y="935319"/>
                  <a:pt x="163" y="939552"/>
                </a:cubicBezTo>
                <a:cubicBezTo>
                  <a:pt x="-895" y="943785"/>
                  <a:pt x="2809" y="865998"/>
                  <a:pt x="22388" y="730002"/>
                </a:cubicBezTo>
                <a:cubicBezTo>
                  <a:pt x="41967" y="594006"/>
                  <a:pt x="112346" y="171731"/>
                  <a:pt x="117638" y="123577"/>
                </a:cubicBezTo>
                <a:cubicBezTo>
                  <a:pt x="122930" y="75423"/>
                  <a:pt x="46730" y="458539"/>
                  <a:pt x="54138" y="441077"/>
                </a:cubicBezTo>
                <a:cubicBezTo>
                  <a:pt x="61546" y="423615"/>
                  <a:pt x="169496" y="-40994"/>
                  <a:pt x="165263" y="29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38459218-B4A3-A1D1-E275-56CDD6E513D3}"/>
              </a:ext>
            </a:extLst>
          </p:cNvPr>
          <p:cNvSpPr/>
          <p:nvPr/>
        </p:nvSpPr>
        <p:spPr>
          <a:xfrm>
            <a:off x="7279934" y="3654158"/>
            <a:ext cx="1022934" cy="340059"/>
          </a:xfrm>
          <a:custGeom>
            <a:avLst/>
            <a:gdLst>
              <a:gd name="connsiteX0" fmla="*/ 341 w 1022934"/>
              <a:gd name="connsiteY0" fmla="*/ 339992 h 340059"/>
              <a:gd name="connsiteX1" fmla="*/ 581366 w 1022934"/>
              <a:gd name="connsiteY1" fmla="*/ 149492 h 340059"/>
              <a:gd name="connsiteX2" fmla="*/ 514691 w 1022934"/>
              <a:gd name="connsiteY2" fmla="*/ 146317 h 340059"/>
              <a:gd name="connsiteX3" fmla="*/ 787741 w 1022934"/>
              <a:gd name="connsiteY3" fmla="*/ 124092 h 340059"/>
              <a:gd name="connsiteX4" fmla="*/ 749641 w 1022934"/>
              <a:gd name="connsiteY4" fmla="*/ 133617 h 340059"/>
              <a:gd name="connsiteX5" fmla="*/ 1022691 w 1022934"/>
              <a:gd name="connsiteY5" fmla="*/ 267 h 340059"/>
              <a:gd name="connsiteX6" fmla="*/ 695666 w 1022934"/>
              <a:gd name="connsiteY6" fmla="*/ 101867 h 340059"/>
              <a:gd name="connsiteX7" fmla="*/ 235291 w 1022934"/>
              <a:gd name="connsiteY7" fmla="*/ 193942 h 340059"/>
              <a:gd name="connsiteX8" fmla="*/ 492466 w 1022934"/>
              <a:gd name="connsiteY8" fmla="*/ 171717 h 340059"/>
              <a:gd name="connsiteX9" fmla="*/ 341 w 1022934"/>
              <a:gd name="connsiteY9" fmla="*/ 339992 h 3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934" h="340059">
                <a:moveTo>
                  <a:pt x="341" y="339992"/>
                </a:moveTo>
                <a:cubicBezTo>
                  <a:pt x="15158" y="336288"/>
                  <a:pt x="495641" y="181771"/>
                  <a:pt x="581366" y="149492"/>
                </a:cubicBezTo>
                <a:cubicBezTo>
                  <a:pt x="667091" y="117213"/>
                  <a:pt x="480295" y="150550"/>
                  <a:pt x="514691" y="146317"/>
                </a:cubicBezTo>
                <a:cubicBezTo>
                  <a:pt x="549087" y="142084"/>
                  <a:pt x="748583" y="126209"/>
                  <a:pt x="787741" y="124092"/>
                </a:cubicBezTo>
                <a:cubicBezTo>
                  <a:pt x="826899" y="121975"/>
                  <a:pt x="710483" y="154254"/>
                  <a:pt x="749641" y="133617"/>
                </a:cubicBezTo>
                <a:cubicBezTo>
                  <a:pt x="788799" y="112980"/>
                  <a:pt x="1031687" y="5559"/>
                  <a:pt x="1022691" y="267"/>
                </a:cubicBezTo>
                <a:cubicBezTo>
                  <a:pt x="1013695" y="-5025"/>
                  <a:pt x="826899" y="69588"/>
                  <a:pt x="695666" y="101867"/>
                </a:cubicBezTo>
                <a:cubicBezTo>
                  <a:pt x="564433" y="134146"/>
                  <a:pt x="269158" y="182300"/>
                  <a:pt x="235291" y="193942"/>
                </a:cubicBezTo>
                <a:cubicBezTo>
                  <a:pt x="201424" y="205584"/>
                  <a:pt x="527920" y="150550"/>
                  <a:pt x="492466" y="171717"/>
                </a:cubicBezTo>
                <a:cubicBezTo>
                  <a:pt x="457012" y="192884"/>
                  <a:pt x="-14476" y="343696"/>
                  <a:pt x="341" y="339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3B6BCF18-520E-3664-63E7-532E8119A93E}"/>
              </a:ext>
            </a:extLst>
          </p:cNvPr>
          <p:cNvSpPr/>
          <p:nvPr/>
        </p:nvSpPr>
        <p:spPr>
          <a:xfrm>
            <a:off x="6263897" y="4248768"/>
            <a:ext cx="190998" cy="761837"/>
          </a:xfrm>
          <a:custGeom>
            <a:avLst/>
            <a:gdLst>
              <a:gd name="connsiteX0" fmla="*/ 190878 w 190998"/>
              <a:gd name="connsiteY0" fmla="*/ 50182 h 761837"/>
              <a:gd name="connsiteX1" fmla="*/ 121028 w 190998"/>
              <a:gd name="connsiteY1" fmla="*/ 186707 h 761837"/>
              <a:gd name="connsiteX2" fmla="*/ 159128 w 190998"/>
              <a:gd name="connsiteY2" fmla="*/ 335932 h 761837"/>
              <a:gd name="connsiteX3" fmla="*/ 152778 w 190998"/>
              <a:gd name="connsiteY3" fmla="*/ 288307 h 761837"/>
              <a:gd name="connsiteX4" fmla="*/ 130553 w 190998"/>
              <a:gd name="connsiteY4" fmla="*/ 459757 h 761837"/>
              <a:gd name="connsiteX5" fmla="*/ 140078 w 190998"/>
              <a:gd name="connsiteY5" fmla="*/ 761382 h 761837"/>
              <a:gd name="connsiteX6" fmla="*/ 178178 w 190998"/>
              <a:gd name="connsiteY6" fmla="*/ 523257 h 761837"/>
              <a:gd name="connsiteX7" fmla="*/ 146428 w 190998"/>
              <a:gd name="connsiteY7" fmla="*/ 329582 h 761837"/>
              <a:gd name="connsiteX8" fmla="*/ 378 w 190998"/>
              <a:gd name="connsiteY8" fmla="*/ 2557 h 761837"/>
              <a:gd name="connsiteX9" fmla="*/ 105153 w 190998"/>
              <a:gd name="connsiteY9" fmla="*/ 174007 h 761837"/>
              <a:gd name="connsiteX10" fmla="*/ 136903 w 190998"/>
              <a:gd name="connsiteY10" fmla="*/ 110507 h 761837"/>
              <a:gd name="connsiteX11" fmla="*/ 190878 w 190998"/>
              <a:gd name="connsiteY11" fmla="*/ 50182 h 76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998" h="761837">
                <a:moveTo>
                  <a:pt x="190878" y="50182"/>
                </a:moveTo>
                <a:cubicBezTo>
                  <a:pt x="188232" y="62882"/>
                  <a:pt x="126320" y="139082"/>
                  <a:pt x="121028" y="186707"/>
                </a:cubicBezTo>
                <a:cubicBezTo>
                  <a:pt x="115736" y="234332"/>
                  <a:pt x="153836" y="318999"/>
                  <a:pt x="159128" y="335932"/>
                </a:cubicBezTo>
                <a:cubicBezTo>
                  <a:pt x="164420" y="352865"/>
                  <a:pt x="157540" y="267670"/>
                  <a:pt x="152778" y="288307"/>
                </a:cubicBezTo>
                <a:cubicBezTo>
                  <a:pt x="148016" y="308944"/>
                  <a:pt x="132670" y="380911"/>
                  <a:pt x="130553" y="459757"/>
                </a:cubicBezTo>
                <a:cubicBezTo>
                  <a:pt x="128436" y="538603"/>
                  <a:pt x="132141" y="750799"/>
                  <a:pt x="140078" y="761382"/>
                </a:cubicBezTo>
                <a:cubicBezTo>
                  <a:pt x="148015" y="771965"/>
                  <a:pt x="177120" y="595224"/>
                  <a:pt x="178178" y="523257"/>
                </a:cubicBezTo>
                <a:cubicBezTo>
                  <a:pt x="179236" y="451290"/>
                  <a:pt x="176061" y="416365"/>
                  <a:pt x="146428" y="329582"/>
                </a:cubicBezTo>
                <a:cubicBezTo>
                  <a:pt x="116795" y="242799"/>
                  <a:pt x="7257" y="28486"/>
                  <a:pt x="378" y="2557"/>
                </a:cubicBezTo>
                <a:cubicBezTo>
                  <a:pt x="-6501" y="-23372"/>
                  <a:pt x="82399" y="156015"/>
                  <a:pt x="105153" y="174007"/>
                </a:cubicBezTo>
                <a:cubicBezTo>
                  <a:pt x="127907" y="191999"/>
                  <a:pt x="122086" y="131144"/>
                  <a:pt x="136903" y="110507"/>
                </a:cubicBezTo>
                <a:cubicBezTo>
                  <a:pt x="151720" y="89870"/>
                  <a:pt x="193524" y="37482"/>
                  <a:pt x="190878" y="5018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8FEB30E-4160-62EB-A0A0-88C822FC1918}"/>
              </a:ext>
            </a:extLst>
          </p:cNvPr>
          <p:cNvSpPr/>
          <p:nvPr/>
        </p:nvSpPr>
        <p:spPr>
          <a:xfrm>
            <a:off x="6361790" y="4159230"/>
            <a:ext cx="294459" cy="406496"/>
          </a:xfrm>
          <a:custGeom>
            <a:avLst/>
            <a:gdLst>
              <a:gd name="connsiteX0" fmla="*/ 4085 w 294459"/>
              <a:gd name="connsiteY0" fmla="*/ 53995 h 406496"/>
              <a:gd name="connsiteX1" fmla="*/ 223160 w 294459"/>
              <a:gd name="connsiteY1" fmla="*/ 82570 h 406496"/>
              <a:gd name="connsiteX2" fmla="*/ 166010 w 294459"/>
              <a:gd name="connsiteY2" fmla="*/ 133370 h 406496"/>
              <a:gd name="connsiteX3" fmla="*/ 146960 w 294459"/>
              <a:gd name="connsiteY3" fmla="*/ 228620 h 406496"/>
              <a:gd name="connsiteX4" fmla="*/ 175535 w 294459"/>
              <a:gd name="connsiteY4" fmla="*/ 301645 h 406496"/>
              <a:gd name="connsiteX5" fmla="*/ 83460 w 294459"/>
              <a:gd name="connsiteY5" fmla="*/ 406420 h 406496"/>
              <a:gd name="connsiteX6" fmla="*/ 156485 w 294459"/>
              <a:gd name="connsiteY6" fmla="*/ 317520 h 406496"/>
              <a:gd name="connsiteX7" fmla="*/ 127910 w 294459"/>
              <a:gd name="connsiteY7" fmla="*/ 257195 h 406496"/>
              <a:gd name="connsiteX8" fmla="*/ 277135 w 294459"/>
              <a:gd name="connsiteY8" fmla="*/ 98445 h 406496"/>
              <a:gd name="connsiteX9" fmla="*/ 134260 w 294459"/>
              <a:gd name="connsiteY9" fmla="*/ 196870 h 406496"/>
              <a:gd name="connsiteX10" fmla="*/ 232685 w 294459"/>
              <a:gd name="connsiteY10" fmla="*/ 73045 h 406496"/>
              <a:gd name="connsiteX11" fmla="*/ 283485 w 294459"/>
              <a:gd name="connsiteY11" fmla="*/ 50820 h 406496"/>
              <a:gd name="connsiteX12" fmla="*/ 16785 w 294459"/>
              <a:gd name="connsiteY12" fmla="*/ 20 h 406496"/>
              <a:gd name="connsiteX13" fmla="*/ 267610 w 294459"/>
              <a:gd name="connsiteY13" fmla="*/ 57170 h 406496"/>
              <a:gd name="connsiteX14" fmla="*/ 92985 w 294459"/>
              <a:gd name="connsiteY14" fmla="*/ 50820 h 406496"/>
              <a:gd name="connsiteX15" fmla="*/ 4085 w 294459"/>
              <a:gd name="connsiteY15" fmla="*/ 53995 h 4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459" h="406496">
                <a:moveTo>
                  <a:pt x="4085" y="53995"/>
                </a:moveTo>
                <a:cubicBezTo>
                  <a:pt x="25781" y="59287"/>
                  <a:pt x="196173" y="69341"/>
                  <a:pt x="223160" y="82570"/>
                </a:cubicBezTo>
                <a:cubicBezTo>
                  <a:pt x="250148" y="95799"/>
                  <a:pt x="178710" y="109028"/>
                  <a:pt x="166010" y="133370"/>
                </a:cubicBezTo>
                <a:cubicBezTo>
                  <a:pt x="153310" y="157712"/>
                  <a:pt x="145373" y="200574"/>
                  <a:pt x="146960" y="228620"/>
                </a:cubicBezTo>
                <a:cubicBezTo>
                  <a:pt x="148547" y="256666"/>
                  <a:pt x="186118" y="272012"/>
                  <a:pt x="175535" y="301645"/>
                </a:cubicBezTo>
                <a:cubicBezTo>
                  <a:pt x="164952" y="331278"/>
                  <a:pt x="86635" y="403774"/>
                  <a:pt x="83460" y="406420"/>
                </a:cubicBezTo>
                <a:cubicBezTo>
                  <a:pt x="80285" y="409066"/>
                  <a:pt x="149077" y="342391"/>
                  <a:pt x="156485" y="317520"/>
                </a:cubicBezTo>
                <a:cubicBezTo>
                  <a:pt x="163893" y="292649"/>
                  <a:pt x="107802" y="293708"/>
                  <a:pt x="127910" y="257195"/>
                </a:cubicBezTo>
                <a:cubicBezTo>
                  <a:pt x="148018" y="220682"/>
                  <a:pt x="276077" y="108499"/>
                  <a:pt x="277135" y="98445"/>
                </a:cubicBezTo>
                <a:cubicBezTo>
                  <a:pt x="278193" y="88391"/>
                  <a:pt x="141668" y="201103"/>
                  <a:pt x="134260" y="196870"/>
                </a:cubicBezTo>
                <a:cubicBezTo>
                  <a:pt x="126852" y="192637"/>
                  <a:pt x="207814" y="97387"/>
                  <a:pt x="232685" y="73045"/>
                </a:cubicBezTo>
                <a:cubicBezTo>
                  <a:pt x="257556" y="48703"/>
                  <a:pt x="319468" y="62991"/>
                  <a:pt x="283485" y="50820"/>
                </a:cubicBezTo>
                <a:cubicBezTo>
                  <a:pt x="247502" y="38649"/>
                  <a:pt x="19431" y="-1038"/>
                  <a:pt x="16785" y="20"/>
                </a:cubicBezTo>
                <a:cubicBezTo>
                  <a:pt x="14139" y="1078"/>
                  <a:pt x="254910" y="48703"/>
                  <a:pt x="267610" y="57170"/>
                </a:cubicBezTo>
                <a:cubicBezTo>
                  <a:pt x="280310" y="65637"/>
                  <a:pt x="133731" y="51878"/>
                  <a:pt x="92985" y="50820"/>
                </a:cubicBezTo>
                <a:cubicBezTo>
                  <a:pt x="52239" y="49762"/>
                  <a:pt x="-17611" y="48703"/>
                  <a:pt x="4085" y="539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D1F927C2-0EBE-4A4A-A0B7-6104495B6618}"/>
              </a:ext>
            </a:extLst>
          </p:cNvPr>
          <p:cNvSpPr/>
          <p:nvPr/>
        </p:nvSpPr>
        <p:spPr>
          <a:xfrm>
            <a:off x="6790897" y="3871760"/>
            <a:ext cx="913130" cy="349262"/>
          </a:xfrm>
          <a:custGeom>
            <a:avLst/>
            <a:gdLst>
              <a:gd name="connsiteX0" fmla="*/ 911653 w 913130"/>
              <a:gd name="connsiteY0" fmla="*/ 39840 h 349262"/>
              <a:gd name="connsiteX1" fmla="*/ 209978 w 913130"/>
              <a:gd name="connsiteY1" fmla="*/ 246215 h 349262"/>
              <a:gd name="connsiteX2" fmla="*/ 428 w 913130"/>
              <a:gd name="connsiteY2" fmla="*/ 290665 h 349262"/>
              <a:gd name="connsiteX3" fmla="*/ 248078 w 913130"/>
              <a:gd name="connsiteY3" fmla="*/ 246215 h 349262"/>
              <a:gd name="connsiteX4" fmla="*/ 171878 w 913130"/>
              <a:gd name="connsiteY4" fmla="*/ 281140 h 349262"/>
              <a:gd name="connsiteX5" fmla="*/ 327453 w 913130"/>
              <a:gd name="connsiteY5" fmla="*/ 312890 h 349262"/>
              <a:gd name="connsiteX6" fmla="*/ 178228 w 913130"/>
              <a:gd name="connsiteY6" fmla="*/ 341465 h 349262"/>
              <a:gd name="connsiteX7" fmla="*/ 552878 w 913130"/>
              <a:gd name="connsiteY7" fmla="*/ 160490 h 349262"/>
              <a:gd name="connsiteX8" fmla="*/ 197278 w 913130"/>
              <a:gd name="connsiteY8" fmla="*/ 290665 h 349262"/>
              <a:gd name="connsiteX9" fmla="*/ 457628 w 913130"/>
              <a:gd name="connsiteY9" fmla="*/ 150965 h 349262"/>
              <a:gd name="connsiteX10" fmla="*/ 743378 w 913130"/>
              <a:gd name="connsiteY10" fmla="*/ 1740 h 349262"/>
              <a:gd name="connsiteX11" fmla="*/ 124253 w 913130"/>
              <a:gd name="connsiteY11" fmla="*/ 255740 h 349262"/>
              <a:gd name="connsiteX12" fmla="*/ 587803 w 913130"/>
              <a:gd name="connsiteY12" fmla="*/ 125565 h 349262"/>
              <a:gd name="connsiteX13" fmla="*/ 400478 w 913130"/>
              <a:gd name="connsiteY13" fmla="*/ 173190 h 349262"/>
              <a:gd name="connsiteX14" fmla="*/ 911653 w 913130"/>
              <a:gd name="connsiteY14" fmla="*/ 39840 h 3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130" h="349262">
                <a:moveTo>
                  <a:pt x="911653" y="39840"/>
                </a:moveTo>
                <a:cubicBezTo>
                  <a:pt x="879903" y="52011"/>
                  <a:pt x="361849" y="204411"/>
                  <a:pt x="209978" y="246215"/>
                </a:cubicBezTo>
                <a:cubicBezTo>
                  <a:pt x="58107" y="288019"/>
                  <a:pt x="-5922" y="290665"/>
                  <a:pt x="428" y="290665"/>
                </a:cubicBezTo>
                <a:cubicBezTo>
                  <a:pt x="6778" y="290665"/>
                  <a:pt x="219503" y="247803"/>
                  <a:pt x="248078" y="246215"/>
                </a:cubicBezTo>
                <a:cubicBezTo>
                  <a:pt x="276653" y="244628"/>
                  <a:pt x="158649" y="270028"/>
                  <a:pt x="171878" y="281140"/>
                </a:cubicBezTo>
                <a:cubicBezTo>
                  <a:pt x="185107" y="292252"/>
                  <a:pt x="326395" y="302836"/>
                  <a:pt x="327453" y="312890"/>
                </a:cubicBezTo>
                <a:cubicBezTo>
                  <a:pt x="328511" y="322944"/>
                  <a:pt x="140657" y="366865"/>
                  <a:pt x="178228" y="341465"/>
                </a:cubicBezTo>
                <a:cubicBezTo>
                  <a:pt x="215799" y="316065"/>
                  <a:pt x="549703" y="168957"/>
                  <a:pt x="552878" y="160490"/>
                </a:cubicBezTo>
                <a:cubicBezTo>
                  <a:pt x="556053" y="152023"/>
                  <a:pt x="213153" y="292253"/>
                  <a:pt x="197278" y="290665"/>
                </a:cubicBezTo>
                <a:cubicBezTo>
                  <a:pt x="181403" y="289078"/>
                  <a:pt x="457628" y="150965"/>
                  <a:pt x="457628" y="150965"/>
                </a:cubicBezTo>
                <a:cubicBezTo>
                  <a:pt x="548645" y="102811"/>
                  <a:pt x="798941" y="-15723"/>
                  <a:pt x="743378" y="1740"/>
                </a:cubicBezTo>
                <a:cubicBezTo>
                  <a:pt x="687815" y="19203"/>
                  <a:pt x="150182" y="235103"/>
                  <a:pt x="124253" y="255740"/>
                </a:cubicBezTo>
                <a:cubicBezTo>
                  <a:pt x="98324" y="276378"/>
                  <a:pt x="541765" y="139323"/>
                  <a:pt x="587803" y="125565"/>
                </a:cubicBezTo>
                <a:cubicBezTo>
                  <a:pt x="633840" y="111807"/>
                  <a:pt x="347561" y="182186"/>
                  <a:pt x="400478" y="173190"/>
                </a:cubicBezTo>
                <a:cubicBezTo>
                  <a:pt x="453395" y="164194"/>
                  <a:pt x="943403" y="27669"/>
                  <a:pt x="911653" y="398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896C7BF-976E-C452-AB31-22E0958FAC7D}"/>
              </a:ext>
            </a:extLst>
          </p:cNvPr>
          <p:cNvSpPr/>
          <p:nvPr/>
        </p:nvSpPr>
        <p:spPr>
          <a:xfrm>
            <a:off x="6146797" y="4257495"/>
            <a:ext cx="254016" cy="668118"/>
          </a:xfrm>
          <a:custGeom>
            <a:avLst/>
            <a:gdLst>
              <a:gd name="connsiteX0" fmla="*/ 85728 w 254016"/>
              <a:gd name="connsiteY0" fmla="*/ 19230 h 668118"/>
              <a:gd name="connsiteX1" fmla="*/ 79378 w 254016"/>
              <a:gd name="connsiteY1" fmla="*/ 98605 h 668118"/>
              <a:gd name="connsiteX2" fmla="*/ 190503 w 254016"/>
              <a:gd name="connsiteY2" fmla="*/ 311330 h 668118"/>
              <a:gd name="connsiteX3" fmla="*/ 187328 w 254016"/>
              <a:gd name="connsiteY3" fmla="*/ 238305 h 668118"/>
              <a:gd name="connsiteX4" fmla="*/ 180978 w 254016"/>
              <a:gd name="connsiteY4" fmla="*/ 412930 h 668118"/>
              <a:gd name="connsiteX5" fmla="*/ 200028 w 254016"/>
              <a:gd name="connsiteY5" fmla="*/ 374830 h 668118"/>
              <a:gd name="connsiteX6" fmla="*/ 200028 w 254016"/>
              <a:gd name="connsiteY6" fmla="*/ 435155 h 668118"/>
              <a:gd name="connsiteX7" fmla="*/ 247653 w 254016"/>
              <a:gd name="connsiteY7" fmla="*/ 666930 h 668118"/>
              <a:gd name="connsiteX8" fmla="*/ 238128 w 254016"/>
              <a:gd name="connsiteY8" fmla="*/ 511355 h 668118"/>
              <a:gd name="connsiteX9" fmla="*/ 254003 w 254016"/>
              <a:gd name="connsiteY9" fmla="*/ 206555 h 668118"/>
              <a:gd name="connsiteX10" fmla="*/ 234953 w 254016"/>
              <a:gd name="connsiteY10" fmla="*/ 476430 h 668118"/>
              <a:gd name="connsiteX11" fmla="*/ 196853 w 254016"/>
              <a:gd name="connsiteY11" fmla="*/ 279580 h 668118"/>
              <a:gd name="connsiteX12" fmla="*/ 139703 w 254016"/>
              <a:gd name="connsiteY12" fmla="*/ 180 h 668118"/>
              <a:gd name="connsiteX13" fmla="*/ 168278 w 254016"/>
              <a:gd name="connsiteY13" fmla="*/ 235130 h 668118"/>
              <a:gd name="connsiteX14" fmla="*/ 73028 w 254016"/>
              <a:gd name="connsiteY14" fmla="*/ 114480 h 668118"/>
              <a:gd name="connsiteX15" fmla="*/ 3 w 254016"/>
              <a:gd name="connsiteY15" fmla="*/ 28755 h 668118"/>
              <a:gd name="connsiteX16" fmla="*/ 69853 w 254016"/>
              <a:gd name="connsiteY16" fmla="*/ 76380 h 668118"/>
              <a:gd name="connsiteX17" fmla="*/ 85728 w 254016"/>
              <a:gd name="connsiteY17" fmla="*/ 19230 h 6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16" h="668118">
                <a:moveTo>
                  <a:pt x="85728" y="19230"/>
                </a:moveTo>
                <a:cubicBezTo>
                  <a:pt x="87315" y="22934"/>
                  <a:pt x="61916" y="49922"/>
                  <a:pt x="79378" y="98605"/>
                </a:cubicBezTo>
                <a:cubicBezTo>
                  <a:pt x="96840" y="147288"/>
                  <a:pt x="172511" y="288047"/>
                  <a:pt x="190503" y="311330"/>
                </a:cubicBezTo>
                <a:cubicBezTo>
                  <a:pt x="208495" y="334613"/>
                  <a:pt x="188916" y="221372"/>
                  <a:pt x="187328" y="238305"/>
                </a:cubicBezTo>
                <a:cubicBezTo>
                  <a:pt x="185741" y="255238"/>
                  <a:pt x="178861" y="390176"/>
                  <a:pt x="180978" y="412930"/>
                </a:cubicBezTo>
                <a:cubicBezTo>
                  <a:pt x="183095" y="435684"/>
                  <a:pt x="196853" y="371126"/>
                  <a:pt x="200028" y="374830"/>
                </a:cubicBezTo>
                <a:cubicBezTo>
                  <a:pt x="203203" y="378534"/>
                  <a:pt x="192091" y="386472"/>
                  <a:pt x="200028" y="435155"/>
                </a:cubicBezTo>
                <a:cubicBezTo>
                  <a:pt x="207965" y="483838"/>
                  <a:pt x="241303" y="654230"/>
                  <a:pt x="247653" y="666930"/>
                </a:cubicBezTo>
                <a:cubicBezTo>
                  <a:pt x="254003" y="679630"/>
                  <a:pt x="237070" y="588084"/>
                  <a:pt x="238128" y="511355"/>
                </a:cubicBezTo>
                <a:cubicBezTo>
                  <a:pt x="239186" y="434626"/>
                  <a:pt x="254532" y="212376"/>
                  <a:pt x="254003" y="206555"/>
                </a:cubicBezTo>
                <a:cubicBezTo>
                  <a:pt x="253474" y="200734"/>
                  <a:pt x="244478" y="464259"/>
                  <a:pt x="234953" y="476430"/>
                </a:cubicBezTo>
                <a:cubicBezTo>
                  <a:pt x="225428" y="488601"/>
                  <a:pt x="212728" y="358955"/>
                  <a:pt x="196853" y="279580"/>
                </a:cubicBezTo>
                <a:cubicBezTo>
                  <a:pt x="180978" y="200205"/>
                  <a:pt x="144466" y="7588"/>
                  <a:pt x="139703" y="180"/>
                </a:cubicBezTo>
                <a:cubicBezTo>
                  <a:pt x="134941" y="-7228"/>
                  <a:pt x="179390" y="216080"/>
                  <a:pt x="168278" y="235130"/>
                </a:cubicBezTo>
                <a:cubicBezTo>
                  <a:pt x="157166" y="254180"/>
                  <a:pt x="101074" y="148876"/>
                  <a:pt x="73028" y="114480"/>
                </a:cubicBezTo>
                <a:cubicBezTo>
                  <a:pt x="44982" y="80084"/>
                  <a:pt x="532" y="35105"/>
                  <a:pt x="3" y="28755"/>
                </a:cubicBezTo>
                <a:cubicBezTo>
                  <a:pt x="-526" y="22405"/>
                  <a:pt x="53978" y="79026"/>
                  <a:pt x="69853" y="76380"/>
                </a:cubicBezTo>
                <a:cubicBezTo>
                  <a:pt x="85728" y="73734"/>
                  <a:pt x="84141" y="15526"/>
                  <a:pt x="85728" y="19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1F5EC04-DAD0-3AA1-979D-E0201BA4C4A2}"/>
              </a:ext>
            </a:extLst>
          </p:cNvPr>
          <p:cNvSpPr/>
          <p:nvPr/>
        </p:nvSpPr>
        <p:spPr>
          <a:xfrm>
            <a:off x="6841375" y="5009645"/>
            <a:ext cx="267464" cy="506200"/>
          </a:xfrm>
          <a:custGeom>
            <a:avLst/>
            <a:gdLst>
              <a:gd name="connsiteX0" fmla="*/ 750 w 267464"/>
              <a:gd name="connsiteY0" fmla="*/ 505 h 506200"/>
              <a:gd name="connsiteX1" fmla="*/ 48375 w 267464"/>
              <a:gd name="connsiteY1" fmla="*/ 210055 h 506200"/>
              <a:gd name="connsiteX2" fmla="*/ 32500 w 267464"/>
              <a:gd name="connsiteY2" fmla="*/ 429130 h 506200"/>
              <a:gd name="connsiteX3" fmla="*/ 10275 w 267464"/>
              <a:gd name="connsiteY3" fmla="*/ 502155 h 506200"/>
              <a:gd name="connsiteX4" fmla="*/ 29325 w 267464"/>
              <a:gd name="connsiteY4" fmla="*/ 324355 h 506200"/>
              <a:gd name="connsiteX5" fmla="*/ 102350 w 267464"/>
              <a:gd name="connsiteY5" fmla="*/ 143380 h 506200"/>
              <a:gd name="connsiteX6" fmla="*/ 267450 w 267464"/>
              <a:gd name="connsiteY6" fmla="*/ 13205 h 506200"/>
              <a:gd name="connsiteX7" fmla="*/ 92825 w 267464"/>
              <a:gd name="connsiteY7" fmla="*/ 146555 h 506200"/>
              <a:gd name="connsiteX8" fmla="*/ 750 w 267464"/>
              <a:gd name="connsiteY8" fmla="*/ 505 h 5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64" h="506200">
                <a:moveTo>
                  <a:pt x="750" y="505"/>
                </a:moveTo>
                <a:cubicBezTo>
                  <a:pt x="-6658" y="11088"/>
                  <a:pt x="43083" y="138618"/>
                  <a:pt x="48375" y="210055"/>
                </a:cubicBezTo>
                <a:cubicBezTo>
                  <a:pt x="53667" y="281492"/>
                  <a:pt x="38850" y="380447"/>
                  <a:pt x="32500" y="429130"/>
                </a:cubicBezTo>
                <a:cubicBezTo>
                  <a:pt x="26150" y="477813"/>
                  <a:pt x="10804" y="519617"/>
                  <a:pt x="10275" y="502155"/>
                </a:cubicBezTo>
                <a:cubicBezTo>
                  <a:pt x="9746" y="484693"/>
                  <a:pt x="13979" y="384151"/>
                  <a:pt x="29325" y="324355"/>
                </a:cubicBezTo>
                <a:cubicBezTo>
                  <a:pt x="44671" y="264559"/>
                  <a:pt x="62663" y="195238"/>
                  <a:pt x="102350" y="143380"/>
                </a:cubicBezTo>
                <a:cubicBezTo>
                  <a:pt x="142037" y="91522"/>
                  <a:pt x="269037" y="12676"/>
                  <a:pt x="267450" y="13205"/>
                </a:cubicBezTo>
                <a:cubicBezTo>
                  <a:pt x="265863" y="13734"/>
                  <a:pt x="135158" y="143909"/>
                  <a:pt x="92825" y="146555"/>
                </a:cubicBezTo>
                <a:cubicBezTo>
                  <a:pt x="50492" y="149201"/>
                  <a:pt x="8158" y="-10078"/>
                  <a:pt x="750" y="5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BD33D7D-39FB-D419-8FEC-CB080F493434}"/>
              </a:ext>
            </a:extLst>
          </p:cNvPr>
          <p:cNvSpPr/>
          <p:nvPr/>
        </p:nvSpPr>
        <p:spPr>
          <a:xfrm>
            <a:off x="6670603" y="4282584"/>
            <a:ext cx="174919" cy="290367"/>
          </a:xfrm>
          <a:custGeom>
            <a:avLst/>
            <a:gdLst>
              <a:gd name="connsiteX0" fmla="*/ 174697 w 174919"/>
              <a:gd name="connsiteY0" fmla="*/ 22716 h 290367"/>
              <a:gd name="connsiteX1" fmla="*/ 79447 w 174919"/>
              <a:gd name="connsiteY1" fmla="*/ 152891 h 290367"/>
              <a:gd name="connsiteX2" fmla="*/ 12772 w 174919"/>
              <a:gd name="connsiteY2" fmla="*/ 289416 h 290367"/>
              <a:gd name="connsiteX3" fmla="*/ 25472 w 174919"/>
              <a:gd name="connsiteY3" fmla="*/ 210041 h 290367"/>
              <a:gd name="connsiteX4" fmla="*/ 72 w 174919"/>
              <a:gd name="connsiteY4" fmla="*/ 143366 h 290367"/>
              <a:gd name="connsiteX5" fmla="*/ 34997 w 174919"/>
              <a:gd name="connsiteY5" fmla="*/ 491 h 290367"/>
              <a:gd name="connsiteX6" fmla="*/ 9597 w 174919"/>
              <a:gd name="connsiteY6" fmla="*/ 197341 h 290367"/>
              <a:gd name="connsiteX7" fmla="*/ 66747 w 174919"/>
              <a:gd name="connsiteY7" fmla="*/ 121141 h 290367"/>
              <a:gd name="connsiteX8" fmla="*/ 79447 w 174919"/>
              <a:gd name="connsiteY8" fmla="*/ 10016 h 290367"/>
              <a:gd name="connsiteX9" fmla="*/ 50872 w 174919"/>
              <a:gd name="connsiteY9" fmla="*/ 159241 h 290367"/>
              <a:gd name="connsiteX10" fmla="*/ 174697 w 174919"/>
              <a:gd name="connsiteY10" fmla="*/ 22716 h 2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19" h="290367">
                <a:moveTo>
                  <a:pt x="174697" y="22716"/>
                </a:moveTo>
                <a:cubicBezTo>
                  <a:pt x="179459" y="21658"/>
                  <a:pt x="106435" y="108441"/>
                  <a:pt x="79447" y="152891"/>
                </a:cubicBezTo>
                <a:cubicBezTo>
                  <a:pt x="52459" y="197341"/>
                  <a:pt x="21768" y="279891"/>
                  <a:pt x="12772" y="289416"/>
                </a:cubicBezTo>
                <a:cubicBezTo>
                  <a:pt x="3776" y="298941"/>
                  <a:pt x="27589" y="234383"/>
                  <a:pt x="25472" y="210041"/>
                </a:cubicBezTo>
                <a:cubicBezTo>
                  <a:pt x="23355" y="185699"/>
                  <a:pt x="-1516" y="178291"/>
                  <a:pt x="72" y="143366"/>
                </a:cubicBezTo>
                <a:cubicBezTo>
                  <a:pt x="1660" y="108441"/>
                  <a:pt x="33410" y="-8505"/>
                  <a:pt x="34997" y="491"/>
                </a:cubicBezTo>
                <a:cubicBezTo>
                  <a:pt x="36584" y="9487"/>
                  <a:pt x="4305" y="177233"/>
                  <a:pt x="9597" y="197341"/>
                </a:cubicBezTo>
                <a:cubicBezTo>
                  <a:pt x="14889" y="217449"/>
                  <a:pt x="55105" y="152362"/>
                  <a:pt x="66747" y="121141"/>
                </a:cubicBezTo>
                <a:cubicBezTo>
                  <a:pt x="78389" y="89920"/>
                  <a:pt x="82093" y="3666"/>
                  <a:pt x="79447" y="10016"/>
                </a:cubicBezTo>
                <a:cubicBezTo>
                  <a:pt x="76801" y="16366"/>
                  <a:pt x="30764" y="155537"/>
                  <a:pt x="50872" y="159241"/>
                </a:cubicBezTo>
                <a:cubicBezTo>
                  <a:pt x="70980" y="162945"/>
                  <a:pt x="169935" y="23774"/>
                  <a:pt x="174697" y="227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377C1238-7A76-543B-AF11-BD9D9EF5F5C1}"/>
              </a:ext>
            </a:extLst>
          </p:cNvPr>
          <p:cNvSpPr/>
          <p:nvPr/>
        </p:nvSpPr>
        <p:spPr>
          <a:xfrm>
            <a:off x="7085601" y="4527547"/>
            <a:ext cx="880672" cy="524620"/>
          </a:xfrm>
          <a:custGeom>
            <a:avLst/>
            <a:gdLst>
              <a:gd name="connsiteX0" fmla="*/ 718549 w 880672"/>
              <a:gd name="connsiteY0" fmla="*/ 47628 h 524620"/>
              <a:gd name="connsiteX1" fmla="*/ 343899 w 880672"/>
              <a:gd name="connsiteY1" fmla="*/ 368303 h 524620"/>
              <a:gd name="connsiteX2" fmla="*/ 391524 w 880672"/>
              <a:gd name="connsiteY2" fmla="*/ 336553 h 524620"/>
              <a:gd name="connsiteX3" fmla="*/ 999 w 880672"/>
              <a:gd name="connsiteY3" fmla="*/ 523878 h 524620"/>
              <a:gd name="connsiteX4" fmla="*/ 270874 w 880672"/>
              <a:gd name="connsiteY4" fmla="*/ 406403 h 524620"/>
              <a:gd name="connsiteX5" fmla="*/ 845549 w 880672"/>
              <a:gd name="connsiteY5" fmla="*/ 142878 h 524620"/>
              <a:gd name="connsiteX6" fmla="*/ 547099 w 880672"/>
              <a:gd name="connsiteY6" fmla="*/ 269878 h 524620"/>
              <a:gd name="connsiteX7" fmla="*/ 880474 w 880672"/>
              <a:gd name="connsiteY7" fmla="*/ 3 h 524620"/>
              <a:gd name="connsiteX8" fmla="*/ 489949 w 880672"/>
              <a:gd name="connsiteY8" fmla="*/ 276228 h 524620"/>
              <a:gd name="connsiteX9" fmla="*/ 718549 w 880672"/>
              <a:gd name="connsiteY9" fmla="*/ 47628 h 5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672" h="524620">
                <a:moveTo>
                  <a:pt x="718549" y="47628"/>
                </a:moveTo>
                <a:cubicBezTo>
                  <a:pt x="694207" y="62974"/>
                  <a:pt x="398403" y="320149"/>
                  <a:pt x="343899" y="368303"/>
                </a:cubicBezTo>
                <a:cubicBezTo>
                  <a:pt x="289395" y="416457"/>
                  <a:pt x="448674" y="310624"/>
                  <a:pt x="391524" y="336553"/>
                </a:cubicBezTo>
                <a:cubicBezTo>
                  <a:pt x="334374" y="362482"/>
                  <a:pt x="21107" y="512236"/>
                  <a:pt x="999" y="523878"/>
                </a:cubicBezTo>
                <a:cubicBezTo>
                  <a:pt x="-19109" y="535520"/>
                  <a:pt x="270874" y="406403"/>
                  <a:pt x="270874" y="406403"/>
                </a:cubicBezTo>
                <a:lnTo>
                  <a:pt x="845549" y="142878"/>
                </a:lnTo>
                <a:cubicBezTo>
                  <a:pt x="891586" y="120124"/>
                  <a:pt x="541278" y="293691"/>
                  <a:pt x="547099" y="269878"/>
                </a:cubicBezTo>
                <a:cubicBezTo>
                  <a:pt x="552920" y="246065"/>
                  <a:pt x="889999" y="-1055"/>
                  <a:pt x="880474" y="3"/>
                </a:cubicBezTo>
                <a:cubicBezTo>
                  <a:pt x="870949" y="1061"/>
                  <a:pt x="521170" y="261411"/>
                  <a:pt x="489949" y="276228"/>
                </a:cubicBezTo>
                <a:cubicBezTo>
                  <a:pt x="458728" y="291045"/>
                  <a:pt x="742891" y="32282"/>
                  <a:pt x="718549" y="476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937FAC5-B937-2E2E-E72C-8BEF776EF834}"/>
              </a:ext>
            </a:extLst>
          </p:cNvPr>
          <p:cNvSpPr/>
          <p:nvPr/>
        </p:nvSpPr>
        <p:spPr>
          <a:xfrm>
            <a:off x="6574879" y="4213002"/>
            <a:ext cx="99160" cy="543170"/>
          </a:xfrm>
          <a:custGeom>
            <a:avLst/>
            <a:gdLst>
              <a:gd name="connsiteX0" fmla="*/ 98971 w 99160"/>
              <a:gd name="connsiteY0" fmla="*/ 223 h 543170"/>
              <a:gd name="connsiteX1" fmla="*/ 73571 w 99160"/>
              <a:gd name="connsiteY1" fmla="*/ 241523 h 543170"/>
              <a:gd name="connsiteX2" fmla="*/ 86271 w 99160"/>
              <a:gd name="connsiteY2" fmla="*/ 339948 h 543170"/>
              <a:gd name="connsiteX3" fmla="*/ 89446 w 99160"/>
              <a:gd name="connsiteY3" fmla="*/ 295498 h 543170"/>
              <a:gd name="connsiteX4" fmla="*/ 13246 w 99160"/>
              <a:gd name="connsiteY4" fmla="*/ 416148 h 543170"/>
              <a:gd name="connsiteX5" fmla="*/ 546 w 99160"/>
              <a:gd name="connsiteY5" fmla="*/ 543148 h 543170"/>
              <a:gd name="connsiteX6" fmla="*/ 19596 w 99160"/>
              <a:gd name="connsiteY6" fmla="*/ 425673 h 543170"/>
              <a:gd name="connsiteX7" fmla="*/ 76746 w 99160"/>
              <a:gd name="connsiteY7" fmla="*/ 324073 h 543170"/>
              <a:gd name="connsiteX8" fmla="*/ 57696 w 99160"/>
              <a:gd name="connsiteY8" fmla="*/ 200248 h 543170"/>
              <a:gd name="connsiteX9" fmla="*/ 98971 w 99160"/>
              <a:gd name="connsiteY9" fmla="*/ 223 h 5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60" h="543170">
                <a:moveTo>
                  <a:pt x="98971" y="223"/>
                </a:moveTo>
                <a:cubicBezTo>
                  <a:pt x="101617" y="7102"/>
                  <a:pt x="75688" y="184902"/>
                  <a:pt x="73571" y="241523"/>
                </a:cubicBezTo>
                <a:cubicBezTo>
                  <a:pt x="71454" y="298144"/>
                  <a:pt x="83625" y="330952"/>
                  <a:pt x="86271" y="339948"/>
                </a:cubicBezTo>
                <a:cubicBezTo>
                  <a:pt x="88917" y="348944"/>
                  <a:pt x="101617" y="282798"/>
                  <a:pt x="89446" y="295498"/>
                </a:cubicBezTo>
                <a:cubicBezTo>
                  <a:pt x="77275" y="308198"/>
                  <a:pt x="28063" y="374873"/>
                  <a:pt x="13246" y="416148"/>
                </a:cubicBezTo>
                <a:cubicBezTo>
                  <a:pt x="-1571" y="457423"/>
                  <a:pt x="-512" y="541560"/>
                  <a:pt x="546" y="543148"/>
                </a:cubicBezTo>
                <a:cubicBezTo>
                  <a:pt x="1604" y="544736"/>
                  <a:pt x="6896" y="462186"/>
                  <a:pt x="19596" y="425673"/>
                </a:cubicBezTo>
                <a:cubicBezTo>
                  <a:pt x="32296" y="389161"/>
                  <a:pt x="70396" y="361644"/>
                  <a:pt x="76746" y="324073"/>
                </a:cubicBezTo>
                <a:cubicBezTo>
                  <a:pt x="83096" y="286502"/>
                  <a:pt x="48700" y="253165"/>
                  <a:pt x="57696" y="200248"/>
                </a:cubicBezTo>
                <a:cubicBezTo>
                  <a:pt x="66692" y="147331"/>
                  <a:pt x="96325" y="-6656"/>
                  <a:pt x="98971" y="2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0920523-0600-1607-C4CB-D46D63D8824B}"/>
              </a:ext>
            </a:extLst>
          </p:cNvPr>
          <p:cNvSpPr/>
          <p:nvPr/>
        </p:nvSpPr>
        <p:spPr>
          <a:xfrm>
            <a:off x="7092777" y="4495769"/>
            <a:ext cx="177976" cy="258070"/>
          </a:xfrm>
          <a:custGeom>
            <a:avLst/>
            <a:gdLst>
              <a:gd name="connsiteX0" fmla="*/ 162098 w 177976"/>
              <a:gd name="connsiteY0" fmla="*/ 31 h 258070"/>
              <a:gd name="connsiteX1" fmla="*/ 108123 w 177976"/>
              <a:gd name="connsiteY1" fmla="*/ 120681 h 258070"/>
              <a:gd name="connsiteX2" fmla="*/ 177973 w 177976"/>
              <a:gd name="connsiteY2" fmla="*/ 257206 h 258070"/>
              <a:gd name="connsiteX3" fmla="*/ 104948 w 177976"/>
              <a:gd name="connsiteY3" fmla="*/ 171481 h 258070"/>
              <a:gd name="connsiteX4" fmla="*/ 173 w 177976"/>
              <a:gd name="connsiteY4" fmla="*/ 25431 h 258070"/>
              <a:gd name="connsiteX5" fmla="*/ 82723 w 177976"/>
              <a:gd name="connsiteY5" fmla="*/ 107981 h 258070"/>
              <a:gd name="connsiteX6" fmla="*/ 162098 w 177976"/>
              <a:gd name="connsiteY6" fmla="*/ 31 h 2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76" h="258070">
                <a:moveTo>
                  <a:pt x="162098" y="31"/>
                </a:moveTo>
                <a:cubicBezTo>
                  <a:pt x="166331" y="2148"/>
                  <a:pt x="105477" y="77819"/>
                  <a:pt x="108123" y="120681"/>
                </a:cubicBezTo>
                <a:cubicBezTo>
                  <a:pt x="110769" y="163543"/>
                  <a:pt x="178502" y="248739"/>
                  <a:pt x="177973" y="257206"/>
                </a:cubicBezTo>
                <a:cubicBezTo>
                  <a:pt x="177444" y="265673"/>
                  <a:pt x="134581" y="210110"/>
                  <a:pt x="104948" y="171481"/>
                </a:cubicBezTo>
                <a:cubicBezTo>
                  <a:pt x="75315" y="132852"/>
                  <a:pt x="3877" y="36014"/>
                  <a:pt x="173" y="25431"/>
                </a:cubicBezTo>
                <a:cubicBezTo>
                  <a:pt x="-3531" y="14848"/>
                  <a:pt x="53090" y="112214"/>
                  <a:pt x="82723" y="107981"/>
                </a:cubicBezTo>
                <a:cubicBezTo>
                  <a:pt x="112356" y="103748"/>
                  <a:pt x="157865" y="-2086"/>
                  <a:pt x="162098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AB3E334-CC33-EDB1-A785-257C43ECADDF}"/>
              </a:ext>
            </a:extLst>
          </p:cNvPr>
          <p:cNvSpPr/>
          <p:nvPr/>
        </p:nvSpPr>
        <p:spPr>
          <a:xfrm>
            <a:off x="7647977" y="4341607"/>
            <a:ext cx="761458" cy="447257"/>
          </a:xfrm>
          <a:custGeom>
            <a:avLst/>
            <a:gdLst>
              <a:gd name="connsiteX0" fmla="*/ 753073 w 761458"/>
              <a:gd name="connsiteY0" fmla="*/ 4968 h 447257"/>
              <a:gd name="connsiteX1" fmla="*/ 598 w 761458"/>
              <a:gd name="connsiteY1" fmla="*/ 446293 h 447257"/>
              <a:gd name="connsiteX2" fmla="*/ 622898 w 761458"/>
              <a:gd name="connsiteY2" fmla="*/ 125618 h 447257"/>
              <a:gd name="connsiteX3" fmla="*/ 416523 w 761458"/>
              <a:gd name="connsiteY3" fmla="*/ 204993 h 447257"/>
              <a:gd name="connsiteX4" fmla="*/ 753073 w 761458"/>
              <a:gd name="connsiteY4" fmla="*/ 4968 h 4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458" h="447257">
                <a:moveTo>
                  <a:pt x="753073" y="4968"/>
                </a:moveTo>
                <a:cubicBezTo>
                  <a:pt x="683752" y="45185"/>
                  <a:pt x="22294" y="426185"/>
                  <a:pt x="598" y="446293"/>
                </a:cubicBezTo>
                <a:cubicBezTo>
                  <a:pt x="-21098" y="466401"/>
                  <a:pt x="553577" y="165835"/>
                  <a:pt x="622898" y="125618"/>
                </a:cubicBezTo>
                <a:cubicBezTo>
                  <a:pt x="692219" y="85401"/>
                  <a:pt x="393240" y="228806"/>
                  <a:pt x="416523" y="204993"/>
                </a:cubicBezTo>
                <a:cubicBezTo>
                  <a:pt x="439806" y="181181"/>
                  <a:pt x="822394" y="-35249"/>
                  <a:pt x="753073" y="49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E040836-DCCE-6BAC-1ED3-78764EE3F259}"/>
              </a:ext>
            </a:extLst>
          </p:cNvPr>
          <p:cNvSpPr/>
          <p:nvPr/>
        </p:nvSpPr>
        <p:spPr>
          <a:xfrm>
            <a:off x="8465386" y="3977536"/>
            <a:ext cx="399251" cy="277070"/>
          </a:xfrm>
          <a:custGeom>
            <a:avLst/>
            <a:gdLst>
              <a:gd name="connsiteX0" fmla="*/ 399214 w 399251"/>
              <a:gd name="connsiteY0" fmla="*/ 739 h 277070"/>
              <a:gd name="connsiteX1" fmla="*/ 278564 w 399251"/>
              <a:gd name="connsiteY1" fmla="*/ 165839 h 277070"/>
              <a:gd name="connsiteX2" fmla="*/ 176964 w 399251"/>
              <a:gd name="connsiteY2" fmla="*/ 276964 h 277070"/>
              <a:gd name="connsiteX3" fmla="*/ 281739 w 399251"/>
              <a:gd name="connsiteY3" fmla="*/ 146789 h 277070"/>
              <a:gd name="connsiteX4" fmla="*/ 269039 w 399251"/>
              <a:gd name="connsiteY4" fmla="*/ 83289 h 277070"/>
              <a:gd name="connsiteX5" fmla="*/ 135689 w 399251"/>
              <a:gd name="connsiteY5" fmla="*/ 127739 h 277070"/>
              <a:gd name="connsiteX6" fmla="*/ 2339 w 399251"/>
              <a:gd name="connsiteY6" fmla="*/ 226164 h 277070"/>
              <a:gd name="connsiteX7" fmla="*/ 253164 w 399251"/>
              <a:gd name="connsiteY7" fmla="*/ 64239 h 277070"/>
              <a:gd name="connsiteX8" fmla="*/ 291264 w 399251"/>
              <a:gd name="connsiteY8" fmla="*/ 102339 h 277070"/>
              <a:gd name="connsiteX9" fmla="*/ 399214 w 399251"/>
              <a:gd name="connsiteY9" fmla="*/ 739 h 2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251" h="277070">
                <a:moveTo>
                  <a:pt x="399214" y="739"/>
                </a:moveTo>
                <a:cubicBezTo>
                  <a:pt x="397097" y="11322"/>
                  <a:pt x="315606" y="119802"/>
                  <a:pt x="278564" y="165839"/>
                </a:cubicBezTo>
                <a:cubicBezTo>
                  <a:pt x="241522" y="211876"/>
                  <a:pt x="176435" y="280139"/>
                  <a:pt x="176964" y="276964"/>
                </a:cubicBezTo>
                <a:cubicBezTo>
                  <a:pt x="177493" y="273789"/>
                  <a:pt x="266393" y="179068"/>
                  <a:pt x="281739" y="146789"/>
                </a:cubicBezTo>
                <a:cubicBezTo>
                  <a:pt x="297085" y="114510"/>
                  <a:pt x="293381" y="86464"/>
                  <a:pt x="269039" y="83289"/>
                </a:cubicBezTo>
                <a:cubicBezTo>
                  <a:pt x="244697" y="80114"/>
                  <a:pt x="180139" y="103927"/>
                  <a:pt x="135689" y="127739"/>
                </a:cubicBezTo>
                <a:cubicBezTo>
                  <a:pt x="91239" y="151551"/>
                  <a:pt x="-17240" y="236747"/>
                  <a:pt x="2339" y="226164"/>
                </a:cubicBezTo>
                <a:cubicBezTo>
                  <a:pt x="21918" y="215581"/>
                  <a:pt x="205010" y="84877"/>
                  <a:pt x="253164" y="64239"/>
                </a:cubicBezTo>
                <a:cubicBezTo>
                  <a:pt x="301318" y="43602"/>
                  <a:pt x="268510" y="108160"/>
                  <a:pt x="291264" y="102339"/>
                </a:cubicBezTo>
                <a:cubicBezTo>
                  <a:pt x="314018" y="96518"/>
                  <a:pt x="401331" y="-9844"/>
                  <a:pt x="399214" y="7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10C7D1E8-C722-D695-6EDD-C4E975704C97}"/>
              </a:ext>
            </a:extLst>
          </p:cNvPr>
          <p:cNvSpPr/>
          <p:nvPr/>
        </p:nvSpPr>
        <p:spPr>
          <a:xfrm>
            <a:off x="7537426" y="4154932"/>
            <a:ext cx="954682" cy="182118"/>
          </a:xfrm>
          <a:custGeom>
            <a:avLst/>
            <a:gdLst>
              <a:gd name="connsiteX0" fmla="*/ 41299 w 954682"/>
              <a:gd name="connsiteY0" fmla="*/ 175768 h 182118"/>
              <a:gd name="connsiteX1" fmla="*/ 107974 w 954682"/>
              <a:gd name="connsiteY1" fmla="*/ 178943 h 182118"/>
              <a:gd name="connsiteX2" fmla="*/ 654074 w 954682"/>
              <a:gd name="connsiteY2" fmla="*/ 144018 h 182118"/>
              <a:gd name="connsiteX3" fmla="*/ 568349 w 954682"/>
              <a:gd name="connsiteY3" fmla="*/ 182118 h 182118"/>
              <a:gd name="connsiteX4" fmla="*/ 952524 w 954682"/>
              <a:gd name="connsiteY4" fmla="*/ 1143 h 182118"/>
              <a:gd name="connsiteX5" fmla="*/ 701699 w 954682"/>
              <a:gd name="connsiteY5" fmla="*/ 105918 h 182118"/>
              <a:gd name="connsiteX6" fmla="*/ 238149 w 954682"/>
              <a:gd name="connsiteY6" fmla="*/ 124968 h 182118"/>
              <a:gd name="connsiteX7" fmla="*/ 590574 w 954682"/>
              <a:gd name="connsiteY7" fmla="*/ 147193 h 182118"/>
              <a:gd name="connsiteX8" fmla="*/ 41299 w 954682"/>
              <a:gd name="connsiteY8" fmla="*/ 175768 h 18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682" h="182118">
                <a:moveTo>
                  <a:pt x="41299" y="175768"/>
                </a:moveTo>
                <a:cubicBezTo>
                  <a:pt x="-39134" y="181060"/>
                  <a:pt x="5845" y="184235"/>
                  <a:pt x="107974" y="178943"/>
                </a:cubicBezTo>
                <a:cubicBezTo>
                  <a:pt x="210103" y="173651"/>
                  <a:pt x="577345" y="143489"/>
                  <a:pt x="654074" y="144018"/>
                </a:cubicBezTo>
                <a:cubicBezTo>
                  <a:pt x="730803" y="144547"/>
                  <a:pt x="568349" y="182118"/>
                  <a:pt x="568349" y="182118"/>
                </a:cubicBezTo>
                <a:lnTo>
                  <a:pt x="952524" y="1143"/>
                </a:lnTo>
                <a:cubicBezTo>
                  <a:pt x="974749" y="-11557"/>
                  <a:pt x="820761" y="85281"/>
                  <a:pt x="701699" y="105918"/>
                </a:cubicBezTo>
                <a:cubicBezTo>
                  <a:pt x="582637" y="126555"/>
                  <a:pt x="256670" y="118089"/>
                  <a:pt x="238149" y="124968"/>
                </a:cubicBezTo>
                <a:cubicBezTo>
                  <a:pt x="219628" y="131847"/>
                  <a:pt x="623912" y="136610"/>
                  <a:pt x="590574" y="147193"/>
                </a:cubicBezTo>
                <a:cubicBezTo>
                  <a:pt x="557237" y="157776"/>
                  <a:pt x="121732" y="170476"/>
                  <a:pt x="41299" y="1757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4259D28-EB6E-7917-A8BB-DEED9B08501B}"/>
              </a:ext>
            </a:extLst>
          </p:cNvPr>
          <p:cNvSpPr/>
          <p:nvPr/>
        </p:nvSpPr>
        <p:spPr>
          <a:xfrm>
            <a:off x="8090174" y="3969440"/>
            <a:ext cx="911467" cy="620575"/>
          </a:xfrm>
          <a:custGeom>
            <a:avLst/>
            <a:gdLst>
              <a:gd name="connsiteX0" fmla="*/ 904601 w 911467"/>
              <a:gd name="connsiteY0" fmla="*/ 2485 h 620575"/>
              <a:gd name="connsiteX1" fmla="*/ 704576 w 911467"/>
              <a:gd name="connsiteY1" fmla="*/ 180285 h 620575"/>
              <a:gd name="connsiteX2" fmla="*/ 282301 w 911467"/>
              <a:gd name="connsiteY2" fmla="*/ 399360 h 620575"/>
              <a:gd name="connsiteX3" fmla="*/ 415651 w 911467"/>
              <a:gd name="connsiteY3" fmla="*/ 342210 h 620575"/>
              <a:gd name="connsiteX4" fmla="*/ 126726 w 911467"/>
              <a:gd name="connsiteY4" fmla="*/ 539060 h 620575"/>
              <a:gd name="connsiteX5" fmla="*/ 2901 w 911467"/>
              <a:gd name="connsiteY5" fmla="*/ 618435 h 620575"/>
              <a:gd name="connsiteX6" fmla="*/ 237851 w 911467"/>
              <a:gd name="connsiteY6" fmla="*/ 462860 h 620575"/>
              <a:gd name="connsiteX7" fmla="*/ 679176 w 911467"/>
              <a:gd name="connsiteY7" fmla="*/ 208860 h 620575"/>
              <a:gd name="connsiteX8" fmla="*/ 574401 w 911467"/>
              <a:gd name="connsiteY8" fmla="*/ 253310 h 620575"/>
              <a:gd name="connsiteX9" fmla="*/ 837926 w 911467"/>
              <a:gd name="connsiteY9" fmla="*/ 5660 h 620575"/>
              <a:gd name="connsiteX10" fmla="*/ 580751 w 911467"/>
              <a:gd name="connsiteY10" fmla="*/ 231085 h 620575"/>
              <a:gd name="connsiteX11" fmla="*/ 841101 w 911467"/>
              <a:gd name="connsiteY11" fmla="*/ 85035 h 620575"/>
              <a:gd name="connsiteX12" fmla="*/ 904601 w 911467"/>
              <a:gd name="connsiteY12" fmla="*/ 2485 h 6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467" h="620575">
                <a:moveTo>
                  <a:pt x="904601" y="2485"/>
                </a:moveTo>
                <a:cubicBezTo>
                  <a:pt x="881847" y="18360"/>
                  <a:pt x="808293" y="114139"/>
                  <a:pt x="704576" y="180285"/>
                </a:cubicBezTo>
                <a:cubicBezTo>
                  <a:pt x="600859" y="246431"/>
                  <a:pt x="330455" y="372373"/>
                  <a:pt x="282301" y="399360"/>
                </a:cubicBezTo>
                <a:cubicBezTo>
                  <a:pt x="234147" y="426348"/>
                  <a:pt x="441580" y="318927"/>
                  <a:pt x="415651" y="342210"/>
                </a:cubicBezTo>
                <a:cubicBezTo>
                  <a:pt x="389722" y="365493"/>
                  <a:pt x="195518" y="493023"/>
                  <a:pt x="126726" y="539060"/>
                </a:cubicBezTo>
                <a:cubicBezTo>
                  <a:pt x="57934" y="585097"/>
                  <a:pt x="-15620" y="631135"/>
                  <a:pt x="2901" y="618435"/>
                </a:cubicBezTo>
                <a:cubicBezTo>
                  <a:pt x="21422" y="605735"/>
                  <a:pt x="125139" y="531122"/>
                  <a:pt x="237851" y="462860"/>
                </a:cubicBezTo>
                <a:cubicBezTo>
                  <a:pt x="350563" y="394598"/>
                  <a:pt x="623084" y="243785"/>
                  <a:pt x="679176" y="208860"/>
                </a:cubicBezTo>
                <a:cubicBezTo>
                  <a:pt x="735268" y="173935"/>
                  <a:pt x="547943" y="287177"/>
                  <a:pt x="574401" y="253310"/>
                </a:cubicBezTo>
                <a:cubicBezTo>
                  <a:pt x="600859" y="219443"/>
                  <a:pt x="836868" y="9364"/>
                  <a:pt x="837926" y="5660"/>
                </a:cubicBezTo>
                <a:cubicBezTo>
                  <a:pt x="838984" y="1956"/>
                  <a:pt x="580222" y="217856"/>
                  <a:pt x="580751" y="231085"/>
                </a:cubicBezTo>
                <a:cubicBezTo>
                  <a:pt x="581280" y="244314"/>
                  <a:pt x="791889" y="119431"/>
                  <a:pt x="841101" y="85035"/>
                </a:cubicBezTo>
                <a:cubicBezTo>
                  <a:pt x="890313" y="50639"/>
                  <a:pt x="927355" y="-13390"/>
                  <a:pt x="904601" y="24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AD53487-1BB2-1482-7E81-F05E6018614D}"/>
              </a:ext>
            </a:extLst>
          </p:cNvPr>
          <p:cNvSpPr/>
          <p:nvPr/>
        </p:nvSpPr>
        <p:spPr>
          <a:xfrm>
            <a:off x="7111976" y="3724187"/>
            <a:ext cx="1153542" cy="501738"/>
          </a:xfrm>
          <a:custGeom>
            <a:avLst/>
            <a:gdLst>
              <a:gd name="connsiteX0" fmla="*/ 24 w 1153542"/>
              <a:gd name="connsiteY0" fmla="*/ 501738 h 501738"/>
              <a:gd name="connsiteX1" fmla="*/ 790599 w 1153542"/>
              <a:gd name="connsiteY1" fmla="*/ 139788 h 501738"/>
              <a:gd name="connsiteX2" fmla="*/ 755674 w 1153542"/>
              <a:gd name="connsiteY2" fmla="*/ 139788 h 501738"/>
              <a:gd name="connsiteX3" fmla="*/ 796949 w 1153542"/>
              <a:gd name="connsiteY3" fmla="*/ 111213 h 501738"/>
              <a:gd name="connsiteX4" fmla="*/ 708049 w 1153542"/>
              <a:gd name="connsiteY4" fmla="*/ 73113 h 501738"/>
              <a:gd name="connsiteX5" fmla="*/ 949349 w 1153542"/>
              <a:gd name="connsiteY5" fmla="*/ 92163 h 501738"/>
              <a:gd name="connsiteX6" fmla="*/ 1152549 w 1153542"/>
              <a:gd name="connsiteY6" fmla="*/ 88 h 501738"/>
              <a:gd name="connsiteX7" fmla="*/ 863624 w 1153542"/>
              <a:gd name="connsiteY7" fmla="*/ 111213 h 501738"/>
              <a:gd name="connsiteX8" fmla="*/ 495324 w 1153542"/>
              <a:gd name="connsiteY8" fmla="*/ 184238 h 501738"/>
              <a:gd name="connsiteX9" fmla="*/ 762024 w 1153542"/>
              <a:gd name="connsiteY9" fmla="*/ 139788 h 501738"/>
              <a:gd name="connsiteX10" fmla="*/ 24 w 1153542"/>
              <a:gd name="connsiteY10" fmla="*/ 501738 h 5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3542" h="501738">
                <a:moveTo>
                  <a:pt x="24" y="501738"/>
                </a:moveTo>
                <a:cubicBezTo>
                  <a:pt x="4786" y="501738"/>
                  <a:pt x="664657" y="200113"/>
                  <a:pt x="790599" y="139788"/>
                </a:cubicBezTo>
                <a:cubicBezTo>
                  <a:pt x="916541" y="79463"/>
                  <a:pt x="754616" y="144550"/>
                  <a:pt x="755674" y="139788"/>
                </a:cubicBezTo>
                <a:cubicBezTo>
                  <a:pt x="756732" y="135026"/>
                  <a:pt x="804887" y="122325"/>
                  <a:pt x="796949" y="111213"/>
                </a:cubicBezTo>
                <a:cubicBezTo>
                  <a:pt x="789012" y="100100"/>
                  <a:pt x="682649" y="76288"/>
                  <a:pt x="708049" y="73113"/>
                </a:cubicBezTo>
                <a:cubicBezTo>
                  <a:pt x="733449" y="69938"/>
                  <a:pt x="875266" y="104334"/>
                  <a:pt x="949349" y="92163"/>
                </a:cubicBezTo>
                <a:cubicBezTo>
                  <a:pt x="1023432" y="79992"/>
                  <a:pt x="1166836" y="-3087"/>
                  <a:pt x="1152549" y="88"/>
                </a:cubicBezTo>
                <a:cubicBezTo>
                  <a:pt x="1138262" y="3263"/>
                  <a:pt x="973161" y="80521"/>
                  <a:pt x="863624" y="111213"/>
                </a:cubicBezTo>
                <a:cubicBezTo>
                  <a:pt x="754087" y="141905"/>
                  <a:pt x="512257" y="179476"/>
                  <a:pt x="495324" y="184238"/>
                </a:cubicBezTo>
                <a:cubicBezTo>
                  <a:pt x="478391" y="189000"/>
                  <a:pt x="847220" y="87401"/>
                  <a:pt x="762024" y="139788"/>
                </a:cubicBezTo>
                <a:cubicBezTo>
                  <a:pt x="676828" y="192175"/>
                  <a:pt x="-4738" y="501738"/>
                  <a:pt x="24" y="5017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36B367C-229A-7C90-1F04-D14BBA7F9EF9}"/>
              </a:ext>
            </a:extLst>
          </p:cNvPr>
          <p:cNvSpPr/>
          <p:nvPr/>
        </p:nvSpPr>
        <p:spPr>
          <a:xfrm>
            <a:off x="7162800" y="3966413"/>
            <a:ext cx="1466902" cy="367462"/>
          </a:xfrm>
          <a:custGeom>
            <a:avLst/>
            <a:gdLst>
              <a:gd name="connsiteX0" fmla="*/ 0 w 1466902"/>
              <a:gd name="connsiteY0" fmla="*/ 367462 h 367462"/>
              <a:gd name="connsiteX1" fmla="*/ 685800 w 1466902"/>
              <a:gd name="connsiteY1" fmla="*/ 205537 h 367462"/>
              <a:gd name="connsiteX2" fmla="*/ 657225 w 1466902"/>
              <a:gd name="connsiteY2" fmla="*/ 227762 h 367462"/>
              <a:gd name="connsiteX3" fmla="*/ 1085850 w 1466902"/>
              <a:gd name="connsiteY3" fmla="*/ 8687 h 367462"/>
              <a:gd name="connsiteX4" fmla="*/ 1035050 w 1466902"/>
              <a:gd name="connsiteY4" fmla="*/ 40437 h 367462"/>
              <a:gd name="connsiteX5" fmla="*/ 1146175 w 1466902"/>
              <a:gd name="connsiteY5" fmla="*/ 8687 h 367462"/>
              <a:gd name="connsiteX6" fmla="*/ 1466850 w 1466902"/>
              <a:gd name="connsiteY6" fmla="*/ 15037 h 367462"/>
              <a:gd name="connsiteX7" fmla="*/ 1120775 w 1466902"/>
              <a:gd name="connsiteY7" fmla="*/ 34087 h 367462"/>
              <a:gd name="connsiteX8" fmla="*/ 996950 w 1466902"/>
              <a:gd name="connsiteY8" fmla="*/ 116637 h 367462"/>
              <a:gd name="connsiteX9" fmla="*/ 847725 w 1466902"/>
              <a:gd name="connsiteY9" fmla="*/ 183312 h 367462"/>
              <a:gd name="connsiteX10" fmla="*/ 1196975 w 1466902"/>
              <a:gd name="connsiteY10" fmla="*/ 2337 h 367462"/>
              <a:gd name="connsiteX11" fmla="*/ 889000 w 1466902"/>
              <a:gd name="connsiteY11" fmla="*/ 100762 h 367462"/>
              <a:gd name="connsiteX12" fmla="*/ 552450 w 1466902"/>
              <a:gd name="connsiteY12" fmla="*/ 196012 h 367462"/>
              <a:gd name="connsiteX13" fmla="*/ 371475 w 1466902"/>
              <a:gd name="connsiteY13" fmla="*/ 227762 h 367462"/>
              <a:gd name="connsiteX14" fmla="*/ 768350 w 1466902"/>
              <a:gd name="connsiteY14" fmla="*/ 164262 h 367462"/>
              <a:gd name="connsiteX15" fmla="*/ 441325 w 1466902"/>
              <a:gd name="connsiteY15" fmla="*/ 246812 h 367462"/>
              <a:gd name="connsiteX16" fmla="*/ 0 w 1466902"/>
              <a:gd name="connsiteY16" fmla="*/ 367462 h 36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6902" h="367462">
                <a:moveTo>
                  <a:pt x="0" y="367462"/>
                </a:moveTo>
                <a:lnTo>
                  <a:pt x="685800" y="205537"/>
                </a:lnTo>
                <a:cubicBezTo>
                  <a:pt x="795337" y="182254"/>
                  <a:pt x="590550" y="260570"/>
                  <a:pt x="657225" y="227762"/>
                </a:cubicBezTo>
                <a:cubicBezTo>
                  <a:pt x="723900" y="194954"/>
                  <a:pt x="1022879" y="39908"/>
                  <a:pt x="1085850" y="8687"/>
                </a:cubicBezTo>
                <a:cubicBezTo>
                  <a:pt x="1148821" y="-22534"/>
                  <a:pt x="1024996" y="40437"/>
                  <a:pt x="1035050" y="40437"/>
                </a:cubicBezTo>
                <a:cubicBezTo>
                  <a:pt x="1045104" y="40437"/>
                  <a:pt x="1074208" y="12920"/>
                  <a:pt x="1146175" y="8687"/>
                </a:cubicBezTo>
                <a:cubicBezTo>
                  <a:pt x="1218142" y="4454"/>
                  <a:pt x="1471083" y="10804"/>
                  <a:pt x="1466850" y="15037"/>
                </a:cubicBezTo>
                <a:cubicBezTo>
                  <a:pt x="1462617" y="19270"/>
                  <a:pt x="1199092" y="17154"/>
                  <a:pt x="1120775" y="34087"/>
                </a:cubicBezTo>
                <a:cubicBezTo>
                  <a:pt x="1042458" y="51020"/>
                  <a:pt x="1042458" y="91766"/>
                  <a:pt x="996950" y="116637"/>
                </a:cubicBezTo>
                <a:cubicBezTo>
                  <a:pt x="951442" y="141508"/>
                  <a:pt x="814388" y="202362"/>
                  <a:pt x="847725" y="183312"/>
                </a:cubicBezTo>
                <a:cubicBezTo>
                  <a:pt x="881063" y="164262"/>
                  <a:pt x="1190096" y="16095"/>
                  <a:pt x="1196975" y="2337"/>
                </a:cubicBezTo>
                <a:cubicBezTo>
                  <a:pt x="1203854" y="-11421"/>
                  <a:pt x="996421" y="68483"/>
                  <a:pt x="889000" y="100762"/>
                </a:cubicBezTo>
                <a:cubicBezTo>
                  <a:pt x="781579" y="133041"/>
                  <a:pt x="638704" y="174845"/>
                  <a:pt x="552450" y="196012"/>
                </a:cubicBezTo>
                <a:cubicBezTo>
                  <a:pt x="466196" y="217179"/>
                  <a:pt x="335492" y="233054"/>
                  <a:pt x="371475" y="227762"/>
                </a:cubicBezTo>
                <a:cubicBezTo>
                  <a:pt x="407458" y="222470"/>
                  <a:pt x="756708" y="161087"/>
                  <a:pt x="768350" y="164262"/>
                </a:cubicBezTo>
                <a:cubicBezTo>
                  <a:pt x="779992" y="167437"/>
                  <a:pt x="441325" y="246812"/>
                  <a:pt x="441325" y="246812"/>
                </a:cubicBezTo>
                <a:lnTo>
                  <a:pt x="0" y="36746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CFE8F38-B7E9-621D-630D-F49247F41724}"/>
              </a:ext>
            </a:extLst>
          </p:cNvPr>
          <p:cNvSpPr/>
          <p:nvPr/>
        </p:nvSpPr>
        <p:spPr>
          <a:xfrm>
            <a:off x="6953822" y="4255954"/>
            <a:ext cx="186792" cy="463978"/>
          </a:xfrm>
          <a:custGeom>
            <a:avLst/>
            <a:gdLst>
              <a:gd name="connsiteX0" fmla="*/ 164528 w 186792"/>
              <a:gd name="connsiteY0" fmla="*/ 163646 h 463978"/>
              <a:gd name="connsiteX1" fmla="*/ 135953 w 186792"/>
              <a:gd name="connsiteY1" fmla="*/ 309696 h 463978"/>
              <a:gd name="connsiteX2" fmla="*/ 186753 w 186792"/>
              <a:gd name="connsiteY2" fmla="*/ 462096 h 463978"/>
              <a:gd name="connsiteX3" fmla="*/ 142303 w 186792"/>
              <a:gd name="connsiteY3" fmla="*/ 382721 h 463978"/>
              <a:gd name="connsiteX4" fmla="*/ 34353 w 186792"/>
              <a:gd name="connsiteY4" fmla="*/ 208096 h 463978"/>
              <a:gd name="connsiteX5" fmla="*/ 34353 w 186792"/>
              <a:gd name="connsiteY5" fmla="*/ 100146 h 463978"/>
              <a:gd name="connsiteX6" fmla="*/ 47053 w 186792"/>
              <a:gd name="connsiteY6" fmla="*/ 1721 h 463978"/>
              <a:gd name="connsiteX7" fmla="*/ 15303 w 186792"/>
              <a:gd name="connsiteY7" fmla="*/ 185871 h 463978"/>
              <a:gd name="connsiteX8" fmla="*/ 8953 w 186792"/>
              <a:gd name="connsiteY8" fmla="*/ 208096 h 463978"/>
              <a:gd name="connsiteX9" fmla="*/ 139128 w 186792"/>
              <a:gd name="connsiteY9" fmla="*/ 411296 h 463978"/>
              <a:gd name="connsiteX10" fmla="*/ 129603 w 186792"/>
              <a:gd name="connsiteY10" fmla="*/ 296996 h 463978"/>
              <a:gd name="connsiteX11" fmla="*/ 164528 w 186792"/>
              <a:gd name="connsiteY11" fmla="*/ 163646 h 4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792" h="463978">
                <a:moveTo>
                  <a:pt x="164528" y="163646"/>
                </a:moveTo>
                <a:cubicBezTo>
                  <a:pt x="165586" y="165763"/>
                  <a:pt x="132249" y="259954"/>
                  <a:pt x="135953" y="309696"/>
                </a:cubicBezTo>
                <a:cubicBezTo>
                  <a:pt x="139657" y="359438"/>
                  <a:pt x="185695" y="449925"/>
                  <a:pt x="186753" y="462096"/>
                </a:cubicBezTo>
                <a:cubicBezTo>
                  <a:pt x="187811" y="474267"/>
                  <a:pt x="167703" y="425054"/>
                  <a:pt x="142303" y="382721"/>
                </a:cubicBezTo>
                <a:cubicBezTo>
                  <a:pt x="116903" y="340388"/>
                  <a:pt x="52345" y="255192"/>
                  <a:pt x="34353" y="208096"/>
                </a:cubicBezTo>
                <a:cubicBezTo>
                  <a:pt x="16361" y="161000"/>
                  <a:pt x="32236" y="134542"/>
                  <a:pt x="34353" y="100146"/>
                </a:cubicBezTo>
                <a:cubicBezTo>
                  <a:pt x="36470" y="65750"/>
                  <a:pt x="50228" y="-12566"/>
                  <a:pt x="47053" y="1721"/>
                </a:cubicBezTo>
                <a:cubicBezTo>
                  <a:pt x="43878" y="16008"/>
                  <a:pt x="21653" y="151475"/>
                  <a:pt x="15303" y="185871"/>
                </a:cubicBezTo>
                <a:cubicBezTo>
                  <a:pt x="8953" y="220267"/>
                  <a:pt x="-11685" y="170525"/>
                  <a:pt x="8953" y="208096"/>
                </a:cubicBezTo>
                <a:cubicBezTo>
                  <a:pt x="29590" y="245667"/>
                  <a:pt x="119020" y="396479"/>
                  <a:pt x="139128" y="411296"/>
                </a:cubicBezTo>
                <a:cubicBezTo>
                  <a:pt x="159236" y="426113"/>
                  <a:pt x="126957" y="335096"/>
                  <a:pt x="129603" y="296996"/>
                </a:cubicBezTo>
                <a:cubicBezTo>
                  <a:pt x="132249" y="258896"/>
                  <a:pt x="163470" y="161529"/>
                  <a:pt x="164528" y="1636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532899F-C54C-5843-2074-F9AB26AA383E}"/>
              </a:ext>
            </a:extLst>
          </p:cNvPr>
          <p:cNvSpPr/>
          <p:nvPr/>
        </p:nvSpPr>
        <p:spPr>
          <a:xfrm>
            <a:off x="7966003" y="3733616"/>
            <a:ext cx="575966" cy="178002"/>
          </a:xfrm>
          <a:custGeom>
            <a:avLst/>
            <a:gdLst>
              <a:gd name="connsiteX0" fmla="*/ 72 w 575966"/>
              <a:gd name="connsiteY0" fmla="*/ 177984 h 178002"/>
              <a:gd name="connsiteX1" fmla="*/ 320747 w 575966"/>
              <a:gd name="connsiteY1" fmla="*/ 63684 h 178002"/>
              <a:gd name="connsiteX2" fmla="*/ 568397 w 575966"/>
              <a:gd name="connsiteY2" fmla="*/ 79559 h 178002"/>
              <a:gd name="connsiteX3" fmla="*/ 495372 w 575966"/>
              <a:gd name="connsiteY3" fmla="*/ 63684 h 178002"/>
              <a:gd name="connsiteX4" fmla="*/ 323922 w 575966"/>
              <a:gd name="connsiteY4" fmla="*/ 184 h 178002"/>
              <a:gd name="connsiteX5" fmla="*/ 431872 w 575966"/>
              <a:gd name="connsiteY5" fmla="*/ 44634 h 178002"/>
              <a:gd name="connsiteX6" fmla="*/ 349322 w 575966"/>
              <a:gd name="connsiteY6" fmla="*/ 54159 h 178002"/>
              <a:gd name="connsiteX7" fmla="*/ 72 w 575966"/>
              <a:gd name="connsiteY7" fmla="*/ 177984 h 1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66" h="178002">
                <a:moveTo>
                  <a:pt x="72" y="177984"/>
                </a:moveTo>
                <a:cubicBezTo>
                  <a:pt x="-4690" y="179571"/>
                  <a:pt x="226026" y="80088"/>
                  <a:pt x="320747" y="63684"/>
                </a:cubicBezTo>
                <a:cubicBezTo>
                  <a:pt x="415468" y="47280"/>
                  <a:pt x="539293" y="79559"/>
                  <a:pt x="568397" y="79559"/>
                </a:cubicBezTo>
                <a:cubicBezTo>
                  <a:pt x="597501" y="79559"/>
                  <a:pt x="536118" y="76913"/>
                  <a:pt x="495372" y="63684"/>
                </a:cubicBezTo>
                <a:cubicBezTo>
                  <a:pt x="454626" y="50455"/>
                  <a:pt x="334505" y="3359"/>
                  <a:pt x="323922" y="184"/>
                </a:cubicBezTo>
                <a:cubicBezTo>
                  <a:pt x="313339" y="-2991"/>
                  <a:pt x="427639" y="35638"/>
                  <a:pt x="431872" y="44634"/>
                </a:cubicBezTo>
                <a:cubicBezTo>
                  <a:pt x="436105" y="53630"/>
                  <a:pt x="417585" y="33521"/>
                  <a:pt x="349322" y="54159"/>
                </a:cubicBezTo>
                <a:cubicBezTo>
                  <a:pt x="281060" y="74796"/>
                  <a:pt x="4834" y="176397"/>
                  <a:pt x="72" y="177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2C1C1E2-4CE0-DD9C-26DB-13F2AB2B5E0C}"/>
              </a:ext>
            </a:extLst>
          </p:cNvPr>
          <p:cNvSpPr/>
          <p:nvPr/>
        </p:nvSpPr>
        <p:spPr>
          <a:xfrm>
            <a:off x="6851032" y="4229036"/>
            <a:ext cx="73771" cy="353520"/>
          </a:xfrm>
          <a:custGeom>
            <a:avLst/>
            <a:gdLst>
              <a:gd name="connsiteX0" fmla="*/ 73643 w 73771"/>
              <a:gd name="connsiteY0" fmla="*/ 64 h 353520"/>
              <a:gd name="connsiteX1" fmla="*/ 35543 w 73771"/>
              <a:gd name="connsiteY1" fmla="*/ 250889 h 353520"/>
              <a:gd name="connsiteX2" fmla="*/ 64118 w 73771"/>
              <a:gd name="connsiteY2" fmla="*/ 352489 h 353520"/>
              <a:gd name="connsiteX3" fmla="*/ 41893 w 73771"/>
              <a:gd name="connsiteY3" fmla="*/ 295339 h 353520"/>
              <a:gd name="connsiteX4" fmla="*/ 618 w 73771"/>
              <a:gd name="connsiteY4" fmla="*/ 168339 h 353520"/>
              <a:gd name="connsiteX5" fmla="*/ 19668 w 73771"/>
              <a:gd name="connsiteY5" fmla="*/ 225489 h 353520"/>
              <a:gd name="connsiteX6" fmla="*/ 73643 w 73771"/>
              <a:gd name="connsiteY6" fmla="*/ 64 h 35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71" h="353520">
                <a:moveTo>
                  <a:pt x="73643" y="64"/>
                </a:moveTo>
                <a:cubicBezTo>
                  <a:pt x="76289" y="4297"/>
                  <a:pt x="37130" y="192152"/>
                  <a:pt x="35543" y="250889"/>
                </a:cubicBezTo>
                <a:cubicBezTo>
                  <a:pt x="33956" y="309626"/>
                  <a:pt x="63060" y="345081"/>
                  <a:pt x="64118" y="352489"/>
                </a:cubicBezTo>
                <a:cubicBezTo>
                  <a:pt x="65176" y="359897"/>
                  <a:pt x="52476" y="326031"/>
                  <a:pt x="41893" y="295339"/>
                </a:cubicBezTo>
                <a:cubicBezTo>
                  <a:pt x="31310" y="264647"/>
                  <a:pt x="4322" y="179981"/>
                  <a:pt x="618" y="168339"/>
                </a:cubicBezTo>
                <a:cubicBezTo>
                  <a:pt x="-3086" y="156697"/>
                  <a:pt x="10672" y="248243"/>
                  <a:pt x="19668" y="225489"/>
                </a:cubicBezTo>
                <a:cubicBezTo>
                  <a:pt x="28664" y="202735"/>
                  <a:pt x="70997" y="-4169"/>
                  <a:pt x="73643" y="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4EDFF1B-F74F-397E-9BFD-29DA9800E602}"/>
              </a:ext>
            </a:extLst>
          </p:cNvPr>
          <p:cNvSpPr/>
          <p:nvPr/>
        </p:nvSpPr>
        <p:spPr>
          <a:xfrm>
            <a:off x="7451568" y="4359025"/>
            <a:ext cx="652997" cy="143515"/>
          </a:xfrm>
          <a:custGeom>
            <a:avLst/>
            <a:gdLst>
              <a:gd name="connsiteX0" fmla="*/ 157 w 652997"/>
              <a:gd name="connsiteY0" fmla="*/ 120900 h 143515"/>
              <a:gd name="connsiteX1" fmla="*/ 628807 w 652997"/>
              <a:gd name="connsiteY1" fmla="*/ 143125 h 143515"/>
              <a:gd name="connsiteX2" fmla="*/ 501807 w 652997"/>
              <a:gd name="connsiteY2" fmla="*/ 98675 h 143515"/>
              <a:gd name="connsiteX3" fmla="*/ 298607 w 652997"/>
              <a:gd name="connsiteY3" fmla="*/ 250 h 143515"/>
              <a:gd name="connsiteX4" fmla="*/ 565307 w 652997"/>
              <a:gd name="connsiteY4" fmla="*/ 130425 h 143515"/>
              <a:gd name="connsiteX5" fmla="*/ 157 w 652997"/>
              <a:gd name="connsiteY5" fmla="*/ 120900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997" h="143515">
                <a:moveTo>
                  <a:pt x="157" y="120900"/>
                </a:moveTo>
                <a:cubicBezTo>
                  <a:pt x="10740" y="123017"/>
                  <a:pt x="545199" y="146829"/>
                  <a:pt x="628807" y="143125"/>
                </a:cubicBezTo>
                <a:cubicBezTo>
                  <a:pt x="712415" y="139421"/>
                  <a:pt x="556840" y="122488"/>
                  <a:pt x="501807" y="98675"/>
                </a:cubicBezTo>
                <a:cubicBezTo>
                  <a:pt x="446774" y="74862"/>
                  <a:pt x="288024" y="-5042"/>
                  <a:pt x="298607" y="250"/>
                </a:cubicBezTo>
                <a:cubicBezTo>
                  <a:pt x="309190" y="5542"/>
                  <a:pt x="616107" y="114550"/>
                  <a:pt x="565307" y="130425"/>
                </a:cubicBezTo>
                <a:cubicBezTo>
                  <a:pt x="514507" y="146300"/>
                  <a:pt x="-10426" y="118783"/>
                  <a:pt x="157" y="1209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27B7C53-9E13-18E0-CD1D-2D0219178C32}"/>
              </a:ext>
            </a:extLst>
          </p:cNvPr>
          <p:cNvSpPr/>
          <p:nvPr/>
        </p:nvSpPr>
        <p:spPr>
          <a:xfrm>
            <a:off x="6994635" y="4555986"/>
            <a:ext cx="733315" cy="210643"/>
          </a:xfrm>
          <a:custGeom>
            <a:avLst/>
            <a:gdLst>
              <a:gd name="connsiteX0" fmla="*/ 6240 w 733315"/>
              <a:gd name="connsiteY0" fmla="*/ 209689 h 210643"/>
              <a:gd name="connsiteX1" fmla="*/ 514240 w 733315"/>
              <a:gd name="connsiteY1" fmla="*/ 165239 h 210643"/>
              <a:gd name="connsiteX2" fmla="*/ 460265 w 733315"/>
              <a:gd name="connsiteY2" fmla="*/ 168414 h 210643"/>
              <a:gd name="connsiteX3" fmla="*/ 733315 w 733315"/>
              <a:gd name="connsiteY3" fmla="*/ 139 h 210643"/>
              <a:gd name="connsiteX4" fmla="*/ 463440 w 733315"/>
              <a:gd name="connsiteY4" fmla="*/ 139839 h 210643"/>
              <a:gd name="connsiteX5" fmla="*/ 492015 w 733315"/>
              <a:gd name="connsiteY5" fmla="*/ 155714 h 210643"/>
              <a:gd name="connsiteX6" fmla="*/ 247540 w 733315"/>
              <a:gd name="connsiteY6" fmla="*/ 193814 h 210643"/>
              <a:gd name="connsiteX7" fmla="*/ 6240 w 733315"/>
              <a:gd name="connsiteY7" fmla="*/ 209689 h 21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315" h="210643">
                <a:moveTo>
                  <a:pt x="6240" y="209689"/>
                </a:moveTo>
                <a:cubicBezTo>
                  <a:pt x="50690" y="204926"/>
                  <a:pt x="438569" y="172118"/>
                  <a:pt x="514240" y="165239"/>
                </a:cubicBezTo>
                <a:cubicBezTo>
                  <a:pt x="589911" y="158360"/>
                  <a:pt x="423753" y="195931"/>
                  <a:pt x="460265" y="168414"/>
                </a:cubicBezTo>
                <a:cubicBezTo>
                  <a:pt x="496777" y="140897"/>
                  <a:pt x="732786" y="4901"/>
                  <a:pt x="733315" y="139"/>
                </a:cubicBezTo>
                <a:cubicBezTo>
                  <a:pt x="733844" y="-4624"/>
                  <a:pt x="503657" y="113910"/>
                  <a:pt x="463440" y="139839"/>
                </a:cubicBezTo>
                <a:cubicBezTo>
                  <a:pt x="423223" y="165768"/>
                  <a:pt x="527998" y="146718"/>
                  <a:pt x="492015" y="155714"/>
                </a:cubicBezTo>
                <a:cubicBezTo>
                  <a:pt x="456032" y="164710"/>
                  <a:pt x="328502" y="187464"/>
                  <a:pt x="247540" y="193814"/>
                </a:cubicBezTo>
                <a:cubicBezTo>
                  <a:pt x="166578" y="200164"/>
                  <a:pt x="-38210" y="214452"/>
                  <a:pt x="6240" y="20968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E8A9FEE-D04B-AE2B-D166-948D7C3BB310}"/>
              </a:ext>
            </a:extLst>
          </p:cNvPr>
          <p:cNvSpPr/>
          <p:nvPr/>
        </p:nvSpPr>
        <p:spPr>
          <a:xfrm>
            <a:off x="8317271" y="3752798"/>
            <a:ext cx="449630" cy="251452"/>
          </a:xfrm>
          <a:custGeom>
            <a:avLst/>
            <a:gdLst>
              <a:gd name="connsiteX0" fmla="*/ 1229 w 449630"/>
              <a:gd name="connsiteY0" fmla="*/ 181027 h 251452"/>
              <a:gd name="connsiteX1" fmla="*/ 356829 w 449630"/>
              <a:gd name="connsiteY1" fmla="*/ 123877 h 251452"/>
              <a:gd name="connsiteX2" fmla="*/ 448904 w 449630"/>
              <a:gd name="connsiteY2" fmla="*/ 174677 h 251452"/>
              <a:gd name="connsiteX3" fmla="*/ 398104 w 449630"/>
              <a:gd name="connsiteY3" fmla="*/ 88952 h 251452"/>
              <a:gd name="connsiteX4" fmla="*/ 366354 w 449630"/>
              <a:gd name="connsiteY4" fmla="*/ 52 h 251452"/>
              <a:gd name="connsiteX5" fmla="*/ 391754 w 449630"/>
              <a:gd name="connsiteY5" fmla="*/ 101652 h 251452"/>
              <a:gd name="connsiteX6" fmla="*/ 299679 w 449630"/>
              <a:gd name="connsiteY6" fmla="*/ 238177 h 251452"/>
              <a:gd name="connsiteX7" fmla="*/ 296504 w 449630"/>
              <a:gd name="connsiteY7" fmla="*/ 231827 h 251452"/>
              <a:gd name="connsiteX8" fmla="*/ 369529 w 449630"/>
              <a:gd name="connsiteY8" fmla="*/ 111177 h 251452"/>
              <a:gd name="connsiteX9" fmla="*/ 277454 w 449630"/>
              <a:gd name="connsiteY9" fmla="*/ 50852 h 251452"/>
              <a:gd name="connsiteX10" fmla="*/ 382229 w 449630"/>
              <a:gd name="connsiteY10" fmla="*/ 92127 h 251452"/>
              <a:gd name="connsiteX11" fmla="*/ 245704 w 449630"/>
              <a:gd name="connsiteY11" fmla="*/ 139752 h 251452"/>
              <a:gd name="connsiteX12" fmla="*/ 1229 w 449630"/>
              <a:gd name="connsiteY12" fmla="*/ 181027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0" h="251452">
                <a:moveTo>
                  <a:pt x="1229" y="181027"/>
                </a:moveTo>
                <a:cubicBezTo>
                  <a:pt x="19750" y="178381"/>
                  <a:pt x="282217" y="124935"/>
                  <a:pt x="356829" y="123877"/>
                </a:cubicBezTo>
                <a:cubicBezTo>
                  <a:pt x="431441" y="122819"/>
                  <a:pt x="442025" y="180498"/>
                  <a:pt x="448904" y="174677"/>
                </a:cubicBezTo>
                <a:cubicBezTo>
                  <a:pt x="455783" y="168856"/>
                  <a:pt x="411862" y="118056"/>
                  <a:pt x="398104" y="88952"/>
                </a:cubicBezTo>
                <a:cubicBezTo>
                  <a:pt x="384346" y="59848"/>
                  <a:pt x="367412" y="-2065"/>
                  <a:pt x="366354" y="52"/>
                </a:cubicBezTo>
                <a:cubicBezTo>
                  <a:pt x="365296" y="2169"/>
                  <a:pt x="402867" y="61964"/>
                  <a:pt x="391754" y="101652"/>
                </a:cubicBezTo>
                <a:cubicBezTo>
                  <a:pt x="380642" y="141339"/>
                  <a:pt x="315554" y="216481"/>
                  <a:pt x="299679" y="238177"/>
                </a:cubicBezTo>
                <a:cubicBezTo>
                  <a:pt x="283804" y="259873"/>
                  <a:pt x="284862" y="252994"/>
                  <a:pt x="296504" y="231827"/>
                </a:cubicBezTo>
                <a:cubicBezTo>
                  <a:pt x="308146" y="210660"/>
                  <a:pt x="372704" y="141340"/>
                  <a:pt x="369529" y="111177"/>
                </a:cubicBezTo>
                <a:cubicBezTo>
                  <a:pt x="366354" y="81014"/>
                  <a:pt x="275337" y="54027"/>
                  <a:pt x="277454" y="50852"/>
                </a:cubicBezTo>
                <a:cubicBezTo>
                  <a:pt x="279571" y="47677"/>
                  <a:pt x="387521" y="77310"/>
                  <a:pt x="382229" y="92127"/>
                </a:cubicBezTo>
                <a:cubicBezTo>
                  <a:pt x="376937" y="106944"/>
                  <a:pt x="312908" y="124406"/>
                  <a:pt x="245704" y="139752"/>
                </a:cubicBezTo>
                <a:cubicBezTo>
                  <a:pt x="178500" y="155098"/>
                  <a:pt x="-17292" y="183673"/>
                  <a:pt x="1229" y="1810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1C0CD25-0250-B2DE-CA2F-D2EE45DD8D28}"/>
              </a:ext>
            </a:extLst>
          </p:cNvPr>
          <p:cNvSpPr/>
          <p:nvPr/>
        </p:nvSpPr>
        <p:spPr>
          <a:xfrm>
            <a:off x="8543702" y="3165109"/>
            <a:ext cx="216163" cy="513453"/>
          </a:xfrm>
          <a:custGeom>
            <a:avLst/>
            <a:gdLst>
              <a:gd name="connsiteX0" fmla="*/ 216123 w 216163"/>
              <a:gd name="connsiteY0" fmla="*/ 366 h 513453"/>
              <a:gd name="connsiteX1" fmla="*/ 146273 w 216163"/>
              <a:gd name="connsiteY1" fmla="*/ 289291 h 513453"/>
              <a:gd name="connsiteX2" fmla="*/ 143098 w 216163"/>
              <a:gd name="connsiteY2" fmla="*/ 492491 h 513453"/>
              <a:gd name="connsiteX3" fmla="*/ 136748 w 216163"/>
              <a:gd name="connsiteY3" fmla="*/ 454391 h 513453"/>
              <a:gd name="connsiteX4" fmla="*/ 111348 w 216163"/>
              <a:gd name="connsiteY4" fmla="*/ 394066 h 513453"/>
              <a:gd name="connsiteX5" fmla="*/ 143098 w 216163"/>
              <a:gd name="connsiteY5" fmla="*/ 508366 h 513453"/>
              <a:gd name="connsiteX6" fmla="*/ 22448 w 216163"/>
              <a:gd name="connsiteY6" fmla="*/ 489316 h 513453"/>
              <a:gd name="connsiteX7" fmla="*/ 9748 w 216163"/>
              <a:gd name="connsiteY7" fmla="*/ 470266 h 513453"/>
              <a:gd name="connsiteX8" fmla="*/ 130398 w 216163"/>
              <a:gd name="connsiteY8" fmla="*/ 511541 h 513453"/>
              <a:gd name="connsiteX9" fmla="*/ 111348 w 216163"/>
              <a:gd name="connsiteY9" fmla="*/ 397241 h 513453"/>
              <a:gd name="connsiteX10" fmla="*/ 155798 w 216163"/>
              <a:gd name="connsiteY10" fmla="*/ 232141 h 513453"/>
              <a:gd name="connsiteX11" fmla="*/ 216123 w 216163"/>
              <a:gd name="connsiteY11" fmla="*/ 366 h 5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163" h="513453">
                <a:moveTo>
                  <a:pt x="216123" y="366"/>
                </a:moveTo>
                <a:cubicBezTo>
                  <a:pt x="214535" y="9891"/>
                  <a:pt x="158444" y="207270"/>
                  <a:pt x="146273" y="289291"/>
                </a:cubicBezTo>
                <a:cubicBezTo>
                  <a:pt x="134102" y="371312"/>
                  <a:pt x="144685" y="464974"/>
                  <a:pt x="143098" y="492491"/>
                </a:cubicBezTo>
                <a:cubicBezTo>
                  <a:pt x="141511" y="520008"/>
                  <a:pt x="142040" y="470795"/>
                  <a:pt x="136748" y="454391"/>
                </a:cubicBezTo>
                <a:cubicBezTo>
                  <a:pt x="131456" y="437987"/>
                  <a:pt x="110290" y="385070"/>
                  <a:pt x="111348" y="394066"/>
                </a:cubicBezTo>
                <a:cubicBezTo>
                  <a:pt x="112406" y="403062"/>
                  <a:pt x="157915" y="492491"/>
                  <a:pt x="143098" y="508366"/>
                </a:cubicBezTo>
                <a:cubicBezTo>
                  <a:pt x="128281" y="524241"/>
                  <a:pt x="44673" y="495666"/>
                  <a:pt x="22448" y="489316"/>
                </a:cubicBezTo>
                <a:cubicBezTo>
                  <a:pt x="223" y="482966"/>
                  <a:pt x="-8244" y="466562"/>
                  <a:pt x="9748" y="470266"/>
                </a:cubicBezTo>
                <a:cubicBezTo>
                  <a:pt x="27740" y="473970"/>
                  <a:pt x="113465" y="523712"/>
                  <a:pt x="130398" y="511541"/>
                </a:cubicBezTo>
                <a:cubicBezTo>
                  <a:pt x="147331" y="499370"/>
                  <a:pt x="107115" y="443808"/>
                  <a:pt x="111348" y="397241"/>
                </a:cubicBezTo>
                <a:cubicBezTo>
                  <a:pt x="115581" y="350674"/>
                  <a:pt x="138865" y="294583"/>
                  <a:pt x="155798" y="232141"/>
                </a:cubicBezTo>
                <a:cubicBezTo>
                  <a:pt x="172731" y="169699"/>
                  <a:pt x="217711" y="-9159"/>
                  <a:pt x="216123" y="3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04A4AD7-F320-5B4F-6383-8028635E97A4}"/>
              </a:ext>
            </a:extLst>
          </p:cNvPr>
          <p:cNvSpPr/>
          <p:nvPr/>
        </p:nvSpPr>
        <p:spPr>
          <a:xfrm>
            <a:off x="8734236" y="3597455"/>
            <a:ext cx="89117" cy="399894"/>
          </a:xfrm>
          <a:custGeom>
            <a:avLst/>
            <a:gdLst>
              <a:gd name="connsiteX0" fmla="*/ 189 w 89117"/>
              <a:gd name="connsiteY0" fmla="*/ 206195 h 399894"/>
              <a:gd name="connsiteX1" fmla="*/ 66864 w 89117"/>
              <a:gd name="connsiteY1" fmla="*/ 291920 h 399894"/>
              <a:gd name="connsiteX2" fmla="*/ 41464 w 89117"/>
              <a:gd name="connsiteY2" fmla="*/ 399870 h 399894"/>
              <a:gd name="connsiteX3" fmla="*/ 54164 w 89117"/>
              <a:gd name="connsiteY3" fmla="*/ 282395 h 399894"/>
              <a:gd name="connsiteX4" fmla="*/ 79564 w 89117"/>
              <a:gd name="connsiteY4" fmla="*/ 206195 h 399894"/>
              <a:gd name="connsiteX5" fmla="*/ 60514 w 89117"/>
              <a:gd name="connsiteY5" fmla="*/ 117295 h 399894"/>
              <a:gd name="connsiteX6" fmla="*/ 41464 w 89117"/>
              <a:gd name="connsiteY6" fmla="*/ 2995 h 399894"/>
              <a:gd name="connsiteX7" fmla="*/ 89089 w 89117"/>
              <a:gd name="connsiteY7" fmla="*/ 247470 h 399894"/>
              <a:gd name="connsiteX8" fmla="*/ 47814 w 89117"/>
              <a:gd name="connsiteY8" fmla="*/ 231595 h 399894"/>
              <a:gd name="connsiteX9" fmla="*/ 189 w 89117"/>
              <a:gd name="connsiteY9" fmla="*/ 206195 h 39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17" h="399894">
                <a:moveTo>
                  <a:pt x="189" y="206195"/>
                </a:moveTo>
                <a:cubicBezTo>
                  <a:pt x="3364" y="216249"/>
                  <a:pt x="59985" y="259641"/>
                  <a:pt x="66864" y="291920"/>
                </a:cubicBezTo>
                <a:cubicBezTo>
                  <a:pt x="73743" y="324199"/>
                  <a:pt x="43581" y="401458"/>
                  <a:pt x="41464" y="399870"/>
                </a:cubicBezTo>
                <a:cubicBezTo>
                  <a:pt x="39347" y="398282"/>
                  <a:pt x="47814" y="314674"/>
                  <a:pt x="54164" y="282395"/>
                </a:cubicBezTo>
                <a:cubicBezTo>
                  <a:pt x="60514" y="250116"/>
                  <a:pt x="78506" y="233712"/>
                  <a:pt x="79564" y="206195"/>
                </a:cubicBezTo>
                <a:cubicBezTo>
                  <a:pt x="80622" y="178678"/>
                  <a:pt x="66864" y="151162"/>
                  <a:pt x="60514" y="117295"/>
                </a:cubicBezTo>
                <a:cubicBezTo>
                  <a:pt x="54164" y="83428"/>
                  <a:pt x="36702" y="-18701"/>
                  <a:pt x="41464" y="2995"/>
                </a:cubicBezTo>
                <a:cubicBezTo>
                  <a:pt x="46226" y="24691"/>
                  <a:pt x="88031" y="209370"/>
                  <a:pt x="89089" y="247470"/>
                </a:cubicBezTo>
                <a:cubicBezTo>
                  <a:pt x="90147" y="285570"/>
                  <a:pt x="61043" y="236887"/>
                  <a:pt x="47814" y="231595"/>
                </a:cubicBezTo>
                <a:cubicBezTo>
                  <a:pt x="34585" y="226303"/>
                  <a:pt x="-2986" y="196141"/>
                  <a:pt x="189" y="2061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707647F7-4680-5734-5931-E720DE864965}"/>
              </a:ext>
            </a:extLst>
          </p:cNvPr>
          <p:cNvSpPr/>
          <p:nvPr/>
        </p:nvSpPr>
        <p:spPr>
          <a:xfrm>
            <a:off x="8832816" y="3743213"/>
            <a:ext cx="136629" cy="216064"/>
          </a:xfrm>
          <a:custGeom>
            <a:avLst/>
            <a:gdLst>
              <a:gd name="connsiteX0" fmla="*/ 136559 w 136629"/>
              <a:gd name="connsiteY0" fmla="*/ 112 h 216064"/>
              <a:gd name="connsiteX1" fmla="*/ 92109 w 136629"/>
              <a:gd name="connsiteY1" fmla="*/ 108062 h 216064"/>
              <a:gd name="connsiteX2" fmla="*/ 136559 w 136629"/>
              <a:gd name="connsiteY2" fmla="*/ 152512 h 216064"/>
              <a:gd name="connsiteX3" fmla="*/ 79409 w 136629"/>
              <a:gd name="connsiteY3" fmla="*/ 149337 h 216064"/>
              <a:gd name="connsiteX4" fmla="*/ 107984 w 136629"/>
              <a:gd name="connsiteY4" fmla="*/ 171562 h 216064"/>
              <a:gd name="connsiteX5" fmla="*/ 34 w 136629"/>
              <a:gd name="connsiteY5" fmla="*/ 216012 h 216064"/>
              <a:gd name="connsiteX6" fmla="*/ 120684 w 136629"/>
              <a:gd name="connsiteY6" fmla="*/ 162037 h 216064"/>
              <a:gd name="connsiteX7" fmla="*/ 95284 w 136629"/>
              <a:gd name="connsiteY7" fmla="*/ 139812 h 216064"/>
              <a:gd name="connsiteX8" fmla="*/ 69884 w 136629"/>
              <a:gd name="connsiteY8" fmla="*/ 104887 h 216064"/>
              <a:gd name="connsiteX9" fmla="*/ 66709 w 136629"/>
              <a:gd name="connsiteY9" fmla="*/ 28687 h 216064"/>
              <a:gd name="connsiteX10" fmla="*/ 98459 w 136629"/>
              <a:gd name="connsiteY10" fmla="*/ 85837 h 216064"/>
              <a:gd name="connsiteX11" fmla="*/ 136559 w 136629"/>
              <a:gd name="connsiteY11" fmla="*/ 112 h 2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29" h="216064">
                <a:moveTo>
                  <a:pt x="136559" y="112"/>
                </a:moveTo>
                <a:cubicBezTo>
                  <a:pt x="135501" y="3816"/>
                  <a:pt x="92109" y="82662"/>
                  <a:pt x="92109" y="108062"/>
                </a:cubicBezTo>
                <a:cubicBezTo>
                  <a:pt x="92109" y="133462"/>
                  <a:pt x="138676" y="145633"/>
                  <a:pt x="136559" y="152512"/>
                </a:cubicBezTo>
                <a:cubicBezTo>
                  <a:pt x="134442" y="159391"/>
                  <a:pt x="84171" y="146162"/>
                  <a:pt x="79409" y="149337"/>
                </a:cubicBezTo>
                <a:cubicBezTo>
                  <a:pt x="74647" y="152512"/>
                  <a:pt x="121213" y="160450"/>
                  <a:pt x="107984" y="171562"/>
                </a:cubicBezTo>
                <a:cubicBezTo>
                  <a:pt x="94755" y="182674"/>
                  <a:pt x="-2083" y="217600"/>
                  <a:pt x="34" y="216012"/>
                </a:cubicBezTo>
                <a:cubicBezTo>
                  <a:pt x="2151" y="214424"/>
                  <a:pt x="104809" y="174737"/>
                  <a:pt x="120684" y="162037"/>
                </a:cubicBezTo>
                <a:cubicBezTo>
                  <a:pt x="136559" y="149337"/>
                  <a:pt x="103751" y="149337"/>
                  <a:pt x="95284" y="139812"/>
                </a:cubicBezTo>
                <a:cubicBezTo>
                  <a:pt x="86817" y="130287"/>
                  <a:pt x="74647" y="123408"/>
                  <a:pt x="69884" y="104887"/>
                </a:cubicBezTo>
                <a:cubicBezTo>
                  <a:pt x="65121" y="86366"/>
                  <a:pt x="61947" y="31862"/>
                  <a:pt x="66709" y="28687"/>
                </a:cubicBezTo>
                <a:cubicBezTo>
                  <a:pt x="71471" y="25512"/>
                  <a:pt x="88934" y="86366"/>
                  <a:pt x="98459" y="85837"/>
                </a:cubicBezTo>
                <a:cubicBezTo>
                  <a:pt x="107984" y="85308"/>
                  <a:pt x="137617" y="-3592"/>
                  <a:pt x="136559" y="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8FBE43D8-1F12-CFB4-CAAF-B871E1342FA4}"/>
              </a:ext>
            </a:extLst>
          </p:cNvPr>
          <p:cNvSpPr/>
          <p:nvPr/>
        </p:nvSpPr>
        <p:spPr>
          <a:xfrm>
            <a:off x="9020162" y="2812296"/>
            <a:ext cx="23766" cy="966632"/>
          </a:xfrm>
          <a:custGeom>
            <a:avLst/>
            <a:gdLst>
              <a:gd name="connsiteX0" fmla="*/ 13 w 23766"/>
              <a:gd name="connsiteY0" fmla="*/ 22979 h 966632"/>
              <a:gd name="connsiteX1" fmla="*/ 22238 w 23766"/>
              <a:gd name="connsiteY1" fmla="*/ 962779 h 966632"/>
              <a:gd name="connsiteX2" fmla="*/ 19063 w 23766"/>
              <a:gd name="connsiteY2" fmla="*/ 343654 h 966632"/>
              <a:gd name="connsiteX3" fmla="*/ 13 w 23766"/>
              <a:gd name="connsiteY3" fmla="*/ 22979 h 9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6" h="966632">
                <a:moveTo>
                  <a:pt x="13" y="22979"/>
                </a:moveTo>
                <a:cubicBezTo>
                  <a:pt x="542" y="126166"/>
                  <a:pt x="19063" y="909333"/>
                  <a:pt x="22238" y="962779"/>
                </a:cubicBezTo>
                <a:cubicBezTo>
                  <a:pt x="25413" y="1016225"/>
                  <a:pt x="23296" y="498700"/>
                  <a:pt x="19063" y="343654"/>
                </a:cubicBezTo>
                <a:cubicBezTo>
                  <a:pt x="14830" y="188608"/>
                  <a:pt x="-516" y="-80208"/>
                  <a:pt x="13" y="22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7E34F61-613A-F308-8A3D-7C7FDF47DCB1}"/>
              </a:ext>
            </a:extLst>
          </p:cNvPr>
          <p:cNvSpPr/>
          <p:nvPr/>
        </p:nvSpPr>
        <p:spPr>
          <a:xfrm>
            <a:off x="8978808" y="3660627"/>
            <a:ext cx="48161" cy="283490"/>
          </a:xfrm>
          <a:custGeom>
            <a:avLst/>
            <a:gdLst>
              <a:gd name="connsiteX0" fmla="*/ 92 w 48161"/>
              <a:gd name="connsiteY0" fmla="*/ 148 h 283490"/>
              <a:gd name="connsiteX1" fmla="*/ 35017 w 48161"/>
              <a:gd name="connsiteY1" fmla="*/ 136673 h 283490"/>
              <a:gd name="connsiteX2" fmla="*/ 12792 w 48161"/>
              <a:gd name="connsiteY2" fmla="*/ 282723 h 283490"/>
              <a:gd name="connsiteX3" fmla="*/ 38192 w 48161"/>
              <a:gd name="connsiteY3" fmla="*/ 190648 h 283490"/>
              <a:gd name="connsiteX4" fmla="*/ 47717 w 48161"/>
              <a:gd name="connsiteY4" fmla="*/ 111273 h 283490"/>
              <a:gd name="connsiteX5" fmla="*/ 92 w 48161"/>
              <a:gd name="connsiteY5" fmla="*/ 148 h 28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" h="283490">
                <a:moveTo>
                  <a:pt x="92" y="148"/>
                </a:moveTo>
                <a:cubicBezTo>
                  <a:pt x="-2025" y="4381"/>
                  <a:pt x="32900" y="89577"/>
                  <a:pt x="35017" y="136673"/>
                </a:cubicBezTo>
                <a:cubicBezTo>
                  <a:pt x="37134" y="183769"/>
                  <a:pt x="12263" y="273727"/>
                  <a:pt x="12792" y="282723"/>
                </a:cubicBezTo>
                <a:cubicBezTo>
                  <a:pt x="13321" y="291719"/>
                  <a:pt x="32371" y="219223"/>
                  <a:pt x="38192" y="190648"/>
                </a:cubicBezTo>
                <a:cubicBezTo>
                  <a:pt x="44013" y="162073"/>
                  <a:pt x="49834" y="139319"/>
                  <a:pt x="47717" y="111273"/>
                </a:cubicBezTo>
                <a:cubicBezTo>
                  <a:pt x="45600" y="83227"/>
                  <a:pt x="2209" y="-4085"/>
                  <a:pt x="92" y="1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9FE5BB7-7C2A-71EB-504E-50859644D035}"/>
              </a:ext>
            </a:extLst>
          </p:cNvPr>
          <p:cNvSpPr/>
          <p:nvPr/>
        </p:nvSpPr>
        <p:spPr>
          <a:xfrm>
            <a:off x="8816970" y="3545580"/>
            <a:ext cx="117517" cy="354334"/>
          </a:xfrm>
          <a:custGeom>
            <a:avLst/>
            <a:gdLst>
              <a:gd name="connsiteX0" fmla="*/ 117480 w 117517"/>
              <a:gd name="connsiteY0" fmla="*/ 895 h 354334"/>
              <a:gd name="connsiteX1" fmla="*/ 63505 w 117517"/>
              <a:gd name="connsiteY1" fmla="*/ 223145 h 354334"/>
              <a:gd name="connsiteX2" fmla="*/ 82555 w 117517"/>
              <a:gd name="connsiteY2" fmla="*/ 353320 h 354334"/>
              <a:gd name="connsiteX3" fmla="*/ 73030 w 117517"/>
              <a:gd name="connsiteY3" fmla="*/ 277120 h 354334"/>
              <a:gd name="connsiteX4" fmla="*/ 50805 w 117517"/>
              <a:gd name="connsiteY4" fmla="*/ 159645 h 354334"/>
              <a:gd name="connsiteX5" fmla="*/ 5 w 117517"/>
              <a:gd name="connsiteY5" fmla="*/ 48520 h 354334"/>
              <a:gd name="connsiteX6" fmla="*/ 53980 w 117517"/>
              <a:gd name="connsiteY6" fmla="*/ 140595 h 354334"/>
              <a:gd name="connsiteX7" fmla="*/ 117480 w 117517"/>
              <a:gd name="connsiteY7" fmla="*/ 895 h 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17" h="354334">
                <a:moveTo>
                  <a:pt x="117480" y="895"/>
                </a:moveTo>
                <a:cubicBezTo>
                  <a:pt x="119067" y="14653"/>
                  <a:pt x="69326" y="164408"/>
                  <a:pt x="63505" y="223145"/>
                </a:cubicBezTo>
                <a:cubicBezTo>
                  <a:pt x="57684" y="281883"/>
                  <a:pt x="80968" y="344324"/>
                  <a:pt x="82555" y="353320"/>
                </a:cubicBezTo>
                <a:cubicBezTo>
                  <a:pt x="84142" y="362316"/>
                  <a:pt x="78322" y="309399"/>
                  <a:pt x="73030" y="277120"/>
                </a:cubicBezTo>
                <a:cubicBezTo>
                  <a:pt x="67738" y="244841"/>
                  <a:pt x="62976" y="197745"/>
                  <a:pt x="50805" y="159645"/>
                </a:cubicBezTo>
                <a:cubicBezTo>
                  <a:pt x="38634" y="121545"/>
                  <a:pt x="-524" y="51695"/>
                  <a:pt x="5" y="48520"/>
                </a:cubicBezTo>
                <a:cubicBezTo>
                  <a:pt x="534" y="45345"/>
                  <a:pt x="35459" y="144828"/>
                  <a:pt x="53980" y="140595"/>
                </a:cubicBezTo>
                <a:cubicBezTo>
                  <a:pt x="72501" y="136362"/>
                  <a:pt x="115893" y="-12863"/>
                  <a:pt x="117480" y="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FC6D12B-3E3C-1A43-1127-C60B4FE96049}"/>
              </a:ext>
            </a:extLst>
          </p:cNvPr>
          <p:cNvSpPr/>
          <p:nvPr/>
        </p:nvSpPr>
        <p:spPr>
          <a:xfrm>
            <a:off x="8985229" y="2794440"/>
            <a:ext cx="85915" cy="1233065"/>
          </a:xfrm>
          <a:custGeom>
            <a:avLst/>
            <a:gdLst>
              <a:gd name="connsiteX0" fmla="*/ 76221 w 85915"/>
              <a:gd name="connsiteY0" fmla="*/ 37660 h 1233065"/>
              <a:gd name="connsiteX1" fmla="*/ 79396 w 85915"/>
              <a:gd name="connsiteY1" fmla="*/ 983810 h 1233065"/>
              <a:gd name="connsiteX2" fmla="*/ 76221 w 85915"/>
              <a:gd name="connsiteY2" fmla="*/ 1034610 h 1233065"/>
              <a:gd name="connsiteX3" fmla="*/ 69871 w 85915"/>
              <a:gd name="connsiteY3" fmla="*/ 1009210 h 1233065"/>
              <a:gd name="connsiteX4" fmla="*/ 57171 w 85915"/>
              <a:gd name="connsiteY4" fmla="*/ 1094935 h 1233065"/>
              <a:gd name="connsiteX5" fmla="*/ 21 w 85915"/>
              <a:gd name="connsiteY5" fmla="*/ 1225110 h 1233065"/>
              <a:gd name="connsiteX6" fmla="*/ 50821 w 85915"/>
              <a:gd name="connsiteY6" fmla="*/ 1113985 h 1233065"/>
              <a:gd name="connsiteX7" fmla="*/ 85746 w 85915"/>
              <a:gd name="connsiteY7" fmla="*/ 275785 h 1233065"/>
              <a:gd name="connsiteX8" fmla="*/ 76221 w 85915"/>
              <a:gd name="connsiteY8" fmla="*/ 37660 h 123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15" h="1233065">
                <a:moveTo>
                  <a:pt x="76221" y="37660"/>
                </a:moveTo>
                <a:cubicBezTo>
                  <a:pt x="75163" y="155664"/>
                  <a:pt x="79396" y="817652"/>
                  <a:pt x="79396" y="983810"/>
                </a:cubicBezTo>
                <a:cubicBezTo>
                  <a:pt x="79396" y="1149968"/>
                  <a:pt x="77808" y="1030377"/>
                  <a:pt x="76221" y="1034610"/>
                </a:cubicBezTo>
                <a:cubicBezTo>
                  <a:pt x="74634" y="1038843"/>
                  <a:pt x="73046" y="999156"/>
                  <a:pt x="69871" y="1009210"/>
                </a:cubicBezTo>
                <a:cubicBezTo>
                  <a:pt x="66696" y="1019264"/>
                  <a:pt x="68813" y="1058952"/>
                  <a:pt x="57171" y="1094935"/>
                </a:cubicBezTo>
                <a:cubicBezTo>
                  <a:pt x="45529" y="1130918"/>
                  <a:pt x="1079" y="1221935"/>
                  <a:pt x="21" y="1225110"/>
                </a:cubicBezTo>
                <a:cubicBezTo>
                  <a:pt x="-1037" y="1228285"/>
                  <a:pt x="36533" y="1272206"/>
                  <a:pt x="50821" y="1113985"/>
                </a:cubicBezTo>
                <a:cubicBezTo>
                  <a:pt x="65109" y="955764"/>
                  <a:pt x="84159" y="450410"/>
                  <a:pt x="85746" y="275785"/>
                </a:cubicBezTo>
                <a:cubicBezTo>
                  <a:pt x="87333" y="101160"/>
                  <a:pt x="77279" y="-80344"/>
                  <a:pt x="76221" y="376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713CF38-DFF9-5D48-486E-ACDFD3D69AA4}"/>
              </a:ext>
            </a:extLst>
          </p:cNvPr>
          <p:cNvSpPr/>
          <p:nvPr/>
        </p:nvSpPr>
        <p:spPr>
          <a:xfrm>
            <a:off x="8988390" y="2158802"/>
            <a:ext cx="79410" cy="674635"/>
          </a:xfrm>
          <a:custGeom>
            <a:avLst/>
            <a:gdLst>
              <a:gd name="connsiteX0" fmla="*/ 28610 w 79410"/>
              <a:gd name="connsiteY0" fmla="*/ 3373 h 674635"/>
              <a:gd name="connsiteX1" fmla="*/ 76235 w 79410"/>
              <a:gd name="connsiteY1" fmla="*/ 647898 h 674635"/>
              <a:gd name="connsiteX2" fmla="*/ 66710 w 79410"/>
              <a:gd name="connsiteY2" fmla="*/ 514548 h 674635"/>
              <a:gd name="connsiteX3" fmla="*/ 35 w 79410"/>
              <a:gd name="connsiteY3" fmla="*/ 168473 h 674635"/>
              <a:gd name="connsiteX4" fmla="*/ 57185 w 79410"/>
              <a:gd name="connsiteY4" fmla="*/ 384373 h 674635"/>
              <a:gd name="connsiteX5" fmla="*/ 28610 w 79410"/>
              <a:gd name="connsiteY5" fmla="*/ 3373 h 6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0" h="674635">
                <a:moveTo>
                  <a:pt x="28610" y="3373"/>
                </a:moveTo>
                <a:cubicBezTo>
                  <a:pt x="31785" y="47294"/>
                  <a:pt x="69885" y="562702"/>
                  <a:pt x="76235" y="647898"/>
                </a:cubicBezTo>
                <a:cubicBezTo>
                  <a:pt x="82585" y="733094"/>
                  <a:pt x="79410" y="594452"/>
                  <a:pt x="66710" y="514548"/>
                </a:cubicBezTo>
                <a:cubicBezTo>
                  <a:pt x="54010" y="434644"/>
                  <a:pt x="1622" y="190169"/>
                  <a:pt x="35" y="168473"/>
                </a:cubicBezTo>
                <a:cubicBezTo>
                  <a:pt x="-1552" y="146777"/>
                  <a:pt x="50835" y="410302"/>
                  <a:pt x="57185" y="384373"/>
                </a:cubicBezTo>
                <a:cubicBezTo>
                  <a:pt x="63535" y="358444"/>
                  <a:pt x="25435" y="-40548"/>
                  <a:pt x="28610" y="33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153BB90-7A27-E32C-E26A-353111897470}"/>
              </a:ext>
            </a:extLst>
          </p:cNvPr>
          <p:cNvSpPr/>
          <p:nvPr/>
        </p:nvSpPr>
        <p:spPr>
          <a:xfrm>
            <a:off x="9064529" y="2460708"/>
            <a:ext cx="30504" cy="940050"/>
          </a:xfrm>
          <a:custGeom>
            <a:avLst/>
            <a:gdLst>
              <a:gd name="connsiteX0" fmla="*/ 19146 w 30504"/>
              <a:gd name="connsiteY0" fmla="*/ 12617 h 940050"/>
              <a:gd name="connsiteX1" fmla="*/ 28671 w 30504"/>
              <a:gd name="connsiteY1" fmla="*/ 733342 h 940050"/>
              <a:gd name="connsiteX2" fmla="*/ 28671 w 30504"/>
              <a:gd name="connsiteY2" fmla="*/ 717467 h 940050"/>
              <a:gd name="connsiteX3" fmla="*/ 9621 w 30504"/>
              <a:gd name="connsiteY3" fmla="*/ 939717 h 940050"/>
              <a:gd name="connsiteX4" fmla="*/ 15971 w 30504"/>
              <a:gd name="connsiteY4" fmla="*/ 660317 h 940050"/>
              <a:gd name="connsiteX5" fmla="*/ 96 w 30504"/>
              <a:gd name="connsiteY5" fmla="*/ 123742 h 940050"/>
              <a:gd name="connsiteX6" fmla="*/ 9621 w 30504"/>
              <a:gd name="connsiteY6" fmla="*/ 263442 h 940050"/>
              <a:gd name="connsiteX7" fmla="*/ 19146 w 30504"/>
              <a:gd name="connsiteY7" fmla="*/ 12617 h 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4" h="940050">
                <a:moveTo>
                  <a:pt x="19146" y="12617"/>
                </a:moveTo>
                <a:cubicBezTo>
                  <a:pt x="22321" y="90934"/>
                  <a:pt x="27084" y="615867"/>
                  <a:pt x="28671" y="733342"/>
                </a:cubicBezTo>
                <a:cubicBezTo>
                  <a:pt x="30259" y="850817"/>
                  <a:pt x="31846" y="683071"/>
                  <a:pt x="28671" y="717467"/>
                </a:cubicBezTo>
                <a:cubicBezTo>
                  <a:pt x="25496" y="751863"/>
                  <a:pt x="11738" y="949242"/>
                  <a:pt x="9621" y="939717"/>
                </a:cubicBezTo>
                <a:cubicBezTo>
                  <a:pt x="7504" y="930192"/>
                  <a:pt x="17558" y="796313"/>
                  <a:pt x="15971" y="660317"/>
                </a:cubicBezTo>
                <a:cubicBezTo>
                  <a:pt x="14384" y="524321"/>
                  <a:pt x="1154" y="189888"/>
                  <a:pt x="96" y="123742"/>
                </a:cubicBezTo>
                <a:cubicBezTo>
                  <a:pt x="-962" y="57596"/>
                  <a:pt x="6975" y="281434"/>
                  <a:pt x="9621" y="263442"/>
                </a:cubicBezTo>
                <a:cubicBezTo>
                  <a:pt x="12267" y="245450"/>
                  <a:pt x="15971" y="-65700"/>
                  <a:pt x="19146" y="12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AD648E53-7D45-DC47-E0BF-35185EB30AA7}"/>
              </a:ext>
            </a:extLst>
          </p:cNvPr>
          <p:cNvSpPr/>
          <p:nvPr/>
        </p:nvSpPr>
        <p:spPr>
          <a:xfrm>
            <a:off x="9073914" y="1562098"/>
            <a:ext cx="7379" cy="853992"/>
          </a:xfrm>
          <a:custGeom>
            <a:avLst/>
            <a:gdLst>
              <a:gd name="connsiteX0" fmla="*/ 6586 w 7379"/>
              <a:gd name="connsiteY0" fmla="*/ 2 h 853992"/>
              <a:gd name="connsiteX1" fmla="*/ 236 w 7379"/>
              <a:gd name="connsiteY1" fmla="*/ 419102 h 853992"/>
              <a:gd name="connsiteX2" fmla="*/ 3411 w 7379"/>
              <a:gd name="connsiteY2" fmla="*/ 387352 h 853992"/>
              <a:gd name="connsiteX3" fmla="*/ 236 w 7379"/>
              <a:gd name="connsiteY3" fmla="*/ 841377 h 853992"/>
              <a:gd name="connsiteX4" fmla="*/ 6586 w 7379"/>
              <a:gd name="connsiteY4" fmla="*/ 688977 h 853992"/>
              <a:gd name="connsiteX5" fmla="*/ 6586 w 7379"/>
              <a:gd name="connsiteY5" fmla="*/ 285752 h 853992"/>
              <a:gd name="connsiteX6" fmla="*/ 236 w 7379"/>
              <a:gd name="connsiteY6" fmla="*/ 425452 h 853992"/>
              <a:gd name="connsiteX7" fmla="*/ 6586 w 7379"/>
              <a:gd name="connsiteY7" fmla="*/ 2 h 8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9" h="853992">
                <a:moveTo>
                  <a:pt x="6586" y="2"/>
                </a:moveTo>
                <a:cubicBezTo>
                  <a:pt x="6586" y="-1056"/>
                  <a:pt x="765" y="354544"/>
                  <a:pt x="236" y="419102"/>
                </a:cubicBezTo>
                <a:cubicBezTo>
                  <a:pt x="-293" y="483660"/>
                  <a:pt x="3411" y="316973"/>
                  <a:pt x="3411" y="387352"/>
                </a:cubicBezTo>
                <a:cubicBezTo>
                  <a:pt x="3411" y="457731"/>
                  <a:pt x="-293" y="791106"/>
                  <a:pt x="236" y="841377"/>
                </a:cubicBezTo>
                <a:cubicBezTo>
                  <a:pt x="765" y="891648"/>
                  <a:pt x="5528" y="781581"/>
                  <a:pt x="6586" y="688977"/>
                </a:cubicBezTo>
                <a:cubicBezTo>
                  <a:pt x="7644" y="596373"/>
                  <a:pt x="7644" y="329673"/>
                  <a:pt x="6586" y="285752"/>
                </a:cubicBezTo>
                <a:cubicBezTo>
                  <a:pt x="5528" y="241831"/>
                  <a:pt x="-1351" y="474135"/>
                  <a:pt x="236" y="425452"/>
                </a:cubicBezTo>
                <a:cubicBezTo>
                  <a:pt x="1823" y="376769"/>
                  <a:pt x="6586" y="1060"/>
                  <a:pt x="6586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F5151E2-83FE-0F24-FF35-73F67CFF3860}"/>
              </a:ext>
            </a:extLst>
          </p:cNvPr>
          <p:cNvSpPr/>
          <p:nvPr/>
        </p:nvSpPr>
        <p:spPr>
          <a:xfrm>
            <a:off x="8813781" y="1596642"/>
            <a:ext cx="196973" cy="940436"/>
          </a:xfrm>
          <a:custGeom>
            <a:avLst/>
            <a:gdLst>
              <a:gd name="connsiteX0" fmla="*/ 19 w 196973"/>
              <a:gd name="connsiteY0" fmla="*/ 67058 h 940436"/>
              <a:gd name="connsiteX1" fmla="*/ 53994 w 196973"/>
              <a:gd name="connsiteY1" fmla="*/ 390908 h 940436"/>
              <a:gd name="connsiteX2" fmla="*/ 76219 w 196973"/>
              <a:gd name="connsiteY2" fmla="*/ 911608 h 940436"/>
              <a:gd name="connsiteX3" fmla="*/ 85744 w 196973"/>
              <a:gd name="connsiteY3" fmla="*/ 657608 h 940436"/>
              <a:gd name="connsiteX4" fmla="*/ 85744 w 196973"/>
              <a:gd name="connsiteY4" fmla="*/ 203583 h 940436"/>
              <a:gd name="connsiteX5" fmla="*/ 196869 w 196973"/>
              <a:gd name="connsiteY5" fmla="*/ 383 h 940436"/>
              <a:gd name="connsiteX6" fmla="*/ 63519 w 196973"/>
              <a:gd name="connsiteY6" fmla="*/ 248033 h 940436"/>
              <a:gd name="connsiteX7" fmla="*/ 88919 w 196973"/>
              <a:gd name="connsiteY7" fmla="*/ 937008 h 940436"/>
              <a:gd name="connsiteX8" fmla="*/ 79394 w 196973"/>
              <a:gd name="connsiteY8" fmla="*/ 502033 h 940436"/>
              <a:gd name="connsiteX9" fmla="*/ 60344 w 196973"/>
              <a:gd name="connsiteY9" fmla="*/ 241683 h 940436"/>
              <a:gd name="connsiteX10" fmla="*/ 19 w 196973"/>
              <a:gd name="connsiteY10" fmla="*/ 67058 h 9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73" h="940436">
                <a:moveTo>
                  <a:pt x="19" y="67058"/>
                </a:moveTo>
                <a:cubicBezTo>
                  <a:pt x="-1039" y="91929"/>
                  <a:pt x="41294" y="250150"/>
                  <a:pt x="53994" y="390908"/>
                </a:cubicBezTo>
                <a:cubicBezTo>
                  <a:pt x="66694" y="531666"/>
                  <a:pt x="70927" y="867158"/>
                  <a:pt x="76219" y="911608"/>
                </a:cubicBezTo>
                <a:cubicBezTo>
                  <a:pt x="81511" y="956058"/>
                  <a:pt x="84157" y="775612"/>
                  <a:pt x="85744" y="657608"/>
                </a:cubicBezTo>
                <a:cubicBezTo>
                  <a:pt x="87331" y="539604"/>
                  <a:pt x="67223" y="313121"/>
                  <a:pt x="85744" y="203583"/>
                </a:cubicBezTo>
                <a:cubicBezTo>
                  <a:pt x="104265" y="94046"/>
                  <a:pt x="200573" y="-7025"/>
                  <a:pt x="196869" y="383"/>
                </a:cubicBezTo>
                <a:cubicBezTo>
                  <a:pt x="193165" y="7791"/>
                  <a:pt x="81511" y="91929"/>
                  <a:pt x="63519" y="248033"/>
                </a:cubicBezTo>
                <a:cubicBezTo>
                  <a:pt x="45527" y="404137"/>
                  <a:pt x="86273" y="894675"/>
                  <a:pt x="88919" y="937008"/>
                </a:cubicBezTo>
                <a:cubicBezTo>
                  <a:pt x="91565" y="979341"/>
                  <a:pt x="84156" y="617920"/>
                  <a:pt x="79394" y="502033"/>
                </a:cubicBezTo>
                <a:cubicBezTo>
                  <a:pt x="74632" y="386146"/>
                  <a:pt x="71457" y="312062"/>
                  <a:pt x="60344" y="241683"/>
                </a:cubicBezTo>
                <a:cubicBezTo>
                  <a:pt x="49232" y="171304"/>
                  <a:pt x="1077" y="42187"/>
                  <a:pt x="19" y="67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D9F5BEE-0031-78EF-5C7C-7D567CFE2E78}"/>
              </a:ext>
            </a:extLst>
          </p:cNvPr>
          <p:cNvSpPr/>
          <p:nvPr/>
        </p:nvSpPr>
        <p:spPr>
          <a:xfrm>
            <a:off x="8924885" y="1515804"/>
            <a:ext cx="130336" cy="995841"/>
          </a:xfrm>
          <a:custGeom>
            <a:avLst/>
            <a:gdLst>
              <a:gd name="connsiteX0" fmla="*/ 57190 w 130336"/>
              <a:gd name="connsiteY0" fmla="*/ 1846 h 995841"/>
              <a:gd name="connsiteX1" fmla="*/ 111165 w 130336"/>
              <a:gd name="connsiteY1" fmla="*/ 166946 h 995841"/>
              <a:gd name="connsiteX2" fmla="*/ 57190 w 130336"/>
              <a:gd name="connsiteY2" fmla="*/ 366971 h 995841"/>
              <a:gd name="connsiteX3" fmla="*/ 69890 w 130336"/>
              <a:gd name="connsiteY3" fmla="*/ 332046 h 995841"/>
              <a:gd name="connsiteX4" fmla="*/ 66715 w 130336"/>
              <a:gd name="connsiteY4" fmla="*/ 471746 h 995841"/>
              <a:gd name="connsiteX5" fmla="*/ 130215 w 130336"/>
              <a:gd name="connsiteY5" fmla="*/ 881321 h 995841"/>
              <a:gd name="connsiteX6" fmla="*/ 82590 w 130336"/>
              <a:gd name="connsiteY6" fmla="*/ 605096 h 995841"/>
              <a:gd name="connsiteX7" fmla="*/ 76240 w 130336"/>
              <a:gd name="connsiteY7" fmla="*/ 535246 h 995841"/>
              <a:gd name="connsiteX8" fmla="*/ 60365 w 130336"/>
              <a:gd name="connsiteY8" fmla="*/ 995621 h 995841"/>
              <a:gd name="connsiteX9" fmla="*/ 41315 w 130336"/>
              <a:gd name="connsiteY9" fmla="*/ 592396 h 995841"/>
              <a:gd name="connsiteX10" fmla="*/ 50840 w 130336"/>
              <a:gd name="connsiteY10" fmla="*/ 328871 h 995841"/>
              <a:gd name="connsiteX11" fmla="*/ 88940 w 130336"/>
              <a:gd name="connsiteY11" fmla="*/ 230446 h 995841"/>
              <a:gd name="connsiteX12" fmla="*/ 40 w 130336"/>
              <a:gd name="connsiteY12" fmla="*/ 52646 h 995841"/>
              <a:gd name="connsiteX13" fmla="*/ 101640 w 130336"/>
              <a:gd name="connsiteY13" fmla="*/ 224096 h 995841"/>
              <a:gd name="connsiteX14" fmla="*/ 92115 w 130336"/>
              <a:gd name="connsiteY14" fmla="*/ 84396 h 995841"/>
              <a:gd name="connsiteX15" fmla="*/ 57190 w 130336"/>
              <a:gd name="connsiteY15" fmla="*/ 1846 h 99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336" h="995841">
                <a:moveTo>
                  <a:pt x="57190" y="1846"/>
                </a:moveTo>
                <a:cubicBezTo>
                  <a:pt x="60365" y="15604"/>
                  <a:pt x="111165" y="106092"/>
                  <a:pt x="111165" y="166946"/>
                </a:cubicBezTo>
                <a:cubicBezTo>
                  <a:pt x="111165" y="227800"/>
                  <a:pt x="64069" y="339454"/>
                  <a:pt x="57190" y="366971"/>
                </a:cubicBezTo>
                <a:cubicBezTo>
                  <a:pt x="50311" y="394488"/>
                  <a:pt x="68303" y="314584"/>
                  <a:pt x="69890" y="332046"/>
                </a:cubicBezTo>
                <a:cubicBezTo>
                  <a:pt x="71477" y="349508"/>
                  <a:pt x="56661" y="380200"/>
                  <a:pt x="66715" y="471746"/>
                </a:cubicBezTo>
                <a:cubicBezTo>
                  <a:pt x="76769" y="563292"/>
                  <a:pt x="127569" y="859096"/>
                  <a:pt x="130215" y="881321"/>
                </a:cubicBezTo>
                <a:cubicBezTo>
                  <a:pt x="132861" y="903546"/>
                  <a:pt x="91586" y="662775"/>
                  <a:pt x="82590" y="605096"/>
                </a:cubicBezTo>
                <a:cubicBezTo>
                  <a:pt x="73594" y="547417"/>
                  <a:pt x="79944" y="470159"/>
                  <a:pt x="76240" y="535246"/>
                </a:cubicBezTo>
                <a:cubicBezTo>
                  <a:pt x="72536" y="600333"/>
                  <a:pt x="66186" y="986096"/>
                  <a:pt x="60365" y="995621"/>
                </a:cubicBezTo>
                <a:cubicBezTo>
                  <a:pt x="54544" y="1005146"/>
                  <a:pt x="42902" y="703521"/>
                  <a:pt x="41315" y="592396"/>
                </a:cubicBezTo>
                <a:cubicBezTo>
                  <a:pt x="39727" y="481271"/>
                  <a:pt x="42903" y="389196"/>
                  <a:pt x="50840" y="328871"/>
                </a:cubicBezTo>
                <a:cubicBezTo>
                  <a:pt x="58777" y="268546"/>
                  <a:pt x="97407" y="276483"/>
                  <a:pt x="88940" y="230446"/>
                </a:cubicBezTo>
                <a:cubicBezTo>
                  <a:pt x="80473" y="184409"/>
                  <a:pt x="-2077" y="53704"/>
                  <a:pt x="40" y="52646"/>
                </a:cubicBezTo>
                <a:cubicBezTo>
                  <a:pt x="2157" y="51588"/>
                  <a:pt x="86294" y="218804"/>
                  <a:pt x="101640" y="224096"/>
                </a:cubicBezTo>
                <a:cubicBezTo>
                  <a:pt x="116986" y="229388"/>
                  <a:pt x="97936" y="114029"/>
                  <a:pt x="92115" y="84396"/>
                </a:cubicBezTo>
                <a:cubicBezTo>
                  <a:pt x="86294" y="54763"/>
                  <a:pt x="54015" y="-11912"/>
                  <a:pt x="57190" y="18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0C22DE6F-3886-BBA9-744B-EA1C169E94BE}"/>
              </a:ext>
            </a:extLst>
          </p:cNvPr>
          <p:cNvSpPr/>
          <p:nvPr/>
        </p:nvSpPr>
        <p:spPr>
          <a:xfrm>
            <a:off x="9010619" y="1425570"/>
            <a:ext cx="89536" cy="330231"/>
          </a:xfrm>
          <a:custGeom>
            <a:avLst/>
            <a:gdLst>
              <a:gd name="connsiteX0" fmla="*/ 88931 w 89536"/>
              <a:gd name="connsiteY0" fmla="*/ 5 h 330231"/>
              <a:gd name="connsiteX1" fmla="*/ 41306 w 89536"/>
              <a:gd name="connsiteY1" fmla="*/ 168280 h 330231"/>
              <a:gd name="connsiteX2" fmla="*/ 38131 w 89536"/>
              <a:gd name="connsiteY2" fmla="*/ 234955 h 330231"/>
              <a:gd name="connsiteX3" fmla="*/ 41306 w 89536"/>
              <a:gd name="connsiteY3" fmla="*/ 330205 h 330231"/>
              <a:gd name="connsiteX4" fmla="*/ 31781 w 89536"/>
              <a:gd name="connsiteY4" fmla="*/ 225430 h 330231"/>
              <a:gd name="connsiteX5" fmla="*/ 31 w 89536"/>
              <a:gd name="connsiteY5" fmla="*/ 139705 h 330231"/>
              <a:gd name="connsiteX6" fmla="*/ 38131 w 89536"/>
              <a:gd name="connsiteY6" fmla="*/ 15880 h 330231"/>
              <a:gd name="connsiteX7" fmla="*/ 3206 w 89536"/>
              <a:gd name="connsiteY7" fmla="*/ 161930 h 330231"/>
              <a:gd name="connsiteX8" fmla="*/ 88931 w 89536"/>
              <a:gd name="connsiteY8" fmla="*/ 5 h 33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6" h="330231">
                <a:moveTo>
                  <a:pt x="88931" y="5"/>
                </a:moveTo>
                <a:cubicBezTo>
                  <a:pt x="95281" y="1063"/>
                  <a:pt x="49773" y="129122"/>
                  <a:pt x="41306" y="168280"/>
                </a:cubicBezTo>
                <a:cubicBezTo>
                  <a:pt x="32839" y="207438"/>
                  <a:pt x="38131" y="207968"/>
                  <a:pt x="38131" y="234955"/>
                </a:cubicBezTo>
                <a:cubicBezTo>
                  <a:pt x="38131" y="261942"/>
                  <a:pt x="42364" y="331793"/>
                  <a:pt x="41306" y="330205"/>
                </a:cubicBezTo>
                <a:cubicBezTo>
                  <a:pt x="40248" y="328617"/>
                  <a:pt x="38660" y="257180"/>
                  <a:pt x="31781" y="225430"/>
                </a:cubicBezTo>
                <a:cubicBezTo>
                  <a:pt x="24902" y="193680"/>
                  <a:pt x="-1027" y="174630"/>
                  <a:pt x="31" y="139705"/>
                </a:cubicBezTo>
                <a:cubicBezTo>
                  <a:pt x="1089" y="104780"/>
                  <a:pt x="37602" y="12176"/>
                  <a:pt x="38131" y="15880"/>
                </a:cubicBezTo>
                <a:cubicBezTo>
                  <a:pt x="38660" y="19584"/>
                  <a:pt x="-4732" y="160342"/>
                  <a:pt x="3206" y="161930"/>
                </a:cubicBezTo>
                <a:cubicBezTo>
                  <a:pt x="11144" y="163518"/>
                  <a:pt x="82581" y="-1053"/>
                  <a:pt x="88931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7CEC467-A2BC-3D9F-575C-01F6A8EE61B4}"/>
              </a:ext>
            </a:extLst>
          </p:cNvPr>
          <p:cNvSpPr/>
          <p:nvPr/>
        </p:nvSpPr>
        <p:spPr>
          <a:xfrm>
            <a:off x="9056394" y="1367330"/>
            <a:ext cx="68727" cy="538475"/>
          </a:xfrm>
          <a:custGeom>
            <a:avLst/>
            <a:gdLst>
              <a:gd name="connsiteX0" fmla="*/ 68556 w 68727"/>
              <a:gd name="connsiteY0" fmla="*/ 1095 h 538475"/>
              <a:gd name="connsiteX1" fmla="*/ 20931 w 68727"/>
              <a:gd name="connsiteY1" fmla="*/ 248745 h 538475"/>
              <a:gd name="connsiteX2" fmla="*/ 14581 w 68727"/>
              <a:gd name="connsiteY2" fmla="*/ 528145 h 538475"/>
              <a:gd name="connsiteX3" fmla="*/ 24106 w 68727"/>
              <a:gd name="connsiteY3" fmla="*/ 448770 h 538475"/>
              <a:gd name="connsiteX4" fmla="*/ 1881 w 68727"/>
              <a:gd name="connsiteY4" fmla="*/ 169370 h 538475"/>
              <a:gd name="connsiteX5" fmla="*/ 68556 w 68727"/>
              <a:gd name="connsiteY5" fmla="*/ 1095 h 5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27" h="538475">
                <a:moveTo>
                  <a:pt x="68556" y="1095"/>
                </a:moveTo>
                <a:cubicBezTo>
                  <a:pt x="71731" y="14324"/>
                  <a:pt x="29927" y="160903"/>
                  <a:pt x="20931" y="248745"/>
                </a:cubicBezTo>
                <a:cubicBezTo>
                  <a:pt x="11935" y="336587"/>
                  <a:pt x="14052" y="494808"/>
                  <a:pt x="14581" y="528145"/>
                </a:cubicBezTo>
                <a:cubicBezTo>
                  <a:pt x="15110" y="561482"/>
                  <a:pt x="26223" y="508566"/>
                  <a:pt x="24106" y="448770"/>
                </a:cubicBezTo>
                <a:cubicBezTo>
                  <a:pt x="21989" y="388974"/>
                  <a:pt x="-7644" y="241337"/>
                  <a:pt x="1881" y="169370"/>
                </a:cubicBezTo>
                <a:cubicBezTo>
                  <a:pt x="11406" y="97403"/>
                  <a:pt x="65381" y="-12134"/>
                  <a:pt x="68556" y="10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410F58E-141F-B264-F516-1D73EE4243B3}"/>
              </a:ext>
            </a:extLst>
          </p:cNvPr>
          <p:cNvSpPr/>
          <p:nvPr/>
        </p:nvSpPr>
        <p:spPr>
          <a:xfrm>
            <a:off x="8982075" y="1632889"/>
            <a:ext cx="79400" cy="825649"/>
          </a:xfrm>
          <a:custGeom>
            <a:avLst/>
            <a:gdLst>
              <a:gd name="connsiteX0" fmla="*/ 15875 w 79400"/>
              <a:gd name="connsiteY0" fmla="*/ 5411 h 825649"/>
              <a:gd name="connsiteX1" fmla="*/ 66675 w 79400"/>
              <a:gd name="connsiteY1" fmla="*/ 392761 h 825649"/>
              <a:gd name="connsiteX2" fmla="*/ 79375 w 79400"/>
              <a:gd name="connsiteY2" fmla="*/ 592786 h 825649"/>
              <a:gd name="connsiteX3" fmla="*/ 69850 w 79400"/>
              <a:gd name="connsiteY3" fmla="*/ 497536 h 825649"/>
              <a:gd name="connsiteX4" fmla="*/ 66675 w 79400"/>
              <a:gd name="connsiteY4" fmla="*/ 824561 h 825649"/>
              <a:gd name="connsiteX5" fmla="*/ 63500 w 79400"/>
              <a:gd name="connsiteY5" fmla="*/ 589611 h 825649"/>
              <a:gd name="connsiteX6" fmla="*/ 0 w 79400"/>
              <a:gd name="connsiteY6" fmla="*/ 224486 h 825649"/>
              <a:gd name="connsiteX7" fmla="*/ 63500 w 79400"/>
              <a:gd name="connsiteY7" fmla="*/ 465786 h 825649"/>
              <a:gd name="connsiteX8" fmla="*/ 19050 w 79400"/>
              <a:gd name="connsiteY8" fmla="*/ 183211 h 825649"/>
              <a:gd name="connsiteX9" fmla="*/ 15875 w 79400"/>
              <a:gd name="connsiteY9" fmla="*/ 5411 h 8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00" h="825649">
                <a:moveTo>
                  <a:pt x="15875" y="5411"/>
                </a:moveTo>
                <a:cubicBezTo>
                  <a:pt x="23812" y="40336"/>
                  <a:pt x="56092" y="294865"/>
                  <a:pt x="66675" y="392761"/>
                </a:cubicBezTo>
                <a:cubicBezTo>
                  <a:pt x="77258" y="490657"/>
                  <a:pt x="78846" y="575324"/>
                  <a:pt x="79375" y="592786"/>
                </a:cubicBezTo>
                <a:cubicBezTo>
                  <a:pt x="79904" y="610248"/>
                  <a:pt x="71967" y="458907"/>
                  <a:pt x="69850" y="497536"/>
                </a:cubicBezTo>
                <a:cubicBezTo>
                  <a:pt x="67733" y="536165"/>
                  <a:pt x="67733" y="809215"/>
                  <a:pt x="66675" y="824561"/>
                </a:cubicBezTo>
                <a:cubicBezTo>
                  <a:pt x="65617" y="839907"/>
                  <a:pt x="74612" y="689623"/>
                  <a:pt x="63500" y="589611"/>
                </a:cubicBezTo>
                <a:cubicBezTo>
                  <a:pt x="52388" y="489599"/>
                  <a:pt x="0" y="245123"/>
                  <a:pt x="0" y="224486"/>
                </a:cubicBezTo>
                <a:cubicBezTo>
                  <a:pt x="0" y="203849"/>
                  <a:pt x="60325" y="472665"/>
                  <a:pt x="63500" y="465786"/>
                </a:cubicBezTo>
                <a:cubicBezTo>
                  <a:pt x="66675" y="458907"/>
                  <a:pt x="24342" y="253061"/>
                  <a:pt x="19050" y="183211"/>
                </a:cubicBezTo>
                <a:cubicBezTo>
                  <a:pt x="13758" y="113361"/>
                  <a:pt x="7938" y="-29514"/>
                  <a:pt x="15875" y="54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56E7F6D-1BF0-8C73-DC04-AA345E73065C}"/>
              </a:ext>
            </a:extLst>
          </p:cNvPr>
          <p:cNvSpPr/>
          <p:nvPr/>
        </p:nvSpPr>
        <p:spPr>
          <a:xfrm>
            <a:off x="8813640" y="1418692"/>
            <a:ext cx="210134" cy="286954"/>
          </a:xfrm>
          <a:custGeom>
            <a:avLst/>
            <a:gdLst>
              <a:gd name="connsiteX0" fmla="*/ 160 w 210134"/>
              <a:gd name="connsiteY0" fmla="*/ 79908 h 286954"/>
              <a:gd name="connsiteX1" fmla="*/ 57310 w 210134"/>
              <a:gd name="connsiteY1" fmla="*/ 203733 h 286954"/>
              <a:gd name="connsiteX2" fmla="*/ 57310 w 210134"/>
              <a:gd name="connsiteY2" fmla="*/ 286283 h 286954"/>
              <a:gd name="connsiteX3" fmla="*/ 123985 w 210134"/>
              <a:gd name="connsiteY3" fmla="*/ 159283 h 286954"/>
              <a:gd name="connsiteX4" fmla="*/ 209710 w 210134"/>
              <a:gd name="connsiteY4" fmla="*/ 533 h 286954"/>
              <a:gd name="connsiteX5" fmla="*/ 85885 w 210134"/>
              <a:gd name="connsiteY5" fmla="*/ 216433 h 286954"/>
              <a:gd name="connsiteX6" fmla="*/ 41435 w 210134"/>
              <a:gd name="connsiteY6" fmla="*/ 146583 h 286954"/>
              <a:gd name="connsiteX7" fmla="*/ 160 w 210134"/>
              <a:gd name="connsiteY7" fmla="*/ 79908 h 28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34" h="286954">
                <a:moveTo>
                  <a:pt x="160" y="79908"/>
                </a:moveTo>
                <a:cubicBezTo>
                  <a:pt x="2806" y="89433"/>
                  <a:pt x="47785" y="169337"/>
                  <a:pt x="57310" y="203733"/>
                </a:cubicBezTo>
                <a:cubicBezTo>
                  <a:pt x="66835" y="238129"/>
                  <a:pt x="46198" y="293691"/>
                  <a:pt x="57310" y="286283"/>
                </a:cubicBezTo>
                <a:cubicBezTo>
                  <a:pt x="68423" y="278875"/>
                  <a:pt x="98585" y="206908"/>
                  <a:pt x="123985" y="159283"/>
                </a:cubicBezTo>
                <a:cubicBezTo>
                  <a:pt x="149385" y="111658"/>
                  <a:pt x="216060" y="-8992"/>
                  <a:pt x="209710" y="533"/>
                </a:cubicBezTo>
                <a:cubicBezTo>
                  <a:pt x="203360" y="10058"/>
                  <a:pt x="113931" y="192091"/>
                  <a:pt x="85885" y="216433"/>
                </a:cubicBezTo>
                <a:cubicBezTo>
                  <a:pt x="57839" y="240775"/>
                  <a:pt x="54664" y="169337"/>
                  <a:pt x="41435" y="146583"/>
                </a:cubicBezTo>
                <a:cubicBezTo>
                  <a:pt x="28206" y="123829"/>
                  <a:pt x="-2486" y="70383"/>
                  <a:pt x="160" y="799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5E45B8B-3357-F2E6-FF6F-C3E7DB0A4451}"/>
              </a:ext>
            </a:extLst>
          </p:cNvPr>
          <p:cNvSpPr/>
          <p:nvPr/>
        </p:nvSpPr>
        <p:spPr>
          <a:xfrm>
            <a:off x="8638986" y="1241423"/>
            <a:ext cx="85523" cy="422695"/>
          </a:xfrm>
          <a:custGeom>
            <a:avLst/>
            <a:gdLst>
              <a:gd name="connsiteX0" fmla="*/ 50989 w 85523"/>
              <a:gd name="connsiteY0" fmla="*/ 2 h 422695"/>
              <a:gd name="connsiteX1" fmla="*/ 16064 w 85523"/>
              <a:gd name="connsiteY1" fmla="*/ 133352 h 422695"/>
              <a:gd name="connsiteX2" fmla="*/ 60514 w 85523"/>
              <a:gd name="connsiteY2" fmla="*/ 266702 h 422695"/>
              <a:gd name="connsiteX3" fmla="*/ 47814 w 85523"/>
              <a:gd name="connsiteY3" fmla="*/ 228602 h 422695"/>
              <a:gd name="connsiteX4" fmla="*/ 63689 w 85523"/>
              <a:gd name="connsiteY4" fmla="*/ 349252 h 422695"/>
              <a:gd name="connsiteX5" fmla="*/ 82739 w 85523"/>
              <a:gd name="connsiteY5" fmla="*/ 422277 h 422695"/>
              <a:gd name="connsiteX6" fmla="*/ 76389 w 85523"/>
              <a:gd name="connsiteY6" fmla="*/ 317502 h 422695"/>
              <a:gd name="connsiteX7" fmla="*/ 189 w 85523"/>
              <a:gd name="connsiteY7" fmla="*/ 136527 h 422695"/>
              <a:gd name="connsiteX8" fmla="*/ 50989 w 85523"/>
              <a:gd name="connsiteY8" fmla="*/ 2 h 4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3" h="422695">
                <a:moveTo>
                  <a:pt x="50989" y="2"/>
                </a:moveTo>
                <a:cubicBezTo>
                  <a:pt x="53635" y="-527"/>
                  <a:pt x="14476" y="88902"/>
                  <a:pt x="16064" y="133352"/>
                </a:cubicBezTo>
                <a:cubicBezTo>
                  <a:pt x="17651" y="177802"/>
                  <a:pt x="60514" y="266702"/>
                  <a:pt x="60514" y="266702"/>
                </a:cubicBezTo>
                <a:cubicBezTo>
                  <a:pt x="65806" y="282577"/>
                  <a:pt x="47285" y="214844"/>
                  <a:pt x="47814" y="228602"/>
                </a:cubicBezTo>
                <a:cubicBezTo>
                  <a:pt x="48343" y="242360"/>
                  <a:pt x="57868" y="316973"/>
                  <a:pt x="63689" y="349252"/>
                </a:cubicBezTo>
                <a:cubicBezTo>
                  <a:pt x="69510" y="381531"/>
                  <a:pt x="80622" y="427569"/>
                  <a:pt x="82739" y="422277"/>
                </a:cubicBezTo>
                <a:cubicBezTo>
                  <a:pt x="84856" y="416985"/>
                  <a:pt x="90147" y="365127"/>
                  <a:pt x="76389" y="317502"/>
                </a:cubicBezTo>
                <a:cubicBezTo>
                  <a:pt x="62631" y="269877"/>
                  <a:pt x="3893" y="184152"/>
                  <a:pt x="189" y="136527"/>
                </a:cubicBezTo>
                <a:cubicBezTo>
                  <a:pt x="-3515" y="88902"/>
                  <a:pt x="48343" y="531"/>
                  <a:pt x="5098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92DDC478-4449-2487-ECFD-2EC539194807}"/>
              </a:ext>
            </a:extLst>
          </p:cNvPr>
          <p:cNvSpPr/>
          <p:nvPr/>
        </p:nvSpPr>
        <p:spPr>
          <a:xfrm>
            <a:off x="9026141" y="1017092"/>
            <a:ext cx="108793" cy="448556"/>
          </a:xfrm>
          <a:custGeom>
            <a:avLst/>
            <a:gdLst>
              <a:gd name="connsiteX0" fmla="*/ 108334 w 108793"/>
              <a:gd name="connsiteY0" fmla="*/ 5258 h 448556"/>
              <a:gd name="connsiteX1" fmla="*/ 3559 w 108793"/>
              <a:gd name="connsiteY1" fmla="*/ 433883 h 448556"/>
              <a:gd name="connsiteX2" fmla="*/ 22609 w 108793"/>
              <a:gd name="connsiteY2" fmla="*/ 332283 h 448556"/>
              <a:gd name="connsiteX3" fmla="*/ 3559 w 108793"/>
              <a:gd name="connsiteY3" fmla="*/ 167183 h 448556"/>
              <a:gd name="connsiteX4" fmla="*/ 22609 w 108793"/>
              <a:gd name="connsiteY4" fmla="*/ 281483 h 448556"/>
              <a:gd name="connsiteX5" fmla="*/ 41659 w 108793"/>
              <a:gd name="connsiteY5" fmla="*/ 198933 h 448556"/>
              <a:gd name="connsiteX6" fmla="*/ 108334 w 108793"/>
              <a:gd name="connsiteY6" fmla="*/ 5258 h 4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3" h="448556">
                <a:moveTo>
                  <a:pt x="108334" y="5258"/>
                </a:moveTo>
                <a:cubicBezTo>
                  <a:pt x="101984" y="44416"/>
                  <a:pt x="17846" y="379379"/>
                  <a:pt x="3559" y="433883"/>
                </a:cubicBezTo>
                <a:cubicBezTo>
                  <a:pt x="-10728" y="488387"/>
                  <a:pt x="22609" y="376733"/>
                  <a:pt x="22609" y="332283"/>
                </a:cubicBezTo>
                <a:cubicBezTo>
                  <a:pt x="22609" y="287833"/>
                  <a:pt x="3559" y="175650"/>
                  <a:pt x="3559" y="167183"/>
                </a:cubicBezTo>
                <a:cubicBezTo>
                  <a:pt x="3559" y="158716"/>
                  <a:pt x="16259" y="276191"/>
                  <a:pt x="22609" y="281483"/>
                </a:cubicBezTo>
                <a:cubicBezTo>
                  <a:pt x="28959" y="286775"/>
                  <a:pt x="30017" y="240737"/>
                  <a:pt x="41659" y="198933"/>
                </a:cubicBezTo>
                <a:cubicBezTo>
                  <a:pt x="53301" y="157129"/>
                  <a:pt x="114684" y="-33900"/>
                  <a:pt x="108334" y="52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E740E24-6B4F-06C4-8BCB-19F6D44B9AC2}"/>
              </a:ext>
            </a:extLst>
          </p:cNvPr>
          <p:cNvSpPr/>
          <p:nvPr/>
        </p:nvSpPr>
        <p:spPr>
          <a:xfrm>
            <a:off x="9039223" y="1200341"/>
            <a:ext cx="137109" cy="313193"/>
          </a:xfrm>
          <a:custGeom>
            <a:avLst/>
            <a:gdLst>
              <a:gd name="connsiteX0" fmla="*/ 136527 w 137109"/>
              <a:gd name="connsiteY0" fmla="*/ 6159 h 313193"/>
              <a:gd name="connsiteX1" fmla="*/ 66677 w 137109"/>
              <a:gd name="connsiteY1" fmla="*/ 304609 h 313193"/>
              <a:gd name="connsiteX2" fmla="*/ 85727 w 137109"/>
              <a:gd name="connsiteY2" fmla="*/ 222059 h 313193"/>
              <a:gd name="connsiteX3" fmla="*/ 98427 w 137109"/>
              <a:gd name="connsiteY3" fmla="*/ 114109 h 313193"/>
              <a:gd name="connsiteX4" fmla="*/ 2 w 137109"/>
              <a:gd name="connsiteY4" fmla="*/ 304609 h 313193"/>
              <a:gd name="connsiteX5" fmla="*/ 95252 w 137109"/>
              <a:gd name="connsiteY5" fmla="*/ 117284 h 313193"/>
              <a:gd name="connsiteX6" fmla="*/ 136527 w 137109"/>
              <a:gd name="connsiteY6" fmla="*/ 6159 h 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09" h="313193">
                <a:moveTo>
                  <a:pt x="136527" y="6159"/>
                </a:moveTo>
                <a:cubicBezTo>
                  <a:pt x="131765" y="37380"/>
                  <a:pt x="75144" y="268626"/>
                  <a:pt x="66677" y="304609"/>
                </a:cubicBezTo>
                <a:cubicBezTo>
                  <a:pt x="58210" y="340592"/>
                  <a:pt x="80435" y="253809"/>
                  <a:pt x="85727" y="222059"/>
                </a:cubicBezTo>
                <a:cubicBezTo>
                  <a:pt x="91019" y="190309"/>
                  <a:pt x="112715" y="100351"/>
                  <a:pt x="98427" y="114109"/>
                </a:cubicBezTo>
                <a:cubicBezTo>
                  <a:pt x="84139" y="127867"/>
                  <a:pt x="531" y="304080"/>
                  <a:pt x="2" y="304609"/>
                </a:cubicBezTo>
                <a:cubicBezTo>
                  <a:pt x="-527" y="305138"/>
                  <a:pt x="74615" y="164380"/>
                  <a:pt x="95252" y="117284"/>
                </a:cubicBezTo>
                <a:cubicBezTo>
                  <a:pt x="115889" y="70188"/>
                  <a:pt x="141289" y="-25062"/>
                  <a:pt x="136527" y="61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6828A92-83A9-60FE-FA8F-755D88AA78C8}"/>
              </a:ext>
            </a:extLst>
          </p:cNvPr>
          <p:cNvSpPr/>
          <p:nvPr/>
        </p:nvSpPr>
        <p:spPr>
          <a:xfrm>
            <a:off x="9099541" y="1171574"/>
            <a:ext cx="146258" cy="323860"/>
          </a:xfrm>
          <a:custGeom>
            <a:avLst/>
            <a:gdLst>
              <a:gd name="connsiteX0" fmla="*/ 146059 w 146258"/>
              <a:gd name="connsiteY0" fmla="*/ 53976 h 323860"/>
              <a:gd name="connsiteX1" fmla="*/ 44459 w 146258"/>
              <a:gd name="connsiteY1" fmla="*/ 244476 h 323860"/>
              <a:gd name="connsiteX2" fmla="*/ 9 w 146258"/>
              <a:gd name="connsiteY2" fmla="*/ 323851 h 323860"/>
              <a:gd name="connsiteX3" fmla="*/ 41284 w 146258"/>
              <a:gd name="connsiteY3" fmla="*/ 247651 h 323860"/>
              <a:gd name="connsiteX4" fmla="*/ 120659 w 146258"/>
              <a:gd name="connsiteY4" fmla="*/ 1 h 323860"/>
              <a:gd name="connsiteX5" fmla="*/ 15884 w 146258"/>
              <a:gd name="connsiteY5" fmla="*/ 250826 h 323860"/>
              <a:gd name="connsiteX6" fmla="*/ 146059 w 146258"/>
              <a:gd name="connsiteY6" fmla="*/ 53976 h 3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8" h="323860">
                <a:moveTo>
                  <a:pt x="146059" y="53976"/>
                </a:moveTo>
                <a:cubicBezTo>
                  <a:pt x="150821" y="52918"/>
                  <a:pt x="68801" y="199497"/>
                  <a:pt x="44459" y="244476"/>
                </a:cubicBezTo>
                <a:cubicBezTo>
                  <a:pt x="20117" y="289455"/>
                  <a:pt x="538" y="323322"/>
                  <a:pt x="9" y="323851"/>
                </a:cubicBezTo>
                <a:cubicBezTo>
                  <a:pt x="-520" y="324380"/>
                  <a:pt x="21176" y="301626"/>
                  <a:pt x="41284" y="247651"/>
                </a:cubicBezTo>
                <a:cubicBezTo>
                  <a:pt x="61392" y="193676"/>
                  <a:pt x="124892" y="-528"/>
                  <a:pt x="120659" y="1"/>
                </a:cubicBezTo>
                <a:cubicBezTo>
                  <a:pt x="116426" y="530"/>
                  <a:pt x="13238" y="237068"/>
                  <a:pt x="15884" y="250826"/>
                </a:cubicBezTo>
                <a:cubicBezTo>
                  <a:pt x="18530" y="264584"/>
                  <a:pt x="141297" y="55034"/>
                  <a:pt x="146059" y="539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8CAFB40C-F840-DAEB-616E-FAE38B4B1CC3}"/>
              </a:ext>
            </a:extLst>
          </p:cNvPr>
          <p:cNvSpPr/>
          <p:nvPr/>
        </p:nvSpPr>
        <p:spPr>
          <a:xfrm>
            <a:off x="9145920" y="1254612"/>
            <a:ext cx="103749" cy="149552"/>
          </a:xfrm>
          <a:custGeom>
            <a:avLst/>
            <a:gdLst>
              <a:gd name="connsiteX0" fmla="*/ 102855 w 103749"/>
              <a:gd name="connsiteY0" fmla="*/ 2688 h 149552"/>
              <a:gd name="connsiteX1" fmla="*/ 1255 w 103749"/>
              <a:gd name="connsiteY1" fmla="*/ 148738 h 149552"/>
              <a:gd name="connsiteX2" fmla="*/ 48880 w 103749"/>
              <a:gd name="connsiteY2" fmla="*/ 59838 h 149552"/>
              <a:gd name="connsiteX3" fmla="*/ 102855 w 103749"/>
              <a:gd name="connsiteY3" fmla="*/ 2688 h 1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49" h="149552">
                <a:moveTo>
                  <a:pt x="102855" y="2688"/>
                </a:moveTo>
                <a:cubicBezTo>
                  <a:pt x="94917" y="17505"/>
                  <a:pt x="10251" y="139213"/>
                  <a:pt x="1255" y="148738"/>
                </a:cubicBezTo>
                <a:cubicBezTo>
                  <a:pt x="-7741" y="158263"/>
                  <a:pt x="34063" y="81534"/>
                  <a:pt x="48880" y="59838"/>
                </a:cubicBezTo>
                <a:cubicBezTo>
                  <a:pt x="63697" y="38142"/>
                  <a:pt x="110793" y="-12129"/>
                  <a:pt x="102855" y="26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23F57B6-F209-37B8-0FD9-D3486F33DA70}"/>
              </a:ext>
            </a:extLst>
          </p:cNvPr>
          <p:cNvSpPr/>
          <p:nvPr/>
        </p:nvSpPr>
        <p:spPr>
          <a:xfrm>
            <a:off x="9191304" y="1054098"/>
            <a:ext cx="159075" cy="263870"/>
          </a:xfrm>
          <a:custGeom>
            <a:avLst/>
            <a:gdLst>
              <a:gd name="connsiteX0" fmla="*/ 159071 w 159075"/>
              <a:gd name="connsiteY0" fmla="*/ 2 h 263870"/>
              <a:gd name="connsiteX1" fmla="*/ 101921 w 159075"/>
              <a:gd name="connsiteY1" fmla="*/ 101602 h 263870"/>
              <a:gd name="connsiteX2" fmla="*/ 73346 w 159075"/>
              <a:gd name="connsiteY2" fmla="*/ 187327 h 263870"/>
              <a:gd name="connsiteX3" fmla="*/ 76521 w 159075"/>
              <a:gd name="connsiteY3" fmla="*/ 152402 h 263870"/>
              <a:gd name="connsiteX4" fmla="*/ 321 w 159075"/>
              <a:gd name="connsiteY4" fmla="*/ 263527 h 263870"/>
              <a:gd name="connsiteX5" fmla="*/ 51121 w 159075"/>
              <a:gd name="connsiteY5" fmla="*/ 184152 h 263870"/>
              <a:gd name="connsiteX6" fmla="*/ 98746 w 159075"/>
              <a:gd name="connsiteY6" fmla="*/ 98427 h 263870"/>
              <a:gd name="connsiteX7" fmla="*/ 159071 w 159075"/>
              <a:gd name="connsiteY7" fmla="*/ 2 h 26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75" h="263870">
                <a:moveTo>
                  <a:pt x="159071" y="2"/>
                </a:moveTo>
                <a:cubicBezTo>
                  <a:pt x="159600" y="531"/>
                  <a:pt x="116208" y="70381"/>
                  <a:pt x="101921" y="101602"/>
                </a:cubicBezTo>
                <a:cubicBezTo>
                  <a:pt x="87633" y="132823"/>
                  <a:pt x="77579" y="178860"/>
                  <a:pt x="73346" y="187327"/>
                </a:cubicBezTo>
                <a:cubicBezTo>
                  <a:pt x="69113" y="195794"/>
                  <a:pt x="88692" y="139702"/>
                  <a:pt x="76521" y="152402"/>
                </a:cubicBezTo>
                <a:cubicBezTo>
                  <a:pt x="64350" y="165102"/>
                  <a:pt x="4554" y="258235"/>
                  <a:pt x="321" y="263527"/>
                </a:cubicBezTo>
                <a:cubicBezTo>
                  <a:pt x="-3912" y="268819"/>
                  <a:pt x="34717" y="211669"/>
                  <a:pt x="51121" y="184152"/>
                </a:cubicBezTo>
                <a:cubicBezTo>
                  <a:pt x="67525" y="156635"/>
                  <a:pt x="79167" y="127002"/>
                  <a:pt x="98746" y="98427"/>
                </a:cubicBezTo>
                <a:cubicBezTo>
                  <a:pt x="118325" y="69852"/>
                  <a:pt x="158542" y="-527"/>
                  <a:pt x="15907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1D0AF2A0-873B-A46B-0675-647593AE2C41}"/>
              </a:ext>
            </a:extLst>
          </p:cNvPr>
          <p:cNvSpPr/>
          <p:nvPr/>
        </p:nvSpPr>
        <p:spPr>
          <a:xfrm>
            <a:off x="8978850" y="1047346"/>
            <a:ext cx="98475" cy="171895"/>
          </a:xfrm>
          <a:custGeom>
            <a:avLst/>
            <a:gdLst>
              <a:gd name="connsiteX0" fmla="*/ 98475 w 98475"/>
              <a:gd name="connsiteY0" fmla="*/ 404 h 171895"/>
              <a:gd name="connsiteX1" fmla="*/ 25450 w 98475"/>
              <a:gd name="connsiteY1" fmla="*/ 102004 h 171895"/>
              <a:gd name="connsiteX2" fmla="*/ 50 w 98475"/>
              <a:gd name="connsiteY2" fmla="*/ 171854 h 171895"/>
              <a:gd name="connsiteX3" fmla="*/ 19100 w 98475"/>
              <a:gd name="connsiteY3" fmla="*/ 111529 h 171895"/>
              <a:gd name="connsiteX4" fmla="*/ 25450 w 98475"/>
              <a:gd name="connsiteY4" fmla="*/ 67079 h 171895"/>
              <a:gd name="connsiteX5" fmla="*/ 98475 w 98475"/>
              <a:gd name="connsiteY5" fmla="*/ 404 h 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75" h="171895">
                <a:moveTo>
                  <a:pt x="98475" y="404"/>
                </a:moveTo>
                <a:cubicBezTo>
                  <a:pt x="98475" y="6225"/>
                  <a:pt x="41854" y="73429"/>
                  <a:pt x="25450" y="102004"/>
                </a:cubicBezTo>
                <a:cubicBezTo>
                  <a:pt x="9046" y="130579"/>
                  <a:pt x="1108" y="170266"/>
                  <a:pt x="50" y="171854"/>
                </a:cubicBezTo>
                <a:cubicBezTo>
                  <a:pt x="-1008" y="173442"/>
                  <a:pt x="14867" y="128991"/>
                  <a:pt x="19100" y="111529"/>
                </a:cubicBezTo>
                <a:cubicBezTo>
                  <a:pt x="23333" y="94067"/>
                  <a:pt x="15396" y="80837"/>
                  <a:pt x="25450" y="67079"/>
                </a:cubicBezTo>
                <a:cubicBezTo>
                  <a:pt x="35504" y="53321"/>
                  <a:pt x="98475" y="-5417"/>
                  <a:pt x="98475" y="4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8683797-7AE2-FEB7-1EAE-CCA3181A9CD5}"/>
              </a:ext>
            </a:extLst>
          </p:cNvPr>
          <p:cNvSpPr/>
          <p:nvPr/>
        </p:nvSpPr>
        <p:spPr>
          <a:xfrm>
            <a:off x="9262945" y="971550"/>
            <a:ext cx="126195" cy="188522"/>
          </a:xfrm>
          <a:custGeom>
            <a:avLst/>
            <a:gdLst>
              <a:gd name="connsiteX0" fmla="*/ 81080 w 126195"/>
              <a:gd name="connsiteY0" fmla="*/ 0 h 188522"/>
              <a:gd name="connsiteX1" fmla="*/ 109655 w 126195"/>
              <a:gd name="connsiteY1" fmla="*/ 66675 h 188522"/>
              <a:gd name="connsiteX2" fmla="*/ 71555 w 126195"/>
              <a:gd name="connsiteY2" fmla="*/ 101600 h 188522"/>
              <a:gd name="connsiteX3" fmla="*/ 1705 w 126195"/>
              <a:gd name="connsiteY3" fmla="*/ 187325 h 188522"/>
              <a:gd name="connsiteX4" fmla="*/ 30280 w 126195"/>
              <a:gd name="connsiteY4" fmla="*/ 146050 h 188522"/>
              <a:gd name="connsiteX5" fmla="*/ 125530 w 126195"/>
              <a:gd name="connsiteY5" fmla="*/ 66675 h 188522"/>
              <a:gd name="connsiteX6" fmla="*/ 81080 w 126195"/>
              <a:gd name="connsiteY6" fmla="*/ 0 h 18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95" h="188522">
                <a:moveTo>
                  <a:pt x="81080" y="0"/>
                </a:moveTo>
                <a:cubicBezTo>
                  <a:pt x="78434" y="0"/>
                  <a:pt x="111243" y="49742"/>
                  <a:pt x="109655" y="66675"/>
                </a:cubicBezTo>
                <a:cubicBezTo>
                  <a:pt x="108068" y="83608"/>
                  <a:pt x="89547" y="81492"/>
                  <a:pt x="71555" y="101600"/>
                </a:cubicBezTo>
                <a:cubicBezTo>
                  <a:pt x="53563" y="121708"/>
                  <a:pt x="8584" y="179917"/>
                  <a:pt x="1705" y="187325"/>
                </a:cubicBezTo>
                <a:cubicBezTo>
                  <a:pt x="-5174" y="194733"/>
                  <a:pt x="9643" y="166158"/>
                  <a:pt x="30280" y="146050"/>
                </a:cubicBezTo>
                <a:cubicBezTo>
                  <a:pt x="50917" y="125942"/>
                  <a:pt x="118651" y="86783"/>
                  <a:pt x="125530" y="66675"/>
                </a:cubicBezTo>
                <a:cubicBezTo>
                  <a:pt x="132409" y="46567"/>
                  <a:pt x="83726" y="0"/>
                  <a:pt x="8108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429D3ED-164A-C6AE-6088-30705A6C5F6A}"/>
              </a:ext>
            </a:extLst>
          </p:cNvPr>
          <p:cNvSpPr/>
          <p:nvPr/>
        </p:nvSpPr>
        <p:spPr>
          <a:xfrm>
            <a:off x="8915389" y="1209251"/>
            <a:ext cx="85799" cy="233579"/>
          </a:xfrm>
          <a:custGeom>
            <a:avLst/>
            <a:gdLst>
              <a:gd name="connsiteX0" fmla="*/ 19061 w 85799"/>
              <a:gd name="connsiteY0" fmla="*/ 424 h 233579"/>
              <a:gd name="connsiteX1" fmla="*/ 11 w 85799"/>
              <a:gd name="connsiteY1" fmla="*/ 225849 h 233579"/>
              <a:gd name="connsiteX2" fmla="*/ 22236 w 85799"/>
              <a:gd name="connsiteY2" fmla="*/ 168699 h 233579"/>
              <a:gd name="connsiteX3" fmla="*/ 85736 w 85799"/>
              <a:gd name="connsiteY3" fmla="*/ 44874 h 233579"/>
              <a:gd name="connsiteX4" fmla="*/ 9536 w 85799"/>
              <a:gd name="connsiteY4" fmla="*/ 165524 h 233579"/>
              <a:gd name="connsiteX5" fmla="*/ 19061 w 85799"/>
              <a:gd name="connsiteY5" fmla="*/ 424 h 2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9" h="233579">
                <a:moveTo>
                  <a:pt x="19061" y="424"/>
                </a:moveTo>
                <a:cubicBezTo>
                  <a:pt x="17474" y="10478"/>
                  <a:pt x="-518" y="197803"/>
                  <a:pt x="11" y="225849"/>
                </a:cubicBezTo>
                <a:cubicBezTo>
                  <a:pt x="540" y="253895"/>
                  <a:pt x="7949" y="198861"/>
                  <a:pt x="22236" y="168699"/>
                </a:cubicBezTo>
                <a:cubicBezTo>
                  <a:pt x="36523" y="138537"/>
                  <a:pt x="87853" y="45403"/>
                  <a:pt x="85736" y="44874"/>
                </a:cubicBezTo>
                <a:cubicBezTo>
                  <a:pt x="83619" y="44345"/>
                  <a:pt x="21707" y="168699"/>
                  <a:pt x="9536" y="165524"/>
                </a:cubicBezTo>
                <a:cubicBezTo>
                  <a:pt x="-2635" y="162349"/>
                  <a:pt x="20648" y="-9630"/>
                  <a:pt x="19061" y="4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D895AD-1A46-C9DE-E9FB-96F99C00290A}"/>
              </a:ext>
            </a:extLst>
          </p:cNvPr>
          <p:cNvSpPr/>
          <p:nvPr/>
        </p:nvSpPr>
        <p:spPr>
          <a:xfrm>
            <a:off x="8866206" y="1202856"/>
            <a:ext cx="52391" cy="204537"/>
          </a:xfrm>
          <a:custGeom>
            <a:avLst/>
            <a:gdLst>
              <a:gd name="connsiteX0" fmla="*/ 52369 w 52391"/>
              <a:gd name="connsiteY0" fmla="*/ 469 h 204537"/>
              <a:gd name="connsiteX1" fmla="*/ 11094 w 52391"/>
              <a:gd name="connsiteY1" fmla="*/ 102069 h 204537"/>
              <a:gd name="connsiteX2" fmla="*/ 17444 w 52391"/>
              <a:gd name="connsiteY2" fmla="*/ 203669 h 204537"/>
              <a:gd name="connsiteX3" fmla="*/ 4744 w 52391"/>
              <a:gd name="connsiteY3" fmla="*/ 146519 h 204537"/>
              <a:gd name="connsiteX4" fmla="*/ 4744 w 52391"/>
              <a:gd name="connsiteY4" fmla="*/ 67144 h 204537"/>
              <a:gd name="connsiteX5" fmla="*/ 52369 w 52391"/>
              <a:gd name="connsiteY5" fmla="*/ 469 h 2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1" h="204537">
                <a:moveTo>
                  <a:pt x="52369" y="469"/>
                </a:moveTo>
                <a:cubicBezTo>
                  <a:pt x="53427" y="6290"/>
                  <a:pt x="16915" y="68202"/>
                  <a:pt x="11094" y="102069"/>
                </a:cubicBezTo>
                <a:cubicBezTo>
                  <a:pt x="5273" y="135936"/>
                  <a:pt x="18502" y="196261"/>
                  <a:pt x="17444" y="203669"/>
                </a:cubicBezTo>
                <a:cubicBezTo>
                  <a:pt x="16386" y="211077"/>
                  <a:pt x="6861" y="169273"/>
                  <a:pt x="4744" y="146519"/>
                </a:cubicBezTo>
                <a:cubicBezTo>
                  <a:pt x="2627" y="123765"/>
                  <a:pt x="-4781" y="89898"/>
                  <a:pt x="4744" y="67144"/>
                </a:cubicBezTo>
                <a:cubicBezTo>
                  <a:pt x="14269" y="44390"/>
                  <a:pt x="51311" y="-5352"/>
                  <a:pt x="52369" y="4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A942D5E8-D994-E357-5256-53E3D836EB30}"/>
              </a:ext>
            </a:extLst>
          </p:cNvPr>
          <p:cNvSpPr/>
          <p:nvPr/>
        </p:nvSpPr>
        <p:spPr>
          <a:xfrm>
            <a:off x="8716763" y="1311186"/>
            <a:ext cx="87659" cy="200748"/>
          </a:xfrm>
          <a:custGeom>
            <a:avLst/>
            <a:gdLst>
              <a:gd name="connsiteX0" fmla="*/ 87512 w 87659"/>
              <a:gd name="connsiteY0" fmla="*/ 3264 h 200748"/>
              <a:gd name="connsiteX1" fmla="*/ 43062 w 87659"/>
              <a:gd name="connsiteY1" fmla="*/ 101689 h 200748"/>
              <a:gd name="connsiteX2" fmla="*/ 87512 w 87659"/>
              <a:gd name="connsiteY2" fmla="*/ 200114 h 200748"/>
              <a:gd name="connsiteX3" fmla="*/ 55762 w 87659"/>
              <a:gd name="connsiteY3" fmla="*/ 139789 h 200748"/>
              <a:gd name="connsiteX4" fmla="*/ 11312 w 87659"/>
              <a:gd name="connsiteY4" fmla="*/ 57239 h 200748"/>
              <a:gd name="connsiteX5" fmla="*/ 1787 w 87659"/>
              <a:gd name="connsiteY5" fmla="*/ 89 h 200748"/>
              <a:gd name="connsiteX6" fmla="*/ 39887 w 87659"/>
              <a:gd name="connsiteY6" fmla="*/ 69939 h 200748"/>
              <a:gd name="connsiteX7" fmla="*/ 87512 w 87659"/>
              <a:gd name="connsiteY7" fmla="*/ 3264 h 2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9" h="200748">
                <a:moveTo>
                  <a:pt x="87512" y="3264"/>
                </a:moveTo>
                <a:cubicBezTo>
                  <a:pt x="88041" y="8556"/>
                  <a:pt x="43062" y="68881"/>
                  <a:pt x="43062" y="101689"/>
                </a:cubicBezTo>
                <a:cubicBezTo>
                  <a:pt x="43062" y="134497"/>
                  <a:pt x="85395" y="193764"/>
                  <a:pt x="87512" y="200114"/>
                </a:cubicBezTo>
                <a:cubicBezTo>
                  <a:pt x="89629" y="206464"/>
                  <a:pt x="68462" y="163602"/>
                  <a:pt x="55762" y="139789"/>
                </a:cubicBezTo>
                <a:cubicBezTo>
                  <a:pt x="43062" y="115977"/>
                  <a:pt x="20308" y="80522"/>
                  <a:pt x="11312" y="57239"/>
                </a:cubicBezTo>
                <a:cubicBezTo>
                  <a:pt x="2316" y="33956"/>
                  <a:pt x="-2975" y="-2028"/>
                  <a:pt x="1787" y="89"/>
                </a:cubicBezTo>
                <a:cubicBezTo>
                  <a:pt x="6549" y="2206"/>
                  <a:pt x="28245" y="67822"/>
                  <a:pt x="39887" y="69939"/>
                </a:cubicBezTo>
                <a:cubicBezTo>
                  <a:pt x="51529" y="72056"/>
                  <a:pt x="86983" y="-2028"/>
                  <a:pt x="87512" y="32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F0B6ECE-A5FD-0905-FED1-36202C831A7E}"/>
              </a:ext>
            </a:extLst>
          </p:cNvPr>
          <p:cNvSpPr/>
          <p:nvPr/>
        </p:nvSpPr>
        <p:spPr>
          <a:xfrm>
            <a:off x="9337671" y="826740"/>
            <a:ext cx="64150" cy="198805"/>
          </a:xfrm>
          <a:custGeom>
            <a:avLst/>
            <a:gdLst>
              <a:gd name="connsiteX0" fmla="*/ 4 w 64150"/>
              <a:gd name="connsiteY0" fmla="*/ 5110 h 198805"/>
              <a:gd name="connsiteX1" fmla="*/ 53979 w 64150"/>
              <a:gd name="connsiteY1" fmla="*/ 87660 h 198805"/>
              <a:gd name="connsiteX2" fmla="*/ 47629 w 64150"/>
              <a:gd name="connsiteY2" fmla="*/ 141635 h 198805"/>
              <a:gd name="connsiteX3" fmla="*/ 25404 w 64150"/>
              <a:gd name="connsiteY3" fmla="*/ 198785 h 198805"/>
              <a:gd name="connsiteX4" fmla="*/ 47629 w 64150"/>
              <a:gd name="connsiteY4" fmla="*/ 135285 h 198805"/>
              <a:gd name="connsiteX5" fmla="*/ 63504 w 64150"/>
              <a:gd name="connsiteY5" fmla="*/ 84485 h 198805"/>
              <a:gd name="connsiteX6" fmla="*/ 57154 w 64150"/>
              <a:gd name="connsiteY6" fmla="*/ 14635 h 198805"/>
              <a:gd name="connsiteX7" fmla="*/ 4 w 64150"/>
              <a:gd name="connsiteY7" fmla="*/ 5110 h 19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0" h="198805">
                <a:moveTo>
                  <a:pt x="4" y="5110"/>
                </a:moveTo>
                <a:cubicBezTo>
                  <a:pt x="-525" y="17281"/>
                  <a:pt x="46042" y="64906"/>
                  <a:pt x="53979" y="87660"/>
                </a:cubicBezTo>
                <a:cubicBezTo>
                  <a:pt x="61917" y="110414"/>
                  <a:pt x="52392" y="123114"/>
                  <a:pt x="47629" y="141635"/>
                </a:cubicBezTo>
                <a:cubicBezTo>
                  <a:pt x="42866" y="160156"/>
                  <a:pt x="25404" y="199843"/>
                  <a:pt x="25404" y="198785"/>
                </a:cubicBezTo>
                <a:cubicBezTo>
                  <a:pt x="25404" y="197727"/>
                  <a:pt x="41279" y="154335"/>
                  <a:pt x="47629" y="135285"/>
                </a:cubicBezTo>
                <a:cubicBezTo>
                  <a:pt x="53979" y="116235"/>
                  <a:pt x="61917" y="104593"/>
                  <a:pt x="63504" y="84485"/>
                </a:cubicBezTo>
                <a:cubicBezTo>
                  <a:pt x="65092" y="64377"/>
                  <a:pt x="64033" y="24160"/>
                  <a:pt x="57154" y="14635"/>
                </a:cubicBezTo>
                <a:cubicBezTo>
                  <a:pt x="50275" y="5110"/>
                  <a:pt x="533" y="-7061"/>
                  <a:pt x="4" y="51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214C88C-D1BF-5560-AB24-AC9D146BA5B2}"/>
              </a:ext>
            </a:extLst>
          </p:cNvPr>
          <p:cNvSpPr/>
          <p:nvPr/>
        </p:nvSpPr>
        <p:spPr>
          <a:xfrm>
            <a:off x="9239162" y="835018"/>
            <a:ext cx="147035" cy="107961"/>
          </a:xfrm>
          <a:custGeom>
            <a:avLst/>
            <a:gdLst>
              <a:gd name="connsiteX0" fmla="*/ 88 w 147035"/>
              <a:gd name="connsiteY0" fmla="*/ 7 h 107961"/>
              <a:gd name="connsiteX1" fmla="*/ 104863 w 147035"/>
              <a:gd name="connsiteY1" fmla="*/ 44457 h 107961"/>
              <a:gd name="connsiteX2" fmla="*/ 146138 w 147035"/>
              <a:gd name="connsiteY2" fmla="*/ 107957 h 107961"/>
              <a:gd name="connsiteX3" fmla="*/ 123913 w 147035"/>
              <a:gd name="connsiteY3" fmla="*/ 47632 h 107961"/>
              <a:gd name="connsiteX4" fmla="*/ 88 w 147035"/>
              <a:gd name="connsiteY4" fmla="*/ 7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35" h="107961">
                <a:moveTo>
                  <a:pt x="88" y="7"/>
                </a:moveTo>
                <a:cubicBezTo>
                  <a:pt x="-3087" y="-522"/>
                  <a:pt x="80521" y="26465"/>
                  <a:pt x="104863" y="44457"/>
                </a:cubicBezTo>
                <a:cubicBezTo>
                  <a:pt x="129205" y="62449"/>
                  <a:pt x="142963" y="107428"/>
                  <a:pt x="146138" y="107957"/>
                </a:cubicBezTo>
                <a:cubicBezTo>
                  <a:pt x="149313" y="108486"/>
                  <a:pt x="144551" y="64565"/>
                  <a:pt x="123913" y="47632"/>
                </a:cubicBezTo>
                <a:cubicBezTo>
                  <a:pt x="103276" y="30699"/>
                  <a:pt x="3263" y="536"/>
                  <a:pt x="88" y="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70CE87E-ED22-96BB-3DA8-EC8CABA83B10}"/>
              </a:ext>
            </a:extLst>
          </p:cNvPr>
          <p:cNvSpPr/>
          <p:nvPr/>
        </p:nvSpPr>
        <p:spPr>
          <a:xfrm>
            <a:off x="8860893" y="699729"/>
            <a:ext cx="499329" cy="143880"/>
          </a:xfrm>
          <a:custGeom>
            <a:avLst/>
            <a:gdLst>
              <a:gd name="connsiteX0" fmla="*/ 3707 w 499329"/>
              <a:gd name="connsiteY0" fmla="*/ 1946 h 143880"/>
              <a:gd name="connsiteX1" fmla="*/ 365657 w 499329"/>
              <a:gd name="connsiteY1" fmla="*/ 106721 h 143880"/>
              <a:gd name="connsiteX2" fmla="*/ 499007 w 499329"/>
              <a:gd name="connsiteY2" fmla="*/ 141646 h 143880"/>
              <a:gd name="connsiteX3" fmla="*/ 397407 w 499329"/>
              <a:gd name="connsiteY3" fmla="*/ 132121 h 143880"/>
              <a:gd name="connsiteX4" fmla="*/ 222782 w 499329"/>
              <a:gd name="connsiteY4" fmla="*/ 65446 h 143880"/>
              <a:gd name="connsiteX5" fmla="*/ 181507 w 499329"/>
              <a:gd name="connsiteY5" fmla="*/ 40046 h 143880"/>
              <a:gd name="connsiteX6" fmla="*/ 3707 w 499329"/>
              <a:gd name="connsiteY6" fmla="*/ 1946 h 1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29" h="143880">
                <a:moveTo>
                  <a:pt x="3707" y="1946"/>
                </a:moveTo>
                <a:cubicBezTo>
                  <a:pt x="34399" y="13059"/>
                  <a:pt x="283107" y="83438"/>
                  <a:pt x="365657" y="106721"/>
                </a:cubicBezTo>
                <a:cubicBezTo>
                  <a:pt x="448207" y="130004"/>
                  <a:pt x="493715" y="137413"/>
                  <a:pt x="499007" y="141646"/>
                </a:cubicBezTo>
                <a:cubicBezTo>
                  <a:pt x="504299" y="145879"/>
                  <a:pt x="443444" y="144821"/>
                  <a:pt x="397407" y="132121"/>
                </a:cubicBezTo>
                <a:cubicBezTo>
                  <a:pt x="351370" y="119421"/>
                  <a:pt x="258765" y="80792"/>
                  <a:pt x="222782" y="65446"/>
                </a:cubicBezTo>
                <a:cubicBezTo>
                  <a:pt x="186799" y="50100"/>
                  <a:pt x="221195" y="49571"/>
                  <a:pt x="181507" y="40046"/>
                </a:cubicBezTo>
                <a:cubicBezTo>
                  <a:pt x="141820" y="30521"/>
                  <a:pt x="-26985" y="-9167"/>
                  <a:pt x="3707" y="19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DFDBC72-3568-9549-75BC-C09AC66B4831}"/>
              </a:ext>
            </a:extLst>
          </p:cNvPr>
          <p:cNvSpPr/>
          <p:nvPr/>
        </p:nvSpPr>
        <p:spPr>
          <a:xfrm>
            <a:off x="9023069" y="615557"/>
            <a:ext cx="207308" cy="226912"/>
          </a:xfrm>
          <a:custGeom>
            <a:avLst/>
            <a:gdLst>
              <a:gd name="connsiteX0" fmla="*/ 281 w 207308"/>
              <a:gd name="connsiteY0" fmla="*/ 393 h 226912"/>
              <a:gd name="connsiteX1" fmla="*/ 38381 w 207308"/>
              <a:gd name="connsiteY1" fmla="*/ 51193 h 226912"/>
              <a:gd name="connsiteX2" fmla="*/ 47906 w 207308"/>
              <a:gd name="connsiteY2" fmla="*/ 95643 h 226912"/>
              <a:gd name="connsiteX3" fmla="*/ 60606 w 207308"/>
              <a:gd name="connsiteY3" fmla="*/ 67068 h 226912"/>
              <a:gd name="connsiteX4" fmla="*/ 98706 w 207308"/>
              <a:gd name="connsiteY4" fmla="*/ 89293 h 226912"/>
              <a:gd name="connsiteX5" fmla="*/ 206656 w 207308"/>
              <a:gd name="connsiteY5" fmla="*/ 225818 h 226912"/>
              <a:gd name="connsiteX6" fmla="*/ 139981 w 207308"/>
              <a:gd name="connsiteY6" fmla="*/ 149618 h 226912"/>
              <a:gd name="connsiteX7" fmla="*/ 60606 w 207308"/>
              <a:gd name="connsiteY7" fmla="*/ 79768 h 226912"/>
              <a:gd name="connsiteX8" fmla="*/ 281 w 207308"/>
              <a:gd name="connsiteY8" fmla="*/ 393 h 2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8" h="226912">
                <a:moveTo>
                  <a:pt x="281" y="393"/>
                </a:moveTo>
                <a:cubicBezTo>
                  <a:pt x="-3423" y="-4369"/>
                  <a:pt x="30444" y="35318"/>
                  <a:pt x="38381" y="51193"/>
                </a:cubicBezTo>
                <a:cubicBezTo>
                  <a:pt x="46318" y="67068"/>
                  <a:pt x="44202" y="92997"/>
                  <a:pt x="47906" y="95643"/>
                </a:cubicBezTo>
                <a:cubicBezTo>
                  <a:pt x="51610" y="98289"/>
                  <a:pt x="52139" y="68126"/>
                  <a:pt x="60606" y="67068"/>
                </a:cubicBezTo>
                <a:cubicBezTo>
                  <a:pt x="69073" y="66010"/>
                  <a:pt x="74364" y="62835"/>
                  <a:pt x="98706" y="89293"/>
                </a:cubicBezTo>
                <a:cubicBezTo>
                  <a:pt x="123048" y="115751"/>
                  <a:pt x="199777" y="215764"/>
                  <a:pt x="206656" y="225818"/>
                </a:cubicBezTo>
                <a:cubicBezTo>
                  <a:pt x="213535" y="235872"/>
                  <a:pt x="164323" y="173960"/>
                  <a:pt x="139981" y="149618"/>
                </a:cubicBezTo>
                <a:cubicBezTo>
                  <a:pt x="115639" y="125276"/>
                  <a:pt x="84948" y="104110"/>
                  <a:pt x="60606" y="79768"/>
                </a:cubicBezTo>
                <a:cubicBezTo>
                  <a:pt x="36264" y="55426"/>
                  <a:pt x="3985" y="5155"/>
                  <a:pt x="281" y="3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C042904-8D86-C42C-B187-906D976DF1D4}"/>
              </a:ext>
            </a:extLst>
          </p:cNvPr>
          <p:cNvSpPr/>
          <p:nvPr/>
        </p:nvSpPr>
        <p:spPr>
          <a:xfrm>
            <a:off x="8870682" y="591010"/>
            <a:ext cx="241669" cy="117157"/>
          </a:xfrm>
          <a:custGeom>
            <a:avLst/>
            <a:gdLst>
              <a:gd name="connsiteX0" fmla="*/ 268 w 241669"/>
              <a:gd name="connsiteY0" fmla="*/ 117015 h 117157"/>
              <a:gd name="connsiteX1" fmla="*/ 82818 w 241669"/>
              <a:gd name="connsiteY1" fmla="*/ 18590 h 117157"/>
              <a:gd name="connsiteX2" fmla="*/ 165368 w 241669"/>
              <a:gd name="connsiteY2" fmla="*/ 34465 h 117157"/>
              <a:gd name="connsiteX3" fmla="*/ 133618 w 241669"/>
              <a:gd name="connsiteY3" fmla="*/ 2715 h 117157"/>
              <a:gd name="connsiteX4" fmla="*/ 241568 w 241669"/>
              <a:gd name="connsiteY4" fmla="*/ 117015 h 117157"/>
              <a:gd name="connsiteX5" fmla="*/ 111393 w 241669"/>
              <a:gd name="connsiteY5" fmla="*/ 28115 h 117157"/>
              <a:gd name="connsiteX6" fmla="*/ 268 w 241669"/>
              <a:gd name="connsiteY6" fmla="*/ 117015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69" h="117157">
                <a:moveTo>
                  <a:pt x="268" y="117015"/>
                </a:moveTo>
                <a:cubicBezTo>
                  <a:pt x="-4494" y="115428"/>
                  <a:pt x="55301" y="32348"/>
                  <a:pt x="82818" y="18590"/>
                </a:cubicBezTo>
                <a:cubicBezTo>
                  <a:pt x="110335" y="4832"/>
                  <a:pt x="156901" y="37111"/>
                  <a:pt x="165368" y="34465"/>
                </a:cubicBezTo>
                <a:cubicBezTo>
                  <a:pt x="173835" y="31819"/>
                  <a:pt x="120918" y="-11043"/>
                  <a:pt x="133618" y="2715"/>
                </a:cubicBezTo>
                <a:cubicBezTo>
                  <a:pt x="146318" y="16473"/>
                  <a:pt x="245272" y="112782"/>
                  <a:pt x="241568" y="117015"/>
                </a:cubicBezTo>
                <a:cubicBezTo>
                  <a:pt x="237864" y="121248"/>
                  <a:pt x="151080" y="29702"/>
                  <a:pt x="111393" y="28115"/>
                </a:cubicBezTo>
                <a:cubicBezTo>
                  <a:pt x="71706" y="26528"/>
                  <a:pt x="5030" y="118602"/>
                  <a:pt x="268" y="1170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98B8D149-03F7-2D98-3B1A-1FC8C9A8046D}"/>
              </a:ext>
            </a:extLst>
          </p:cNvPr>
          <p:cNvSpPr/>
          <p:nvPr/>
        </p:nvSpPr>
        <p:spPr>
          <a:xfrm>
            <a:off x="8956191" y="627815"/>
            <a:ext cx="118118" cy="84220"/>
          </a:xfrm>
          <a:custGeom>
            <a:avLst/>
            <a:gdLst>
              <a:gd name="connsiteX0" fmla="*/ 484 w 118118"/>
              <a:gd name="connsiteY0" fmla="*/ 835 h 84220"/>
              <a:gd name="connsiteX1" fmla="*/ 114784 w 118118"/>
              <a:gd name="connsiteY1" fmla="*/ 83385 h 84220"/>
              <a:gd name="connsiteX2" fmla="*/ 76684 w 118118"/>
              <a:gd name="connsiteY2" fmla="*/ 42110 h 84220"/>
              <a:gd name="connsiteX3" fmla="*/ 484 w 118118"/>
              <a:gd name="connsiteY3" fmla="*/ 835 h 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8" h="84220">
                <a:moveTo>
                  <a:pt x="484" y="835"/>
                </a:moveTo>
                <a:cubicBezTo>
                  <a:pt x="6834" y="7714"/>
                  <a:pt x="102084" y="76506"/>
                  <a:pt x="114784" y="83385"/>
                </a:cubicBezTo>
                <a:cubicBezTo>
                  <a:pt x="127484" y="90264"/>
                  <a:pt x="101555" y="52693"/>
                  <a:pt x="76684" y="42110"/>
                </a:cubicBezTo>
                <a:cubicBezTo>
                  <a:pt x="51813" y="31527"/>
                  <a:pt x="-5866" y="-6044"/>
                  <a:pt x="484" y="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F093A2C-C328-31D9-8EFD-0C9ACFE67E90}"/>
              </a:ext>
            </a:extLst>
          </p:cNvPr>
          <p:cNvSpPr/>
          <p:nvPr/>
        </p:nvSpPr>
        <p:spPr>
          <a:xfrm>
            <a:off x="8899983" y="574481"/>
            <a:ext cx="60000" cy="146253"/>
          </a:xfrm>
          <a:custGeom>
            <a:avLst/>
            <a:gdLst>
              <a:gd name="connsiteX0" fmla="*/ 59867 w 60000"/>
              <a:gd name="connsiteY0" fmla="*/ 194 h 146253"/>
              <a:gd name="connsiteX1" fmla="*/ 18592 w 60000"/>
              <a:gd name="connsiteY1" fmla="*/ 101794 h 146253"/>
              <a:gd name="connsiteX2" fmla="*/ 21767 w 60000"/>
              <a:gd name="connsiteY2" fmla="*/ 146244 h 146253"/>
              <a:gd name="connsiteX3" fmla="*/ 5892 w 60000"/>
              <a:gd name="connsiteY3" fmla="*/ 98619 h 146253"/>
              <a:gd name="connsiteX4" fmla="*/ 2717 w 60000"/>
              <a:gd name="connsiteY4" fmla="*/ 76394 h 146253"/>
              <a:gd name="connsiteX5" fmla="*/ 59867 w 60000"/>
              <a:gd name="connsiteY5" fmla="*/ 194 h 14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0" h="146253">
                <a:moveTo>
                  <a:pt x="59867" y="194"/>
                </a:moveTo>
                <a:cubicBezTo>
                  <a:pt x="62513" y="4427"/>
                  <a:pt x="24942" y="77452"/>
                  <a:pt x="18592" y="101794"/>
                </a:cubicBezTo>
                <a:cubicBezTo>
                  <a:pt x="12242" y="126136"/>
                  <a:pt x="23884" y="146773"/>
                  <a:pt x="21767" y="146244"/>
                </a:cubicBezTo>
                <a:cubicBezTo>
                  <a:pt x="19650" y="145715"/>
                  <a:pt x="5892" y="98619"/>
                  <a:pt x="5892" y="98619"/>
                </a:cubicBezTo>
                <a:cubicBezTo>
                  <a:pt x="2717" y="86977"/>
                  <a:pt x="-3633" y="90682"/>
                  <a:pt x="2717" y="76394"/>
                </a:cubicBezTo>
                <a:cubicBezTo>
                  <a:pt x="9067" y="62106"/>
                  <a:pt x="57221" y="-4039"/>
                  <a:pt x="59867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24E71293-12AD-4718-90DE-C1826CEDA09C}"/>
              </a:ext>
            </a:extLst>
          </p:cNvPr>
          <p:cNvSpPr/>
          <p:nvPr/>
        </p:nvSpPr>
        <p:spPr>
          <a:xfrm>
            <a:off x="8902700" y="582216"/>
            <a:ext cx="65609" cy="141762"/>
          </a:xfrm>
          <a:custGeom>
            <a:avLst/>
            <a:gdLst>
              <a:gd name="connsiteX0" fmla="*/ 19050 w 65609"/>
              <a:gd name="connsiteY0" fmla="*/ 1984 h 141762"/>
              <a:gd name="connsiteX1" fmla="*/ 60325 w 65609"/>
              <a:gd name="connsiteY1" fmla="*/ 97234 h 141762"/>
              <a:gd name="connsiteX2" fmla="*/ 0 w 65609"/>
              <a:gd name="connsiteY2" fmla="*/ 141684 h 141762"/>
              <a:gd name="connsiteX3" fmla="*/ 60325 w 65609"/>
              <a:gd name="connsiteY3" fmla="*/ 87709 h 141762"/>
              <a:gd name="connsiteX4" fmla="*/ 57150 w 65609"/>
              <a:gd name="connsiteY4" fmla="*/ 36909 h 141762"/>
              <a:gd name="connsiteX5" fmla="*/ 19050 w 65609"/>
              <a:gd name="connsiteY5" fmla="*/ 1984 h 14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09" h="141762">
                <a:moveTo>
                  <a:pt x="19050" y="1984"/>
                </a:moveTo>
                <a:cubicBezTo>
                  <a:pt x="19579" y="12038"/>
                  <a:pt x="63500" y="73951"/>
                  <a:pt x="60325" y="97234"/>
                </a:cubicBezTo>
                <a:cubicBezTo>
                  <a:pt x="57150" y="120517"/>
                  <a:pt x="0" y="143271"/>
                  <a:pt x="0" y="141684"/>
                </a:cubicBezTo>
                <a:cubicBezTo>
                  <a:pt x="0" y="140097"/>
                  <a:pt x="50800" y="105172"/>
                  <a:pt x="60325" y="87709"/>
                </a:cubicBezTo>
                <a:cubicBezTo>
                  <a:pt x="69850" y="70247"/>
                  <a:pt x="65087" y="51196"/>
                  <a:pt x="57150" y="36909"/>
                </a:cubicBezTo>
                <a:cubicBezTo>
                  <a:pt x="49213" y="22622"/>
                  <a:pt x="18521" y="-8070"/>
                  <a:pt x="19050" y="1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9CB8A29A-5AB7-634D-C681-4BCDBE7FEEA0}"/>
              </a:ext>
            </a:extLst>
          </p:cNvPr>
          <p:cNvSpPr/>
          <p:nvPr/>
        </p:nvSpPr>
        <p:spPr>
          <a:xfrm>
            <a:off x="8934449" y="634873"/>
            <a:ext cx="200033" cy="136927"/>
          </a:xfrm>
          <a:custGeom>
            <a:avLst/>
            <a:gdLst>
              <a:gd name="connsiteX0" fmla="*/ 1 w 200033"/>
              <a:gd name="connsiteY0" fmla="*/ 127 h 136927"/>
              <a:gd name="connsiteX1" fmla="*/ 139701 w 200033"/>
              <a:gd name="connsiteY1" fmla="*/ 92202 h 136927"/>
              <a:gd name="connsiteX2" fmla="*/ 200026 w 200033"/>
              <a:gd name="connsiteY2" fmla="*/ 136652 h 136927"/>
              <a:gd name="connsiteX3" fmla="*/ 142876 w 200033"/>
              <a:gd name="connsiteY3" fmla="*/ 73152 h 136927"/>
              <a:gd name="connsiteX4" fmla="*/ 1 w 200033"/>
              <a:gd name="connsiteY4" fmla="*/ 127 h 1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3" h="136927">
                <a:moveTo>
                  <a:pt x="1" y="127"/>
                </a:moveTo>
                <a:cubicBezTo>
                  <a:pt x="-528" y="3302"/>
                  <a:pt x="106364" y="69448"/>
                  <a:pt x="139701" y="92202"/>
                </a:cubicBezTo>
                <a:cubicBezTo>
                  <a:pt x="173039" y="114956"/>
                  <a:pt x="199497" y="139827"/>
                  <a:pt x="200026" y="136652"/>
                </a:cubicBezTo>
                <a:cubicBezTo>
                  <a:pt x="200555" y="133477"/>
                  <a:pt x="171451" y="92202"/>
                  <a:pt x="142876" y="73152"/>
                </a:cubicBezTo>
                <a:cubicBezTo>
                  <a:pt x="114301" y="54102"/>
                  <a:pt x="530" y="-3048"/>
                  <a:pt x="1" y="1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A4755FD-531F-23C2-656B-B9FABF2D3DF3}"/>
              </a:ext>
            </a:extLst>
          </p:cNvPr>
          <p:cNvSpPr/>
          <p:nvPr/>
        </p:nvSpPr>
        <p:spPr>
          <a:xfrm>
            <a:off x="8750107" y="672750"/>
            <a:ext cx="114636" cy="256714"/>
          </a:xfrm>
          <a:custGeom>
            <a:avLst/>
            <a:gdLst>
              <a:gd name="connsiteX0" fmla="*/ 114493 w 114636"/>
              <a:gd name="connsiteY0" fmla="*/ 350 h 256714"/>
              <a:gd name="connsiteX1" fmla="*/ 35118 w 114636"/>
              <a:gd name="connsiteY1" fmla="*/ 63850 h 256714"/>
              <a:gd name="connsiteX2" fmla="*/ 31943 w 114636"/>
              <a:gd name="connsiteY2" fmla="*/ 140050 h 256714"/>
              <a:gd name="connsiteX3" fmla="*/ 28768 w 114636"/>
              <a:gd name="connsiteY3" fmla="*/ 79725 h 256714"/>
              <a:gd name="connsiteX4" fmla="*/ 193 w 114636"/>
              <a:gd name="connsiteY4" fmla="*/ 254350 h 256714"/>
              <a:gd name="connsiteX5" fmla="*/ 16068 w 114636"/>
              <a:gd name="connsiteY5" fmla="*/ 174975 h 256714"/>
              <a:gd name="connsiteX6" fmla="*/ 12893 w 114636"/>
              <a:gd name="connsiteY6" fmla="*/ 92425 h 256714"/>
              <a:gd name="connsiteX7" fmla="*/ 114493 w 114636"/>
              <a:gd name="connsiteY7" fmla="*/ 350 h 2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6" h="256714">
                <a:moveTo>
                  <a:pt x="114493" y="350"/>
                </a:moveTo>
                <a:cubicBezTo>
                  <a:pt x="118197" y="-4412"/>
                  <a:pt x="48876" y="40567"/>
                  <a:pt x="35118" y="63850"/>
                </a:cubicBezTo>
                <a:cubicBezTo>
                  <a:pt x="21360" y="87133"/>
                  <a:pt x="33001" y="137404"/>
                  <a:pt x="31943" y="140050"/>
                </a:cubicBezTo>
                <a:cubicBezTo>
                  <a:pt x="30885" y="142696"/>
                  <a:pt x="34060" y="60675"/>
                  <a:pt x="28768" y="79725"/>
                </a:cubicBezTo>
                <a:cubicBezTo>
                  <a:pt x="23476" y="98775"/>
                  <a:pt x="2310" y="238475"/>
                  <a:pt x="193" y="254350"/>
                </a:cubicBezTo>
                <a:cubicBezTo>
                  <a:pt x="-1924" y="270225"/>
                  <a:pt x="13951" y="201963"/>
                  <a:pt x="16068" y="174975"/>
                </a:cubicBezTo>
                <a:cubicBezTo>
                  <a:pt x="18185" y="147988"/>
                  <a:pt x="-3511" y="119942"/>
                  <a:pt x="12893" y="92425"/>
                </a:cubicBezTo>
                <a:cubicBezTo>
                  <a:pt x="29297" y="64908"/>
                  <a:pt x="110789" y="5112"/>
                  <a:pt x="114493" y="3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2530D47-AE42-8829-8E8C-3457C673040A}"/>
              </a:ext>
            </a:extLst>
          </p:cNvPr>
          <p:cNvSpPr/>
          <p:nvPr/>
        </p:nvSpPr>
        <p:spPr>
          <a:xfrm>
            <a:off x="8845350" y="726871"/>
            <a:ext cx="295318" cy="82199"/>
          </a:xfrm>
          <a:custGeom>
            <a:avLst/>
            <a:gdLst>
              <a:gd name="connsiteX0" fmla="*/ 200 w 295318"/>
              <a:gd name="connsiteY0" fmla="*/ 204 h 82199"/>
              <a:gd name="connsiteX1" fmla="*/ 279600 w 295318"/>
              <a:gd name="connsiteY1" fmla="*/ 79579 h 82199"/>
              <a:gd name="connsiteX2" fmla="*/ 235150 w 295318"/>
              <a:gd name="connsiteY2" fmla="*/ 57354 h 82199"/>
              <a:gd name="connsiteX3" fmla="*/ 200 w 295318"/>
              <a:gd name="connsiteY3" fmla="*/ 204 h 8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18" h="82199">
                <a:moveTo>
                  <a:pt x="200" y="204"/>
                </a:moveTo>
                <a:cubicBezTo>
                  <a:pt x="7608" y="3908"/>
                  <a:pt x="240442" y="70054"/>
                  <a:pt x="279600" y="79579"/>
                </a:cubicBezTo>
                <a:cubicBezTo>
                  <a:pt x="318758" y="89104"/>
                  <a:pt x="277483" y="70583"/>
                  <a:pt x="235150" y="57354"/>
                </a:cubicBezTo>
                <a:cubicBezTo>
                  <a:pt x="192817" y="44125"/>
                  <a:pt x="-7208" y="-3500"/>
                  <a:pt x="200" y="2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6C0E96F7-09E4-DE66-2FE2-F6E663082A9B}"/>
              </a:ext>
            </a:extLst>
          </p:cNvPr>
          <p:cNvSpPr/>
          <p:nvPr/>
        </p:nvSpPr>
        <p:spPr>
          <a:xfrm>
            <a:off x="8756650" y="786263"/>
            <a:ext cx="57165" cy="194907"/>
          </a:xfrm>
          <a:custGeom>
            <a:avLst/>
            <a:gdLst>
              <a:gd name="connsiteX0" fmla="*/ 31750 w 57165"/>
              <a:gd name="connsiteY0" fmla="*/ 1137 h 194907"/>
              <a:gd name="connsiteX1" fmla="*/ 57150 w 57165"/>
              <a:gd name="connsiteY1" fmla="*/ 61462 h 194907"/>
              <a:gd name="connsiteX2" fmla="*/ 34925 w 57165"/>
              <a:gd name="connsiteY2" fmla="*/ 102737 h 194907"/>
              <a:gd name="connsiteX3" fmla="*/ 0 w 57165"/>
              <a:gd name="connsiteY3" fmla="*/ 194812 h 194907"/>
              <a:gd name="connsiteX4" fmla="*/ 34925 w 57165"/>
              <a:gd name="connsiteY4" fmla="*/ 118612 h 194907"/>
              <a:gd name="connsiteX5" fmla="*/ 31750 w 57165"/>
              <a:gd name="connsiteY5" fmla="*/ 1137 h 1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" h="194907">
                <a:moveTo>
                  <a:pt x="31750" y="1137"/>
                </a:moveTo>
                <a:cubicBezTo>
                  <a:pt x="35454" y="-8388"/>
                  <a:pt x="56621" y="44529"/>
                  <a:pt x="57150" y="61462"/>
                </a:cubicBezTo>
                <a:cubicBezTo>
                  <a:pt x="57679" y="78395"/>
                  <a:pt x="44450" y="80512"/>
                  <a:pt x="34925" y="102737"/>
                </a:cubicBezTo>
                <a:cubicBezTo>
                  <a:pt x="25400" y="124962"/>
                  <a:pt x="0" y="192166"/>
                  <a:pt x="0" y="194812"/>
                </a:cubicBezTo>
                <a:cubicBezTo>
                  <a:pt x="0" y="197458"/>
                  <a:pt x="32279" y="144541"/>
                  <a:pt x="34925" y="118612"/>
                </a:cubicBezTo>
                <a:cubicBezTo>
                  <a:pt x="37571" y="92683"/>
                  <a:pt x="28046" y="10662"/>
                  <a:pt x="31750" y="11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E9A6313-946B-EB5E-6A4B-BE9CE5532EF5}"/>
              </a:ext>
            </a:extLst>
          </p:cNvPr>
          <p:cNvSpPr/>
          <p:nvPr/>
        </p:nvSpPr>
        <p:spPr>
          <a:xfrm>
            <a:off x="8784936" y="676227"/>
            <a:ext cx="108548" cy="124660"/>
          </a:xfrm>
          <a:custGeom>
            <a:avLst/>
            <a:gdLst>
              <a:gd name="connsiteX0" fmla="*/ 108239 w 108548"/>
              <a:gd name="connsiteY0" fmla="*/ 48 h 124660"/>
              <a:gd name="connsiteX1" fmla="*/ 35214 w 108548"/>
              <a:gd name="connsiteY1" fmla="*/ 57198 h 124660"/>
              <a:gd name="connsiteX2" fmla="*/ 22514 w 108548"/>
              <a:gd name="connsiteY2" fmla="*/ 123873 h 124660"/>
              <a:gd name="connsiteX3" fmla="*/ 16164 w 108548"/>
              <a:gd name="connsiteY3" fmla="*/ 92123 h 124660"/>
              <a:gd name="connsiteX4" fmla="*/ 3464 w 108548"/>
              <a:gd name="connsiteY4" fmla="*/ 66723 h 124660"/>
              <a:gd name="connsiteX5" fmla="*/ 108239 w 108548"/>
              <a:gd name="connsiteY5" fmla="*/ 48 h 1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48" h="124660">
                <a:moveTo>
                  <a:pt x="108239" y="48"/>
                </a:moveTo>
                <a:cubicBezTo>
                  <a:pt x="113531" y="-1539"/>
                  <a:pt x="49501" y="36561"/>
                  <a:pt x="35214" y="57198"/>
                </a:cubicBezTo>
                <a:cubicBezTo>
                  <a:pt x="20927" y="77835"/>
                  <a:pt x="25689" y="118052"/>
                  <a:pt x="22514" y="123873"/>
                </a:cubicBezTo>
                <a:cubicBezTo>
                  <a:pt x="19339" y="129694"/>
                  <a:pt x="19339" y="101648"/>
                  <a:pt x="16164" y="92123"/>
                </a:cubicBezTo>
                <a:cubicBezTo>
                  <a:pt x="12989" y="82598"/>
                  <a:pt x="-8178" y="78365"/>
                  <a:pt x="3464" y="66723"/>
                </a:cubicBezTo>
                <a:cubicBezTo>
                  <a:pt x="15106" y="55081"/>
                  <a:pt x="102947" y="1635"/>
                  <a:pt x="108239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7CA389D-B4E1-90B1-D92E-C05948F7A470}"/>
              </a:ext>
            </a:extLst>
          </p:cNvPr>
          <p:cNvSpPr/>
          <p:nvPr/>
        </p:nvSpPr>
        <p:spPr>
          <a:xfrm>
            <a:off x="8889433" y="761370"/>
            <a:ext cx="403884" cy="118160"/>
          </a:xfrm>
          <a:custGeom>
            <a:avLst/>
            <a:gdLst>
              <a:gd name="connsiteX0" fmla="*/ 403792 w 403884"/>
              <a:gd name="connsiteY0" fmla="*/ 102230 h 118160"/>
              <a:gd name="connsiteX1" fmla="*/ 305367 w 403884"/>
              <a:gd name="connsiteY1" fmla="*/ 118105 h 118160"/>
              <a:gd name="connsiteX2" fmla="*/ 273617 w 403884"/>
              <a:gd name="connsiteY2" fmla="*/ 95880 h 118160"/>
              <a:gd name="connsiteX3" fmla="*/ 133917 w 403884"/>
              <a:gd name="connsiteY3" fmla="*/ 60955 h 118160"/>
              <a:gd name="connsiteX4" fmla="*/ 3742 w 403884"/>
              <a:gd name="connsiteY4" fmla="*/ 630 h 118160"/>
              <a:gd name="connsiteX5" fmla="*/ 286317 w 403884"/>
              <a:gd name="connsiteY5" fmla="*/ 102230 h 118160"/>
              <a:gd name="connsiteX6" fmla="*/ 403792 w 403884"/>
              <a:gd name="connsiteY6" fmla="*/ 102230 h 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884" h="118160">
                <a:moveTo>
                  <a:pt x="403792" y="102230"/>
                </a:moveTo>
                <a:cubicBezTo>
                  <a:pt x="406967" y="104876"/>
                  <a:pt x="327063" y="119163"/>
                  <a:pt x="305367" y="118105"/>
                </a:cubicBezTo>
                <a:cubicBezTo>
                  <a:pt x="283671" y="117047"/>
                  <a:pt x="302192" y="105405"/>
                  <a:pt x="273617" y="95880"/>
                </a:cubicBezTo>
                <a:cubicBezTo>
                  <a:pt x="245042" y="86355"/>
                  <a:pt x="178896" y="76830"/>
                  <a:pt x="133917" y="60955"/>
                </a:cubicBezTo>
                <a:cubicBezTo>
                  <a:pt x="88938" y="45080"/>
                  <a:pt x="-21658" y="-6249"/>
                  <a:pt x="3742" y="630"/>
                </a:cubicBezTo>
                <a:cubicBezTo>
                  <a:pt x="29142" y="7509"/>
                  <a:pt x="223875" y="85297"/>
                  <a:pt x="286317" y="102230"/>
                </a:cubicBezTo>
                <a:cubicBezTo>
                  <a:pt x="348759" y="119163"/>
                  <a:pt x="400617" y="99584"/>
                  <a:pt x="403792" y="102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C128C14-E4AA-AE01-59DF-B03AB3F319C4}"/>
              </a:ext>
            </a:extLst>
          </p:cNvPr>
          <p:cNvSpPr/>
          <p:nvPr/>
        </p:nvSpPr>
        <p:spPr>
          <a:xfrm>
            <a:off x="9181964" y="837513"/>
            <a:ext cx="197551" cy="385444"/>
          </a:xfrm>
          <a:custGeom>
            <a:avLst/>
            <a:gdLst>
              <a:gd name="connsiteX0" fmla="*/ 54111 w 197551"/>
              <a:gd name="connsiteY0" fmla="*/ 687 h 385444"/>
              <a:gd name="connsiteX1" fmla="*/ 146186 w 197551"/>
              <a:gd name="connsiteY1" fmla="*/ 80062 h 385444"/>
              <a:gd name="connsiteX2" fmla="*/ 196986 w 197551"/>
              <a:gd name="connsiteY2" fmla="*/ 70537 h 385444"/>
              <a:gd name="connsiteX3" fmla="*/ 171586 w 197551"/>
              <a:gd name="connsiteY3" fmla="*/ 105462 h 385444"/>
              <a:gd name="connsiteX4" fmla="*/ 143011 w 197551"/>
              <a:gd name="connsiteY4" fmla="*/ 194362 h 385444"/>
              <a:gd name="connsiteX5" fmla="*/ 54111 w 197551"/>
              <a:gd name="connsiteY5" fmla="*/ 384862 h 385444"/>
              <a:gd name="connsiteX6" fmla="*/ 98561 w 197551"/>
              <a:gd name="connsiteY6" fmla="*/ 248337 h 385444"/>
              <a:gd name="connsiteX7" fmla="*/ 158886 w 197551"/>
              <a:gd name="connsiteY7" fmla="*/ 95937 h 385444"/>
              <a:gd name="connsiteX8" fmla="*/ 123961 w 197551"/>
              <a:gd name="connsiteY8" fmla="*/ 54662 h 385444"/>
              <a:gd name="connsiteX9" fmla="*/ 136 w 197551"/>
              <a:gd name="connsiteY9" fmla="*/ 687 h 385444"/>
              <a:gd name="connsiteX10" fmla="*/ 98561 w 197551"/>
              <a:gd name="connsiteY10" fmla="*/ 38787 h 385444"/>
              <a:gd name="connsiteX11" fmla="*/ 54111 w 197551"/>
              <a:gd name="connsiteY11" fmla="*/ 687 h 3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551" h="385444">
                <a:moveTo>
                  <a:pt x="54111" y="687"/>
                </a:moveTo>
                <a:cubicBezTo>
                  <a:pt x="62049" y="7566"/>
                  <a:pt x="122373" y="68420"/>
                  <a:pt x="146186" y="80062"/>
                </a:cubicBezTo>
                <a:cubicBezTo>
                  <a:pt x="169999" y="91704"/>
                  <a:pt x="192753" y="66304"/>
                  <a:pt x="196986" y="70537"/>
                </a:cubicBezTo>
                <a:cubicBezTo>
                  <a:pt x="201219" y="74770"/>
                  <a:pt x="180582" y="84825"/>
                  <a:pt x="171586" y="105462"/>
                </a:cubicBezTo>
                <a:cubicBezTo>
                  <a:pt x="162590" y="126100"/>
                  <a:pt x="162590" y="147795"/>
                  <a:pt x="143011" y="194362"/>
                </a:cubicBezTo>
                <a:cubicBezTo>
                  <a:pt x="123432" y="240929"/>
                  <a:pt x="61519" y="375866"/>
                  <a:pt x="54111" y="384862"/>
                </a:cubicBezTo>
                <a:cubicBezTo>
                  <a:pt x="46703" y="393858"/>
                  <a:pt x="81099" y="296491"/>
                  <a:pt x="98561" y="248337"/>
                </a:cubicBezTo>
                <a:cubicBezTo>
                  <a:pt x="116023" y="200183"/>
                  <a:pt x="154653" y="128216"/>
                  <a:pt x="158886" y="95937"/>
                </a:cubicBezTo>
                <a:cubicBezTo>
                  <a:pt x="163119" y="63658"/>
                  <a:pt x="150419" y="70537"/>
                  <a:pt x="123961" y="54662"/>
                </a:cubicBezTo>
                <a:cubicBezTo>
                  <a:pt x="97503" y="38787"/>
                  <a:pt x="4369" y="3333"/>
                  <a:pt x="136" y="687"/>
                </a:cubicBezTo>
                <a:cubicBezTo>
                  <a:pt x="-4097" y="-1959"/>
                  <a:pt x="91682" y="36670"/>
                  <a:pt x="98561" y="38787"/>
                </a:cubicBezTo>
                <a:cubicBezTo>
                  <a:pt x="105440" y="40904"/>
                  <a:pt x="46173" y="-6192"/>
                  <a:pt x="54111" y="6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E047E52-2D68-DD0D-D360-3484F65E676C}"/>
              </a:ext>
            </a:extLst>
          </p:cNvPr>
          <p:cNvSpPr/>
          <p:nvPr/>
        </p:nvSpPr>
        <p:spPr>
          <a:xfrm>
            <a:off x="9191273" y="946123"/>
            <a:ext cx="105186" cy="247763"/>
          </a:xfrm>
          <a:custGeom>
            <a:avLst/>
            <a:gdLst>
              <a:gd name="connsiteX0" fmla="*/ 105127 w 105186"/>
              <a:gd name="connsiteY0" fmla="*/ 27 h 247763"/>
              <a:gd name="connsiteX1" fmla="*/ 35277 w 105186"/>
              <a:gd name="connsiteY1" fmla="*/ 171477 h 247763"/>
              <a:gd name="connsiteX2" fmla="*/ 352 w 105186"/>
              <a:gd name="connsiteY2" fmla="*/ 247677 h 247763"/>
              <a:gd name="connsiteX3" fmla="*/ 22577 w 105186"/>
              <a:gd name="connsiteY3" fmla="*/ 158777 h 247763"/>
              <a:gd name="connsiteX4" fmla="*/ 105127 w 105186"/>
              <a:gd name="connsiteY4" fmla="*/ 27 h 2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86" h="247763">
                <a:moveTo>
                  <a:pt x="105127" y="27"/>
                </a:moveTo>
                <a:cubicBezTo>
                  <a:pt x="107244" y="2144"/>
                  <a:pt x="52739" y="130202"/>
                  <a:pt x="35277" y="171477"/>
                </a:cubicBezTo>
                <a:cubicBezTo>
                  <a:pt x="17814" y="212752"/>
                  <a:pt x="2469" y="249794"/>
                  <a:pt x="352" y="247677"/>
                </a:cubicBezTo>
                <a:cubicBezTo>
                  <a:pt x="-1765" y="245560"/>
                  <a:pt x="5644" y="201110"/>
                  <a:pt x="22577" y="158777"/>
                </a:cubicBezTo>
                <a:cubicBezTo>
                  <a:pt x="39510" y="116444"/>
                  <a:pt x="103010" y="-2090"/>
                  <a:pt x="105127" y="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12AF5355-41C1-E165-EA59-43093F8EB9BA}"/>
              </a:ext>
            </a:extLst>
          </p:cNvPr>
          <p:cNvSpPr/>
          <p:nvPr/>
        </p:nvSpPr>
        <p:spPr>
          <a:xfrm>
            <a:off x="9122376" y="935994"/>
            <a:ext cx="139102" cy="384717"/>
          </a:xfrm>
          <a:custGeom>
            <a:avLst/>
            <a:gdLst>
              <a:gd name="connsiteX0" fmla="*/ 139099 w 139102"/>
              <a:gd name="connsiteY0" fmla="*/ 631 h 384717"/>
              <a:gd name="connsiteX1" fmla="*/ 69249 w 139102"/>
              <a:gd name="connsiteY1" fmla="*/ 146681 h 384717"/>
              <a:gd name="connsiteX2" fmla="*/ 2574 w 139102"/>
              <a:gd name="connsiteY2" fmla="*/ 378456 h 384717"/>
              <a:gd name="connsiteX3" fmla="*/ 18449 w 139102"/>
              <a:gd name="connsiteY3" fmla="*/ 302256 h 384717"/>
              <a:gd name="connsiteX4" fmla="*/ 62899 w 139102"/>
              <a:gd name="connsiteY4" fmla="*/ 127631 h 384717"/>
              <a:gd name="connsiteX5" fmla="*/ 66074 w 139102"/>
              <a:gd name="connsiteY5" fmla="*/ 60956 h 384717"/>
              <a:gd name="connsiteX6" fmla="*/ 72424 w 139102"/>
              <a:gd name="connsiteY6" fmla="*/ 92706 h 384717"/>
              <a:gd name="connsiteX7" fmla="*/ 139099 w 139102"/>
              <a:gd name="connsiteY7" fmla="*/ 631 h 3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02" h="384717">
                <a:moveTo>
                  <a:pt x="139099" y="631"/>
                </a:moveTo>
                <a:cubicBezTo>
                  <a:pt x="138570" y="9627"/>
                  <a:pt x="92003" y="83710"/>
                  <a:pt x="69249" y="146681"/>
                </a:cubicBezTo>
                <a:cubicBezTo>
                  <a:pt x="46495" y="209652"/>
                  <a:pt x="11041" y="352527"/>
                  <a:pt x="2574" y="378456"/>
                </a:cubicBezTo>
                <a:cubicBezTo>
                  <a:pt x="-5893" y="404385"/>
                  <a:pt x="8395" y="344060"/>
                  <a:pt x="18449" y="302256"/>
                </a:cubicBezTo>
                <a:cubicBezTo>
                  <a:pt x="28503" y="260452"/>
                  <a:pt x="54961" y="167848"/>
                  <a:pt x="62899" y="127631"/>
                </a:cubicBezTo>
                <a:cubicBezTo>
                  <a:pt x="70837" y="87414"/>
                  <a:pt x="64486" y="66777"/>
                  <a:pt x="66074" y="60956"/>
                </a:cubicBezTo>
                <a:cubicBezTo>
                  <a:pt x="67661" y="55135"/>
                  <a:pt x="61312" y="103818"/>
                  <a:pt x="72424" y="92706"/>
                </a:cubicBezTo>
                <a:cubicBezTo>
                  <a:pt x="83536" y="81594"/>
                  <a:pt x="139628" y="-8365"/>
                  <a:pt x="139099" y="6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1DA8074-5C18-D4A7-532E-6DFB17B950CE}"/>
              </a:ext>
            </a:extLst>
          </p:cNvPr>
          <p:cNvSpPr/>
          <p:nvPr/>
        </p:nvSpPr>
        <p:spPr>
          <a:xfrm>
            <a:off x="9213696" y="895306"/>
            <a:ext cx="121099" cy="50865"/>
          </a:xfrm>
          <a:custGeom>
            <a:avLst/>
            <a:gdLst>
              <a:gd name="connsiteX0" fmla="*/ 154 w 121099"/>
              <a:gd name="connsiteY0" fmla="*/ 41319 h 50865"/>
              <a:gd name="connsiteX1" fmla="*/ 63654 w 121099"/>
              <a:gd name="connsiteY1" fmla="*/ 44 h 50865"/>
              <a:gd name="connsiteX2" fmla="*/ 120804 w 121099"/>
              <a:gd name="connsiteY2" fmla="*/ 50844 h 50865"/>
              <a:gd name="connsiteX3" fmla="*/ 85879 w 121099"/>
              <a:gd name="connsiteY3" fmla="*/ 6394 h 50865"/>
              <a:gd name="connsiteX4" fmla="*/ 82704 w 121099"/>
              <a:gd name="connsiteY4" fmla="*/ 6394 h 50865"/>
              <a:gd name="connsiteX5" fmla="*/ 154 w 121099"/>
              <a:gd name="connsiteY5" fmla="*/ 41319 h 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99" h="50865">
                <a:moveTo>
                  <a:pt x="154" y="41319"/>
                </a:moveTo>
                <a:cubicBezTo>
                  <a:pt x="-3021" y="40261"/>
                  <a:pt x="43546" y="-1544"/>
                  <a:pt x="63654" y="44"/>
                </a:cubicBezTo>
                <a:cubicBezTo>
                  <a:pt x="83762" y="1631"/>
                  <a:pt x="117100" y="49786"/>
                  <a:pt x="120804" y="50844"/>
                </a:cubicBezTo>
                <a:cubicBezTo>
                  <a:pt x="124508" y="51902"/>
                  <a:pt x="92229" y="13802"/>
                  <a:pt x="85879" y="6394"/>
                </a:cubicBezTo>
                <a:cubicBezTo>
                  <a:pt x="79529" y="-1014"/>
                  <a:pt x="94346" y="-485"/>
                  <a:pt x="82704" y="6394"/>
                </a:cubicBezTo>
                <a:cubicBezTo>
                  <a:pt x="71062" y="13273"/>
                  <a:pt x="3329" y="42377"/>
                  <a:pt x="154" y="4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7D5316F4-5B22-C70C-6A34-C85FF6568300}"/>
              </a:ext>
            </a:extLst>
          </p:cNvPr>
          <p:cNvSpPr/>
          <p:nvPr/>
        </p:nvSpPr>
        <p:spPr>
          <a:xfrm>
            <a:off x="9045574" y="896248"/>
            <a:ext cx="155047" cy="133335"/>
          </a:xfrm>
          <a:custGeom>
            <a:avLst/>
            <a:gdLst>
              <a:gd name="connsiteX0" fmla="*/ 1 w 155047"/>
              <a:gd name="connsiteY0" fmla="*/ 2277 h 133335"/>
              <a:gd name="connsiteX1" fmla="*/ 136526 w 155047"/>
              <a:gd name="connsiteY1" fmla="*/ 8627 h 133335"/>
              <a:gd name="connsiteX2" fmla="*/ 152401 w 155047"/>
              <a:gd name="connsiteY2" fmla="*/ 72127 h 133335"/>
              <a:gd name="connsiteX3" fmla="*/ 123826 w 155047"/>
              <a:gd name="connsiteY3" fmla="*/ 132452 h 133335"/>
              <a:gd name="connsiteX4" fmla="*/ 133351 w 155047"/>
              <a:gd name="connsiteY4" fmla="*/ 24502 h 133335"/>
              <a:gd name="connsiteX5" fmla="*/ 1 w 155047"/>
              <a:gd name="connsiteY5" fmla="*/ 2277 h 13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47" h="133335">
                <a:moveTo>
                  <a:pt x="1" y="2277"/>
                </a:moveTo>
                <a:cubicBezTo>
                  <a:pt x="530" y="-369"/>
                  <a:pt x="111126" y="-3015"/>
                  <a:pt x="136526" y="8627"/>
                </a:cubicBezTo>
                <a:cubicBezTo>
                  <a:pt x="161926" y="20269"/>
                  <a:pt x="154518" y="51490"/>
                  <a:pt x="152401" y="72127"/>
                </a:cubicBezTo>
                <a:cubicBezTo>
                  <a:pt x="150284" y="92764"/>
                  <a:pt x="127001" y="140390"/>
                  <a:pt x="123826" y="132452"/>
                </a:cubicBezTo>
                <a:cubicBezTo>
                  <a:pt x="120651" y="124514"/>
                  <a:pt x="147639" y="51490"/>
                  <a:pt x="133351" y="24502"/>
                </a:cubicBezTo>
                <a:cubicBezTo>
                  <a:pt x="119064" y="-2486"/>
                  <a:pt x="-528" y="4923"/>
                  <a:pt x="1" y="22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53F7B77-7F0C-B6CA-C574-CDBD98DF40EC}"/>
              </a:ext>
            </a:extLst>
          </p:cNvPr>
          <p:cNvSpPr/>
          <p:nvPr/>
        </p:nvSpPr>
        <p:spPr>
          <a:xfrm>
            <a:off x="8803700" y="768201"/>
            <a:ext cx="369745" cy="131778"/>
          </a:xfrm>
          <a:custGeom>
            <a:avLst/>
            <a:gdLst>
              <a:gd name="connsiteX0" fmla="*/ 13275 w 369745"/>
              <a:gd name="connsiteY0" fmla="*/ 69999 h 131778"/>
              <a:gd name="connsiteX1" fmla="*/ 168850 w 369745"/>
              <a:gd name="connsiteY1" fmla="*/ 73174 h 131778"/>
              <a:gd name="connsiteX2" fmla="*/ 346650 w 369745"/>
              <a:gd name="connsiteY2" fmla="*/ 130324 h 131778"/>
              <a:gd name="connsiteX3" fmla="*/ 308550 w 369745"/>
              <a:gd name="connsiteY3" fmla="*/ 114449 h 131778"/>
              <a:gd name="connsiteX4" fmla="*/ 362525 w 369745"/>
              <a:gd name="connsiteY4" fmla="*/ 111274 h 131778"/>
              <a:gd name="connsiteX5" fmla="*/ 118050 w 369745"/>
              <a:gd name="connsiteY5" fmla="*/ 66824 h 131778"/>
              <a:gd name="connsiteX6" fmla="*/ 267275 w 369745"/>
              <a:gd name="connsiteY6" fmla="*/ 76349 h 131778"/>
              <a:gd name="connsiteX7" fmla="*/ 575 w 369745"/>
              <a:gd name="connsiteY7" fmla="*/ 149 h 131778"/>
              <a:gd name="connsiteX8" fmla="*/ 191075 w 369745"/>
              <a:gd name="connsiteY8" fmla="*/ 57299 h 131778"/>
              <a:gd name="connsiteX9" fmla="*/ 13275 w 369745"/>
              <a:gd name="connsiteY9" fmla="*/ 69999 h 13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45" h="131778">
                <a:moveTo>
                  <a:pt x="13275" y="69999"/>
                </a:moveTo>
                <a:cubicBezTo>
                  <a:pt x="9571" y="72645"/>
                  <a:pt x="113288" y="63120"/>
                  <a:pt x="168850" y="73174"/>
                </a:cubicBezTo>
                <a:cubicBezTo>
                  <a:pt x="224413" y="83228"/>
                  <a:pt x="323367" y="123445"/>
                  <a:pt x="346650" y="130324"/>
                </a:cubicBezTo>
                <a:cubicBezTo>
                  <a:pt x="369933" y="137203"/>
                  <a:pt x="305904" y="117624"/>
                  <a:pt x="308550" y="114449"/>
                </a:cubicBezTo>
                <a:cubicBezTo>
                  <a:pt x="311196" y="111274"/>
                  <a:pt x="394275" y="119211"/>
                  <a:pt x="362525" y="111274"/>
                </a:cubicBezTo>
                <a:cubicBezTo>
                  <a:pt x="330775" y="103337"/>
                  <a:pt x="133925" y="72645"/>
                  <a:pt x="118050" y="66824"/>
                </a:cubicBezTo>
                <a:cubicBezTo>
                  <a:pt x="102175" y="61003"/>
                  <a:pt x="286854" y="87461"/>
                  <a:pt x="267275" y="76349"/>
                </a:cubicBezTo>
                <a:cubicBezTo>
                  <a:pt x="247696" y="65237"/>
                  <a:pt x="13275" y="3324"/>
                  <a:pt x="575" y="149"/>
                </a:cubicBezTo>
                <a:cubicBezTo>
                  <a:pt x="-12125" y="-3026"/>
                  <a:pt x="189488" y="45128"/>
                  <a:pt x="191075" y="57299"/>
                </a:cubicBezTo>
                <a:cubicBezTo>
                  <a:pt x="192662" y="69470"/>
                  <a:pt x="16979" y="67353"/>
                  <a:pt x="13275" y="69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EC3D9E78-9E71-4D08-D9B3-BA319F6FE8F6}"/>
              </a:ext>
            </a:extLst>
          </p:cNvPr>
          <p:cNvSpPr/>
          <p:nvPr/>
        </p:nvSpPr>
        <p:spPr>
          <a:xfrm>
            <a:off x="8693150" y="887226"/>
            <a:ext cx="80923" cy="395609"/>
          </a:xfrm>
          <a:custGeom>
            <a:avLst/>
            <a:gdLst>
              <a:gd name="connsiteX0" fmla="*/ 79375 w 80923"/>
              <a:gd name="connsiteY0" fmla="*/ 1774 h 395609"/>
              <a:gd name="connsiteX1" fmla="*/ 63500 w 80923"/>
              <a:gd name="connsiteY1" fmla="*/ 97024 h 395609"/>
              <a:gd name="connsiteX2" fmla="*/ 50800 w 80923"/>
              <a:gd name="connsiteY2" fmla="*/ 204974 h 395609"/>
              <a:gd name="connsiteX3" fmla="*/ 44450 w 80923"/>
              <a:gd name="connsiteY3" fmla="*/ 144649 h 395609"/>
              <a:gd name="connsiteX4" fmla="*/ 41275 w 80923"/>
              <a:gd name="connsiteY4" fmla="*/ 243074 h 395609"/>
              <a:gd name="connsiteX5" fmla="*/ 19050 w 80923"/>
              <a:gd name="connsiteY5" fmla="*/ 293874 h 395609"/>
              <a:gd name="connsiteX6" fmla="*/ 0 w 80923"/>
              <a:gd name="connsiteY6" fmla="*/ 395474 h 395609"/>
              <a:gd name="connsiteX7" fmla="*/ 19050 w 80923"/>
              <a:gd name="connsiteY7" fmla="*/ 309749 h 395609"/>
              <a:gd name="connsiteX8" fmla="*/ 50800 w 80923"/>
              <a:gd name="connsiteY8" fmla="*/ 84324 h 395609"/>
              <a:gd name="connsiteX9" fmla="*/ 22225 w 80923"/>
              <a:gd name="connsiteY9" fmla="*/ 182749 h 395609"/>
              <a:gd name="connsiteX10" fmla="*/ 79375 w 80923"/>
              <a:gd name="connsiteY10" fmla="*/ 1774 h 3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3" h="395609">
                <a:moveTo>
                  <a:pt x="79375" y="1774"/>
                </a:moveTo>
                <a:cubicBezTo>
                  <a:pt x="86254" y="-12514"/>
                  <a:pt x="68262" y="63157"/>
                  <a:pt x="63500" y="97024"/>
                </a:cubicBezTo>
                <a:cubicBezTo>
                  <a:pt x="58738" y="130891"/>
                  <a:pt x="53975" y="197036"/>
                  <a:pt x="50800" y="204974"/>
                </a:cubicBezTo>
                <a:cubicBezTo>
                  <a:pt x="47625" y="212912"/>
                  <a:pt x="46037" y="138299"/>
                  <a:pt x="44450" y="144649"/>
                </a:cubicBezTo>
                <a:cubicBezTo>
                  <a:pt x="42862" y="150999"/>
                  <a:pt x="45508" y="218203"/>
                  <a:pt x="41275" y="243074"/>
                </a:cubicBezTo>
                <a:cubicBezTo>
                  <a:pt x="37042" y="267945"/>
                  <a:pt x="25929" y="268474"/>
                  <a:pt x="19050" y="293874"/>
                </a:cubicBezTo>
                <a:cubicBezTo>
                  <a:pt x="12171" y="319274"/>
                  <a:pt x="0" y="392828"/>
                  <a:pt x="0" y="395474"/>
                </a:cubicBezTo>
                <a:cubicBezTo>
                  <a:pt x="0" y="398120"/>
                  <a:pt x="10583" y="361607"/>
                  <a:pt x="19050" y="309749"/>
                </a:cubicBezTo>
                <a:cubicBezTo>
                  <a:pt x="27517" y="257891"/>
                  <a:pt x="50271" y="105491"/>
                  <a:pt x="50800" y="84324"/>
                </a:cubicBezTo>
                <a:cubicBezTo>
                  <a:pt x="51329" y="63157"/>
                  <a:pt x="19050" y="190157"/>
                  <a:pt x="22225" y="182749"/>
                </a:cubicBezTo>
                <a:cubicBezTo>
                  <a:pt x="25400" y="175341"/>
                  <a:pt x="72496" y="16062"/>
                  <a:pt x="79375" y="17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0645414-F968-68B6-6FAA-FA0561298A7E}"/>
              </a:ext>
            </a:extLst>
          </p:cNvPr>
          <p:cNvSpPr/>
          <p:nvPr/>
        </p:nvSpPr>
        <p:spPr>
          <a:xfrm>
            <a:off x="8737330" y="1104380"/>
            <a:ext cx="181278" cy="203852"/>
          </a:xfrm>
          <a:custGeom>
            <a:avLst/>
            <a:gdLst>
              <a:gd name="connsiteX0" fmla="*/ 181245 w 181278"/>
              <a:gd name="connsiteY0" fmla="*/ 520 h 203852"/>
              <a:gd name="connsiteX1" fmla="*/ 60595 w 181278"/>
              <a:gd name="connsiteY1" fmla="*/ 102120 h 203852"/>
              <a:gd name="connsiteX2" fmla="*/ 270 w 181278"/>
              <a:gd name="connsiteY2" fmla="*/ 203720 h 203852"/>
              <a:gd name="connsiteX3" fmla="*/ 41545 w 181278"/>
              <a:gd name="connsiteY3" fmla="*/ 121170 h 203852"/>
              <a:gd name="connsiteX4" fmla="*/ 114570 w 181278"/>
              <a:gd name="connsiteY4" fmla="*/ 16395 h 203852"/>
              <a:gd name="connsiteX5" fmla="*/ 73295 w 181278"/>
              <a:gd name="connsiteY5" fmla="*/ 60845 h 203852"/>
              <a:gd name="connsiteX6" fmla="*/ 181245 w 181278"/>
              <a:gd name="connsiteY6" fmla="*/ 520 h 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78" h="203852">
                <a:moveTo>
                  <a:pt x="181245" y="520"/>
                </a:moveTo>
                <a:cubicBezTo>
                  <a:pt x="179128" y="7399"/>
                  <a:pt x="90757" y="68253"/>
                  <a:pt x="60595" y="102120"/>
                </a:cubicBezTo>
                <a:cubicBezTo>
                  <a:pt x="30432" y="135987"/>
                  <a:pt x="3445" y="200545"/>
                  <a:pt x="270" y="203720"/>
                </a:cubicBezTo>
                <a:cubicBezTo>
                  <a:pt x="-2905" y="206895"/>
                  <a:pt x="22495" y="152391"/>
                  <a:pt x="41545" y="121170"/>
                </a:cubicBezTo>
                <a:cubicBezTo>
                  <a:pt x="60595" y="89949"/>
                  <a:pt x="109278" y="26449"/>
                  <a:pt x="114570" y="16395"/>
                </a:cubicBezTo>
                <a:cubicBezTo>
                  <a:pt x="119862" y="6341"/>
                  <a:pt x="62183" y="64549"/>
                  <a:pt x="73295" y="60845"/>
                </a:cubicBezTo>
                <a:cubicBezTo>
                  <a:pt x="84407" y="57141"/>
                  <a:pt x="183362" y="-6359"/>
                  <a:pt x="181245" y="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EBDB3DE-A200-B5EB-1717-7A05010B64F2}"/>
              </a:ext>
            </a:extLst>
          </p:cNvPr>
          <p:cNvSpPr/>
          <p:nvPr/>
        </p:nvSpPr>
        <p:spPr>
          <a:xfrm>
            <a:off x="8813747" y="856812"/>
            <a:ext cx="209650" cy="144256"/>
          </a:xfrm>
          <a:custGeom>
            <a:avLst/>
            <a:gdLst>
              <a:gd name="connsiteX0" fmla="*/ 209603 w 209650"/>
              <a:gd name="connsiteY0" fmla="*/ 22663 h 144256"/>
              <a:gd name="connsiteX1" fmla="*/ 88953 w 209650"/>
              <a:gd name="connsiteY1" fmla="*/ 86163 h 144256"/>
              <a:gd name="connsiteX2" fmla="*/ 120703 w 209650"/>
              <a:gd name="connsiteY2" fmla="*/ 140138 h 144256"/>
              <a:gd name="connsiteX3" fmla="*/ 41328 w 209650"/>
              <a:gd name="connsiteY3" fmla="*/ 140138 h 144256"/>
              <a:gd name="connsiteX4" fmla="*/ 9578 w 209650"/>
              <a:gd name="connsiteY4" fmla="*/ 136963 h 144256"/>
              <a:gd name="connsiteX5" fmla="*/ 60378 w 209650"/>
              <a:gd name="connsiteY5" fmla="*/ 117913 h 144256"/>
              <a:gd name="connsiteX6" fmla="*/ 53 w 209650"/>
              <a:gd name="connsiteY6" fmla="*/ 438 h 144256"/>
              <a:gd name="connsiteX7" fmla="*/ 73078 w 209650"/>
              <a:gd name="connsiteY7" fmla="*/ 76638 h 144256"/>
              <a:gd name="connsiteX8" fmla="*/ 209603 w 209650"/>
              <a:gd name="connsiteY8" fmla="*/ 22663 h 1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50" h="144256">
                <a:moveTo>
                  <a:pt x="209603" y="22663"/>
                </a:moveTo>
                <a:cubicBezTo>
                  <a:pt x="212249" y="24251"/>
                  <a:pt x="103770" y="66584"/>
                  <a:pt x="88953" y="86163"/>
                </a:cubicBezTo>
                <a:cubicBezTo>
                  <a:pt x="74136" y="105742"/>
                  <a:pt x="128640" y="131142"/>
                  <a:pt x="120703" y="140138"/>
                </a:cubicBezTo>
                <a:cubicBezTo>
                  <a:pt x="112765" y="149134"/>
                  <a:pt x="59849" y="140667"/>
                  <a:pt x="41328" y="140138"/>
                </a:cubicBezTo>
                <a:cubicBezTo>
                  <a:pt x="22807" y="139609"/>
                  <a:pt x="6403" y="140667"/>
                  <a:pt x="9578" y="136963"/>
                </a:cubicBezTo>
                <a:cubicBezTo>
                  <a:pt x="12753" y="133259"/>
                  <a:pt x="61965" y="140667"/>
                  <a:pt x="60378" y="117913"/>
                </a:cubicBezTo>
                <a:cubicBezTo>
                  <a:pt x="58791" y="95159"/>
                  <a:pt x="-2064" y="7317"/>
                  <a:pt x="53" y="438"/>
                </a:cubicBezTo>
                <a:cubicBezTo>
                  <a:pt x="2170" y="-6441"/>
                  <a:pt x="42916" y="69759"/>
                  <a:pt x="73078" y="76638"/>
                </a:cubicBezTo>
                <a:cubicBezTo>
                  <a:pt x="103240" y="83517"/>
                  <a:pt x="206957" y="21075"/>
                  <a:pt x="209603" y="226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A278E3A-6E31-D284-542D-DF5C12526D81}"/>
              </a:ext>
            </a:extLst>
          </p:cNvPr>
          <p:cNvSpPr/>
          <p:nvPr/>
        </p:nvSpPr>
        <p:spPr>
          <a:xfrm>
            <a:off x="8718548" y="957528"/>
            <a:ext cx="216652" cy="322239"/>
          </a:xfrm>
          <a:custGeom>
            <a:avLst/>
            <a:gdLst>
              <a:gd name="connsiteX0" fmla="*/ 215902 w 216652"/>
              <a:gd name="connsiteY0" fmla="*/ 17197 h 322239"/>
              <a:gd name="connsiteX1" fmla="*/ 92077 w 216652"/>
              <a:gd name="connsiteY1" fmla="*/ 163247 h 322239"/>
              <a:gd name="connsiteX2" fmla="*/ 2 w 216652"/>
              <a:gd name="connsiteY2" fmla="*/ 321997 h 322239"/>
              <a:gd name="connsiteX3" fmla="*/ 88902 w 216652"/>
              <a:gd name="connsiteY3" fmla="*/ 198172 h 322239"/>
              <a:gd name="connsiteX4" fmla="*/ 85727 w 216652"/>
              <a:gd name="connsiteY4" fmla="*/ 147372 h 322239"/>
              <a:gd name="connsiteX5" fmla="*/ 73027 w 216652"/>
              <a:gd name="connsiteY5" fmla="*/ 61647 h 322239"/>
              <a:gd name="connsiteX6" fmla="*/ 111127 w 216652"/>
              <a:gd name="connsiteY6" fmla="*/ 102922 h 322239"/>
              <a:gd name="connsiteX7" fmla="*/ 139702 w 216652"/>
              <a:gd name="connsiteY7" fmla="*/ 74347 h 322239"/>
              <a:gd name="connsiteX8" fmla="*/ 82552 w 216652"/>
              <a:gd name="connsiteY8" fmla="*/ 4497 h 322239"/>
              <a:gd name="connsiteX9" fmla="*/ 142877 w 216652"/>
              <a:gd name="connsiteY9" fmla="*/ 10847 h 322239"/>
              <a:gd name="connsiteX10" fmla="*/ 215902 w 216652"/>
              <a:gd name="connsiteY10" fmla="*/ 17197 h 3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652" h="322239">
                <a:moveTo>
                  <a:pt x="215902" y="17197"/>
                </a:moveTo>
                <a:cubicBezTo>
                  <a:pt x="207435" y="42597"/>
                  <a:pt x="128060" y="112447"/>
                  <a:pt x="92077" y="163247"/>
                </a:cubicBezTo>
                <a:cubicBezTo>
                  <a:pt x="56094" y="214047"/>
                  <a:pt x="531" y="316176"/>
                  <a:pt x="2" y="321997"/>
                </a:cubicBezTo>
                <a:cubicBezTo>
                  <a:pt x="-527" y="327818"/>
                  <a:pt x="74615" y="227276"/>
                  <a:pt x="88902" y="198172"/>
                </a:cubicBezTo>
                <a:cubicBezTo>
                  <a:pt x="103189" y="169068"/>
                  <a:pt x="88373" y="170126"/>
                  <a:pt x="85727" y="147372"/>
                </a:cubicBezTo>
                <a:cubicBezTo>
                  <a:pt x="83081" y="124618"/>
                  <a:pt x="68794" y="69055"/>
                  <a:pt x="73027" y="61647"/>
                </a:cubicBezTo>
                <a:cubicBezTo>
                  <a:pt x="77260" y="54239"/>
                  <a:pt x="100015" y="100805"/>
                  <a:pt x="111127" y="102922"/>
                </a:cubicBezTo>
                <a:cubicBezTo>
                  <a:pt x="122239" y="105039"/>
                  <a:pt x="144465" y="90751"/>
                  <a:pt x="139702" y="74347"/>
                </a:cubicBezTo>
                <a:cubicBezTo>
                  <a:pt x="134939" y="57943"/>
                  <a:pt x="82023" y="15080"/>
                  <a:pt x="82552" y="4497"/>
                </a:cubicBezTo>
                <a:cubicBezTo>
                  <a:pt x="83081" y="-6086"/>
                  <a:pt x="127002" y="4497"/>
                  <a:pt x="142877" y="10847"/>
                </a:cubicBezTo>
                <a:cubicBezTo>
                  <a:pt x="158752" y="17197"/>
                  <a:pt x="224369" y="-8203"/>
                  <a:pt x="215902" y="171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EAD2A6E3-74C1-0345-07C1-3CE9599D5EDD}"/>
              </a:ext>
            </a:extLst>
          </p:cNvPr>
          <p:cNvSpPr/>
          <p:nvPr/>
        </p:nvSpPr>
        <p:spPr>
          <a:xfrm>
            <a:off x="8823237" y="796853"/>
            <a:ext cx="162144" cy="130535"/>
          </a:xfrm>
          <a:custGeom>
            <a:avLst/>
            <a:gdLst>
              <a:gd name="connsiteX0" fmla="*/ 88 w 162144"/>
              <a:gd name="connsiteY0" fmla="*/ 72 h 130535"/>
              <a:gd name="connsiteX1" fmla="*/ 98513 w 162144"/>
              <a:gd name="connsiteY1" fmla="*/ 95322 h 130535"/>
              <a:gd name="connsiteX2" fmla="*/ 63588 w 162144"/>
              <a:gd name="connsiteY2" fmla="*/ 130247 h 130535"/>
              <a:gd name="connsiteX3" fmla="*/ 162013 w 162144"/>
              <a:gd name="connsiteY3" fmla="*/ 79447 h 130535"/>
              <a:gd name="connsiteX4" fmla="*/ 82638 w 162144"/>
              <a:gd name="connsiteY4" fmla="*/ 79447 h 130535"/>
              <a:gd name="connsiteX5" fmla="*/ 88 w 162144"/>
              <a:gd name="connsiteY5" fmla="*/ 72 h 13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44" h="130535">
                <a:moveTo>
                  <a:pt x="88" y="72"/>
                </a:moveTo>
                <a:cubicBezTo>
                  <a:pt x="2734" y="2718"/>
                  <a:pt x="87930" y="73626"/>
                  <a:pt x="98513" y="95322"/>
                </a:cubicBezTo>
                <a:cubicBezTo>
                  <a:pt x="109096" y="117018"/>
                  <a:pt x="53005" y="132893"/>
                  <a:pt x="63588" y="130247"/>
                </a:cubicBezTo>
                <a:cubicBezTo>
                  <a:pt x="74171" y="127601"/>
                  <a:pt x="158838" y="87914"/>
                  <a:pt x="162013" y="79447"/>
                </a:cubicBezTo>
                <a:cubicBezTo>
                  <a:pt x="165188" y="70980"/>
                  <a:pt x="110155" y="91089"/>
                  <a:pt x="82638" y="79447"/>
                </a:cubicBezTo>
                <a:cubicBezTo>
                  <a:pt x="55121" y="67805"/>
                  <a:pt x="-2558" y="-2574"/>
                  <a:pt x="88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9CEE6B20-C6DB-1C3C-4B90-981E705CD37E}"/>
              </a:ext>
            </a:extLst>
          </p:cNvPr>
          <p:cNvSpPr/>
          <p:nvPr/>
        </p:nvSpPr>
        <p:spPr>
          <a:xfrm>
            <a:off x="8794699" y="987404"/>
            <a:ext cx="254230" cy="168330"/>
          </a:xfrm>
          <a:custGeom>
            <a:avLst/>
            <a:gdLst>
              <a:gd name="connsiteX0" fmla="*/ 51 w 254230"/>
              <a:gd name="connsiteY0" fmla="*/ 168296 h 168330"/>
              <a:gd name="connsiteX1" fmla="*/ 171501 w 254230"/>
              <a:gd name="connsiteY1" fmla="*/ 44471 h 168330"/>
              <a:gd name="connsiteX2" fmla="*/ 120701 w 254230"/>
              <a:gd name="connsiteY2" fmla="*/ 44471 h 168330"/>
              <a:gd name="connsiteX3" fmla="*/ 187376 w 254230"/>
              <a:gd name="connsiteY3" fmla="*/ 21 h 168330"/>
              <a:gd name="connsiteX4" fmla="*/ 254051 w 254230"/>
              <a:gd name="connsiteY4" fmla="*/ 50821 h 168330"/>
              <a:gd name="connsiteX5" fmla="*/ 203251 w 254230"/>
              <a:gd name="connsiteY5" fmla="*/ 21 h 168330"/>
              <a:gd name="connsiteX6" fmla="*/ 95301 w 254230"/>
              <a:gd name="connsiteY6" fmla="*/ 50821 h 168330"/>
              <a:gd name="connsiteX7" fmla="*/ 152451 w 254230"/>
              <a:gd name="connsiteY7" fmla="*/ 57171 h 168330"/>
              <a:gd name="connsiteX8" fmla="*/ 51 w 254230"/>
              <a:gd name="connsiteY8" fmla="*/ 168296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30" h="168330">
                <a:moveTo>
                  <a:pt x="51" y="168296"/>
                </a:moveTo>
                <a:cubicBezTo>
                  <a:pt x="3226" y="166179"/>
                  <a:pt x="151393" y="65108"/>
                  <a:pt x="171501" y="44471"/>
                </a:cubicBezTo>
                <a:cubicBezTo>
                  <a:pt x="191609" y="23834"/>
                  <a:pt x="118055" y="51879"/>
                  <a:pt x="120701" y="44471"/>
                </a:cubicBezTo>
                <a:cubicBezTo>
                  <a:pt x="123347" y="37063"/>
                  <a:pt x="165151" y="-1037"/>
                  <a:pt x="187376" y="21"/>
                </a:cubicBezTo>
                <a:cubicBezTo>
                  <a:pt x="209601" y="1079"/>
                  <a:pt x="251405" y="50821"/>
                  <a:pt x="254051" y="50821"/>
                </a:cubicBezTo>
                <a:cubicBezTo>
                  <a:pt x="256697" y="50821"/>
                  <a:pt x="229709" y="21"/>
                  <a:pt x="203251" y="21"/>
                </a:cubicBezTo>
                <a:cubicBezTo>
                  <a:pt x="176793" y="21"/>
                  <a:pt x="103768" y="41296"/>
                  <a:pt x="95301" y="50821"/>
                </a:cubicBezTo>
                <a:cubicBezTo>
                  <a:pt x="86834" y="60346"/>
                  <a:pt x="161976" y="39708"/>
                  <a:pt x="152451" y="57171"/>
                </a:cubicBezTo>
                <a:cubicBezTo>
                  <a:pt x="142926" y="74633"/>
                  <a:pt x="-3124" y="170413"/>
                  <a:pt x="51" y="1682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0B9ABD23-D5E7-6EE8-9C8D-8845395BA299}"/>
              </a:ext>
            </a:extLst>
          </p:cNvPr>
          <p:cNvSpPr/>
          <p:nvPr/>
        </p:nvSpPr>
        <p:spPr>
          <a:xfrm>
            <a:off x="8851043" y="892122"/>
            <a:ext cx="319140" cy="114538"/>
          </a:xfrm>
          <a:custGeom>
            <a:avLst/>
            <a:gdLst>
              <a:gd name="connsiteX0" fmla="*/ 232632 w 319140"/>
              <a:gd name="connsiteY0" fmla="*/ 53 h 114538"/>
              <a:gd name="connsiteX1" fmla="*/ 857 w 319140"/>
              <a:gd name="connsiteY1" fmla="*/ 82603 h 114538"/>
              <a:gd name="connsiteX2" fmla="*/ 159607 w 319140"/>
              <a:gd name="connsiteY2" fmla="*/ 54028 h 114538"/>
              <a:gd name="connsiteX3" fmla="*/ 302482 w 319140"/>
              <a:gd name="connsiteY3" fmla="*/ 85778 h 114538"/>
              <a:gd name="connsiteX4" fmla="*/ 235807 w 319140"/>
              <a:gd name="connsiteY4" fmla="*/ 85778 h 114538"/>
              <a:gd name="connsiteX5" fmla="*/ 318357 w 319140"/>
              <a:gd name="connsiteY5" fmla="*/ 114353 h 114538"/>
              <a:gd name="connsiteX6" fmla="*/ 175482 w 319140"/>
              <a:gd name="connsiteY6" fmla="*/ 69903 h 114538"/>
              <a:gd name="connsiteX7" fmla="*/ 35782 w 319140"/>
              <a:gd name="connsiteY7" fmla="*/ 69903 h 114538"/>
              <a:gd name="connsiteX8" fmla="*/ 232632 w 319140"/>
              <a:gd name="connsiteY8" fmla="*/ 53 h 1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140" h="114538">
                <a:moveTo>
                  <a:pt x="232632" y="53"/>
                </a:moveTo>
                <a:cubicBezTo>
                  <a:pt x="226811" y="2170"/>
                  <a:pt x="13028" y="73607"/>
                  <a:pt x="857" y="82603"/>
                </a:cubicBezTo>
                <a:cubicBezTo>
                  <a:pt x="-11314" y="91599"/>
                  <a:pt x="109336" y="53499"/>
                  <a:pt x="159607" y="54028"/>
                </a:cubicBezTo>
                <a:cubicBezTo>
                  <a:pt x="209878" y="54557"/>
                  <a:pt x="289782" y="80486"/>
                  <a:pt x="302482" y="85778"/>
                </a:cubicBezTo>
                <a:cubicBezTo>
                  <a:pt x="315182" y="91070"/>
                  <a:pt x="233161" y="81016"/>
                  <a:pt x="235807" y="85778"/>
                </a:cubicBezTo>
                <a:cubicBezTo>
                  <a:pt x="238453" y="90540"/>
                  <a:pt x="328411" y="116999"/>
                  <a:pt x="318357" y="114353"/>
                </a:cubicBezTo>
                <a:cubicBezTo>
                  <a:pt x="308303" y="111707"/>
                  <a:pt x="222578" y="77311"/>
                  <a:pt x="175482" y="69903"/>
                </a:cubicBezTo>
                <a:cubicBezTo>
                  <a:pt x="128386" y="62495"/>
                  <a:pt x="27844" y="81016"/>
                  <a:pt x="35782" y="69903"/>
                </a:cubicBezTo>
                <a:cubicBezTo>
                  <a:pt x="43719" y="58791"/>
                  <a:pt x="238453" y="-2064"/>
                  <a:pt x="232632" y="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B152C384-60AE-EF7D-EFD8-94DAA210F9F6}"/>
              </a:ext>
            </a:extLst>
          </p:cNvPr>
          <p:cNvSpPr/>
          <p:nvPr/>
        </p:nvSpPr>
        <p:spPr>
          <a:xfrm>
            <a:off x="8796684" y="1119582"/>
            <a:ext cx="154030" cy="407609"/>
          </a:xfrm>
          <a:custGeom>
            <a:avLst/>
            <a:gdLst>
              <a:gd name="connsiteX0" fmla="*/ 153641 w 154030"/>
              <a:gd name="connsiteY0" fmla="*/ 1193 h 407609"/>
              <a:gd name="connsiteX1" fmla="*/ 52041 w 154030"/>
              <a:gd name="connsiteY1" fmla="*/ 112318 h 407609"/>
              <a:gd name="connsiteX2" fmla="*/ 20291 w 154030"/>
              <a:gd name="connsiteY2" fmla="*/ 280593 h 407609"/>
              <a:gd name="connsiteX3" fmla="*/ 7591 w 154030"/>
              <a:gd name="connsiteY3" fmla="*/ 239318 h 407609"/>
              <a:gd name="connsiteX4" fmla="*/ 74266 w 154030"/>
              <a:gd name="connsiteY4" fmla="*/ 407593 h 407609"/>
              <a:gd name="connsiteX5" fmla="*/ 4416 w 154030"/>
              <a:gd name="connsiteY5" fmla="*/ 248843 h 407609"/>
              <a:gd name="connsiteX6" fmla="*/ 7591 w 154030"/>
              <a:gd name="connsiteY6" fmla="*/ 128193 h 407609"/>
              <a:gd name="connsiteX7" fmla="*/ 10766 w 154030"/>
              <a:gd name="connsiteY7" fmla="*/ 182168 h 407609"/>
              <a:gd name="connsiteX8" fmla="*/ 153641 w 154030"/>
              <a:gd name="connsiteY8" fmla="*/ 1193 h 4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30" h="407609">
                <a:moveTo>
                  <a:pt x="153641" y="1193"/>
                </a:moveTo>
                <a:cubicBezTo>
                  <a:pt x="160520" y="-10449"/>
                  <a:pt x="74266" y="65751"/>
                  <a:pt x="52041" y="112318"/>
                </a:cubicBezTo>
                <a:cubicBezTo>
                  <a:pt x="29816" y="158885"/>
                  <a:pt x="27699" y="259426"/>
                  <a:pt x="20291" y="280593"/>
                </a:cubicBezTo>
                <a:cubicBezTo>
                  <a:pt x="12883" y="301760"/>
                  <a:pt x="-1405" y="218151"/>
                  <a:pt x="7591" y="239318"/>
                </a:cubicBezTo>
                <a:cubicBezTo>
                  <a:pt x="16587" y="260485"/>
                  <a:pt x="74795" y="406006"/>
                  <a:pt x="74266" y="407593"/>
                </a:cubicBezTo>
                <a:cubicBezTo>
                  <a:pt x="73737" y="409180"/>
                  <a:pt x="15528" y="295410"/>
                  <a:pt x="4416" y="248843"/>
                </a:cubicBezTo>
                <a:cubicBezTo>
                  <a:pt x="-6696" y="202276"/>
                  <a:pt x="6533" y="139305"/>
                  <a:pt x="7591" y="128193"/>
                </a:cubicBezTo>
                <a:cubicBezTo>
                  <a:pt x="8649" y="117081"/>
                  <a:pt x="-10401" y="200689"/>
                  <a:pt x="10766" y="182168"/>
                </a:cubicBezTo>
                <a:cubicBezTo>
                  <a:pt x="31933" y="163647"/>
                  <a:pt x="146762" y="12835"/>
                  <a:pt x="153641" y="11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F2D5920-D924-3233-7AAD-45DCE177CD98}"/>
              </a:ext>
            </a:extLst>
          </p:cNvPr>
          <p:cNvSpPr/>
          <p:nvPr/>
        </p:nvSpPr>
        <p:spPr>
          <a:xfrm>
            <a:off x="8674100" y="1184074"/>
            <a:ext cx="171771" cy="547289"/>
          </a:xfrm>
          <a:custGeom>
            <a:avLst/>
            <a:gdLst>
              <a:gd name="connsiteX0" fmla="*/ 53975 w 171771"/>
              <a:gd name="connsiteY0" fmla="*/ 201 h 547289"/>
              <a:gd name="connsiteX1" fmla="*/ 12700 w 171771"/>
              <a:gd name="connsiteY1" fmla="*/ 152601 h 547289"/>
              <a:gd name="connsiteX2" fmla="*/ 0 w 171771"/>
              <a:gd name="connsiteY2" fmla="*/ 216101 h 547289"/>
              <a:gd name="connsiteX3" fmla="*/ 12700 w 171771"/>
              <a:gd name="connsiteY3" fmla="*/ 190701 h 547289"/>
              <a:gd name="connsiteX4" fmla="*/ 57150 w 171771"/>
              <a:gd name="connsiteY4" fmla="*/ 333576 h 547289"/>
              <a:gd name="connsiteX5" fmla="*/ 60325 w 171771"/>
              <a:gd name="connsiteY5" fmla="*/ 292301 h 547289"/>
              <a:gd name="connsiteX6" fmla="*/ 171450 w 171771"/>
              <a:gd name="connsiteY6" fmla="*/ 546301 h 547289"/>
              <a:gd name="connsiteX7" fmla="*/ 92075 w 171771"/>
              <a:gd name="connsiteY7" fmla="*/ 371676 h 547289"/>
              <a:gd name="connsiteX8" fmla="*/ 31750 w 171771"/>
              <a:gd name="connsiteY8" fmla="*/ 155776 h 547289"/>
              <a:gd name="connsiteX9" fmla="*/ 57150 w 171771"/>
              <a:gd name="connsiteY9" fmla="*/ 282776 h 547289"/>
              <a:gd name="connsiteX10" fmla="*/ 28575 w 171771"/>
              <a:gd name="connsiteY10" fmla="*/ 187526 h 547289"/>
              <a:gd name="connsiteX11" fmla="*/ 53975 w 171771"/>
              <a:gd name="connsiteY11" fmla="*/ 201 h 5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771" h="547289">
                <a:moveTo>
                  <a:pt x="53975" y="201"/>
                </a:moveTo>
                <a:cubicBezTo>
                  <a:pt x="51329" y="-5620"/>
                  <a:pt x="21696" y="116618"/>
                  <a:pt x="12700" y="152601"/>
                </a:cubicBezTo>
                <a:cubicBezTo>
                  <a:pt x="3704" y="188584"/>
                  <a:pt x="0" y="209751"/>
                  <a:pt x="0" y="216101"/>
                </a:cubicBezTo>
                <a:cubicBezTo>
                  <a:pt x="0" y="222451"/>
                  <a:pt x="3175" y="171122"/>
                  <a:pt x="12700" y="190701"/>
                </a:cubicBezTo>
                <a:cubicBezTo>
                  <a:pt x="22225" y="210280"/>
                  <a:pt x="49213" y="316643"/>
                  <a:pt x="57150" y="333576"/>
                </a:cubicBezTo>
                <a:cubicBezTo>
                  <a:pt x="65087" y="350509"/>
                  <a:pt x="41275" y="256847"/>
                  <a:pt x="60325" y="292301"/>
                </a:cubicBezTo>
                <a:cubicBezTo>
                  <a:pt x="79375" y="327755"/>
                  <a:pt x="166158" y="533072"/>
                  <a:pt x="171450" y="546301"/>
                </a:cubicBezTo>
                <a:cubicBezTo>
                  <a:pt x="176742" y="559530"/>
                  <a:pt x="115358" y="436763"/>
                  <a:pt x="92075" y="371676"/>
                </a:cubicBezTo>
                <a:cubicBezTo>
                  <a:pt x="68792" y="306589"/>
                  <a:pt x="37571" y="170593"/>
                  <a:pt x="31750" y="155776"/>
                </a:cubicBezTo>
                <a:cubicBezTo>
                  <a:pt x="25929" y="140959"/>
                  <a:pt x="57679" y="277484"/>
                  <a:pt x="57150" y="282776"/>
                </a:cubicBezTo>
                <a:cubicBezTo>
                  <a:pt x="56621" y="288068"/>
                  <a:pt x="30692" y="230918"/>
                  <a:pt x="28575" y="187526"/>
                </a:cubicBezTo>
                <a:cubicBezTo>
                  <a:pt x="26458" y="144134"/>
                  <a:pt x="56621" y="6022"/>
                  <a:pt x="53975" y="2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EC76417-8C98-512E-6FB0-EC3F56FBF748}"/>
              </a:ext>
            </a:extLst>
          </p:cNvPr>
          <p:cNvSpPr/>
          <p:nvPr/>
        </p:nvSpPr>
        <p:spPr>
          <a:xfrm>
            <a:off x="8946016" y="1082466"/>
            <a:ext cx="49303" cy="263351"/>
          </a:xfrm>
          <a:custGeom>
            <a:avLst/>
            <a:gdLst>
              <a:gd name="connsiteX0" fmla="*/ 48759 w 49303"/>
              <a:gd name="connsiteY0" fmla="*/ 209 h 263351"/>
              <a:gd name="connsiteX1" fmla="*/ 26534 w 49303"/>
              <a:gd name="connsiteY1" fmla="*/ 85934 h 263351"/>
              <a:gd name="connsiteX2" fmla="*/ 20184 w 49303"/>
              <a:gd name="connsiteY2" fmla="*/ 260559 h 263351"/>
              <a:gd name="connsiteX3" fmla="*/ 20184 w 49303"/>
              <a:gd name="connsiteY3" fmla="*/ 187534 h 263351"/>
              <a:gd name="connsiteX4" fmla="*/ 1134 w 49303"/>
              <a:gd name="connsiteY4" fmla="*/ 108159 h 263351"/>
              <a:gd name="connsiteX5" fmla="*/ 48759 w 49303"/>
              <a:gd name="connsiteY5" fmla="*/ 209 h 26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03" h="263351">
                <a:moveTo>
                  <a:pt x="48759" y="209"/>
                </a:moveTo>
                <a:cubicBezTo>
                  <a:pt x="52992" y="-3495"/>
                  <a:pt x="31296" y="42542"/>
                  <a:pt x="26534" y="85934"/>
                </a:cubicBezTo>
                <a:cubicBezTo>
                  <a:pt x="21771" y="129326"/>
                  <a:pt x="21242" y="243626"/>
                  <a:pt x="20184" y="260559"/>
                </a:cubicBezTo>
                <a:cubicBezTo>
                  <a:pt x="19126" y="277492"/>
                  <a:pt x="23359" y="212934"/>
                  <a:pt x="20184" y="187534"/>
                </a:cubicBezTo>
                <a:cubicBezTo>
                  <a:pt x="17009" y="162134"/>
                  <a:pt x="-5216" y="139380"/>
                  <a:pt x="1134" y="108159"/>
                </a:cubicBezTo>
                <a:cubicBezTo>
                  <a:pt x="7484" y="76938"/>
                  <a:pt x="44526" y="3913"/>
                  <a:pt x="48759" y="2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FFEBBCEB-93B6-3E58-0FC4-9A5665AE4D91}"/>
              </a:ext>
            </a:extLst>
          </p:cNvPr>
          <p:cNvSpPr/>
          <p:nvPr/>
        </p:nvSpPr>
        <p:spPr>
          <a:xfrm>
            <a:off x="7040550" y="3901195"/>
            <a:ext cx="995388" cy="362280"/>
          </a:xfrm>
          <a:custGeom>
            <a:avLst/>
            <a:gdLst>
              <a:gd name="connsiteX0" fmla="*/ 11125 w 995388"/>
              <a:gd name="connsiteY0" fmla="*/ 359655 h 362280"/>
              <a:gd name="connsiteX1" fmla="*/ 855675 w 995388"/>
              <a:gd name="connsiteY1" fmla="*/ 105655 h 362280"/>
              <a:gd name="connsiteX2" fmla="*/ 728675 w 995388"/>
              <a:gd name="connsiteY2" fmla="*/ 143755 h 362280"/>
              <a:gd name="connsiteX3" fmla="*/ 995375 w 995388"/>
              <a:gd name="connsiteY3" fmla="*/ 880 h 362280"/>
              <a:gd name="connsiteX4" fmla="*/ 715975 w 995388"/>
              <a:gd name="connsiteY4" fmla="*/ 86605 h 362280"/>
              <a:gd name="connsiteX5" fmla="*/ 236550 w 995388"/>
              <a:gd name="connsiteY5" fmla="*/ 150105 h 362280"/>
              <a:gd name="connsiteX6" fmla="*/ 814400 w 995388"/>
              <a:gd name="connsiteY6" fmla="*/ 137405 h 362280"/>
              <a:gd name="connsiteX7" fmla="*/ 401650 w 995388"/>
              <a:gd name="connsiteY7" fmla="*/ 232655 h 362280"/>
              <a:gd name="connsiteX8" fmla="*/ 11125 w 995388"/>
              <a:gd name="connsiteY8" fmla="*/ 359655 h 3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388" h="362280">
                <a:moveTo>
                  <a:pt x="11125" y="359655"/>
                </a:moveTo>
                <a:cubicBezTo>
                  <a:pt x="86796" y="338488"/>
                  <a:pt x="736083" y="141638"/>
                  <a:pt x="855675" y="105655"/>
                </a:cubicBezTo>
                <a:cubicBezTo>
                  <a:pt x="975267" y="69672"/>
                  <a:pt x="705392" y="161217"/>
                  <a:pt x="728675" y="143755"/>
                </a:cubicBezTo>
                <a:cubicBezTo>
                  <a:pt x="751958" y="126292"/>
                  <a:pt x="997492" y="10405"/>
                  <a:pt x="995375" y="880"/>
                </a:cubicBezTo>
                <a:cubicBezTo>
                  <a:pt x="993258" y="-8645"/>
                  <a:pt x="842446" y="61734"/>
                  <a:pt x="715975" y="86605"/>
                </a:cubicBezTo>
                <a:cubicBezTo>
                  <a:pt x="589504" y="111476"/>
                  <a:pt x="220146" y="141638"/>
                  <a:pt x="236550" y="150105"/>
                </a:cubicBezTo>
                <a:cubicBezTo>
                  <a:pt x="252954" y="158572"/>
                  <a:pt x="786883" y="123647"/>
                  <a:pt x="814400" y="137405"/>
                </a:cubicBezTo>
                <a:cubicBezTo>
                  <a:pt x="841917" y="151163"/>
                  <a:pt x="537646" y="197201"/>
                  <a:pt x="401650" y="232655"/>
                </a:cubicBezTo>
                <a:cubicBezTo>
                  <a:pt x="265654" y="268109"/>
                  <a:pt x="-64546" y="380822"/>
                  <a:pt x="11125" y="3596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BA1C92E-92E8-9BA8-4DA2-AD52AE61795B}"/>
              </a:ext>
            </a:extLst>
          </p:cNvPr>
          <p:cNvSpPr/>
          <p:nvPr/>
        </p:nvSpPr>
        <p:spPr>
          <a:xfrm>
            <a:off x="6626137" y="4104812"/>
            <a:ext cx="689063" cy="188224"/>
          </a:xfrm>
          <a:custGeom>
            <a:avLst/>
            <a:gdLst>
              <a:gd name="connsiteX0" fmla="*/ 88 w 689063"/>
              <a:gd name="connsiteY0" fmla="*/ 187788 h 188224"/>
              <a:gd name="connsiteX1" fmla="*/ 508088 w 689063"/>
              <a:gd name="connsiteY1" fmla="*/ 140163 h 188224"/>
              <a:gd name="connsiteX2" fmla="*/ 406488 w 689063"/>
              <a:gd name="connsiteY2" fmla="*/ 136988 h 188224"/>
              <a:gd name="connsiteX3" fmla="*/ 689063 w 689063"/>
              <a:gd name="connsiteY3" fmla="*/ 463 h 188224"/>
              <a:gd name="connsiteX4" fmla="*/ 403313 w 689063"/>
              <a:gd name="connsiteY4" fmla="*/ 92538 h 188224"/>
              <a:gd name="connsiteX5" fmla="*/ 250913 w 689063"/>
              <a:gd name="connsiteY5" fmla="*/ 95713 h 188224"/>
              <a:gd name="connsiteX6" fmla="*/ 76288 w 689063"/>
              <a:gd name="connsiteY6" fmla="*/ 130638 h 188224"/>
              <a:gd name="connsiteX7" fmla="*/ 463638 w 689063"/>
              <a:gd name="connsiteY7" fmla="*/ 108413 h 188224"/>
              <a:gd name="connsiteX8" fmla="*/ 88 w 689063"/>
              <a:gd name="connsiteY8" fmla="*/ 187788 h 18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063" h="188224">
                <a:moveTo>
                  <a:pt x="88" y="187788"/>
                </a:moveTo>
                <a:cubicBezTo>
                  <a:pt x="7496" y="193080"/>
                  <a:pt x="440355" y="148630"/>
                  <a:pt x="508088" y="140163"/>
                </a:cubicBezTo>
                <a:cubicBezTo>
                  <a:pt x="575821" y="131696"/>
                  <a:pt x="376326" y="160271"/>
                  <a:pt x="406488" y="136988"/>
                </a:cubicBezTo>
                <a:cubicBezTo>
                  <a:pt x="436650" y="113705"/>
                  <a:pt x="689592" y="7871"/>
                  <a:pt x="689063" y="463"/>
                </a:cubicBezTo>
                <a:cubicBezTo>
                  <a:pt x="688534" y="-6945"/>
                  <a:pt x="476338" y="76663"/>
                  <a:pt x="403313" y="92538"/>
                </a:cubicBezTo>
                <a:cubicBezTo>
                  <a:pt x="330288" y="108413"/>
                  <a:pt x="305417" y="89363"/>
                  <a:pt x="250913" y="95713"/>
                </a:cubicBezTo>
                <a:cubicBezTo>
                  <a:pt x="196409" y="102063"/>
                  <a:pt x="76288" y="130638"/>
                  <a:pt x="76288" y="130638"/>
                </a:cubicBezTo>
                <a:cubicBezTo>
                  <a:pt x="111742" y="132755"/>
                  <a:pt x="472634" y="99417"/>
                  <a:pt x="463638" y="108413"/>
                </a:cubicBezTo>
                <a:cubicBezTo>
                  <a:pt x="454642" y="117409"/>
                  <a:pt x="-7320" y="182496"/>
                  <a:pt x="88" y="1877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BFA76F1-8135-6780-9EE6-9DA507212824}"/>
              </a:ext>
            </a:extLst>
          </p:cNvPr>
          <p:cNvSpPr/>
          <p:nvPr/>
        </p:nvSpPr>
        <p:spPr>
          <a:xfrm>
            <a:off x="6485507" y="4587710"/>
            <a:ext cx="350771" cy="806856"/>
          </a:xfrm>
          <a:custGeom>
            <a:avLst/>
            <a:gdLst>
              <a:gd name="connsiteX0" fmla="*/ 7368 w 350771"/>
              <a:gd name="connsiteY0" fmla="*/ 3340 h 806856"/>
              <a:gd name="connsiteX1" fmla="*/ 1018 w 350771"/>
              <a:gd name="connsiteY1" fmla="*/ 314490 h 806856"/>
              <a:gd name="connsiteX2" fmla="*/ 23243 w 350771"/>
              <a:gd name="connsiteY2" fmla="*/ 282740 h 806856"/>
              <a:gd name="connsiteX3" fmla="*/ 54993 w 350771"/>
              <a:gd name="connsiteY3" fmla="*/ 346240 h 806856"/>
              <a:gd name="connsiteX4" fmla="*/ 112143 w 350771"/>
              <a:gd name="connsiteY4" fmla="*/ 457365 h 806856"/>
              <a:gd name="connsiteX5" fmla="*/ 83568 w 350771"/>
              <a:gd name="connsiteY5" fmla="*/ 397040 h 806856"/>
              <a:gd name="connsiteX6" fmla="*/ 334393 w 350771"/>
              <a:gd name="connsiteY6" fmla="*/ 587540 h 806856"/>
              <a:gd name="connsiteX7" fmla="*/ 324868 w 350771"/>
              <a:gd name="connsiteY7" fmla="*/ 590715 h 806856"/>
              <a:gd name="connsiteX8" fmla="*/ 312168 w 350771"/>
              <a:gd name="connsiteY8" fmla="*/ 806615 h 806856"/>
              <a:gd name="connsiteX9" fmla="*/ 331218 w 350771"/>
              <a:gd name="connsiteY9" fmla="*/ 631990 h 806856"/>
              <a:gd name="connsiteX10" fmla="*/ 283593 w 350771"/>
              <a:gd name="connsiteY10" fmla="*/ 568490 h 806856"/>
              <a:gd name="connsiteX11" fmla="*/ 13718 w 350771"/>
              <a:gd name="connsiteY11" fmla="*/ 374815 h 806856"/>
              <a:gd name="connsiteX12" fmla="*/ 86743 w 350771"/>
              <a:gd name="connsiteY12" fmla="*/ 435140 h 806856"/>
              <a:gd name="connsiteX13" fmla="*/ 29593 w 350771"/>
              <a:gd name="connsiteY13" fmla="*/ 324015 h 806856"/>
              <a:gd name="connsiteX14" fmla="*/ 35943 w 350771"/>
              <a:gd name="connsiteY14" fmla="*/ 206540 h 806856"/>
              <a:gd name="connsiteX15" fmla="*/ 39118 w 350771"/>
              <a:gd name="connsiteY15" fmla="*/ 152565 h 806856"/>
              <a:gd name="connsiteX16" fmla="*/ 7368 w 350771"/>
              <a:gd name="connsiteY16" fmla="*/ 3340 h 8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71" h="806856">
                <a:moveTo>
                  <a:pt x="7368" y="3340"/>
                </a:moveTo>
                <a:cubicBezTo>
                  <a:pt x="1018" y="30327"/>
                  <a:pt x="-1628" y="267923"/>
                  <a:pt x="1018" y="314490"/>
                </a:cubicBezTo>
                <a:cubicBezTo>
                  <a:pt x="3664" y="361057"/>
                  <a:pt x="14247" y="277448"/>
                  <a:pt x="23243" y="282740"/>
                </a:cubicBezTo>
                <a:cubicBezTo>
                  <a:pt x="32239" y="288032"/>
                  <a:pt x="40176" y="317136"/>
                  <a:pt x="54993" y="346240"/>
                </a:cubicBezTo>
                <a:cubicBezTo>
                  <a:pt x="69810" y="375344"/>
                  <a:pt x="107380" y="448898"/>
                  <a:pt x="112143" y="457365"/>
                </a:cubicBezTo>
                <a:cubicBezTo>
                  <a:pt x="116906" y="465832"/>
                  <a:pt x="46526" y="375344"/>
                  <a:pt x="83568" y="397040"/>
                </a:cubicBezTo>
                <a:cubicBezTo>
                  <a:pt x="120610" y="418736"/>
                  <a:pt x="294176" y="555261"/>
                  <a:pt x="334393" y="587540"/>
                </a:cubicBezTo>
                <a:cubicBezTo>
                  <a:pt x="374610" y="619819"/>
                  <a:pt x="328572" y="554203"/>
                  <a:pt x="324868" y="590715"/>
                </a:cubicBezTo>
                <a:cubicBezTo>
                  <a:pt x="321164" y="627227"/>
                  <a:pt x="311110" y="799736"/>
                  <a:pt x="312168" y="806615"/>
                </a:cubicBezTo>
                <a:cubicBezTo>
                  <a:pt x="313226" y="813494"/>
                  <a:pt x="335981" y="671678"/>
                  <a:pt x="331218" y="631990"/>
                </a:cubicBezTo>
                <a:cubicBezTo>
                  <a:pt x="326456" y="592303"/>
                  <a:pt x="336510" y="611352"/>
                  <a:pt x="283593" y="568490"/>
                </a:cubicBezTo>
                <a:cubicBezTo>
                  <a:pt x="230676" y="525628"/>
                  <a:pt x="46526" y="397040"/>
                  <a:pt x="13718" y="374815"/>
                </a:cubicBezTo>
                <a:cubicBezTo>
                  <a:pt x="-19090" y="352590"/>
                  <a:pt x="84097" y="443607"/>
                  <a:pt x="86743" y="435140"/>
                </a:cubicBezTo>
                <a:cubicBezTo>
                  <a:pt x="89389" y="426673"/>
                  <a:pt x="38060" y="362115"/>
                  <a:pt x="29593" y="324015"/>
                </a:cubicBezTo>
                <a:cubicBezTo>
                  <a:pt x="21126" y="285915"/>
                  <a:pt x="34356" y="235115"/>
                  <a:pt x="35943" y="206540"/>
                </a:cubicBezTo>
                <a:cubicBezTo>
                  <a:pt x="37531" y="177965"/>
                  <a:pt x="41764" y="184315"/>
                  <a:pt x="39118" y="152565"/>
                </a:cubicBezTo>
                <a:cubicBezTo>
                  <a:pt x="36472" y="120815"/>
                  <a:pt x="13718" y="-23647"/>
                  <a:pt x="7368" y="33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B3A2479-78A5-8B38-8F71-4DBBA2B40FF7}"/>
              </a:ext>
            </a:extLst>
          </p:cNvPr>
          <p:cNvSpPr/>
          <p:nvPr/>
        </p:nvSpPr>
        <p:spPr>
          <a:xfrm>
            <a:off x="6828314" y="4638409"/>
            <a:ext cx="642461" cy="472796"/>
          </a:xfrm>
          <a:custGeom>
            <a:avLst/>
            <a:gdLst>
              <a:gd name="connsiteX0" fmla="*/ 26511 w 642461"/>
              <a:gd name="connsiteY0" fmla="*/ 266 h 472796"/>
              <a:gd name="connsiteX1" fmla="*/ 13811 w 642461"/>
              <a:gd name="connsiteY1" fmla="*/ 101866 h 472796"/>
              <a:gd name="connsiteX2" fmla="*/ 55086 w 642461"/>
              <a:gd name="connsiteY2" fmla="*/ 286016 h 472796"/>
              <a:gd name="connsiteX3" fmla="*/ 67786 w 642461"/>
              <a:gd name="connsiteY3" fmla="*/ 263791 h 472796"/>
              <a:gd name="connsiteX4" fmla="*/ 156686 w 642461"/>
              <a:gd name="connsiteY4" fmla="*/ 470166 h 472796"/>
              <a:gd name="connsiteX5" fmla="*/ 121761 w 642461"/>
              <a:gd name="connsiteY5" fmla="*/ 371741 h 472796"/>
              <a:gd name="connsiteX6" fmla="*/ 159861 w 642461"/>
              <a:gd name="connsiteY6" fmla="*/ 244741 h 472796"/>
              <a:gd name="connsiteX7" fmla="*/ 486886 w 642461"/>
              <a:gd name="connsiteY7" fmla="*/ 251091 h 472796"/>
              <a:gd name="connsiteX8" fmla="*/ 642461 w 642461"/>
              <a:gd name="connsiteY8" fmla="*/ 263791 h 472796"/>
              <a:gd name="connsiteX9" fmla="*/ 270986 w 642461"/>
              <a:gd name="connsiteY9" fmla="*/ 228866 h 472796"/>
              <a:gd name="connsiteX10" fmla="*/ 169386 w 642461"/>
              <a:gd name="connsiteY10" fmla="*/ 244741 h 472796"/>
              <a:gd name="connsiteX11" fmla="*/ 80486 w 642461"/>
              <a:gd name="connsiteY11" fmla="*/ 143141 h 472796"/>
              <a:gd name="connsiteX12" fmla="*/ 115411 w 642461"/>
              <a:gd name="connsiteY12" fmla="*/ 346341 h 472796"/>
              <a:gd name="connsiteX13" fmla="*/ 16986 w 642461"/>
              <a:gd name="connsiteY13" fmla="*/ 200291 h 472796"/>
              <a:gd name="connsiteX14" fmla="*/ 1111 w 642461"/>
              <a:gd name="connsiteY14" fmla="*/ 139966 h 472796"/>
              <a:gd name="connsiteX15" fmla="*/ 29686 w 642461"/>
              <a:gd name="connsiteY15" fmla="*/ 73291 h 472796"/>
              <a:gd name="connsiteX16" fmla="*/ 26511 w 642461"/>
              <a:gd name="connsiteY16" fmla="*/ 266 h 4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2461" h="472796">
                <a:moveTo>
                  <a:pt x="26511" y="266"/>
                </a:moveTo>
                <a:cubicBezTo>
                  <a:pt x="23865" y="5028"/>
                  <a:pt x="9049" y="54241"/>
                  <a:pt x="13811" y="101866"/>
                </a:cubicBezTo>
                <a:cubicBezTo>
                  <a:pt x="18573" y="149491"/>
                  <a:pt x="46090" y="259029"/>
                  <a:pt x="55086" y="286016"/>
                </a:cubicBezTo>
                <a:cubicBezTo>
                  <a:pt x="64082" y="313003"/>
                  <a:pt x="50853" y="233099"/>
                  <a:pt x="67786" y="263791"/>
                </a:cubicBezTo>
                <a:cubicBezTo>
                  <a:pt x="84719" y="294483"/>
                  <a:pt x="147690" y="452174"/>
                  <a:pt x="156686" y="470166"/>
                </a:cubicBezTo>
                <a:cubicBezTo>
                  <a:pt x="165682" y="488158"/>
                  <a:pt x="121232" y="409312"/>
                  <a:pt x="121761" y="371741"/>
                </a:cubicBezTo>
                <a:cubicBezTo>
                  <a:pt x="122290" y="334170"/>
                  <a:pt x="99007" y="264849"/>
                  <a:pt x="159861" y="244741"/>
                </a:cubicBezTo>
                <a:cubicBezTo>
                  <a:pt x="220715" y="224633"/>
                  <a:pt x="406453" y="247916"/>
                  <a:pt x="486886" y="251091"/>
                </a:cubicBezTo>
                <a:cubicBezTo>
                  <a:pt x="567319" y="254266"/>
                  <a:pt x="642461" y="263791"/>
                  <a:pt x="642461" y="263791"/>
                </a:cubicBezTo>
                <a:cubicBezTo>
                  <a:pt x="606478" y="260087"/>
                  <a:pt x="349832" y="232041"/>
                  <a:pt x="270986" y="228866"/>
                </a:cubicBezTo>
                <a:cubicBezTo>
                  <a:pt x="192140" y="225691"/>
                  <a:pt x="201136" y="259029"/>
                  <a:pt x="169386" y="244741"/>
                </a:cubicBezTo>
                <a:cubicBezTo>
                  <a:pt x="137636" y="230454"/>
                  <a:pt x="89482" y="126208"/>
                  <a:pt x="80486" y="143141"/>
                </a:cubicBezTo>
                <a:cubicBezTo>
                  <a:pt x="71490" y="160074"/>
                  <a:pt x="125994" y="336816"/>
                  <a:pt x="115411" y="346341"/>
                </a:cubicBezTo>
                <a:cubicBezTo>
                  <a:pt x="104828" y="355866"/>
                  <a:pt x="36036" y="234687"/>
                  <a:pt x="16986" y="200291"/>
                </a:cubicBezTo>
                <a:cubicBezTo>
                  <a:pt x="-2064" y="165895"/>
                  <a:pt x="-1006" y="161133"/>
                  <a:pt x="1111" y="139966"/>
                </a:cubicBezTo>
                <a:cubicBezTo>
                  <a:pt x="3228" y="118799"/>
                  <a:pt x="25453" y="90753"/>
                  <a:pt x="29686" y="73291"/>
                </a:cubicBezTo>
                <a:cubicBezTo>
                  <a:pt x="33919" y="55829"/>
                  <a:pt x="29157" y="-4496"/>
                  <a:pt x="26511" y="2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835402E-D18B-ACEB-06C5-D4C0198150EE}"/>
              </a:ext>
            </a:extLst>
          </p:cNvPr>
          <p:cNvSpPr/>
          <p:nvPr/>
        </p:nvSpPr>
        <p:spPr>
          <a:xfrm>
            <a:off x="6581760" y="4638675"/>
            <a:ext cx="267088" cy="415932"/>
          </a:xfrm>
          <a:custGeom>
            <a:avLst/>
            <a:gdLst>
              <a:gd name="connsiteX0" fmla="*/ 15 w 267088"/>
              <a:gd name="connsiteY0" fmla="*/ 222250 h 415932"/>
              <a:gd name="connsiteX1" fmla="*/ 171465 w 267088"/>
              <a:gd name="connsiteY1" fmla="*/ 279400 h 415932"/>
              <a:gd name="connsiteX2" fmla="*/ 266715 w 267088"/>
              <a:gd name="connsiteY2" fmla="*/ 415925 h 415932"/>
              <a:gd name="connsiteX3" fmla="*/ 196865 w 267088"/>
              <a:gd name="connsiteY3" fmla="*/ 273050 h 415932"/>
              <a:gd name="connsiteX4" fmla="*/ 15890 w 267088"/>
              <a:gd name="connsiteY4" fmla="*/ 0 h 415932"/>
              <a:gd name="connsiteX5" fmla="*/ 234965 w 267088"/>
              <a:gd name="connsiteY5" fmla="*/ 330200 h 415932"/>
              <a:gd name="connsiteX6" fmla="*/ 161940 w 267088"/>
              <a:gd name="connsiteY6" fmla="*/ 234950 h 415932"/>
              <a:gd name="connsiteX7" fmla="*/ 15 w 267088"/>
              <a:gd name="connsiteY7" fmla="*/ 222250 h 4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088" h="415932">
                <a:moveTo>
                  <a:pt x="15" y="222250"/>
                </a:moveTo>
                <a:cubicBezTo>
                  <a:pt x="1602" y="229658"/>
                  <a:pt x="127015" y="247121"/>
                  <a:pt x="171465" y="279400"/>
                </a:cubicBezTo>
                <a:cubicBezTo>
                  <a:pt x="215915" y="311679"/>
                  <a:pt x="262482" y="416983"/>
                  <a:pt x="266715" y="415925"/>
                </a:cubicBezTo>
                <a:cubicBezTo>
                  <a:pt x="270948" y="414867"/>
                  <a:pt x="238669" y="342371"/>
                  <a:pt x="196865" y="273050"/>
                </a:cubicBezTo>
                <a:cubicBezTo>
                  <a:pt x="155061" y="203729"/>
                  <a:pt x="15890" y="0"/>
                  <a:pt x="15890" y="0"/>
                </a:cubicBezTo>
                <a:cubicBezTo>
                  <a:pt x="22240" y="9525"/>
                  <a:pt x="210623" y="291042"/>
                  <a:pt x="234965" y="330200"/>
                </a:cubicBezTo>
                <a:cubicBezTo>
                  <a:pt x="259307" y="369358"/>
                  <a:pt x="201098" y="250825"/>
                  <a:pt x="161940" y="234950"/>
                </a:cubicBezTo>
                <a:cubicBezTo>
                  <a:pt x="122782" y="219075"/>
                  <a:pt x="-1572" y="214842"/>
                  <a:pt x="15" y="2222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BD013F9-9913-DF64-4BD0-965C01805BF3}"/>
              </a:ext>
            </a:extLst>
          </p:cNvPr>
          <p:cNvSpPr/>
          <p:nvPr/>
        </p:nvSpPr>
        <p:spPr>
          <a:xfrm>
            <a:off x="1204489" y="4828582"/>
            <a:ext cx="229864" cy="550876"/>
          </a:xfrm>
          <a:custGeom>
            <a:avLst/>
            <a:gdLst>
              <a:gd name="connsiteX0" fmla="*/ 1264 w 229864"/>
              <a:gd name="connsiteY0" fmla="*/ 3394 h 550876"/>
              <a:gd name="connsiteX1" fmla="*/ 86429 w 229864"/>
              <a:gd name="connsiteY1" fmla="*/ 191653 h 550876"/>
              <a:gd name="connsiteX2" fmla="*/ 126770 w 229864"/>
              <a:gd name="connsiteY2" fmla="*/ 308194 h 550876"/>
              <a:gd name="connsiteX3" fmla="*/ 122287 w 229864"/>
              <a:gd name="connsiteY3" fmla="*/ 254406 h 550876"/>
              <a:gd name="connsiteX4" fmla="*/ 198487 w 229864"/>
              <a:gd name="connsiteY4" fmla="*/ 411289 h 550876"/>
              <a:gd name="connsiteX5" fmla="*/ 229864 w 229864"/>
              <a:gd name="connsiteY5" fmla="*/ 550242 h 550876"/>
              <a:gd name="connsiteX6" fmla="*/ 198487 w 229864"/>
              <a:gd name="connsiteY6" fmla="*/ 465077 h 550876"/>
              <a:gd name="connsiteX7" fmla="*/ 158146 w 229864"/>
              <a:gd name="connsiteY7" fmla="*/ 518865 h 550876"/>
              <a:gd name="connsiteX8" fmla="*/ 158146 w 229864"/>
              <a:gd name="connsiteY8" fmla="*/ 438183 h 550876"/>
              <a:gd name="connsiteX9" fmla="*/ 149182 w 229864"/>
              <a:gd name="connsiteY9" fmla="*/ 375430 h 550876"/>
              <a:gd name="connsiteX10" fmla="*/ 189523 w 229864"/>
              <a:gd name="connsiteY10" fmla="*/ 478524 h 550876"/>
              <a:gd name="connsiteX11" fmla="*/ 158146 w 229864"/>
              <a:gd name="connsiteY11" fmla="*/ 366465 h 550876"/>
              <a:gd name="connsiteX12" fmla="*/ 1264 w 229864"/>
              <a:gd name="connsiteY12" fmla="*/ 3394 h 5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64" h="550876">
                <a:moveTo>
                  <a:pt x="1264" y="3394"/>
                </a:moveTo>
                <a:cubicBezTo>
                  <a:pt x="-10689" y="-25741"/>
                  <a:pt x="65511" y="140853"/>
                  <a:pt x="86429" y="191653"/>
                </a:cubicBezTo>
                <a:cubicBezTo>
                  <a:pt x="107347" y="242453"/>
                  <a:pt x="120794" y="297735"/>
                  <a:pt x="126770" y="308194"/>
                </a:cubicBezTo>
                <a:cubicBezTo>
                  <a:pt x="132746" y="318653"/>
                  <a:pt x="110334" y="237224"/>
                  <a:pt x="122287" y="254406"/>
                </a:cubicBezTo>
                <a:cubicBezTo>
                  <a:pt x="134240" y="271588"/>
                  <a:pt x="180558" y="361983"/>
                  <a:pt x="198487" y="411289"/>
                </a:cubicBezTo>
                <a:cubicBezTo>
                  <a:pt x="216416" y="460595"/>
                  <a:pt x="229864" y="541277"/>
                  <a:pt x="229864" y="550242"/>
                </a:cubicBezTo>
                <a:cubicBezTo>
                  <a:pt x="229864" y="559207"/>
                  <a:pt x="210440" y="470307"/>
                  <a:pt x="198487" y="465077"/>
                </a:cubicBezTo>
                <a:cubicBezTo>
                  <a:pt x="186534" y="459847"/>
                  <a:pt x="164870" y="523347"/>
                  <a:pt x="158146" y="518865"/>
                </a:cubicBezTo>
                <a:cubicBezTo>
                  <a:pt x="151423" y="514383"/>
                  <a:pt x="159640" y="462089"/>
                  <a:pt x="158146" y="438183"/>
                </a:cubicBezTo>
                <a:cubicBezTo>
                  <a:pt x="156652" y="414277"/>
                  <a:pt x="143953" y="368707"/>
                  <a:pt x="149182" y="375430"/>
                </a:cubicBezTo>
                <a:cubicBezTo>
                  <a:pt x="154412" y="382154"/>
                  <a:pt x="188029" y="480018"/>
                  <a:pt x="189523" y="478524"/>
                </a:cubicBezTo>
                <a:cubicBezTo>
                  <a:pt x="191017" y="477030"/>
                  <a:pt x="186534" y="438183"/>
                  <a:pt x="158146" y="366465"/>
                </a:cubicBezTo>
                <a:cubicBezTo>
                  <a:pt x="129758" y="294747"/>
                  <a:pt x="13217" y="32529"/>
                  <a:pt x="1264" y="3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8526A-1473-9E46-1D51-48EE0886AE24}"/>
              </a:ext>
            </a:extLst>
          </p:cNvPr>
          <p:cNvSpPr/>
          <p:nvPr/>
        </p:nvSpPr>
        <p:spPr>
          <a:xfrm>
            <a:off x="1268479" y="5580524"/>
            <a:ext cx="1499291" cy="450086"/>
          </a:xfrm>
          <a:custGeom>
            <a:avLst/>
            <a:gdLst>
              <a:gd name="connsiteX0" fmla="*/ 27 w 1499291"/>
              <a:gd name="connsiteY0" fmla="*/ 5 h 450086"/>
              <a:gd name="connsiteX1" fmla="*/ 1107168 w 1499291"/>
              <a:gd name="connsiteY1" fmla="*/ 349629 h 450086"/>
              <a:gd name="connsiteX2" fmla="*/ 1080274 w 1499291"/>
              <a:gd name="connsiteY2" fmla="*/ 282394 h 450086"/>
              <a:gd name="connsiteX3" fmla="*/ 1497133 w 1499291"/>
              <a:gd name="connsiteY3" fmla="*/ 448241 h 450086"/>
              <a:gd name="connsiteX4" fmla="*/ 1214745 w 1499291"/>
              <a:gd name="connsiteY4" fmla="*/ 354111 h 450086"/>
              <a:gd name="connsiteX5" fmla="*/ 605145 w 1499291"/>
              <a:gd name="connsiteY5" fmla="*/ 98617 h 450086"/>
              <a:gd name="connsiteX6" fmla="*/ 1071309 w 1499291"/>
              <a:gd name="connsiteY6" fmla="*/ 340664 h 450086"/>
              <a:gd name="connsiteX7" fmla="*/ 27 w 1499291"/>
              <a:gd name="connsiteY7" fmla="*/ 5 h 4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291" h="450086">
                <a:moveTo>
                  <a:pt x="27" y="5"/>
                </a:moveTo>
                <a:cubicBezTo>
                  <a:pt x="6004" y="1499"/>
                  <a:pt x="927127" y="302564"/>
                  <a:pt x="1107168" y="349629"/>
                </a:cubicBezTo>
                <a:cubicBezTo>
                  <a:pt x="1287209" y="396694"/>
                  <a:pt x="1015280" y="265959"/>
                  <a:pt x="1080274" y="282394"/>
                </a:cubicBezTo>
                <a:cubicBezTo>
                  <a:pt x="1145268" y="298829"/>
                  <a:pt x="1474721" y="436288"/>
                  <a:pt x="1497133" y="448241"/>
                </a:cubicBezTo>
                <a:cubicBezTo>
                  <a:pt x="1519545" y="460194"/>
                  <a:pt x="1363410" y="412382"/>
                  <a:pt x="1214745" y="354111"/>
                </a:cubicBezTo>
                <a:cubicBezTo>
                  <a:pt x="1066080" y="295840"/>
                  <a:pt x="629051" y="100858"/>
                  <a:pt x="605145" y="98617"/>
                </a:cubicBezTo>
                <a:cubicBezTo>
                  <a:pt x="581239" y="96376"/>
                  <a:pt x="1166933" y="356352"/>
                  <a:pt x="1071309" y="340664"/>
                </a:cubicBezTo>
                <a:cubicBezTo>
                  <a:pt x="975685" y="324976"/>
                  <a:pt x="-5950" y="-1489"/>
                  <a:pt x="2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F7BB38B-4B59-FC1C-B11C-8A3E4EB5AB9D}"/>
              </a:ext>
            </a:extLst>
          </p:cNvPr>
          <p:cNvSpPr/>
          <p:nvPr/>
        </p:nvSpPr>
        <p:spPr>
          <a:xfrm>
            <a:off x="1373132" y="5365367"/>
            <a:ext cx="732766" cy="85174"/>
          </a:xfrm>
          <a:custGeom>
            <a:avLst/>
            <a:gdLst>
              <a:gd name="connsiteX0" fmla="*/ 2950 w 732766"/>
              <a:gd name="connsiteY0" fmla="*/ 9 h 85174"/>
              <a:gd name="connsiteX1" fmla="*/ 715644 w 732766"/>
              <a:gd name="connsiteY1" fmla="*/ 53798 h 85174"/>
              <a:gd name="connsiteX2" fmla="*/ 527386 w 732766"/>
              <a:gd name="connsiteY2" fmla="*/ 67245 h 85174"/>
              <a:gd name="connsiteX3" fmla="*/ 92597 w 732766"/>
              <a:gd name="connsiteY3" fmla="*/ 85174 h 85174"/>
              <a:gd name="connsiteX4" fmla="*/ 549797 w 732766"/>
              <a:gd name="connsiteY4" fmla="*/ 44833 h 85174"/>
              <a:gd name="connsiteX5" fmla="*/ 464633 w 732766"/>
              <a:gd name="connsiteY5" fmla="*/ 49315 h 85174"/>
              <a:gd name="connsiteX6" fmla="*/ 2950 w 732766"/>
              <a:gd name="connsiteY6" fmla="*/ 9 h 8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766" h="85174">
                <a:moveTo>
                  <a:pt x="2950" y="9"/>
                </a:moveTo>
                <a:cubicBezTo>
                  <a:pt x="44785" y="756"/>
                  <a:pt x="628238" y="42592"/>
                  <a:pt x="715644" y="53798"/>
                </a:cubicBezTo>
                <a:cubicBezTo>
                  <a:pt x="803050" y="65004"/>
                  <a:pt x="527386" y="67245"/>
                  <a:pt x="527386" y="67245"/>
                </a:cubicBezTo>
                <a:lnTo>
                  <a:pt x="92597" y="85174"/>
                </a:lnTo>
                <a:cubicBezTo>
                  <a:pt x="96332" y="81439"/>
                  <a:pt x="487791" y="50810"/>
                  <a:pt x="549797" y="44833"/>
                </a:cubicBezTo>
                <a:cubicBezTo>
                  <a:pt x="611803" y="38857"/>
                  <a:pt x="552786" y="55292"/>
                  <a:pt x="464633" y="49315"/>
                </a:cubicBezTo>
                <a:cubicBezTo>
                  <a:pt x="376480" y="43338"/>
                  <a:pt x="-38885" y="-738"/>
                  <a:pt x="2950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471228F8-5D18-154F-22E2-10E81A758DFF}"/>
              </a:ext>
            </a:extLst>
          </p:cNvPr>
          <p:cNvSpPr/>
          <p:nvPr/>
        </p:nvSpPr>
        <p:spPr>
          <a:xfrm>
            <a:off x="1859990" y="5526467"/>
            <a:ext cx="1125736" cy="291691"/>
          </a:xfrm>
          <a:custGeom>
            <a:avLst/>
            <a:gdLst>
              <a:gd name="connsiteX0" fmla="*/ 186 w 1125736"/>
              <a:gd name="connsiteY0" fmla="*/ 103368 h 291691"/>
              <a:gd name="connsiteX1" fmla="*/ 954928 w 1125736"/>
              <a:gd name="connsiteY1" fmla="*/ 219909 h 291691"/>
              <a:gd name="connsiteX2" fmla="*/ 856316 w 1125736"/>
              <a:gd name="connsiteY2" fmla="*/ 175086 h 291691"/>
              <a:gd name="connsiteX3" fmla="*/ 1125257 w 1125736"/>
              <a:gd name="connsiteY3" fmla="*/ 291627 h 291691"/>
              <a:gd name="connsiteX4" fmla="*/ 919069 w 1125736"/>
              <a:gd name="connsiteY4" fmla="*/ 188533 h 291691"/>
              <a:gd name="connsiteX5" fmla="*/ 807010 w 1125736"/>
              <a:gd name="connsiteY5" fmla="*/ 274 h 291691"/>
              <a:gd name="connsiteX6" fmla="*/ 990786 w 1125736"/>
              <a:gd name="connsiteY6" fmla="*/ 233357 h 291691"/>
              <a:gd name="connsiteX7" fmla="*/ 874245 w 1125736"/>
              <a:gd name="connsiteY7" fmla="*/ 175086 h 291691"/>
              <a:gd name="connsiteX8" fmla="*/ 186 w 1125736"/>
              <a:gd name="connsiteY8" fmla="*/ 103368 h 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736" h="291691">
                <a:moveTo>
                  <a:pt x="186" y="103368"/>
                </a:moveTo>
                <a:cubicBezTo>
                  <a:pt x="13633" y="110839"/>
                  <a:pt x="812240" y="207956"/>
                  <a:pt x="954928" y="219909"/>
                </a:cubicBezTo>
                <a:cubicBezTo>
                  <a:pt x="1097616" y="231862"/>
                  <a:pt x="827928" y="163133"/>
                  <a:pt x="856316" y="175086"/>
                </a:cubicBezTo>
                <a:cubicBezTo>
                  <a:pt x="884704" y="187039"/>
                  <a:pt x="1114798" y="289386"/>
                  <a:pt x="1125257" y="291627"/>
                </a:cubicBezTo>
                <a:cubicBezTo>
                  <a:pt x="1135716" y="293868"/>
                  <a:pt x="972110" y="237092"/>
                  <a:pt x="919069" y="188533"/>
                </a:cubicBezTo>
                <a:cubicBezTo>
                  <a:pt x="866028" y="139974"/>
                  <a:pt x="795057" y="-7197"/>
                  <a:pt x="807010" y="274"/>
                </a:cubicBezTo>
                <a:cubicBezTo>
                  <a:pt x="818963" y="7745"/>
                  <a:pt x="979580" y="204222"/>
                  <a:pt x="990786" y="233357"/>
                </a:cubicBezTo>
                <a:cubicBezTo>
                  <a:pt x="1001992" y="262492"/>
                  <a:pt x="1043080" y="193763"/>
                  <a:pt x="874245" y="175086"/>
                </a:cubicBezTo>
                <a:cubicBezTo>
                  <a:pt x="705410" y="156409"/>
                  <a:pt x="-13261" y="95897"/>
                  <a:pt x="186" y="1033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C158461-FF6B-5F86-871F-EC0B4D598881}"/>
              </a:ext>
            </a:extLst>
          </p:cNvPr>
          <p:cNvSpPr/>
          <p:nvPr/>
        </p:nvSpPr>
        <p:spPr>
          <a:xfrm>
            <a:off x="2604168" y="5283698"/>
            <a:ext cx="688213" cy="175899"/>
          </a:xfrm>
          <a:custGeom>
            <a:avLst/>
            <a:gdLst>
              <a:gd name="connsiteX0" fmla="*/ 79 w 688213"/>
              <a:gd name="connsiteY0" fmla="*/ 175808 h 175899"/>
              <a:gd name="connsiteX1" fmla="*/ 295914 w 688213"/>
              <a:gd name="connsiteY1" fmla="*/ 104090 h 175899"/>
              <a:gd name="connsiteX2" fmla="*/ 681397 w 688213"/>
              <a:gd name="connsiteY2" fmla="*/ 153396 h 175899"/>
              <a:gd name="connsiteX3" fmla="*/ 511067 w 688213"/>
              <a:gd name="connsiteY3" fmla="*/ 90643 h 175899"/>
              <a:gd name="connsiteX4" fmla="*/ 121103 w 688213"/>
              <a:gd name="connsiteY4" fmla="*/ 996 h 175899"/>
              <a:gd name="connsiteX5" fmla="*/ 596232 w 688213"/>
              <a:gd name="connsiteY5" fmla="*/ 153396 h 175899"/>
              <a:gd name="connsiteX6" fmla="*/ 466244 w 688213"/>
              <a:gd name="connsiteY6" fmla="*/ 104090 h 175899"/>
              <a:gd name="connsiteX7" fmla="*/ 322808 w 688213"/>
              <a:gd name="connsiteY7" fmla="*/ 86161 h 175899"/>
              <a:gd name="connsiteX8" fmla="*/ 79 w 688213"/>
              <a:gd name="connsiteY8" fmla="*/ 175808 h 1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13" h="175899">
                <a:moveTo>
                  <a:pt x="79" y="175808"/>
                </a:moveTo>
                <a:cubicBezTo>
                  <a:pt x="-4403" y="178796"/>
                  <a:pt x="182361" y="107825"/>
                  <a:pt x="295914" y="104090"/>
                </a:cubicBezTo>
                <a:cubicBezTo>
                  <a:pt x="409467" y="100355"/>
                  <a:pt x="645538" y="155637"/>
                  <a:pt x="681397" y="153396"/>
                </a:cubicBezTo>
                <a:cubicBezTo>
                  <a:pt x="717256" y="151155"/>
                  <a:pt x="604449" y="116043"/>
                  <a:pt x="511067" y="90643"/>
                </a:cubicBezTo>
                <a:cubicBezTo>
                  <a:pt x="417685" y="65243"/>
                  <a:pt x="106909" y="-9463"/>
                  <a:pt x="121103" y="996"/>
                </a:cubicBezTo>
                <a:cubicBezTo>
                  <a:pt x="135297" y="11455"/>
                  <a:pt x="538709" y="136214"/>
                  <a:pt x="596232" y="153396"/>
                </a:cubicBezTo>
                <a:cubicBezTo>
                  <a:pt x="653755" y="170578"/>
                  <a:pt x="511815" y="115296"/>
                  <a:pt x="466244" y="104090"/>
                </a:cubicBezTo>
                <a:cubicBezTo>
                  <a:pt x="420673" y="92884"/>
                  <a:pt x="401996" y="69726"/>
                  <a:pt x="322808" y="86161"/>
                </a:cubicBezTo>
                <a:cubicBezTo>
                  <a:pt x="243620" y="102596"/>
                  <a:pt x="4561" y="172820"/>
                  <a:pt x="79" y="1758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E3AD18D-3BFB-8315-B4A2-3AE6B7B2D830}"/>
              </a:ext>
            </a:extLst>
          </p:cNvPr>
          <p:cNvSpPr/>
          <p:nvPr/>
        </p:nvSpPr>
        <p:spPr>
          <a:xfrm>
            <a:off x="2469512" y="5867257"/>
            <a:ext cx="860894" cy="233262"/>
          </a:xfrm>
          <a:custGeom>
            <a:avLst/>
            <a:gdLst>
              <a:gd name="connsiteX0" fmla="*/ 264 w 860894"/>
              <a:gd name="connsiteY0" fmla="*/ 143 h 233262"/>
              <a:gd name="connsiteX1" fmla="*/ 591935 w 860894"/>
              <a:gd name="connsiteY1" fmla="*/ 76343 h 233262"/>
              <a:gd name="connsiteX2" fmla="*/ 470912 w 860894"/>
              <a:gd name="connsiteY2" fmla="*/ 58414 h 233262"/>
              <a:gd name="connsiteX3" fmla="*/ 251276 w 860894"/>
              <a:gd name="connsiteY3" fmla="*/ 94272 h 233262"/>
              <a:gd name="connsiteX4" fmla="*/ 506770 w 860894"/>
              <a:gd name="connsiteY4" fmla="*/ 112202 h 233262"/>
              <a:gd name="connsiteX5" fmla="*/ 860876 w 860894"/>
              <a:gd name="connsiteY5" fmla="*/ 233225 h 233262"/>
              <a:gd name="connsiteX6" fmla="*/ 520217 w 860894"/>
              <a:gd name="connsiteY6" fmla="*/ 98755 h 233262"/>
              <a:gd name="connsiteX7" fmla="*/ 264 w 860894"/>
              <a:gd name="connsiteY7" fmla="*/ 143 h 2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894" h="233262">
                <a:moveTo>
                  <a:pt x="264" y="143"/>
                </a:moveTo>
                <a:cubicBezTo>
                  <a:pt x="12217" y="-3592"/>
                  <a:pt x="513494" y="66631"/>
                  <a:pt x="591935" y="76343"/>
                </a:cubicBezTo>
                <a:cubicBezTo>
                  <a:pt x="670376" y="86055"/>
                  <a:pt x="527689" y="55426"/>
                  <a:pt x="470912" y="58414"/>
                </a:cubicBezTo>
                <a:cubicBezTo>
                  <a:pt x="414136" y="61402"/>
                  <a:pt x="245300" y="85307"/>
                  <a:pt x="251276" y="94272"/>
                </a:cubicBezTo>
                <a:cubicBezTo>
                  <a:pt x="257252" y="103237"/>
                  <a:pt x="405170" y="89043"/>
                  <a:pt x="506770" y="112202"/>
                </a:cubicBezTo>
                <a:cubicBezTo>
                  <a:pt x="608370" y="135361"/>
                  <a:pt x="858635" y="235466"/>
                  <a:pt x="860876" y="233225"/>
                </a:cubicBezTo>
                <a:cubicBezTo>
                  <a:pt x="863117" y="230984"/>
                  <a:pt x="656182" y="136108"/>
                  <a:pt x="520217" y="98755"/>
                </a:cubicBezTo>
                <a:cubicBezTo>
                  <a:pt x="384252" y="61402"/>
                  <a:pt x="-11689" y="3878"/>
                  <a:pt x="264" y="1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98A9BF26-058E-7B44-13EC-687599E3AF33}"/>
              </a:ext>
            </a:extLst>
          </p:cNvPr>
          <p:cNvSpPr/>
          <p:nvPr/>
        </p:nvSpPr>
        <p:spPr>
          <a:xfrm>
            <a:off x="748157" y="4056296"/>
            <a:ext cx="181602" cy="678807"/>
          </a:xfrm>
          <a:custGeom>
            <a:avLst/>
            <a:gdLst>
              <a:gd name="connsiteX0" fmla="*/ 396 w 181602"/>
              <a:gd name="connsiteY0" fmla="*/ 233 h 678807"/>
              <a:gd name="connsiteX1" fmla="*/ 49702 w 181602"/>
              <a:gd name="connsiteY1" fmla="*/ 354339 h 678807"/>
              <a:gd name="connsiteX2" fmla="*/ 179690 w 181602"/>
              <a:gd name="connsiteY2" fmla="*/ 672586 h 678807"/>
              <a:gd name="connsiteX3" fmla="*/ 121419 w 181602"/>
              <a:gd name="connsiteY3" fmla="*/ 542598 h 678807"/>
              <a:gd name="connsiteX4" fmla="*/ 40737 w 181602"/>
              <a:gd name="connsiteY4" fmla="*/ 269175 h 678807"/>
              <a:gd name="connsiteX5" fmla="*/ 72114 w 181602"/>
              <a:gd name="connsiteY5" fmla="*/ 408128 h 678807"/>
              <a:gd name="connsiteX6" fmla="*/ 396 w 181602"/>
              <a:gd name="connsiteY6" fmla="*/ 233 h 6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02" h="678807">
                <a:moveTo>
                  <a:pt x="396" y="233"/>
                </a:moveTo>
                <a:cubicBezTo>
                  <a:pt x="-3339" y="-8732"/>
                  <a:pt x="19820" y="242280"/>
                  <a:pt x="49702" y="354339"/>
                </a:cubicBezTo>
                <a:cubicBezTo>
                  <a:pt x="79584" y="466398"/>
                  <a:pt x="167737" y="641210"/>
                  <a:pt x="179690" y="672586"/>
                </a:cubicBezTo>
                <a:cubicBezTo>
                  <a:pt x="191643" y="703963"/>
                  <a:pt x="144578" y="609833"/>
                  <a:pt x="121419" y="542598"/>
                </a:cubicBezTo>
                <a:cubicBezTo>
                  <a:pt x="98260" y="475363"/>
                  <a:pt x="48955" y="291587"/>
                  <a:pt x="40737" y="269175"/>
                </a:cubicBezTo>
                <a:cubicBezTo>
                  <a:pt x="32520" y="246763"/>
                  <a:pt x="79584" y="446228"/>
                  <a:pt x="72114" y="408128"/>
                </a:cubicBezTo>
                <a:cubicBezTo>
                  <a:pt x="64644" y="370028"/>
                  <a:pt x="4131" y="9198"/>
                  <a:pt x="396" y="2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601DA95-7BBC-5840-E751-368D62D32731}"/>
              </a:ext>
            </a:extLst>
          </p:cNvPr>
          <p:cNvSpPr/>
          <p:nvPr/>
        </p:nvSpPr>
        <p:spPr>
          <a:xfrm>
            <a:off x="3357158" y="5199115"/>
            <a:ext cx="336301" cy="1009268"/>
          </a:xfrm>
          <a:custGeom>
            <a:avLst/>
            <a:gdLst>
              <a:gd name="connsiteX0" fmla="*/ 124 w 336301"/>
              <a:gd name="connsiteY0" fmla="*/ 414 h 1009268"/>
              <a:gd name="connsiteX1" fmla="*/ 255618 w 336301"/>
              <a:gd name="connsiteY1" fmla="*/ 506920 h 1009268"/>
              <a:gd name="connsiteX2" fmla="*/ 224242 w 336301"/>
              <a:gd name="connsiteY2" fmla="*/ 394861 h 1009268"/>
              <a:gd name="connsiteX3" fmla="*/ 327336 w 336301"/>
              <a:gd name="connsiteY3" fmla="*/ 618979 h 1009268"/>
              <a:gd name="connsiteX4" fmla="*/ 291477 w 336301"/>
              <a:gd name="connsiteY4" fmla="*/ 887920 h 1009268"/>
              <a:gd name="connsiteX5" fmla="*/ 336301 w 336301"/>
              <a:gd name="connsiteY5" fmla="*/ 753450 h 1009268"/>
              <a:gd name="connsiteX6" fmla="*/ 251136 w 336301"/>
              <a:gd name="connsiteY6" fmla="*/ 1008944 h 1009268"/>
              <a:gd name="connsiteX7" fmla="*/ 313889 w 336301"/>
              <a:gd name="connsiteY7" fmla="*/ 802756 h 1009268"/>
              <a:gd name="connsiteX8" fmla="*/ 264583 w 336301"/>
              <a:gd name="connsiteY8" fmla="*/ 623461 h 1009268"/>
              <a:gd name="connsiteX9" fmla="*/ 89771 w 336301"/>
              <a:gd name="connsiteY9" fmla="*/ 255909 h 1009268"/>
              <a:gd name="connsiteX10" fmla="*/ 219760 w 336301"/>
              <a:gd name="connsiteY10" fmla="*/ 417273 h 1009268"/>
              <a:gd name="connsiteX11" fmla="*/ 124 w 336301"/>
              <a:gd name="connsiteY11" fmla="*/ 414 h 100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301" h="1009268">
                <a:moveTo>
                  <a:pt x="124" y="414"/>
                </a:moveTo>
                <a:cubicBezTo>
                  <a:pt x="6100" y="15355"/>
                  <a:pt x="218265" y="441179"/>
                  <a:pt x="255618" y="506920"/>
                </a:cubicBezTo>
                <a:cubicBezTo>
                  <a:pt x="292971" y="572661"/>
                  <a:pt x="212289" y="376184"/>
                  <a:pt x="224242" y="394861"/>
                </a:cubicBezTo>
                <a:cubicBezTo>
                  <a:pt x="236195" y="413538"/>
                  <a:pt x="316130" y="536803"/>
                  <a:pt x="327336" y="618979"/>
                </a:cubicBezTo>
                <a:cubicBezTo>
                  <a:pt x="338542" y="701156"/>
                  <a:pt x="289983" y="865508"/>
                  <a:pt x="291477" y="887920"/>
                </a:cubicBezTo>
                <a:cubicBezTo>
                  <a:pt x="292971" y="910332"/>
                  <a:pt x="336301" y="753450"/>
                  <a:pt x="336301" y="753450"/>
                </a:cubicBezTo>
                <a:cubicBezTo>
                  <a:pt x="329578" y="773621"/>
                  <a:pt x="254871" y="1000726"/>
                  <a:pt x="251136" y="1008944"/>
                </a:cubicBezTo>
                <a:cubicBezTo>
                  <a:pt x="247401" y="1017162"/>
                  <a:pt x="311648" y="867003"/>
                  <a:pt x="313889" y="802756"/>
                </a:cubicBezTo>
                <a:cubicBezTo>
                  <a:pt x="316130" y="738509"/>
                  <a:pt x="301936" y="714602"/>
                  <a:pt x="264583" y="623461"/>
                </a:cubicBezTo>
                <a:cubicBezTo>
                  <a:pt x="227230" y="532320"/>
                  <a:pt x="97241" y="290274"/>
                  <a:pt x="89771" y="255909"/>
                </a:cubicBezTo>
                <a:cubicBezTo>
                  <a:pt x="82301" y="221544"/>
                  <a:pt x="234701" y="455373"/>
                  <a:pt x="219760" y="417273"/>
                </a:cubicBezTo>
                <a:cubicBezTo>
                  <a:pt x="204819" y="379173"/>
                  <a:pt x="-5852" y="-14527"/>
                  <a:pt x="124" y="4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507C305-56FB-AEBE-385E-A733F9B98498}"/>
              </a:ext>
            </a:extLst>
          </p:cNvPr>
          <p:cNvSpPr/>
          <p:nvPr/>
        </p:nvSpPr>
        <p:spPr>
          <a:xfrm>
            <a:off x="3195001" y="5285371"/>
            <a:ext cx="154499" cy="666992"/>
          </a:xfrm>
          <a:custGeom>
            <a:avLst/>
            <a:gdLst>
              <a:gd name="connsiteX0" fmla="*/ 917 w 154499"/>
              <a:gd name="connsiteY0" fmla="*/ 8288 h 666992"/>
              <a:gd name="connsiteX1" fmla="*/ 148834 w 154499"/>
              <a:gd name="connsiteY1" fmla="*/ 644782 h 666992"/>
              <a:gd name="connsiteX2" fmla="*/ 121940 w 154499"/>
              <a:gd name="connsiteY2" fmla="*/ 487900 h 666992"/>
              <a:gd name="connsiteX3" fmla="*/ 104011 w 154499"/>
              <a:gd name="connsiteY3" fmla="*/ 156205 h 666992"/>
              <a:gd name="connsiteX4" fmla="*/ 86081 w 154499"/>
              <a:gd name="connsiteY4" fmla="*/ 272747 h 666992"/>
              <a:gd name="connsiteX5" fmla="*/ 917 w 154499"/>
              <a:gd name="connsiteY5" fmla="*/ 8288 h 6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99" h="666992">
                <a:moveTo>
                  <a:pt x="917" y="8288"/>
                </a:moveTo>
                <a:cubicBezTo>
                  <a:pt x="11376" y="70294"/>
                  <a:pt x="128664" y="564847"/>
                  <a:pt x="148834" y="644782"/>
                </a:cubicBezTo>
                <a:cubicBezTo>
                  <a:pt x="169004" y="724717"/>
                  <a:pt x="129410" y="569329"/>
                  <a:pt x="121940" y="487900"/>
                </a:cubicBezTo>
                <a:cubicBezTo>
                  <a:pt x="114470" y="406471"/>
                  <a:pt x="109987" y="192064"/>
                  <a:pt x="104011" y="156205"/>
                </a:cubicBezTo>
                <a:cubicBezTo>
                  <a:pt x="98035" y="120346"/>
                  <a:pt x="99528" y="293664"/>
                  <a:pt x="86081" y="272747"/>
                </a:cubicBezTo>
                <a:cubicBezTo>
                  <a:pt x="72634" y="251830"/>
                  <a:pt x="-9542" y="-53718"/>
                  <a:pt x="917" y="82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433D0D2-F58E-A5FC-024F-4A9C3A21AEEE}"/>
              </a:ext>
            </a:extLst>
          </p:cNvPr>
          <p:cNvSpPr/>
          <p:nvPr/>
        </p:nvSpPr>
        <p:spPr>
          <a:xfrm>
            <a:off x="3316880" y="5401204"/>
            <a:ext cx="170404" cy="670423"/>
          </a:xfrm>
          <a:custGeom>
            <a:avLst/>
            <a:gdLst>
              <a:gd name="connsiteX0" fmla="*/ 61 w 170404"/>
              <a:gd name="connsiteY0" fmla="*/ 31 h 670423"/>
              <a:gd name="connsiteX1" fmla="*/ 143496 w 170404"/>
              <a:gd name="connsiteY1" fmla="*/ 434820 h 670423"/>
              <a:gd name="connsiteX2" fmla="*/ 170391 w 170404"/>
              <a:gd name="connsiteY2" fmla="*/ 667902 h 670423"/>
              <a:gd name="connsiteX3" fmla="*/ 143496 w 170404"/>
              <a:gd name="connsiteY3" fmla="*/ 542396 h 670423"/>
              <a:gd name="connsiteX4" fmla="*/ 22473 w 170404"/>
              <a:gd name="connsiteY4" fmla="*/ 295867 h 670423"/>
              <a:gd name="connsiteX5" fmla="*/ 134532 w 170404"/>
              <a:gd name="connsiteY5" fmla="*/ 511020 h 670423"/>
              <a:gd name="connsiteX6" fmla="*/ 125567 w 170404"/>
              <a:gd name="connsiteY6" fmla="*/ 412408 h 670423"/>
              <a:gd name="connsiteX7" fmla="*/ 61 w 170404"/>
              <a:gd name="connsiteY7" fmla="*/ 31 h 6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04" h="670423">
                <a:moveTo>
                  <a:pt x="61" y="31"/>
                </a:moveTo>
                <a:cubicBezTo>
                  <a:pt x="3049" y="3766"/>
                  <a:pt x="115108" y="323508"/>
                  <a:pt x="143496" y="434820"/>
                </a:cubicBezTo>
                <a:cubicBezTo>
                  <a:pt x="171884" y="546132"/>
                  <a:pt x="170391" y="649973"/>
                  <a:pt x="170391" y="667902"/>
                </a:cubicBezTo>
                <a:cubicBezTo>
                  <a:pt x="170391" y="685831"/>
                  <a:pt x="168149" y="604402"/>
                  <a:pt x="143496" y="542396"/>
                </a:cubicBezTo>
                <a:cubicBezTo>
                  <a:pt x="118843" y="480390"/>
                  <a:pt x="23967" y="301096"/>
                  <a:pt x="22473" y="295867"/>
                </a:cubicBezTo>
                <a:cubicBezTo>
                  <a:pt x="20979" y="290638"/>
                  <a:pt x="117350" y="491597"/>
                  <a:pt x="134532" y="511020"/>
                </a:cubicBezTo>
                <a:cubicBezTo>
                  <a:pt x="151714" y="530443"/>
                  <a:pt x="146485" y="493837"/>
                  <a:pt x="125567" y="412408"/>
                </a:cubicBezTo>
                <a:cubicBezTo>
                  <a:pt x="104649" y="330979"/>
                  <a:pt x="-2927" y="-3704"/>
                  <a:pt x="61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E62E253-3C06-8999-D464-91548AE3273D}"/>
              </a:ext>
            </a:extLst>
          </p:cNvPr>
          <p:cNvSpPr/>
          <p:nvPr/>
        </p:nvSpPr>
        <p:spPr>
          <a:xfrm>
            <a:off x="3656923" y="5103304"/>
            <a:ext cx="224859" cy="755132"/>
          </a:xfrm>
          <a:custGeom>
            <a:avLst/>
            <a:gdLst>
              <a:gd name="connsiteX0" fmla="*/ 103771 w 224859"/>
              <a:gd name="connsiteY0" fmla="*/ 51402 h 755132"/>
              <a:gd name="connsiteX1" fmla="*/ 23089 w 224859"/>
              <a:gd name="connsiteY1" fmla="*/ 275520 h 755132"/>
              <a:gd name="connsiteX2" fmla="*/ 72395 w 224859"/>
              <a:gd name="connsiteY2" fmla="*/ 580320 h 755132"/>
              <a:gd name="connsiteX3" fmla="*/ 72395 w 224859"/>
              <a:gd name="connsiteY3" fmla="*/ 477225 h 755132"/>
              <a:gd name="connsiteX4" fmla="*/ 103771 w 224859"/>
              <a:gd name="connsiteY4" fmla="*/ 755131 h 755132"/>
              <a:gd name="connsiteX5" fmla="*/ 144112 w 224859"/>
              <a:gd name="connsiteY5" fmla="*/ 472743 h 755132"/>
              <a:gd name="connsiteX6" fmla="*/ 112736 w 224859"/>
              <a:gd name="connsiteY6" fmla="*/ 315861 h 755132"/>
              <a:gd name="connsiteX7" fmla="*/ 224795 w 224859"/>
              <a:gd name="connsiteY7" fmla="*/ 51402 h 755132"/>
              <a:gd name="connsiteX8" fmla="*/ 94806 w 224859"/>
              <a:gd name="connsiteY8" fmla="*/ 351720 h 755132"/>
              <a:gd name="connsiteX9" fmla="*/ 94806 w 224859"/>
              <a:gd name="connsiteY9" fmla="*/ 638590 h 755132"/>
              <a:gd name="connsiteX10" fmla="*/ 45501 w 224859"/>
              <a:gd name="connsiteY10" fmla="*/ 423437 h 755132"/>
              <a:gd name="connsiteX11" fmla="*/ 677 w 224859"/>
              <a:gd name="connsiteY11" fmla="*/ 275520 h 755132"/>
              <a:gd name="connsiteX12" fmla="*/ 81359 w 224859"/>
              <a:gd name="connsiteY12" fmla="*/ 2096 h 755132"/>
              <a:gd name="connsiteX13" fmla="*/ 41018 w 224859"/>
              <a:gd name="connsiteY13" fmla="*/ 145531 h 755132"/>
              <a:gd name="connsiteX14" fmla="*/ 103771 w 224859"/>
              <a:gd name="connsiteY14" fmla="*/ 51402 h 7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859" h="755132">
                <a:moveTo>
                  <a:pt x="103771" y="51402"/>
                </a:moveTo>
                <a:cubicBezTo>
                  <a:pt x="100783" y="73067"/>
                  <a:pt x="28318" y="187367"/>
                  <a:pt x="23089" y="275520"/>
                </a:cubicBezTo>
                <a:cubicBezTo>
                  <a:pt x="17860" y="363673"/>
                  <a:pt x="64177" y="546703"/>
                  <a:pt x="72395" y="580320"/>
                </a:cubicBezTo>
                <a:cubicBezTo>
                  <a:pt x="80613" y="613937"/>
                  <a:pt x="67166" y="448090"/>
                  <a:pt x="72395" y="477225"/>
                </a:cubicBezTo>
                <a:cubicBezTo>
                  <a:pt x="77624" y="506360"/>
                  <a:pt x="91818" y="755878"/>
                  <a:pt x="103771" y="755131"/>
                </a:cubicBezTo>
                <a:cubicBezTo>
                  <a:pt x="115724" y="754384"/>
                  <a:pt x="142618" y="545955"/>
                  <a:pt x="144112" y="472743"/>
                </a:cubicBezTo>
                <a:cubicBezTo>
                  <a:pt x="145606" y="399531"/>
                  <a:pt x="99289" y="386084"/>
                  <a:pt x="112736" y="315861"/>
                </a:cubicBezTo>
                <a:cubicBezTo>
                  <a:pt x="126183" y="245638"/>
                  <a:pt x="227783" y="45425"/>
                  <a:pt x="224795" y="51402"/>
                </a:cubicBezTo>
                <a:cubicBezTo>
                  <a:pt x="221807" y="57379"/>
                  <a:pt x="116471" y="253855"/>
                  <a:pt x="94806" y="351720"/>
                </a:cubicBezTo>
                <a:cubicBezTo>
                  <a:pt x="73141" y="449585"/>
                  <a:pt x="103023" y="626637"/>
                  <a:pt x="94806" y="638590"/>
                </a:cubicBezTo>
                <a:cubicBezTo>
                  <a:pt x="86588" y="650543"/>
                  <a:pt x="61189" y="483949"/>
                  <a:pt x="45501" y="423437"/>
                </a:cubicBezTo>
                <a:cubicBezTo>
                  <a:pt x="29813" y="362925"/>
                  <a:pt x="-5299" y="345743"/>
                  <a:pt x="677" y="275520"/>
                </a:cubicBezTo>
                <a:cubicBezTo>
                  <a:pt x="6653" y="205297"/>
                  <a:pt x="74636" y="23761"/>
                  <a:pt x="81359" y="2096"/>
                </a:cubicBezTo>
                <a:cubicBezTo>
                  <a:pt x="88082" y="-19569"/>
                  <a:pt x="38030" y="133578"/>
                  <a:pt x="41018" y="145531"/>
                </a:cubicBezTo>
                <a:cubicBezTo>
                  <a:pt x="44006" y="157484"/>
                  <a:pt x="106759" y="29737"/>
                  <a:pt x="103771" y="514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F2BAE8C-8469-1BE2-E1D4-4CE92B790D6E}"/>
              </a:ext>
            </a:extLst>
          </p:cNvPr>
          <p:cNvSpPr/>
          <p:nvPr/>
        </p:nvSpPr>
        <p:spPr>
          <a:xfrm>
            <a:off x="3499556" y="6139729"/>
            <a:ext cx="265835" cy="456327"/>
          </a:xfrm>
          <a:custGeom>
            <a:avLst/>
            <a:gdLst>
              <a:gd name="connsiteX0" fmla="*/ 1162 w 265835"/>
              <a:gd name="connsiteY0" fmla="*/ 10059 h 456327"/>
              <a:gd name="connsiteX1" fmla="*/ 225279 w 265835"/>
              <a:gd name="connsiteY1" fmla="*/ 323824 h 456327"/>
              <a:gd name="connsiteX2" fmla="*/ 265620 w 265835"/>
              <a:gd name="connsiteY2" fmla="*/ 453812 h 456327"/>
              <a:gd name="connsiteX3" fmla="*/ 238726 w 265835"/>
              <a:gd name="connsiteY3" fmla="*/ 400024 h 456327"/>
              <a:gd name="connsiteX4" fmla="*/ 184938 w 265835"/>
              <a:gd name="connsiteY4" fmla="*/ 283483 h 456327"/>
              <a:gd name="connsiteX5" fmla="*/ 122185 w 265835"/>
              <a:gd name="connsiteY5" fmla="*/ 1095 h 456327"/>
              <a:gd name="connsiteX6" fmla="*/ 135632 w 265835"/>
              <a:gd name="connsiteY6" fmla="*/ 180389 h 456327"/>
              <a:gd name="connsiteX7" fmla="*/ 1162 w 265835"/>
              <a:gd name="connsiteY7" fmla="*/ 10059 h 4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835" h="456327">
                <a:moveTo>
                  <a:pt x="1162" y="10059"/>
                </a:moveTo>
                <a:cubicBezTo>
                  <a:pt x="16103" y="33965"/>
                  <a:pt x="181203" y="249865"/>
                  <a:pt x="225279" y="323824"/>
                </a:cubicBezTo>
                <a:cubicBezTo>
                  <a:pt x="269355" y="397783"/>
                  <a:pt x="263379" y="441112"/>
                  <a:pt x="265620" y="453812"/>
                </a:cubicBezTo>
                <a:cubicBezTo>
                  <a:pt x="267861" y="466512"/>
                  <a:pt x="252173" y="428412"/>
                  <a:pt x="238726" y="400024"/>
                </a:cubicBezTo>
                <a:cubicBezTo>
                  <a:pt x="225279" y="371636"/>
                  <a:pt x="204362" y="349971"/>
                  <a:pt x="184938" y="283483"/>
                </a:cubicBezTo>
                <a:cubicBezTo>
                  <a:pt x="165515" y="216995"/>
                  <a:pt x="130403" y="18277"/>
                  <a:pt x="122185" y="1095"/>
                </a:cubicBezTo>
                <a:cubicBezTo>
                  <a:pt x="113967" y="-16087"/>
                  <a:pt x="151320" y="174413"/>
                  <a:pt x="135632" y="180389"/>
                </a:cubicBezTo>
                <a:cubicBezTo>
                  <a:pt x="119944" y="186365"/>
                  <a:pt x="-13779" y="-13847"/>
                  <a:pt x="1162" y="100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0D4B419-0AF5-B1AC-9289-3C3A1E6C9F11}"/>
              </a:ext>
            </a:extLst>
          </p:cNvPr>
          <p:cNvSpPr/>
          <p:nvPr/>
        </p:nvSpPr>
        <p:spPr>
          <a:xfrm>
            <a:off x="6211381" y="4122875"/>
            <a:ext cx="671451" cy="417811"/>
          </a:xfrm>
          <a:custGeom>
            <a:avLst/>
            <a:gdLst>
              <a:gd name="connsiteX0" fmla="*/ 2094 w 671451"/>
              <a:gd name="connsiteY0" fmla="*/ 147500 h 417811"/>
              <a:gd name="connsiteX1" fmla="*/ 278319 w 671451"/>
              <a:gd name="connsiteY1" fmla="*/ 58600 h 417811"/>
              <a:gd name="connsiteX2" fmla="*/ 665669 w 671451"/>
              <a:gd name="connsiteY2" fmla="*/ 7800 h 417811"/>
              <a:gd name="connsiteX3" fmla="*/ 497394 w 671451"/>
              <a:gd name="connsiteY3" fmla="*/ 7800 h 417811"/>
              <a:gd name="connsiteX4" fmla="*/ 313244 w 671451"/>
              <a:gd name="connsiteY4" fmla="*/ 80825 h 417811"/>
              <a:gd name="connsiteX5" fmla="*/ 202119 w 671451"/>
              <a:gd name="connsiteY5" fmla="*/ 293550 h 417811"/>
              <a:gd name="connsiteX6" fmla="*/ 240219 w 671451"/>
              <a:gd name="connsiteY6" fmla="*/ 141150 h 417811"/>
              <a:gd name="connsiteX7" fmla="*/ 195769 w 671451"/>
              <a:gd name="connsiteY7" fmla="*/ 417375 h 417811"/>
              <a:gd name="connsiteX8" fmla="*/ 284669 w 671451"/>
              <a:gd name="connsiteY8" fmla="*/ 64950 h 417811"/>
              <a:gd name="connsiteX9" fmla="*/ 157669 w 671451"/>
              <a:gd name="connsiteY9" fmla="*/ 112575 h 417811"/>
              <a:gd name="connsiteX10" fmla="*/ 2094 w 671451"/>
              <a:gd name="connsiteY10" fmla="*/ 147500 h 4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51" h="417811">
                <a:moveTo>
                  <a:pt x="2094" y="147500"/>
                </a:moveTo>
                <a:cubicBezTo>
                  <a:pt x="22202" y="138504"/>
                  <a:pt x="167723" y="81883"/>
                  <a:pt x="278319" y="58600"/>
                </a:cubicBezTo>
                <a:cubicBezTo>
                  <a:pt x="388915" y="35317"/>
                  <a:pt x="629157" y="16267"/>
                  <a:pt x="665669" y="7800"/>
                </a:cubicBezTo>
                <a:cubicBezTo>
                  <a:pt x="702182" y="-667"/>
                  <a:pt x="556131" y="-4371"/>
                  <a:pt x="497394" y="7800"/>
                </a:cubicBezTo>
                <a:cubicBezTo>
                  <a:pt x="438657" y="19971"/>
                  <a:pt x="362457" y="33200"/>
                  <a:pt x="313244" y="80825"/>
                </a:cubicBezTo>
                <a:cubicBezTo>
                  <a:pt x="264032" y="128450"/>
                  <a:pt x="214290" y="283496"/>
                  <a:pt x="202119" y="293550"/>
                </a:cubicBezTo>
                <a:cubicBezTo>
                  <a:pt x="189948" y="303604"/>
                  <a:pt x="241277" y="120513"/>
                  <a:pt x="240219" y="141150"/>
                </a:cubicBezTo>
                <a:cubicBezTo>
                  <a:pt x="239161" y="161787"/>
                  <a:pt x="188361" y="430075"/>
                  <a:pt x="195769" y="417375"/>
                </a:cubicBezTo>
                <a:cubicBezTo>
                  <a:pt x="203177" y="404675"/>
                  <a:pt x="291019" y="115750"/>
                  <a:pt x="284669" y="64950"/>
                </a:cubicBezTo>
                <a:cubicBezTo>
                  <a:pt x="278319" y="14150"/>
                  <a:pt x="203177" y="98287"/>
                  <a:pt x="157669" y="112575"/>
                </a:cubicBezTo>
                <a:cubicBezTo>
                  <a:pt x="112161" y="126862"/>
                  <a:pt x="-18014" y="156496"/>
                  <a:pt x="2094" y="1475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D939177-D4CB-4231-3249-54DA382AD420}"/>
              </a:ext>
            </a:extLst>
          </p:cNvPr>
          <p:cNvSpPr/>
          <p:nvPr/>
        </p:nvSpPr>
        <p:spPr>
          <a:xfrm>
            <a:off x="6673673" y="4311571"/>
            <a:ext cx="238154" cy="349827"/>
          </a:xfrm>
          <a:custGeom>
            <a:avLst/>
            <a:gdLst>
              <a:gd name="connsiteX0" fmla="*/ 89077 w 238154"/>
              <a:gd name="connsiteY0" fmla="*/ 79 h 349827"/>
              <a:gd name="connsiteX1" fmla="*/ 184327 w 238154"/>
              <a:gd name="connsiteY1" fmla="*/ 133429 h 349827"/>
              <a:gd name="connsiteX2" fmla="*/ 190677 w 238154"/>
              <a:gd name="connsiteY2" fmla="*/ 263604 h 349827"/>
              <a:gd name="connsiteX3" fmla="*/ 184327 w 238154"/>
              <a:gd name="connsiteY3" fmla="*/ 193754 h 349827"/>
              <a:gd name="connsiteX4" fmla="*/ 82727 w 238154"/>
              <a:gd name="connsiteY4" fmla="*/ 174704 h 349827"/>
              <a:gd name="connsiteX5" fmla="*/ 108127 w 238154"/>
              <a:gd name="connsiteY5" fmla="*/ 222329 h 349827"/>
              <a:gd name="connsiteX6" fmla="*/ 162102 w 238154"/>
              <a:gd name="connsiteY6" fmla="*/ 349329 h 349827"/>
              <a:gd name="connsiteX7" fmla="*/ 95427 w 238154"/>
              <a:gd name="connsiteY7" fmla="*/ 263604 h 349827"/>
              <a:gd name="connsiteX8" fmla="*/ 177 w 238154"/>
              <a:gd name="connsiteY8" fmla="*/ 190579 h 349827"/>
              <a:gd name="connsiteX9" fmla="*/ 120827 w 238154"/>
              <a:gd name="connsiteY9" fmla="*/ 269954 h 349827"/>
              <a:gd name="connsiteX10" fmla="*/ 66852 w 238154"/>
              <a:gd name="connsiteY10" fmla="*/ 162004 h 349827"/>
              <a:gd name="connsiteX11" fmla="*/ 231952 w 238154"/>
              <a:gd name="connsiteY11" fmla="*/ 228679 h 349827"/>
              <a:gd name="connsiteX12" fmla="*/ 193852 w 238154"/>
              <a:gd name="connsiteY12" fmla="*/ 152479 h 349827"/>
              <a:gd name="connsiteX13" fmla="*/ 89077 w 238154"/>
              <a:gd name="connsiteY13" fmla="*/ 79 h 34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154" h="349827">
                <a:moveTo>
                  <a:pt x="89077" y="79"/>
                </a:moveTo>
                <a:cubicBezTo>
                  <a:pt x="87490" y="-3096"/>
                  <a:pt x="167394" y="89508"/>
                  <a:pt x="184327" y="133429"/>
                </a:cubicBezTo>
                <a:cubicBezTo>
                  <a:pt x="201260" y="177350"/>
                  <a:pt x="190677" y="253550"/>
                  <a:pt x="190677" y="263604"/>
                </a:cubicBezTo>
                <a:cubicBezTo>
                  <a:pt x="190677" y="273658"/>
                  <a:pt x="202319" y="208571"/>
                  <a:pt x="184327" y="193754"/>
                </a:cubicBezTo>
                <a:cubicBezTo>
                  <a:pt x="166335" y="178937"/>
                  <a:pt x="95427" y="169941"/>
                  <a:pt x="82727" y="174704"/>
                </a:cubicBezTo>
                <a:cubicBezTo>
                  <a:pt x="70027" y="179467"/>
                  <a:pt x="94898" y="193225"/>
                  <a:pt x="108127" y="222329"/>
                </a:cubicBezTo>
                <a:cubicBezTo>
                  <a:pt x="121356" y="251433"/>
                  <a:pt x="164219" y="342450"/>
                  <a:pt x="162102" y="349329"/>
                </a:cubicBezTo>
                <a:cubicBezTo>
                  <a:pt x="159985" y="356208"/>
                  <a:pt x="122415" y="290062"/>
                  <a:pt x="95427" y="263604"/>
                </a:cubicBezTo>
                <a:cubicBezTo>
                  <a:pt x="68439" y="237146"/>
                  <a:pt x="-4056" y="189521"/>
                  <a:pt x="177" y="190579"/>
                </a:cubicBezTo>
                <a:cubicBezTo>
                  <a:pt x="4410" y="191637"/>
                  <a:pt x="109715" y="274716"/>
                  <a:pt x="120827" y="269954"/>
                </a:cubicBezTo>
                <a:cubicBezTo>
                  <a:pt x="131939" y="265192"/>
                  <a:pt x="48331" y="168883"/>
                  <a:pt x="66852" y="162004"/>
                </a:cubicBezTo>
                <a:cubicBezTo>
                  <a:pt x="85373" y="155125"/>
                  <a:pt x="210785" y="230266"/>
                  <a:pt x="231952" y="228679"/>
                </a:cubicBezTo>
                <a:cubicBezTo>
                  <a:pt x="253119" y="227092"/>
                  <a:pt x="215019" y="187933"/>
                  <a:pt x="193852" y="152479"/>
                </a:cubicBezTo>
                <a:cubicBezTo>
                  <a:pt x="172685" y="117025"/>
                  <a:pt x="90664" y="3254"/>
                  <a:pt x="89077" y="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2C0E1B3-C48F-5A9F-EB8E-01F65FF7DD3F}"/>
              </a:ext>
            </a:extLst>
          </p:cNvPr>
          <p:cNvSpPr/>
          <p:nvPr/>
        </p:nvSpPr>
        <p:spPr>
          <a:xfrm>
            <a:off x="7098998" y="4342483"/>
            <a:ext cx="786771" cy="245502"/>
          </a:xfrm>
          <a:custGeom>
            <a:avLst/>
            <a:gdLst>
              <a:gd name="connsiteX0" fmla="*/ 302 w 786771"/>
              <a:gd name="connsiteY0" fmla="*/ 4092 h 245502"/>
              <a:gd name="connsiteX1" fmla="*/ 444802 w 786771"/>
              <a:gd name="connsiteY1" fmla="*/ 23142 h 245502"/>
              <a:gd name="connsiteX2" fmla="*/ 775002 w 786771"/>
              <a:gd name="connsiteY2" fmla="*/ 131092 h 245502"/>
              <a:gd name="connsiteX3" fmla="*/ 682927 w 786771"/>
              <a:gd name="connsiteY3" fmla="*/ 92992 h 245502"/>
              <a:gd name="connsiteX4" fmla="*/ 394002 w 786771"/>
              <a:gd name="connsiteY4" fmla="*/ 105692 h 245502"/>
              <a:gd name="connsiteX5" fmla="*/ 133652 w 786771"/>
              <a:gd name="connsiteY5" fmla="*/ 245392 h 245502"/>
              <a:gd name="connsiteX6" fmla="*/ 514652 w 786771"/>
              <a:gd name="connsiteY6" fmla="*/ 80292 h 245502"/>
              <a:gd name="connsiteX7" fmla="*/ 302 w 786771"/>
              <a:gd name="connsiteY7" fmla="*/ 4092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71" h="245502">
                <a:moveTo>
                  <a:pt x="302" y="4092"/>
                </a:moveTo>
                <a:cubicBezTo>
                  <a:pt x="-11340" y="-5433"/>
                  <a:pt x="315685" y="1975"/>
                  <a:pt x="444802" y="23142"/>
                </a:cubicBezTo>
                <a:cubicBezTo>
                  <a:pt x="573919" y="44309"/>
                  <a:pt x="735315" y="119450"/>
                  <a:pt x="775002" y="131092"/>
                </a:cubicBezTo>
                <a:cubicBezTo>
                  <a:pt x="814690" y="142734"/>
                  <a:pt x="746427" y="97225"/>
                  <a:pt x="682927" y="92992"/>
                </a:cubicBezTo>
                <a:cubicBezTo>
                  <a:pt x="619427" y="88759"/>
                  <a:pt x="485548" y="80292"/>
                  <a:pt x="394002" y="105692"/>
                </a:cubicBezTo>
                <a:cubicBezTo>
                  <a:pt x="302456" y="131092"/>
                  <a:pt x="113544" y="249625"/>
                  <a:pt x="133652" y="245392"/>
                </a:cubicBezTo>
                <a:cubicBezTo>
                  <a:pt x="153760" y="241159"/>
                  <a:pt x="535819" y="121038"/>
                  <a:pt x="514652" y="80292"/>
                </a:cubicBezTo>
                <a:cubicBezTo>
                  <a:pt x="493485" y="39546"/>
                  <a:pt x="11944" y="13617"/>
                  <a:pt x="302" y="40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67A9B13-C85B-5C05-86A7-5D23722F63A4}"/>
              </a:ext>
            </a:extLst>
          </p:cNvPr>
          <p:cNvSpPr/>
          <p:nvPr/>
        </p:nvSpPr>
        <p:spPr>
          <a:xfrm>
            <a:off x="6988042" y="4565293"/>
            <a:ext cx="559080" cy="511620"/>
          </a:xfrm>
          <a:custGeom>
            <a:avLst/>
            <a:gdLst>
              <a:gd name="connsiteX0" fmla="*/ 558933 w 559080"/>
              <a:gd name="connsiteY0" fmla="*/ 357 h 511620"/>
              <a:gd name="connsiteX1" fmla="*/ 177933 w 559080"/>
              <a:gd name="connsiteY1" fmla="*/ 346432 h 511620"/>
              <a:gd name="connsiteX2" fmla="*/ 133 w 559080"/>
              <a:gd name="connsiteY2" fmla="*/ 511532 h 511620"/>
              <a:gd name="connsiteX3" fmla="*/ 149358 w 559080"/>
              <a:gd name="connsiteY3" fmla="*/ 327382 h 511620"/>
              <a:gd name="connsiteX4" fmla="*/ 181108 w 559080"/>
              <a:gd name="connsiteY4" fmla="*/ 251182 h 511620"/>
              <a:gd name="connsiteX5" fmla="*/ 108083 w 559080"/>
              <a:gd name="connsiteY5" fmla="*/ 86082 h 511620"/>
              <a:gd name="connsiteX6" fmla="*/ 222383 w 559080"/>
              <a:gd name="connsiteY6" fmla="*/ 276582 h 511620"/>
              <a:gd name="connsiteX7" fmla="*/ 558933 w 559080"/>
              <a:gd name="connsiteY7" fmla="*/ 357 h 51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80" h="511620">
                <a:moveTo>
                  <a:pt x="558933" y="357"/>
                </a:moveTo>
                <a:cubicBezTo>
                  <a:pt x="551525" y="11999"/>
                  <a:pt x="271066" y="261236"/>
                  <a:pt x="177933" y="346432"/>
                </a:cubicBezTo>
                <a:cubicBezTo>
                  <a:pt x="84800" y="431628"/>
                  <a:pt x="4895" y="514707"/>
                  <a:pt x="133" y="511532"/>
                </a:cubicBezTo>
                <a:cubicBezTo>
                  <a:pt x="-4629" y="508357"/>
                  <a:pt x="119196" y="370774"/>
                  <a:pt x="149358" y="327382"/>
                </a:cubicBezTo>
                <a:cubicBezTo>
                  <a:pt x="179520" y="283990"/>
                  <a:pt x="187987" y="291399"/>
                  <a:pt x="181108" y="251182"/>
                </a:cubicBezTo>
                <a:cubicBezTo>
                  <a:pt x="174229" y="210965"/>
                  <a:pt x="101204" y="81849"/>
                  <a:pt x="108083" y="86082"/>
                </a:cubicBezTo>
                <a:cubicBezTo>
                  <a:pt x="114962" y="90315"/>
                  <a:pt x="151475" y="288224"/>
                  <a:pt x="222383" y="276582"/>
                </a:cubicBezTo>
                <a:cubicBezTo>
                  <a:pt x="293291" y="264940"/>
                  <a:pt x="566341" y="-11285"/>
                  <a:pt x="558933" y="35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C4331518-DEC1-D7DA-C624-D4ABEC42C72B}"/>
              </a:ext>
            </a:extLst>
          </p:cNvPr>
          <p:cNvSpPr/>
          <p:nvPr/>
        </p:nvSpPr>
        <p:spPr>
          <a:xfrm>
            <a:off x="7661275" y="3975100"/>
            <a:ext cx="1033430" cy="333375"/>
          </a:xfrm>
          <a:custGeom>
            <a:avLst/>
            <a:gdLst>
              <a:gd name="connsiteX0" fmla="*/ 0 w 1033430"/>
              <a:gd name="connsiteY0" fmla="*/ 333375 h 333375"/>
              <a:gd name="connsiteX1" fmla="*/ 752475 w 1033430"/>
              <a:gd name="connsiteY1" fmla="*/ 79375 h 333375"/>
              <a:gd name="connsiteX2" fmla="*/ 1031875 w 1033430"/>
              <a:gd name="connsiteY2" fmla="*/ 63500 h 333375"/>
              <a:gd name="connsiteX3" fmla="*/ 850900 w 1033430"/>
              <a:gd name="connsiteY3" fmla="*/ 63500 h 333375"/>
              <a:gd name="connsiteX4" fmla="*/ 549275 w 1033430"/>
              <a:gd name="connsiteY4" fmla="*/ 0 h 333375"/>
              <a:gd name="connsiteX5" fmla="*/ 727075 w 1033430"/>
              <a:gd name="connsiteY5" fmla="*/ 63500 h 333375"/>
              <a:gd name="connsiteX6" fmla="*/ 136525 w 1033430"/>
              <a:gd name="connsiteY6" fmla="*/ 273050 h 333375"/>
              <a:gd name="connsiteX7" fmla="*/ 0 w 1033430"/>
              <a:gd name="connsiteY7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430" h="333375">
                <a:moveTo>
                  <a:pt x="0" y="333375"/>
                </a:moveTo>
                <a:cubicBezTo>
                  <a:pt x="290248" y="228864"/>
                  <a:pt x="580496" y="124354"/>
                  <a:pt x="752475" y="79375"/>
                </a:cubicBezTo>
                <a:cubicBezTo>
                  <a:pt x="924454" y="34396"/>
                  <a:pt x="1015471" y="66146"/>
                  <a:pt x="1031875" y="63500"/>
                </a:cubicBezTo>
                <a:cubicBezTo>
                  <a:pt x="1048279" y="60854"/>
                  <a:pt x="931333" y="74083"/>
                  <a:pt x="850900" y="63500"/>
                </a:cubicBezTo>
                <a:cubicBezTo>
                  <a:pt x="770467" y="52917"/>
                  <a:pt x="569912" y="0"/>
                  <a:pt x="549275" y="0"/>
                </a:cubicBezTo>
                <a:cubicBezTo>
                  <a:pt x="528638" y="0"/>
                  <a:pt x="795867" y="17992"/>
                  <a:pt x="727075" y="63500"/>
                </a:cubicBezTo>
                <a:cubicBezTo>
                  <a:pt x="658283" y="109008"/>
                  <a:pt x="136525" y="273050"/>
                  <a:pt x="136525" y="273050"/>
                </a:cubicBezTo>
                <a:lnTo>
                  <a:pt x="0" y="333375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9AFEA009-406C-961F-2B1A-20517B4AF42A}"/>
              </a:ext>
            </a:extLst>
          </p:cNvPr>
          <p:cNvSpPr/>
          <p:nvPr/>
        </p:nvSpPr>
        <p:spPr>
          <a:xfrm>
            <a:off x="7775575" y="3793691"/>
            <a:ext cx="834349" cy="627770"/>
          </a:xfrm>
          <a:custGeom>
            <a:avLst/>
            <a:gdLst>
              <a:gd name="connsiteX0" fmla="*/ 825500 w 834349"/>
              <a:gd name="connsiteY0" fmla="*/ 6784 h 627770"/>
              <a:gd name="connsiteX1" fmla="*/ 482600 w 834349"/>
              <a:gd name="connsiteY1" fmla="*/ 584634 h 627770"/>
              <a:gd name="connsiteX2" fmla="*/ 596900 w 834349"/>
              <a:gd name="connsiteY2" fmla="*/ 403659 h 627770"/>
              <a:gd name="connsiteX3" fmla="*/ 425450 w 834349"/>
              <a:gd name="connsiteY3" fmla="*/ 619559 h 627770"/>
              <a:gd name="connsiteX4" fmla="*/ 434975 w 834349"/>
              <a:gd name="connsiteY4" fmla="*/ 584634 h 627770"/>
              <a:gd name="connsiteX5" fmla="*/ 0 w 834349"/>
              <a:gd name="connsiteY5" fmla="*/ 603684 h 627770"/>
              <a:gd name="connsiteX6" fmla="*/ 450850 w 834349"/>
              <a:gd name="connsiteY6" fmla="*/ 565584 h 627770"/>
              <a:gd name="connsiteX7" fmla="*/ 600075 w 834349"/>
              <a:gd name="connsiteY7" fmla="*/ 352859 h 627770"/>
              <a:gd name="connsiteX8" fmla="*/ 409575 w 834349"/>
              <a:gd name="connsiteY8" fmla="*/ 470334 h 627770"/>
              <a:gd name="connsiteX9" fmla="*/ 704850 w 834349"/>
              <a:gd name="connsiteY9" fmla="*/ 279834 h 627770"/>
              <a:gd name="connsiteX10" fmla="*/ 825500 w 834349"/>
              <a:gd name="connsiteY10" fmla="*/ 6784 h 6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349" h="627770">
                <a:moveTo>
                  <a:pt x="825500" y="6784"/>
                </a:moveTo>
                <a:cubicBezTo>
                  <a:pt x="788458" y="57584"/>
                  <a:pt x="520700" y="518488"/>
                  <a:pt x="482600" y="584634"/>
                </a:cubicBezTo>
                <a:cubicBezTo>
                  <a:pt x="444500" y="650780"/>
                  <a:pt x="606425" y="397838"/>
                  <a:pt x="596900" y="403659"/>
                </a:cubicBezTo>
                <a:cubicBezTo>
                  <a:pt x="587375" y="409480"/>
                  <a:pt x="452437" y="589397"/>
                  <a:pt x="425450" y="619559"/>
                </a:cubicBezTo>
                <a:cubicBezTo>
                  <a:pt x="398462" y="649722"/>
                  <a:pt x="505883" y="587280"/>
                  <a:pt x="434975" y="584634"/>
                </a:cubicBezTo>
                <a:lnTo>
                  <a:pt x="0" y="603684"/>
                </a:lnTo>
                <a:cubicBezTo>
                  <a:pt x="2646" y="600509"/>
                  <a:pt x="350838" y="607388"/>
                  <a:pt x="450850" y="565584"/>
                </a:cubicBezTo>
                <a:cubicBezTo>
                  <a:pt x="550862" y="523780"/>
                  <a:pt x="606954" y="368734"/>
                  <a:pt x="600075" y="352859"/>
                </a:cubicBezTo>
                <a:cubicBezTo>
                  <a:pt x="593196" y="336984"/>
                  <a:pt x="392113" y="482505"/>
                  <a:pt x="409575" y="470334"/>
                </a:cubicBezTo>
                <a:cubicBezTo>
                  <a:pt x="427037" y="458163"/>
                  <a:pt x="633942" y="354976"/>
                  <a:pt x="704850" y="279834"/>
                </a:cubicBezTo>
                <a:cubicBezTo>
                  <a:pt x="775758" y="204692"/>
                  <a:pt x="862542" y="-44016"/>
                  <a:pt x="825500" y="6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E7BB11A-3195-873D-D9DE-57173BC44A39}"/>
              </a:ext>
            </a:extLst>
          </p:cNvPr>
          <p:cNvSpPr/>
          <p:nvPr/>
        </p:nvSpPr>
        <p:spPr>
          <a:xfrm>
            <a:off x="8071917" y="3559036"/>
            <a:ext cx="496047" cy="407753"/>
          </a:xfrm>
          <a:custGeom>
            <a:avLst/>
            <a:gdLst>
              <a:gd name="connsiteX0" fmla="*/ 5283 w 496047"/>
              <a:gd name="connsiteY0" fmla="*/ 406539 h 407753"/>
              <a:gd name="connsiteX1" fmla="*/ 348183 w 496047"/>
              <a:gd name="connsiteY1" fmla="*/ 206514 h 407753"/>
              <a:gd name="connsiteX2" fmla="*/ 487883 w 496047"/>
              <a:gd name="connsiteY2" fmla="*/ 235089 h 407753"/>
              <a:gd name="connsiteX3" fmla="*/ 468833 w 496047"/>
              <a:gd name="connsiteY3" fmla="*/ 181114 h 407753"/>
              <a:gd name="connsiteX4" fmla="*/ 379933 w 496047"/>
              <a:gd name="connsiteY4" fmla="*/ 139 h 407753"/>
              <a:gd name="connsiteX5" fmla="*/ 459308 w 496047"/>
              <a:gd name="connsiteY5" fmla="*/ 212864 h 407753"/>
              <a:gd name="connsiteX6" fmla="*/ 386283 w 496047"/>
              <a:gd name="connsiteY6" fmla="*/ 203339 h 407753"/>
              <a:gd name="connsiteX7" fmla="*/ 151333 w 496047"/>
              <a:gd name="connsiteY7" fmla="*/ 165239 h 407753"/>
              <a:gd name="connsiteX8" fmla="*/ 335483 w 496047"/>
              <a:gd name="connsiteY8" fmla="*/ 200164 h 407753"/>
              <a:gd name="connsiteX9" fmla="*/ 154508 w 496047"/>
              <a:gd name="connsiteY9" fmla="*/ 285889 h 407753"/>
              <a:gd name="connsiteX10" fmla="*/ 5283 w 496047"/>
              <a:gd name="connsiteY10" fmla="*/ 406539 h 40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047" h="407753">
                <a:moveTo>
                  <a:pt x="5283" y="406539"/>
                </a:moveTo>
                <a:cubicBezTo>
                  <a:pt x="37562" y="393310"/>
                  <a:pt x="267750" y="235089"/>
                  <a:pt x="348183" y="206514"/>
                </a:cubicBezTo>
                <a:cubicBezTo>
                  <a:pt x="428616" y="177939"/>
                  <a:pt x="467775" y="239322"/>
                  <a:pt x="487883" y="235089"/>
                </a:cubicBezTo>
                <a:cubicBezTo>
                  <a:pt x="507991" y="230856"/>
                  <a:pt x="486825" y="220272"/>
                  <a:pt x="468833" y="181114"/>
                </a:cubicBezTo>
                <a:cubicBezTo>
                  <a:pt x="450841" y="141956"/>
                  <a:pt x="381520" y="-5153"/>
                  <a:pt x="379933" y="139"/>
                </a:cubicBezTo>
                <a:cubicBezTo>
                  <a:pt x="378346" y="5431"/>
                  <a:pt x="458250" y="178997"/>
                  <a:pt x="459308" y="212864"/>
                </a:cubicBezTo>
                <a:cubicBezTo>
                  <a:pt x="460366" y="246731"/>
                  <a:pt x="386283" y="203339"/>
                  <a:pt x="386283" y="203339"/>
                </a:cubicBezTo>
                <a:lnTo>
                  <a:pt x="151333" y="165239"/>
                </a:lnTo>
                <a:cubicBezTo>
                  <a:pt x="142866" y="164710"/>
                  <a:pt x="334954" y="180056"/>
                  <a:pt x="335483" y="200164"/>
                </a:cubicBezTo>
                <a:cubicBezTo>
                  <a:pt x="336012" y="220272"/>
                  <a:pt x="212187" y="250435"/>
                  <a:pt x="154508" y="285889"/>
                </a:cubicBezTo>
                <a:cubicBezTo>
                  <a:pt x="96829" y="321343"/>
                  <a:pt x="-26996" y="419768"/>
                  <a:pt x="5283" y="4065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3ABCC8D-9799-C429-C01B-C6F7306C5DCB}"/>
              </a:ext>
            </a:extLst>
          </p:cNvPr>
          <p:cNvSpPr/>
          <p:nvPr/>
        </p:nvSpPr>
        <p:spPr>
          <a:xfrm>
            <a:off x="8934262" y="2164499"/>
            <a:ext cx="49062" cy="1467288"/>
          </a:xfrm>
          <a:custGeom>
            <a:avLst/>
            <a:gdLst>
              <a:gd name="connsiteX0" fmla="*/ 188 w 49062"/>
              <a:gd name="connsiteY0" fmla="*/ 851 h 1467288"/>
              <a:gd name="connsiteX1" fmla="*/ 47813 w 49062"/>
              <a:gd name="connsiteY1" fmla="*/ 1381976 h 1467288"/>
              <a:gd name="connsiteX2" fmla="*/ 31938 w 49062"/>
              <a:gd name="connsiteY2" fmla="*/ 1178776 h 1467288"/>
              <a:gd name="connsiteX3" fmla="*/ 188 w 49062"/>
              <a:gd name="connsiteY3" fmla="*/ 851 h 14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2" h="1467288">
                <a:moveTo>
                  <a:pt x="188" y="851"/>
                </a:moveTo>
                <a:cubicBezTo>
                  <a:pt x="2834" y="34718"/>
                  <a:pt x="42521" y="1185655"/>
                  <a:pt x="47813" y="1381976"/>
                </a:cubicBezTo>
                <a:cubicBezTo>
                  <a:pt x="53105" y="1578297"/>
                  <a:pt x="40405" y="1404201"/>
                  <a:pt x="31938" y="1178776"/>
                </a:cubicBezTo>
                <a:cubicBezTo>
                  <a:pt x="23471" y="953351"/>
                  <a:pt x="-2458" y="-33016"/>
                  <a:pt x="188" y="8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8F54B1B9-3578-27A0-7757-AC50CB045950}"/>
              </a:ext>
            </a:extLst>
          </p:cNvPr>
          <p:cNvSpPr/>
          <p:nvPr/>
        </p:nvSpPr>
        <p:spPr>
          <a:xfrm>
            <a:off x="8648399" y="2203306"/>
            <a:ext cx="130566" cy="748040"/>
          </a:xfrm>
          <a:custGeom>
            <a:avLst/>
            <a:gdLst>
              <a:gd name="connsiteX0" fmla="*/ 98726 w 130566"/>
              <a:gd name="connsiteY0" fmla="*/ 144 h 748040"/>
              <a:gd name="connsiteX1" fmla="*/ 41576 w 130566"/>
              <a:gd name="connsiteY1" fmla="*/ 438294 h 748040"/>
              <a:gd name="connsiteX2" fmla="*/ 301 w 130566"/>
              <a:gd name="connsiteY2" fmla="*/ 743094 h 748040"/>
              <a:gd name="connsiteX3" fmla="*/ 28876 w 130566"/>
              <a:gd name="connsiteY3" fmla="*/ 590694 h 748040"/>
              <a:gd name="connsiteX4" fmla="*/ 130476 w 130566"/>
              <a:gd name="connsiteY4" fmla="*/ 130319 h 748040"/>
              <a:gd name="connsiteX5" fmla="*/ 47926 w 130566"/>
              <a:gd name="connsiteY5" fmla="*/ 485919 h 748040"/>
              <a:gd name="connsiteX6" fmla="*/ 98726 w 130566"/>
              <a:gd name="connsiteY6" fmla="*/ 144 h 7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6" h="748040">
                <a:moveTo>
                  <a:pt x="98726" y="144"/>
                </a:moveTo>
                <a:cubicBezTo>
                  <a:pt x="97668" y="-7793"/>
                  <a:pt x="57980" y="314469"/>
                  <a:pt x="41576" y="438294"/>
                </a:cubicBezTo>
                <a:cubicBezTo>
                  <a:pt x="25172" y="562119"/>
                  <a:pt x="2418" y="717694"/>
                  <a:pt x="301" y="743094"/>
                </a:cubicBezTo>
                <a:cubicBezTo>
                  <a:pt x="-1816" y="768494"/>
                  <a:pt x="7180" y="692823"/>
                  <a:pt x="28876" y="590694"/>
                </a:cubicBezTo>
                <a:cubicBezTo>
                  <a:pt x="50572" y="488565"/>
                  <a:pt x="127301" y="147782"/>
                  <a:pt x="130476" y="130319"/>
                </a:cubicBezTo>
                <a:cubicBezTo>
                  <a:pt x="133651" y="112857"/>
                  <a:pt x="52689" y="502323"/>
                  <a:pt x="47926" y="485919"/>
                </a:cubicBezTo>
                <a:cubicBezTo>
                  <a:pt x="43163" y="469515"/>
                  <a:pt x="99784" y="8081"/>
                  <a:pt x="98726" y="1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CF2B9667-7969-D47D-E64B-38E8D70FA45A}"/>
              </a:ext>
            </a:extLst>
          </p:cNvPr>
          <p:cNvSpPr/>
          <p:nvPr/>
        </p:nvSpPr>
        <p:spPr>
          <a:xfrm>
            <a:off x="8745265" y="2953609"/>
            <a:ext cx="90839" cy="644067"/>
          </a:xfrm>
          <a:custGeom>
            <a:avLst/>
            <a:gdLst>
              <a:gd name="connsiteX0" fmla="*/ 90760 w 90839"/>
              <a:gd name="connsiteY0" fmla="*/ 2316 h 644067"/>
              <a:gd name="connsiteX1" fmla="*/ 17735 w 90839"/>
              <a:gd name="connsiteY1" fmla="*/ 453166 h 644067"/>
              <a:gd name="connsiteX2" fmla="*/ 24085 w 90839"/>
              <a:gd name="connsiteY2" fmla="*/ 643666 h 644067"/>
              <a:gd name="connsiteX3" fmla="*/ 11385 w 90839"/>
              <a:gd name="connsiteY3" fmla="*/ 488091 h 644067"/>
              <a:gd name="connsiteX4" fmla="*/ 20910 w 90839"/>
              <a:gd name="connsiteY4" fmla="*/ 21366 h 644067"/>
              <a:gd name="connsiteX5" fmla="*/ 1860 w 90839"/>
              <a:gd name="connsiteY5" fmla="*/ 265841 h 644067"/>
              <a:gd name="connsiteX6" fmla="*/ 90760 w 90839"/>
              <a:gd name="connsiteY6" fmla="*/ 2316 h 6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9" h="644067">
                <a:moveTo>
                  <a:pt x="90760" y="2316"/>
                </a:moveTo>
                <a:cubicBezTo>
                  <a:pt x="93406" y="33537"/>
                  <a:pt x="28847" y="346274"/>
                  <a:pt x="17735" y="453166"/>
                </a:cubicBezTo>
                <a:cubicBezTo>
                  <a:pt x="6622" y="560058"/>
                  <a:pt x="25143" y="637845"/>
                  <a:pt x="24085" y="643666"/>
                </a:cubicBezTo>
                <a:cubicBezTo>
                  <a:pt x="23027" y="649487"/>
                  <a:pt x="11914" y="591808"/>
                  <a:pt x="11385" y="488091"/>
                </a:cubicBezTo>
                <a:cubicBezTo>
                  <a:pt x="10856" y="384374"/>
                  <a:pt x="22497" y="58408"/>
                  <a:pt x="20910" y="21366"/>
                </a:cubicBezTo>
                <a:cubicBezTo>
                  <a:pt x="19322" y="-15676"/>
                  <a:pt x="-7136" y="265841"/>
                  <a:pt x="1860" y="265841"/>
                </a:cubicBezTo>
                <a:cubicBezTo>
                  <a:pt x="10856" y="265841"/>
                  <a:pt x="88114" y="-28905"/>
                  <a:pt x="90760" y="2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26580B09-4BA9-DB8A-FA84-930720737065}"/>
              </a:ext>
            </a:extLst>
          </p:cNvPr>
          <p:cNvSpPr/>
          <p:nvPr/>
        </p:nvSpPr>
        <p:spPr>
          <a:xfrm>
            <a:off x="8797690" y="1705688"/>
            <a:ext cx="71784" cy="1050879"/>
          </a:xfrm>
          <a:custGeom>
            <a:avLst/>
            <a:gdLst>
              <a:gd name="connsiteX0" fmla="*/ 6585 w 71784"/>
              <a:gd name="connsiteY0" fmla="*/ 2462 h 1050879"/>
              <a:gd name="connsiteX1" fmla="*/ 66910 w 71784"/>
              <a:gd name="connsiteY1" fmla="*/ 989887 h 1050879"/>
              <a:gd name="connsiteX2" fmla="*/ 60560 w 71784"/>
              <a:gd name="connsiteY2" fmla="*/ 891462 h 1050879"/>
              <a:gd name="connsiteX3" fmla="*/ 235 w 71784"/>
              <a:gd name="connsiteY3" fmla="*/ 453312 h 1050879"/>
              <a:gd name="connsiteX4" fmla="*/ 38335 w 71784"/>
              <a:gd name="connsiteY4" fmla="*/ 700962 h 1050879"/>
              <a:gd name="connsiteX5" fmla="*/ 6585 w 71784"/>
              <a:gd name="connsiteY5" fmla="*/ 2462 h 10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4" h="1050879">
                <a:moveTo>
                  <a:pt x="6585" y="2462"/>
                </a:moveTo>
                <a:cubicBezTo>
                  <a:pt x="11347" y="50616"/>
                  <a:pt x="57914" y="841720"/>
                  <a:pt x="66910" y="989887"/>
                </a:cubicBezTo>
                <a:cubicBezTo>
                  <a:pt x="75906" y="1138054"/>
                  <a:pt x="71673" y="980891"/>
                  <a:pt x="60560" y="891462"/>
                </a:cubicBezTo>
                <a:cubicBezTo>
                  <a:pt x="49447" y="802033"/>
                  <a:pt x="3939" y="485062"/>
                  <a:pt x="235" y="453312"/>
                </a:cubicBezTo>
                <a:cubicBezTo>
                  <a:pt x="-3469" y="421562"/>
                  <a:pt x="37806" y="774516"/>
                  <a:pt x="38335" y="700962"/>
                </a:cubicBezTo>
                <a:cubicBezTo>
                  <a:pt x="38864" y="627408"/>
                  <a:pt x="1823" y="-45692"/>
                  <a:pt x="6585" y="2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7C0A6DA-55B1-C860-C57B-40AC4A824BC4}"/>
              </a:ext>
            </a:extLst>
          </p:cNvPr>
          <p:cNvSpPr/>
          <p:nvPr/>
        </p:nvSpPr>
        <p:spPr>
          <a:xfrm>
            <a:off x="3753982" y="5537630"/>
            <a:ext cx="108401" cy="1168050"/>
          </a:xfrm>
          <a:custGeom>
            <a:avLst/>
            <a:gdLst>
              <a:gd name="connsiteX0" fmla="*/ 56018 w 108401"/>
              <a:gd name="connsiteY0" fmla="*/ 651 h 1168050"/>
              <a:gd name="connsiteX1" fmla="*/ 65746 w 108401"/>
              <a:gd name="connsiteY1" fmla="*/ 146566 h 1168050"/>
              <a:gd name="connsiteX2" fmla="*/ 895 w 108401"/>
              <a:gd name="connsiteY2" fmla="*/ 512974 h 1168050"/>
              <a:gd name="connsiteX3" fmla="*/ 26835 w 108401"/>
              <a:gd name="connsiteY3" fmla="*/ 1138787 h 1168050"/>
              <a:gd name="connsiteX4" fmla="*/ 10622 w 108401"/>
              <a:gd name="connsiteY4" fmla="*/ 1012327 h 1168050"/>
              <a:gd name="connsiteX5" fmla="*/ 62503 w 108401"/>
              <a:gd name="connsiteY5" fmla="*/ 545400 h 1168050"/>
              <a:gd name="connsiteX6" fmla="*/ 43048 w 108401"/>
              <a:gd name="connsiteY6" fmla="*/ 574583 h 1168050"/>
              <a:gd name="connsiteX7" fmla="*/ 46290 w 108401"/>
              <a:gd name="connsiteY7" fmla="*/ 324906 h 1168050"/>
              <a:gd name="connsiteX8" fmla="*/ 107899 w 108401"/>
              <a:gd name="connsiteY8" fmla="*/ 143323 h 1168050"/>
              <a:gd name="connsiteX9" fmla="*/ 75473 w 108401"/>
              <a:gd name="connsiteY9" fmla="*/ 195204 h 1168050"/>
              <a:gd name="connsiteX10" fmla="*/ 56018 w 108401"/>
              <a:gd name="connsiteY10" fmla="*/ 651 h 116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401" h="1168050">
                <a:moveTo>
                  <a:pt x="56018" y="651"/>
                </a:moveTo>
                <a:cubicBezTo>
                  <a:pt x="54397" y="-7455"/>
                  <a:pt x="74933" y="61179"/>
                  <a:pt x="65746" y="146566"/>
                </a:cubicBezTo>
                <a:cubicBezTo>
                  <a:pt x="56559" y="231953"/>
                  <a:pt x="7380" y="347604"/>
                  <a:pt x="895" y="512974"/>
                </a:cubicBezTo>
                <a:cubicBezTo>
                  <a:pt x="-5590" y="678344"/>
                  <a:pt x="25214" y="1055562"/>
                  <a:pt x="26835" y="1138787"/>
                </a:cubicBezTo>
                <a:cubicBezTo>
                  <a:pt x="28456" y="1222012"/>
                  <a:pt x="4677" y="1111225"/>
                  <a:pt x="10622" y="1012327"/>
                </a:cubicBezTo>
                <a:cubicBezTo>
                  <a:pt x="16567" y="913429"/>
                  <a:pt x="57099" y="618357"/>
                  <a:pt x="62503" y="545400"/>
                </a:cubicBezTo>
                <a:cubicBezTo>
                  <a:pt x="67907" y="472443"/>
                  <a:pt x="45750" y="611332"/>
                  <a:pt x="43048" y="574583"/>
                </a:cubicBezTo>
                <a:cubicBezTo>
                  <a:pt x="40346" y="537834"/>
                  <a:pt x="35482" y="396783"/>
                  <a:pt x="46290" y="324906"/>
                </a:cubicBezTo>
                <a:cubicBezTo>
                  <a:pt x="57098" y="253029"/>
                  <a:pt x="103035" y="164940"/>
                  <a:pt x="107899" y="143323"/>
                </a:cubicBezTo>
                <a:cubicBezTo>
                  <a:pt x="112763" y="121706"/>
                  <a:pt x="80877" y="215740"/>
                  <a:pt x="75473" y="195204"/>
                </a:cubicBezTo>
                <a:cubicBezTo>
                  <a:pt x="70069" y="174668"/>
                  <a:pt x="57639" y="8757"/>
                  <a:pt x="56018" y="6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5B5F295-CBA0-9E2E-95AF-C72721FA9BD2}"/>
              </a:ext>
            </a:extLst>
          </p:cNvPr>
          <p:cNvSpPr/>
          <p:nvPr/>
        </p:nvSpPr>
        <p:spPr>
          <a:xfrm>
            <a:off x="3832688" y="5525188"/>
            <a:ext cx="497597" cy="153303"/>
          </a:xfrm>
          <a:custGeom>
            <a:avLst/>
            <a:gdLst>
              <a:gd name="connsiteX0" fmla="*/ 10 w 497597"/>
              <a:gd name="connsiteY0" fmla="*/ 123 h 153303"/>
              <a:gd name="connsiteX1" fmla="*/ 126469 w 497597"/>
              <a:gd name="connsiteY1" fmla="*/ 94157 h 153303"/>
              <a:gd name="connsiteX2" fmla="*/ 252929 w 497597"/>
              <a:gd name="connsiteY2" fmla="*/ 100642 h 153303"/>
              <a:gd name="connsiteX3" fmla="*/ 243201 w 497597"/>
              <a:gd name="connsiteY3" fmla="*/ 71459 h 153303"/>
              <a:gd name="connsiteX4" fmla="*/ 492878 w 497597"/>
              <a:gd name="connsiteY4" fmla="*/ 152523 h 153303"/>
              <a:gd name="connsiteX5" fmla="*/ 385874 w 497597"/>
              <a:gd name="connsiteY5" fmla="*/ 110369 h 153303"/>
              <a:gd name="connsiteX6" fmla="*/ 132955 w 497597"/>
              <a:gd name="connsiteY6" fmla="*/ 74701 h 153303"/>
              <a:gd name="connsiteX7" fmla="*/ 10 w 497597"/>
              <a:gd name="connsiteY7" fmla="*/ 123 h 1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597" h="153303">
                <a:moveTo>
                  <a:pt x="10" y="123"/>
                </a:moveTo>
                <a:cubicBezTo>
                  <a:pt x="-1071" y="3366"/>
                  <a:pt x="84316" y="77404"/>
                  <a:pt x="126469" y="94157"/>
                </a:cubicBezTo>
                <a:cubicBezTo>
                  <a:pt x="168622" y="110910"/>
                  <a:pt x="233474" y="104425"/>
                  <a:pt x="252929" y="100642"/>
                </a:cubicBezTo>
                <a:cubicBezTo>
                  <a:pt x="272384" y="96859"/>
                  <a:pt x="203210" y="62812"/>
                  <a:pt x="243201" y="71459"/>
                </a:cubicBezTo>
                <a:cubicBezTo>
                  <a:pt x="283192" y="80106"/>
                  <a:pt x="469099" y="146038"/>
                  <a:pt x="492878" y="152523"/>
                </a:cubicBezTo>
                <a:cubicBezTo>
                  <a:pt x="516657" y="159008"/>
                  <a:pt x="445861" y="123339"/>
                  <a:pt x="385874" y="110369"/>
                </a:cubicBezTo>
                <a:cubicBezTo>
                  <a:pt x="325887" y="97399"/>
                  <a:pt x="195644" y="90914"/>
                  <a:pt x="132955" y="74701"/>
                </a:cubicBezTo>
                <a:cubicBezTo>
                  <a:pt x="70266" y="58488"/>
                  <a:pt x="1091" y="-3120"/>
                  <a:pt x="10" y="1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4298506-C080-DD57-59ED-3BA611A6D654}"/>
              </a:ext>
            </a:extLst>
          </p:cNvPr>
          <p:cNvSpPr/>
          <p:nvPr/>
        </p:nvSpPr>
        <p:spPr>
          <a:xfrm>
            <a:off x="4749825" y="4983799"/>
            <a:ext cx="276361" cy="508845"/>
          </a:xfrm>
          <a:custGeom>
            <a:avLst/>
            <a:gdLst>
              <a:gd name="connsiteX0" fmla="*/ 276132 w 276361"/>
              <a:gd name="connsiteY0" fmla="*/ 5 h 508845"/>
              <a:gd name="connsiteX1" fmla="*/ 120490 w 276361"/>
              <a:gd name="connsiteY1" fmla="*/ 256167 h 508845"/>
              <a:gd name="connsiteX2" fmla="*/ 515 w 276361"/>
              <a:gd name="connsiteY2" fmla="*/ 505844 h 508845"/>
              <a:gd name="connsiteX3" fmla="*/ 81579 w 276361"/>
              <a:gd name="connsiteY3" fmla="*/ 382627 h 508845"/>
              <a:gd name="connsiteX4" fmla="*/ 188584 w 276361"/>
              <a:gd name="connsiteY4" fmla="*/ 210771 h 508845"/>
              <a:gd name="connsiteX5" fmla="*/ 156158 w 276361"/>
              <a:gd name="connsiteY5" fmla="*/ 262652 h 508845"/>
              <a:gd name="connsiteX6" fmla="*/ 276132 w 276361"/>
              <a:gd name="connsiteY6" fmla="*/ 5 h 50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61" h="508845">
                <a:moveTo>
                  <a:pt x="276132" y="5"/>
                </a:moveTo>
                <a:cubicBezTo>
                  <a:pt x="270187" y="-1076"/>
                  <a:pt x="166426" y="171861"/>
                  <a:pt x="120490" y="256167"/>
                </a:cubicBezTo>
                <a:cubicBezTo>
                  <a:pt x="74554" y="340473"/>
                  <a:pt x="7000" y="484767"/>
                  <a:pt x="515" y="505844"/>
                </a:cubicBezTo>
                <a:cubicBezTo>
                  <a:pt x="-5970" y="526921"/>
                  <a:pt x="50234" y="431806"/>
                  <a:pt x="81579" y="382627"/>
                </a:cubicBezTo>
                <a:cubicBezTo>
                  <a:pt x="112924" y="333448"/>
                  <a:pt x="188584" y="210771"/>
                  <a:pt x="188584" y="210771"/>
                </a:cubicBezTo>
                <a:cubicBezTo>
                  <a:pt x="201014" y="190775"/>
                  <a:pt x="141567" y="291294"/>
                  <a:pt x="156158" y="262652"/>
                </a:cubicBezTo>
                <a:cubicBezTo>
                  <a:pt x="170749" y="234010"/>
                  <a:pt x="282077" y="1086"/>
                  <a:pt x="276132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D10CE18B-1042-DE9C-5B19-A9E23912CFEE}"/>
              </a:ext>
            </a:extLst>
          </p:cNvPr>
          <p:cNvSpPr/>
          <p:nvPr/>
        </p:nvSpPr>
        <p:spPr>
          <a:xfrm>
            <a:off x="4305510" y="5457532"/>
            <a:ext cx="450103" cy="245060"/>
          </a:xfrm>
          <a:custGeom>
            <a:avLst/>
            <a:gdLst>
              <a:gd name="connsiteX0" fmla="*/ 448073 w 450103"/>
              <a:gd name="connsiteY0" fmla="*/ 2928 h 245060"/>
              <a:gd name="connsiteX1" fmla="*/ 10328 w 450103"/>
              <a:gd name="connsiteY1" fmla="*/ 242877 h 245060"/>
              <a:gd name="connsiteX2" fmla="*/ 165971 w 450103"/>
              <a:gd name="connsiteY2" fmla="*/ 116417 h 245060"/>
              <a:gd name="connsiteX3" fmla="*/ 448073 w 450103"/>
              <a:gd name="connsiteY3" fmla="*/ 2928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03" h="245060">
                <a:moveTo>
                  <a:pt x="448073" y="2928"/>
                </a:moveTo>
                <a:cubicBezTo>
                  <a:pt x="422133" y="24005"/>
                  <a:pt x="57345" y="223962"/>
                  <a:pt x="10328" y="242877"/>
                </a:cubicBezTo>
                <a:cubicBezTo>
                  <a:pt x="-36689" y="261792"/>
                  <a:pt x="87609" y="152626"/>
                  <a:pt x="165971" y="116417"/>
                </a:cubicBezTo>
                <a:cubicBezTo>
                  <a:pt x="244333" y="80208"/>
                  <a:pt x="474013" y="-18149"/>
                  <a:pt x="448073" y="29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B58546E-4561-325D-EEB7-DFA5DD20ED27}"/>
              </a:ext>
            </a:extLst>
          </p:cNvPr>
          <p:cNvSpPr/>
          <p:nvPr/>
        </p:nvSpPr>
        <p:spPr>
          <a:xfrm>
            <a:off x="4317233" y="5507871"/>
            <a:ext cx="450461" cy="226967"/>
          </a:xfrm>
          <a:custGeom>
            <a:avLst/>
            <a:gdLst>
              <a:gd name="connsiteX0" fmla="*/ 449320 w 450461"/>
              <a:gd name="connsiteY0" fmla="*/ 1227 h 226967"/>
              <a:gd name="connsiteX1" fmla="*/ 147763 w 450461"/>
              <a:gd name="connsiteY1" fmla="*/ 160112 h 226967"/>
              <a:gd name="connsiteX2" fmla="*/ 1848 w 450461"/>
              <a:gd name="connsiteY2" fmla="*/ 224963 h 226967"/>
              <a:gd name="connsiteX3" fmla="*/ 241797 w 450461"/>
              <a:gd name="connsiteY3" fmla="*/ 92018 h 226967"/>
              <a:gd name="connsiteX4" fmla="*/ 449320 w 450461"/>
              <a:gd name="connsiteY4" fmla="*/ 1227 h 2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61" h="226967">
                <a:moveTo>
                  <a:pt x="449320" y="1227"/>
                </a:moveTo>
                <a:cubicBezTo>
                  <a:pt x="433648" y="12576"/>
                  <a:pt x="222342" y="122823"/>
                  <a:pt x="147763" y="160112"/>
                </a:cubicBezTo>
                <a:cubicBezTo>
                  <a:pt x="73184" y="197401"/>
                  <a:pt x="-13824" y="236312"/>
                  <a:pt x="1848" y="224963"/>
                </a:cubicBezTo>
                <a:cubicBezTo>
                  <a:pt x="17520" y="213614"/>
                  <a:pt x="168299" y="123903"/>
                  <a:pt x="241797" y="92018"/>
                </a:cubicBezTo>
                <a:cubicBezTo>
                  <a:pt x="315295" y="60133"/>
                  <a:pt x="464992" y="-10122"/>
                  <a:pt x="449320" y="12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968AD2-71CB-E985-98BE-0D19458ACFCD}"/>
              </a:ext>
            </a:extLst>
          </p:cNvPr>
          <p:cNvSpPr/>
          <p:nvPr/>
        </p:nvSpPr>
        <p:spPr>
          <a:xfrm>
            <a:off x="3815800" y="5633290"/>
            <a:ext cx="430980" cy="398949"/>
          </a:xfrm>
          <a:custGeom>
            <a:avLst/>
            <a:gdLst>
              <a:gd name="connsiteX0" fmla="*/ 428702 w 430980"/>
              <a:gd name="connsiteY0" fmla="*/ 57391 h 398949"/>
              <a:gd name="connsiteX1" fmla="*/ 237391 w 430980"/>
              <a:gd name="connsiteY1" fmla="*/ 31450 h 398949"/>
              <a:gd name="connsiteX2" fmla="*/ 62294 w 430980"/>
              <a:gd name="connsiteY2" fmla="*/ 11995 h 398949"/>
              <a:gd name="connsiteX3" fmla="*/ 172540 w 430980"/>
              <a:gd name="connsiteY3" fmla="*/ 18480 h 398949"/>
              <a:gd name="connsiteX4" fmla="*/ 101204 w 430980"/>
              <a:gd name="connsiteY4" fmla="*/ 11995 h 398949"/>
              <a:gd name="connsiteX5" fmla="*/ 46081 w 430980"/>
              <a:gd name="connsiteY5" fmla="*/ 170880 h 398949"/>
              <a:gd name="connsiteX6" fmla="*/ 685 w 430980"/>
              <a:gd name="connsiteY6" fmla="*/ 397859 h 398949"/>
              <a:gd name="connsiteX7" fmla="*/ 20140 w 430980"/>
              <a:gd name="connsiteY7" fmla="*/ 248701 h 398949"/>
              <a:gd name="connsiteX8" fmla="*/ 39596 w 430980"/>
              <a:gd name="connsiteY8" fmla="*/ 60633 h 398949"/>
              <a:gd name="connsiteX9" fmla="*/ 20140 w 430980"/>
              <a:gd name="connsiteY9" fmla="*/ 138455 h 398949"/>
              <a:gd name="connsiteX10" fmla="*/ 101204 w 430980"/>
              <a:gd name="connsiteY10" fmla="*/ 2267 h 398949"/>
              <a:gd name="connsiteX11" fmla="*/ 428702 w 430980"/>
              <a:gd name="connsiteY11" fmla="*/ 57391 h 3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80" h="398949">
                <a:moveTo>
                  <a:pt x="428702" y="57391"/>
                </a:moveTo>
                <a:cubicBezTo>
                  <a:pt x="451400" y="62255"/>
                  <a:pt x="298459" y="39016"/>
                  <a:pt x="237391" y="31450"/>
                </a:cubicBezTo>
                <a:cubicBezTo>
                  <a:pt x="176323" y="23884"/>
                  <a:pt x="73102" y="14157"/>
                  <a:pt x="62294" y="11995"/>
                </a:cubicBezTo>
                <a:cubicBezTo>
                  <a:pt x="51486" y="9833"/>
                  <a:pt x="166055" y="18480"/>
                  <a:pt x="172540" y="18480"/>
                </a:cubicBezTo>
                <a:cubicBezTo>
                  <a:pt x="179025" y="18480"/>
                  <a:pt x="122280" y="-13405"/>
                  <a:pt x="101204" y="11995"/>
                </a:cubicBezTo>
                <a:cubicBezTo>
                  <a:pt x="80127" y="37395"/>
                  <a:pt x="62834" y="106569"/>
                  <a:pt x="46081" y="170880"/>
                </a:cubicBezTo>
                <a:cubicBezTo>
                  <a:pt x="29328" y="235191"/>
                  <a:pt x="5008" y="384889"/>
                  <a:pt x="685" y="397859"/>
                </a:cubicBezTo>
                <a:cubicBezTo>
                  <a:pt x="-3638" y="410829"/>
                  <a:pt x="13655" y="304905"/>
                  <a:pt x="20140" y="248701"/>
                </a:cubicBezTo>
                <a:cubicBezTo>
                  <a:pt x="26625" y="192497"/>
                  <a:pt x="39596" y="79007"/>
                  <a:pt x="39596" y="60633"/>
                </a:cubicBezTo>
                <a:cubicBezTo>
                  <a:pt x="39596" y="42259"/>
                  <a:pt x="9872" y="148183"/>
                  <a:pt x="20140" y="138455"/>
                </a:cubicBezTo>
                <a:cubicBezTo>
                  <a:pt x="30408" y="128727"/>
                  <a:pt x="34191" y="17399"/>
                  <a:pt x="101204" y="2267"/>
                </a:cubicBezTo>
                <a:cubicBezTo>
                  <a:pt x="168217" y="-12865"/>
                  <a:pt x="406004" y="52527"/>
                  <a:pt x="428702" y="573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A4070089-57A0-A1DF-605F-48B79B0D8855}"/>
              </a:ext>
            </a:extLst>
          </p:cNvPr>
          <p:cNvSpPr/>
          <p:nvPr/>
        </p:nvSpPr>
        <p:spPr>
          <a:xfrm>
            <a:off x="3827425" y="5725314"/>
            <a:ext cx="463202" cy="628792"/>
          </a:xfrm>
          <a:custGeom>
            <a:avLst/>
            <a:gdLst>
              <a:gd name="connsiteX0" fmla="*/ 462473 w 463202"/>
              <a:gd name="connsiteY0" fmla="*/ 1035 h 628792"/>
              <a:gd name="connsiteX1" fmla="*/ 112277 w 463202"/>
              <a:gd name="connsiteY1" fmla="*/ 318805 h 628792"/>
              <a:gd name="connsiteX2" fmla="*/ 11758 w 463202"/>
              <a:gd name="connsiteY2" fmla="*/ 584695 h 628792"/>
              <a:gd name="connsiteX3" fmla="*/ 8515 w 463202"/>
              <a:gd name="connsiteY3" fmla="*/ 620363 h 628792"/>
              <a:gd name="connsiteX4" fmla="*/ 70124 w 463202"/>
              <a:gd name="connsiteY4" fmla="*/ 497146 h 628792"/>
              <a:gd name="connsiteX5" fmla="*/ 277647 w 463202"/>
              <a:gd name="connsiteY5" fmla="*/ 88584 h 628792"/>
              <a:gd name="connsiteX6" fmla="*/ 206311 w 463202"/>
              <a:gd name="connsiteY6" fmla="*/ 211801 h 628792"/>
              <a:gd name="connsiteX7" fmla="*/ 462473 w 463202"/>
              <a:gd name="connsiteY7" fmla="*/ 1035 h 6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02" h="628792">
                <a:moveTo>
                  <a:pt x="462473" y="1035"/>
                </a:moveTo>
                <a:cubicBezTo>
                  <a:pt x="446801" y="18869"/>
                  <a:pt x="187396" y="221528"/>
                  <a:pt x="112277" y="318805"/>
                </a:cubicBezTo>
                <a:cubicBezTo>
                  <a:pt x="37158" y="416082"/>
                  <a:pt x="29052" y="534435"/>
                  <a:pt x="11758" y="584695"/>
                </a:cubicBezTo>
                <a:cubicBezTo>
                  <a:pt x="-5536" y="634955"/>
                  <a:pt x="-1213" y="634954"/>
                  <a:pt x="8515" y="620363"/>
                </a:cubicBezTo>
                <a:cubicBezTo>
                  <a:pt x="18243" y="605772"/>
                  <a:pt x="70124" y="497146"/>
                  <a:pt x="70124" y="497146"/>
                </a:cubicBezTo>
                <a:cubicBezTo>
                  <a:pt x="114979" y="408516"/>
                  <a:pt x="254949" y="136141"/>
                  <a:pt x="277647" y="88584"/>
                </a:cubicBezTo>
                <a:cubicBezTo>
                  <a:pt x="300345" y="41027"/>
                  <a:pt x="176047" y="222069"/>
                  <a:pt x="206311" y="211801"/>
                </a:cubicBezTo>
                <a:cubicBezTo>
                  <a:pt x="236575" y="201533"/>
                  <a:pt x="478145" y="-16799"/>
                  <a:pt x="462473" y="10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151ED4C-1CB2-6730-C47F-1B75E3666865}"/>
              </a:ext>
            </a:extLst>
          </p:cNvPr>
          <p:cNvSpPr/>
          <p:nvPr/>
        </p:nvSpPr>
        <p:spPr>
          <a:xfrm>
            <a:off x="4315501" y="5831121"/>
            <a:ext cx="288050" cy="284729"/>
          </a:xfrm>
          <a:custGeom>
            <a:avLst/>
            <a:gdLst>
              <a:gd name="connsiteX0" fmla="*/ 285682 w 288050"/>
              <a:gd name="connsiteY0" fmla="*/ 2232 h 284729"/>
              <a:gd name="connsiteX1" fmla="*/ 191648 w 288050"/>
              <a:gd name="connsiteY1" fmla="*/ 112479 h 284729"/>
              <a:gd name="connsiteX2" fmla="*/ 198133 w 288050"/>
              <a:gd name="connsiteY2" fmla="*/ 209756 h 284729"/>
              <a:gd name="connsiteX3" fmla="*/ 204618 w 288050"/>
              <a:gd name="connsiteY3" fmla="*/ 284334 h 284729"/>
              <a:gd name="connsiteX4" fmla="*/ 211103 w 288050"/>
              <a:gd name="connsiteY4" fmla="*/ 177330 h 284729"/>
              <a:gd name="connsiteX5" fmla="*/ 337 w 288050"/>
              <a:gd name="connsiteY5" fmla="*/ 206513 h 284729"/>
              <a:gd name="connsiteX6" fmla="*/ 162465 w 288050"/>
              <a:gd name="connsiteY6" fmla="*/ 154632 h 284729"/>
              <a:gd name="connsiteX7" fmla="*/ 178678 w 288050"/>
              <a:gd name="connsiteY7" fmla="*/ 93024 h 284729"/>
              <a:gd name="connsiteX8" fmla="*/ 253256 w 288050"/>
              <a:gd name="connsiteY8" fmla="*/ 41143 h 284729"/>
              <a:gd name="connsiteX9" fmla="*/ 285682 w 288050"/>
              <a:gd name="connsiteY9" fmla="*/ 2232 h 28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050" h="284729">
                <a:moveTo>
                  <a:pt x="285682" y="2232"/>
                </a:moveTo>
                <a:cubicBezTo>
                  <a:pt x="275414" y="14121"/>
                  <a:pt x="206239" y="77892"/>
                  <a:pt x="191648" y="112479"/>
                </a:cubicBezTo>
                <a:cubicBezTo>
                  <a:pt x="177057" y="147066"/>
                  <a:pt x="195971" y="181114"/>
                  <a:pt x="198133" y="209756"/>
                </a:cubicBezTo>
                <a:cubicBezTo>
                  <a:pt x="200295" y="238398"/>
                  <a:pt x="202456" y="289738"/>
                  <a:pt x="204618" y="284334"/>
                </a:cubicBezTo>
                <a:cubicBezTo>
                  <a:pt x="206780" y="278930"/>
                  <a:pt x="245150" y="190300"/>
                  <a:pt x="211103" y="177330"/>
                </a:cubicBezTo>
                <a:cubicBezTo>
                  <a:pt x="177056" y="164360"/>
                  <a:pt x="8443" y="210296"/>
                  <a:pt x="337" y="206513"/>
                </a:cubicBezTo>
                <a:cubicBezTo>
                  <a:pt x="-7769" y="202730"/>
                  <a:pt x="132742" y="173547"/>
                  <a:pt x="162465" y="154632"/>
                </a:cubicBezTo>
                <a:cubicBezTo>
                  <a:pt x="192188" y="135717"/>
                  <a:pt x="163546" y="111939"/>
                  <a:pt x="178678" y="93024"/>
                </a:cubicBezTo>
                <a:cubicBezTo>
                  <a:pt x="193810" y="74109"/>
                  <a:pt x="235963" y="53032"/>
                  <a:pt x="253256" y="41143"/>
                </a:cubicBezTo>
                <a:cubicBezTo>
                  <a:pt x="270549" y="29254"/>
                  <a:pt x="295950" y="-9657"/>
                  <a:pt x="285682" y="2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67A2E0A-0650-25A6-581A-CE681F7531D2}"/>
              </a:ext>
            </a:extLst>
          </p:cNvPr>
          <p:cNvSpPr/>
          <p:nvPr/>
        </p:nvSpPr>
        <p:spPr>
          <a:xfrm>
            <a:off x="3738318" y="6053638"/>
            <a:ext cx="640566" cy="577435"/>
          </a:xfrm>
          <a:custGeom>
            <a:avLst/>
            <a:gdLst>
              <a:gd name="connsiteX0" fmla="*/ 639129 w 640566"/>
              <a:gd name="connsiteY0" fmla="*/ 3451 h 577435"/>
              <a:gd name="connsiteX1" fmla="*/ 256508 w 640566"/>
              <a:gd name="connsiteY1" fmla="*/ 233673 h 577435"/>
              <a:gd name="connsiteX2" fmla="*/ 81410 w 640566"/>
              <a:gd name="connsiteY2" fmla="*/ 460651 h 577435"/>
              <a:gd name="connsiteX3" fmla="*/ 29529 w 640566"/>
              <a:gd name="connsiteY3" fmla="*/ 577383 h 577435"/>
              <a:gd name="connsiteX4" fmla="*/ 91137 w 640566"/>
              <a:gd name="connsiteY4" fmla="*/ 476864 h 577435"/>
              <a:gd name="connsiteX5" fmla="*/ 301903 w 640566"/>
              <a:gd name="connsiteY5" fmla="*/ 139639 h 577435"/>
              <a:gd name="connsiteX6" fmla="*/ 346 w 640566"/>
              <a:gd name="connsiteY6" fmla="*/ 463894 h 577435"/>
              <a:gd name="connsiteX7" fmla="*/ 373239 w 640566"/>
              <a:gd name="connsiteY7" fmla="*/ 120183 h 577435"/>
              <a:gd name="connsiteX8" fmla="*/ 639129 w 640566"/>
              <a:gd name="connsiteY8" fmla="*/ 3451 h 5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66" h="577435">
                <a:moveTo>
                  <a:pt x="639129" y="3451"/>
                </a:moveTo>
                <a:cubicBezTo>
                  <a:pt x="619674" y="22366"/>
                  <a:pt x="349461" y="157473"/>
                  <a:pt x="256508" y="233673"/>
                </a:cubicBezTo>
                <a:cubicBezTo>
                  <a:pt x="163555" y="309873"/>
                  <a:pt x="119240" y="403366"/>
                  <a:pt x="81410" y="460651"/>
                </a:cubicBezTo>
                <a:cubicBezTo>
                  <a:pt x="43580" y="517936"/>
                  <a:pt x="27908" y="574681"/>
                  <a:pt x="29529" y="577383"/>
                </a:cubicBezTo>
                <a:cubicBezTo>
                  <a:pt x="31150" y="580085"/>
                  <a:pt x="91137" y="476864"/>
                  <a:pt x="91137" y="476864"/>
                </a:cubicBezTo>
                <a:cubicBezTo>
                  <a:pt x="136533" y="403907"/>
                  <a:pt x="317035" y="141801"/>
                  <a:pt x="301903" y="139639"/>
                </a:cubicBezTo>
                <a:cubicBezTo>
                  <a:pt x="286771" y="137477"/>
                  <a:pt x="-11543" y="467137"/>
                  <a:pt x="346" y="463894"/>
                </a:cubicBezTo>
                <a:cubicBezTo>
                  <a:pt x="12235" y="460651"/>
                  <a:pt x="270558" y="194221"/>
                  <a:pt x="373239" y="120183"/>
                </a:cubicBezTo>
                <a:cubicBezTo>
                  <a:pt x="475920" y="46145"/>
                  <a:pt x="658584" y="-15464"/>
                  <a:pt x="639129" y="34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34DA687-2386-4446-3728-C73E94B8DE86}"/>
              </a:ext>
            </a:extLst>
          </p:cNvPr>
          <p:cNvSpPr/>
          <p:nvPr/>
        </p:nvSpPr>
        <p:spPr>
          <a:xfrm>
            <a:off x="3906254" y="5981512"/>
            <a:ext cx="567422" cy="487682"/>
          </a:xfrm>
          <a:custGeom>
            <a:avLst/>
            <a:gdLst>
              <a:gd name="connsiteX0" fmla="*/ 565227 w 567422"/>
              <a:gd name="connsiteY0" fmla="*/ 999 h 487682"/>
              <a:gd name="connsiteX1" fmla="*/ 292852 w 567422"/>
              <a:gd name="connsiteY1" fmla="*/ 257160 h 487682"/>
              <a:gd name="connsiteX2" fmla="*/ 39933 w 567422"/>
              <a:gd name="connsiteY2" fmla="*/ 448471 h 487682"/>
              <a:gd name="connsiteX3" fmla="*/ 347976 w 567422"/>
              <a:gd name="connsiteY3" fmla="*/ 179339 h 487682"/>
              <a:gd name="connsiteX4" fmla="*/ 7508 w 567422"/>
              <a:gd name="connsiteY4" fmla="*/ 445228 h 487682"/>
              <a:gd name="connsiteX5" fmla="*/ 104784 w 567422"/>
              <a:gd name="connsiteY5" fmla="*/ 380377 h 487682"/>
              <a:gd name="connsiteX6" fmla="*/ 13993 w 567422"/>
              <a:gd name="connsiteY6" fmla="*/ 480897 h 487682"/>
              <a:gd name="connsiteX7" fmla="*/ 354461 w 567422"/>
              <a:gd name="connsiteY7" fmla="*/ 153399 h 487682"/>
              <a:gd name="connsiteX8" fmla="*/ 137210 w 567422"/>
              <a:gd name="connsiteY8" fmla="*/ 357679 h 487682"/>
              <a:gd name="connsiteX9" fmla="*/ 565227 w 567422"/>
              <a:gd name="connsiteY9" fmla="*/ 999 h 4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422" h="487682">
                <a:moveTo>
                  <a:pt x="565227" y="999"/>
                </a:moveTo>
                <a:cubicBezTo>
                  <a:pt x="591167" y="-15754"/>
                  <a:pt x="380401" y="182581"/>
                  <a:pt x="292852" y="257160"/>
                </a:cubicBezTo>
                <a:cubicBezTo>
                  <a:pt x="205303" y="331739"/>
                  <a:pt x="30746" y="461441"/>
                  <a:pt x="39933" y="448471"/>
                </a:cubicBezTo>
                <a:cubicBezTo>
                  <a:pt x="49120" y="435501"/>
                  <a:pt x="353380" y="179879"/>
                  <a:pt x="347976" y="179339"/>
                </a:cubicBezTo>
                <a:cubicBezTo>
                  <a:pt x="342572" y="178799"/>
                  <a:pt x="48040" y="411722"/>
                  <a:pt x="7508" y="445228"/>
                </a:cubicBezTo>
                <a:cubicBezTo>
                  <a:pt x="-33024" y="478734"/>
                  <a:pt x="103703" y="374432"/>
                  <a:pt x="104784" y="380377"/>
                </a:cubicBezTo>
                <a:cubicBezTo>
                  <a:pt x="105865" y="386322"/>
                  <a:pt x="-27620" y="518726"/>
                  <a:pt x="13993" y="480897"/>
                </a:cubicBezTo>
                <a:cubicBezTo>
                  <a:pt x="55606" y="443068"/>
                  <a:pt x="333925" y="173935"/>
                  <a:pt x="354461" y="153399"/>
                </a:cubicBezTo>
                <a:cubicBezTo>
                  <a:pt x="374997" y="132863"/>
                  <a:pt x="104784" y="377134"/>
                  <a:pt x="137210" y="357679"/>
                </a:cubicBezTo>
                <a:cubicBezTo>
                  <a:pt x="169635" y="338224"/>
                  <a:pt x="539287" y="17752"/>
                  <a:pt x="565227" y="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AA67A36A-6083-D271-EFB8-14002F0F9900}"/>
              </a:ext>
            </a:extLst>
          </p:cNvPr>
          <p:cNvSpPr/>
          <p:nvPr/>
        </p:nvSpPr>
        <p:spPr>
          <a:xfrm>
            <a:off x="4240376" y="6104930"/>
            <a:ext cx="277632" cy="476829"/>
          </a:xfrm>
          <a:custGeom>
            <a:avLst/>
            <a:gdLst>
              <a:gd name="connsiteX0" fmla="*/ 273258 w 277632"/>
              <a:gd name="connsiteY0" fmla="*/ 10525 h 476829"/>
              <a:gd name="connsiteX1" fmla="*/ 91675 w 277632"/>
              <a:gd name="connsiteY1" fmla="*/ 273172 h 476829"/>
              <a:gd name="connsiteX2" fmla="*/ 884 w 277632"/>
              <a:gd name="connsiteY2" fmla="*/ 474210 h 476829"/>
              <a:gd name="connsiteX3" fmla="*/ 43037 w 277632"/>
              <a:gd name="connsiteY3" fmla="*/ 393147 h 476829"/>
              <a:gd name="connsiteX4" fmla="*/ 208407 w 277632"/>
              <a:gd name="connsiteY4" fmla="*/ 81861 h 476829"/>
              <a:gd name="connsiteX5" fmla="*/ 273258 w 277632"/>
              <a:gd name="connsiteY5" fmla="*/ 10525 h 4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2" h="476829">
                <a:moveTo>
                  <a:pt x="273258" y="10525"/>
                </a:moveTo>
                <a:cubicBezTo>
                  <a:pt x="253803" y="42410"/>
                  <a:pt x="137071" y="195891"/>
                  <a:pt x="91675" y="273172"/>
                </a:cubicBezTo>
                <a:cubicBezTo>
                  <a:pt x="46279" y="350453"/>
                  <a:pt x="8990" y="454214"/>
                  <a:pt x="884" y="474210"/>
                </a:cubicBezTo>
                <a:cubicBezTo>
                  <a:pt x="-7222" y="494206"/>
                  <a:pt x="43037" y="393147"/>
                  <a:pt x="43037" y="393147"/>
                </a:cubicBezTo>
                <a:cubicBezTo>
                  <a:pt x="77624" y="327756"/>
                  <a:pt x="173820" y="139687"/>
                  <a:pt x="208407" y="81861"/>
                </a:cubicBezTo>
                <a:cubicBezTo>
                  <a:pt x="242994" y="24035"/>
                  <a:pt x="292713" y="-21360"/>
                  <a:pt x="273258" y="105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D724483-BFD5-D1CF-088D-EB9665EC6210}"/>
              </a:ext>
            </a:extLst>
          </p:cNvPr>
          <p:cNvSpPr/>
          <p:nvPr/>
        </p:nvSpPr>
        <p:spPr>
          <a:xfrm>
            <a:off x="4130753" y="6613497"/>
            <a:ext cx="94329" cy="978321"/>
          </a:xfrm>
          <a:custGeom>
            <a:avLst/>
            <a:gdLst>
              <a:gd name="connsiteX0" fmla="*/ 94294 w 94329"/>
              <a:gd name="connsiteY0" fmla="*/ 1312 h 978321"/>
              <a:gd name="connsiteX1" fmla="*/ 26200 w 94329"/>
              <a:gd name="connsiteY1" fmla="*/ 234775 h 978321"/>
              <a:gd name="connsiteX2" fmla="*/ 6745 w 94329"/>
              <a:gd name="connsiteY2" fmla="*/ 675763 h 978321"/>
              <a:gd name="connsiteX3" fmla="*/ 19715 w 94329"/>
              <a:gd name="connsiteY3" fmla="*/ 542818 h 978321"/>
              <a:gd name="connsiteX4" fmla="*/ 13230 w 94329"/>
              <a:gd name="connsiteY4" fmla="*/ 967592 h 978321"/>
              <a:gd name="connsiteX5" fmla="*/ 260 w 94329"/>
              <a:gd name="connsiteY5" fmla="*/ 782767 h 978321"/>
              <a:gd name="connsiteX6" fmla="*/ 26200 w 94329"/>
              <a:gd name="connsiteY6" fmla="*/ 62920 h 978321"/>
              <a:gd name="connsiteX7" fmla="*/ 16473 w 94329"/>
              <a:gd name="connsiteY7" fmla="*/ 332052 h 978321"/>
              <a:gd name="connsiteX8" fmla="*/ 94294 w 94329"/>
              <a:gd name="connsiteY8" fmla="*/ 1312 h 97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29" h="978321">
                <a:moveTo>
                  <a:pt x="94294" y="1312"/>
                </a:moveTo>
                <a:cubicBezTo>
                  <a:pt x="95915" y="-14901"/>
                  <a:pt x="40791" y="122367"/>
                  <a:pt x="26200" y="234775"/>
                </a:cubicBezTo>
                <a:cubicBezTo>
                  <a:pt x="11608" y="347184"/>
                  <a:pt x="7826" y="624423"/>
                  <a:pt x="6745" y="675763"/>
                </a:cubicBezTo>
                <a:cubicBezTo>
                  <a:pt x="5664" y="727103"/>
                  <a:pt x="18634" y="494180"/>
                  <a:pt x="19715" y="542818"/>
                </a:cubicBezTo>
                <a:cubicBezTo>
                  <a:pt x="20796" y="591456"/>
                  <a:pt x="16472" y="927601"/>
                  <a:pt x="13230" y="967592"/>
                </a:cubicBezTo>
                <a:cubicBezTo>
                  <a:pt x="9987" y="1007584"/>
                  <a:pt x="-1902" y="933546"/>
                  <a:pt x="260" y="782767"/>
                </a:cubicBezTo>
                <a:cubicBezTo>
                  <a:pt x="2422" y="631988"/>
                  <a:pt x="23498" y="138039"/>
                  <a:pt x="26200" y="62920"/>
                </a:cubicBezTo>
                <a:cubicBezTo>
                  <a:pt x="28902" y="-12199"/>
                  <a:pt x="4584" y="339077"/>
                  <a:pt x="16473" y="332052"/>
                </a:cubicBezTo>
                <a:cubicBezTo>
                  <a:pt x="28362" y="325027"/>
                  <a:pt x="92673" y="17525"/>
                  <a:pt x="94294" y="13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EACEB8E8-DE09-9475-DC44-BCF406AD4357}"/>
              </a:ext>
            </a:extLst>
          </p:cNvPr>
          <p:cNvSpPr/>
          <p:nvPr/>
        </p:nvSpPr>
        <p:spPr>
          <a:xfrm>
            <a:off x="3757287" y="6577010"/>
            <a:ext cx="380668" cy="980431"/>
          </a:xfrm>
          <a:custGeom>
            <a:avLst/>
            <a:gdLst>
              <a:gd name="connsiteX0" fmla="*/ 65683 w 380668"/>
              <a:gd name="connsiteY0" fmla="*/ 28071 h 980431"/>
              <a:gd name="connsiteX1" fmla="*/ 357513 w 380668"/>
              <a:gd name="connsiteY1" fmla="*/ 913288 h 980431"/>
              <a:gd name="connsiteX2" fmla="*/ 321845 w 380668"/>
              <a:gd name="connsiteY2" fmla="*/ 816011 h 980431"/>
              <a:gd name="connsiteX3" fmla="*/ 832 w 380668"/>
              <a:gd name="connsiteY3" fmla="*/ 2130 h 980431"/>
              <a:gd name="connsiteX4" fmla="*/ 224568 w 380668"/>
              <a:gd name="connsiteY4" fmla="*/ 563092 h 980431"/>
              <a:gd name="connsiteX5" fmla="*/ 65683 w 380668"/>
              <a:gd name="connsiteY5" fmla="*/ 28071 h 9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68" h="980431">
                <a:moveTo>
                  <a:pt x="65683" y="28071"/>
                </a:moveTo>
                <a:cubicBezTo>
                  <a:pt x="87840" y="86437"/>
                  <a:pt x="314819" y="781965"/>
                  <a:pt x="357513" y="913288"/>
                </a:cubicBezTo>
                <a:cubicBezTo>
                  <a:pt x="400207" y="1044611"/>
                  <a:pt x="381292" y="967870"/>
                  <a:pt x="321845" y="816011"/>
                </a:cubicBezTo>
                <a:cubicBezTo>
                  <a:pt x="262398" y="664152"/>
                  <a:pt x="17045" y="44283"/>
                  <a:pt x="832" y="2130"/>
                </a:cubicBezTo>
                <a:cubicBezTo>
                  <a:pt x="-15381" y="-40023"/>
                  <a:pt x="210517" y="557147"/>
                  <a:pt x="224568" y="563092"/>
                </a:cubicBezTo>
                <a:cubicBezTo>
                  <a:pt x="238619" y="569037"/>
                  <a:pt x="43526" y="-30295"/>
                  <a:pt x="65683" y="280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7203C5E8-F9AE-4F1C-4BA8-3349222610BE}"/>
              </a:ext>
            </a:extLst>
          </p:cNvPr>
          <p:cNvSpPr/>
          <p:nvPr/>
        </p:nvSpPr>
        <p:spPr>
          <a:xfrm>
            <a:off x="5909440" y="4219468"/>
            <a:ext cx="434821" cy="559613"/>
          </a:xfrm>
          <a:custGeom>
            <a:avLst/>
            <a:gdLst>
              <a:gd name="connsiteX0" fmla="*/ 97660 w 434821"/>
              <a:gd name="connsiteY0" fmla="*/ 107 h 559613"/>
              <a:gd name="connsiteX1" fmla="*/ 294510 w 434821"/>
              <a:gd name="connsiteY1" fmla="*/ 155682 h 559613"/>
              <a:gd name="connsiteX2" fmla="*/ 380235 w 434821"/>
              <a:gd name="connsiteY2" fmla="*/ 346182 h 559613"/>
              <a:gd name="connsiteX3" fmla="*/ 386585 w 434821"/>
              <a:gd name="connsiteY3" fmla="*/ 298557 h 559613"/>
              <a:gd name="connsiteX4" fmla="*/ 399285 w 434821"/>
              <a:gd name="connsiteY4" fmla="*/ 365232 h 559613"/>
              <a:gd name="connsiteX5" fmla="*/ 427860 w 434821"/>
              <a:gd name="connsiteY5" fmla="*/ 558907 h 559613"/>
              <a:gd name="connsiteX6" fmla="*/ 424685 w 434821"/>
              <a:gd name="connsiteY6" fmla="*/ 422382 h 559613"/>
              <a:gd name="connsiteX7" fmla="*/ 319910 w 434821"/>
              <a:gd name="connsiteY7" fmla="*/ 216007 h 559613"/>
              <a:gd name="connsiteX8" fmla="*/ 129410 w 434821"/>
              <a:gd name="connsiteY8" fmla="*/ 104882 h 559613"/>
              <a:gd name="connsiteX9" fmla="*/ 2410 w 434821"/>
              <a:gd name="connsiteY9" fmla="*/ 104882 h 559613"/>
              <a:gd name="connsiteX10" fmla="*/ 240535 w 434821"/>
              <a:gd name="connsiteY10" fmla="*/ 130282 h 559613"/>
              <a:gd name="connsiteX11" fmla="*/ 97660 w 434821"/>
              <a:gd name="connsiteY11" fmla="*/ 10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821" h="559613">
                <a:moveTo>
                  <a:pt x="97660" y="107"/>
                </a:moveTo>
                <a:cubicBezTo>
                  <a:pt x="106656" y="4340"/>
                  <a:pt x="247414" y="98003"/>
                  <a:pt x="294510" y="155682"/>
                </a:cubicBezTo>
                <a:cubicBezTo>
                  <a:pt x="341606" y="213361"/>
                  <a:pt x="364889" y="322370"/>
                  <a:pt x="380235" y="346182"/>
                </a:cubicBezTo>
                <a:cubicBezTo>
                  <a:pt x="395581" y="369994"/>
                  <a:pt x="383410" y="295382"/>
                  <a:pt x="386585" y="298557"/>
                </a:cubicBezTo>
                <a:cubicBezTo>
                  <a:pt x="389760" y="301732"/>
                  <a:pt x="392406" y="321840"/>
                  <a:pt x="399285" y="365232"/>
                </a:cubicBezTo>
                <a:cubicBezTo>
                  <a:pt x="406164" y="408624"/>
                  <a:pt x="423627" y="549382"/>
                  <a:pt x="427860" y="558907"/>
                </a:cubicBezTo>
                <a:cubicBezTo>
                  <a:pt x="432093" y="568432"/>
                  <a:pt x="442677" y="479532"/>
                  <a:pt x="424685" y="422382"/>
                </a:cubicBezTo>
                <a:cubicBezTo>
                  <a:pt x="406693" y="365232"/>
                  <a:pt x="369122" y="268924"/>
                  <a:pt x="319910" y="216007"/>
                </a:cubicBezTo>
                <a:cubicBezTo>
                  <a:pt x="270698" y="163090"/>
                  <a:pt x="182326" y="123403"/>
                  <a:pt x="129410" y="104882"/>
                </a:cubicBezTo>
                <a:cubicBezTo>
                  <a:pt x="76494" y="86361"/>
                  <a:pt x="-16111" y="100649"/>
                  <a:pt x="2410" y="104882"/>
                </a:cubicBezTo>
                <a:cubicBezTo>
                  <a:pt x="20931" y="109115"/>
                  <a:pt x="221485" y="142982"/>
                  <a:pt x="240535" y="130282"/>
                </a:cubicBezTo>
                <a:cubicBezTo>
                  <a:pt x="259585" y="117582"/>
                  <a:pt x="88664" y="-4126"/>
                  <a:pt x="97660" y="1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1FCA802A-941A-C685-0DE8-D7424FE7BB1F}"/>
              </a:ext>
            </a:extLst>
          </p:cNvPr>
          <p:cNvSpPr/>
          <p:nvPr/>
        </p:nvSpPr>
        <p:spPr>
          <a:xfrm>
            <a:off x="6022841" y="4263181"/>
            <a:ext cx="425777" cy="863409"/>
          </a:xfrm>
          <a:custGeom>
            <a:avLst/>
            <a:gdLst>
              <a:gd name="connsiteX0" fmla="*/ 134 w 425777"/>
              <a:gd name="connsiteY0" fmla="*/ 844 h 863409"/>
              <a:gd name="connsiteX1" fmla="*/ 171584 w 425777"/>
              <a:gd name="connsiteY1" fmla="*/ 153244 h 863409"/>
              <a:gd name="connsiteX2" fmla="*/ 266834 w 425777"/>
              <a:gd name="connsiteY2" fmla="*/ 400894 h 863409"/>
              <a:gd name="connsiteX3" fmla="*/ 270009 w 425777"/>
              <a:gd name="connsiteY3" fmla="*/ 365969 h 863409"/>
              <a:gd name="connsiteX4" fmla="*/ 279534 w 425777"/>
              <a:gd name="connsiteY4" fmla="*/ 467569 h 863409"/>
              <a:gd name="connsiteX5" fmla="*/ 384309 w 425777"/>
              <a:gd name="connsiteY5" fmla="*/ 670769 h 863409"/>
              <a:gd name="connsiteX6" fmla="*/ 362084 w 425777"/>
              <a:gd name="connsiteY6" fmla="*/ 613619 h 863409"/>
              <a:gd name="connsiteX7" fmla="*/ 425584 w 425777"/>
              <a:gd name="connsiteY7" fmla="*/ 861269 h 863409"/>
              <a:gd name="connsiteX8" fmla="*/ 377959 w 425777"/>
              <a:gd name="connsiteY8" fmla="*/ 715219 h 863409"/>
              <a:gd name="connsiteX9" fmla="*/ 273184 w 425777"/>
              <a:gd name="connsiteY9" fmla="*/ 404069 h 863409"/>
              <a:gd name="connsiteX10" fmla="*/ 266834 w 425777"/>
              <a:gd name="connsiteY10" fmla="*/ 277069 h 863409"/>
              <a:gd name="connsiteX11" fmla="*/ 266834 w 425777"/>
              <a:gd name="connsiteY11" fmla="*/ 369144 h 863409"/>
              <a:gd name="connsiteX12" fmla="*/ 155709 w 425777"/>
              <a:gd name="connsiteY12" fmla="*/ 172294 h 863409"/>
              <a:gd name="connsiteX13" fmla="*/ 143009 w 425777"/>
              <a:gd name="connsiteY13" fmla="*/ 96094 h 863409"/>
              <a:gd name="connsiteX14" fmla="*/ 134 w 425777"/>
              <a:gd name="connsiteY14" fmla="*/ 844 h 86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77" h="863409">
                <a:moveTo>
                  <a:pt x="134" y="844"/>
                </a:moveTo>
                <a:cubicBezTo>
                  <a:pt x="4897" y="10369"/>
                  <a:pt x="127134" y="86569"/>
                  <a:pt x="171584" y="153244"/>
                </a:cubicBezTo>
                <a:cubicBezTo>
                  <a:pt x="216034" y="219919"/>
                  <a:pt x="250430" y="365440"/>
                  <a:pt x="266834" y="400894"/>
                </a:cubicBezTo>
                <a:cubicBezTo>
                  <a:pt x="283238" y="436348"/>
                  <a:pt x="267892" y="354857"/>
                  <a:pt x="270009" y="365969"/>
                </a:cubicBezTo>
                <a:cubicBezTo>
                  <a:pt x="272126" y="377081"/>
                  <a:pt x="260484" y="416769"/>
                  <a:pt x="279534" y="467569"/>
                </a:cubicBezTo>
                <a:cubicBezTo>
                  <a:pt x="298584" y="518369"/>
                  <a:pt x="370551" y="646427"/>
                  <a:pt x="384309" y="670769"/>
                </a:cubicBezTo>
                <a:cubicBezTo>
                  <a:pt x="398067" y="695111"/>
                  <a:pt x="355205" y="581869"/>
                  <a:pt x="362084" y="613619"/>
                </a:cubicBezTo>
                <a:cubicBezTo>
                  <a:pt x="368963" y="645369"/>
                  <a:pt x="422938" y="844336"/>
                  <a:pt x="425584" y="861269"/>
                </a:cubicBezTo>
                <a:cubicBezTo>
                  <a:pt x="428230" y="878202"/>
                  <a:pt x="403359" y="791419"/>
                  <a:pt x="377959" y="715219"/>
                </a:cubicBezTo>
                <a:cubicBezTo>
                  <a:pt x="352559" y="639019"/>
                  <a:pt x="291705" y="477094"/>
                  <a:pt x="273184" y="404069"/>
                </a:cubicBezTo>
                <a:cubicBezTo>
                  <a:pt x="254663" y="331044"/>
                  <a:pt x="267892" y="282890"/>
                  <a:pt x="266834" y="277069"/>
                </a:cubicBezTo>
                <a:cubicBezTo>
                  <a:pt x="265776" y="271248"/>
                  <a:pt x="285355" y="386607"/>
                  <a:pt x="266834" y="369144"/>
                </a:cubicBezTo>
                <a:cubicBezTo>
                  <a:pt x="248313" y="351682"/>
                  <a:pt x="176347" y="217802"/>
                  <a:pt x="155709" y="172294"/>
                </a:cubicBezTo>
                <a:cubicBezTo>
                  <a:pt x="135071" y="126786"/>
                  <a:pt x="167351" y="127315"/>
                  <a:pt x="143009" y="96094"/>
                </a:cubicBezTo>
                <a:cubicBezTo>
                  <a:pt x="118667" y="64873"/>
                  <a:pt x="-4629" y="-8681"/>
                  <a:pt x="134" y="8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8B20189-7CD7-B2D6-977C-ACC47DC520BE}"/>
              </a:ext>
            </a:extLst>
          </p:cNvPr>
          <p:cNvSpPr/>
          <p:nvPr/>
        </p:nvSpPr>
        <p:spPr>
          <a:xfrm>
            <a:off x="5743105" y="4206821"/>
            <a:ext cx="315898" cy="120969"/>
          </a:xfrm>
          <a:custGeom>
            <a:avLst/>
            <a:gdLst>
              <a:gd name="connsiteX0" fmla="*/ 314795 w 315898"/>
              <a:gd name="connsiteY0" fmla="*/ 54 h 120969"/>
              <a:gd name="connsiteX1" fmla="*/ 241770 w 315898"/>
              <a:gd name="connsiteY1" fmla="*/ 76254 h 120969"/>
              <a:gd name="connsiteX2" fmla="*/ 184620 w 315898"/>
              <a:gd name="connsiteY2" fmla="*/ 111179 h 120969"/>
              <a:gd name="connsiteX3" fmla="*/ 470 w 315898"/>
              <a:gd name="connsiteY3" fmla="*/ 101654 h 120969"/>
              <a:gd name="connsiteX4" fmla="*/ 244945 w 315898"/>
              <a:gd name="connsiteY4" fmla="*/ 120704 h 120969"/>
              <a:gd name="connsiteX5" fmla="*/ 232245 w 315898"/>
              <a:gd name="connsiteY5" fmla="*/ 111179 h 120969"/>
              <a:gd name="connsiteX6" fmla="*/ 181445 w 315898"/>
              <a:gd name="connsiteY6" fmla="*/ 88954 h 120969"/>
              <a:gd name="connsiteX7" fmla="*/ 314795 w 315898"/>
              <a:gd name="connsiteY7" fmla="*/ 54 h 12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98" h="120969">
                <a:moveTo>
                  <a:pt x="314795" y="54"/>
                </a:moveTo>
                <a:cubicBezTo>
                  <a:pt x="324849" y="-2063"/>
                  <a:pt x="263466" y="57733"/>
                  <a:pt x="241770" y="76254"/>
                </a:cubicBezTo>
                <a:cubicBezTo>
                  <a:pt x="220074" y="94775"/>
                  <a:pt x="224837" y="106946"/>
                  <a:pt x="184620" y="111179"/>
                </a:cubicBezTo>
                <a:cubicBezTo>
                  <a:pt x="144403" y="115412"/>
                  <a:pt x="-9584" y="100067"/>
                  <a:pt x="470" y="101654"/>
                </a:cubicBezTo>
                <a:cubicBezTo>
                  <a:pt x="10524" y="103241"/>
                  <a:pt x="244945" y="120704"/>
                  <a:pt x="244945" y="120704"/>
                </a:cubicBezTo>
                <a:cubicBezTo>
                  <a:pt x="283574" y="122291"/>
                  <a:pt x="242828" y="116471"/>
                  <a:pt x="232245" y="111179"/>
                </a:cubicBezTo>
                <a:cubicBezTo>
                  <a:pt x="221662" y="105887"/>
                  <a:pt x="172449" y="104300"/>
                  <a:pt x="181445" y="88954"/>
                </a:cubicBezTo>
                <a:cubicBezTo>
                  <a:pt x="190441" y="73608"/>
                  <a:pt x="304741" y="2171"/>
                  <a:pt x="314795" y="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4F83382-96C5-220E-BE85-80DC2C0D52FC}"/>
              </a:ext>
            </a:extLst>
          </p:cNvPr>
          <p:cNvSpPr/>
          <p:nvPr/>
        </p:nvSpPr>
        <p:spPr>
          <a:xfrm>
            <a:off x="5784850" y="4267191"/>
            <a:ext cx="457840" cy="221753"/>
          </a:xfrm>
          <a:custGeom>
            <a:avLst/>
            <a:gdLst>
              <a:gd name="connsiteX0" fmla="*/ 34925 w 457840"/>
              <a:gd name="connsiteY0" fmla="*/ 9 h 221753"/>
              <a:gd name="connsiteX1" fmla="*/ 22225 w 457840"/>
              <a:gd name="connsiteY1" fmla="*/ 123834 h 221753"/>
              <a:gd name="connsiteX2" fmla="*/ 184150 w 457840"/>
              <a:gd name="connsiteY2" fmla="*/ 219084 h 221753"/>
              <a:gd name="connsiteX3" fmla="*/ 82550 w 457840"/>
              <a:gd name="connsiteY3" fmla="*/ 196859 h 221753"/>
              <a:gd name="connsiteX4" fmla="*/ 387350 w 457840"/>
              <a:gd name="connsiteY4" fmla="*/ 212734 h 221753"/>
              <a:gd name="connsiteX5" fmla="*/ 444500 w 457840"/>
              <a:gd name="connsiteY5" fmla="*/ 212734 h 221753"/>
              <a:gd name="connsiteX6" fmla="*/ 193675 w 457840"/>
              <a:gd name="connsiteY6" fmla="*/ 203209 h 221753"/>
              <a:gd name="connsiteX7" fmla="*/ 38100 w 457840"/>
              <a:gd name="connsiteY7" fmla="*/ 165109 h 221753"/>
              <a:gd name="connsiteX8" fmla="*/ 0 w 457840"/>
              <a:gd name="connsiteY8" fmla="*/ 130184 h 221753"/>
              <a:gd name="connsiteX9" fmla="*/ 34925 w 457840"/>
              <a:gd name="connsiteY9" fmla="*/ 9 h 2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840" h="221753">
                <a:moveTo>
                  <a:pt x="34925" y="9"/>
                </a:moveTo>
                <a:cubicBezTo>
                  <a:pt x="38629" y="-1049"/>
                  <a:pt x="-2646" y="87322"/>
                  <a:pt x="22225" y="123834"/>
                </a:cubicBezTo>
                <a:cubicBezTo>
                  <a:pt x="47096" y="160346"/>
                  <a:pt x="174096" y="206913"/>
                  <a:pt x="184150" y="219084"/>
                </a:cubicBezTo>
                <a:cubicBezTo>
                  <a:pt x="194204" y="231255"/>
                  <a:pt x="48683" y="197917"/>
                  <a:pt x="82550" y="196859"/>
                </a:cubicBezTo>
                <a:cubicBezTo>
                  <a:pt x="116417" y="195801"/>
                  <a:pt x="327025" y="210088"/>
                  <a:pt x="387350" y="212734"/>
                </a:cubicBezTo>
                <a:cubicBezTo>
                  <a:pt x="447675" y="215380"/>
                  <a:pt x="476779" y="214321"/>
                  <a:pt x="444500" y="212734"/>
                </a:cubicBezTo>
                <a:cubicBezTo>
                  <a:pt x="412221" y="211147"/>
                  <a:pt x="261408" y="211146"/>
                  <a:pt x="193675" y="203209"/>
                </a:cubicBezTo>
                <a:cubicBezTo>
                  <a:pt x="125942" y="195272"/>
                  <a:pt x="70379" y="177280"/>
                  <a:pt x="38100" y="165109"/>
                </a:cubicBezTo>
                <a:cubicBezTo>
                  <a:pt x="5821" y="152938"/>
                  <a:pt x="0" y="153996"/>
                  <a:pt x="0" y="130184"/>
                </a:cubicBezTo>
                <a:cubicBezTo>
                  <a:pt x="0" y="106372"/>
                  <a:pt x="31221" y="1067"/>
                  <a:pt x="34925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09D84DD-D624-7816-1392-46AA9DE2F950}"/>
              </a:ext>
            </a:extLst>
          </p:cNvPr>
          <p:cNvSpPr/>
          <p:nvPr/>
        </p:nvSpPr>
        <p:spPr>
          <a:xfrm>
            <a:off x="5508233" y="4289425"/>
            <a:ext cx="349753" cy="222784"/>
          </a:xfrm>
          <a:custGeom>
            <a:avLst/>
            <a:gdLst>
              <a:gd name="connsiteX0" fmla="*/ 349642 w 349753"/>
              <a:gd name="connsiteY0" fmla="*/ 0 h 222784"/>
              <a:gd name="connsiteX1" fmla="*/ 82942 w 349753"/>
              <a:gd name="connsiteY1" fmla="*/ 73025 h 222784"/>
              <a:gd name="connsiteX2" fmla="*/ 60717 w 349753"/>
              <a:gd name="connsiteY2" fmla="*/ 101600 h 222784"/>
              <a:gd name="connsiteX3" fmla="*/ 392 w 349753"/>
              <a:gd name="connsiteY3" fmla="*/ 222250 h 222784"/>
              <a:gd name="connsiteX4" fmla="*/ 35317 w 349753"/>
              <a:gd name="connsiteY4" fmla="*/ 142875 h 222784"/>
              <a:gd name="connsiteX5" fmla="*/ 48017 w 349753"/>
              <a:gd name="connsiteY5" fmla="*/ 73025 h 222784"/>
              <a:gd name="connsiteX6" fmla="*/ 349642 w 349753"/>
              <a:gd name="connsiteY6" fmla="*/ 0 h 2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53" h="222784">
                <a:moveTo>
                  <a:pt x="349642" y="0"/>
                </a:moveTo>
                <a:cubicBezTo>
                  <a:pt x="355463" y="0"/>
                  <a:pt x="131096" y="56092"/>
                  <a:pt x="82942" y="73025"/>
                </a:cubicBezTo>
                <a:cubicBezTo>
                  <a:pt x="34788" y="89958"/>
                  <a:pt x="74475" y="76729"/>
                  <a:pt x="60717" y="101600"/>
                </a:cubicBezTo>
                <a:cubicBezTo>
                  <a:pt x="46959" y="126471"/>
                  <a:pt x="4625" y="215371"/>
                  <a:pt x="392" y="222250"/>
                </a:cubicBezTo>
                <a:cubicBezTo>
                  <a:pt x="-3841" y="229129"/>
                  <a:pt x="27380" y="167746"/>
                  <a:pt x="35317" y="142875"/>
                </a:cubicBezTo>
                <a:cubicBezTo>
                  <a:pt x="43254" y="118004"/>
                  <a:pt x="-4370" y="97896"/>
                  <a:pt x="48017" y="73025"/>
                </a:cubicBezTo>
                <a:cubicBezTo>
                  <a:pt x="100404" y="48154"/>
                  <a:pt x="343821" y="0"/>
                  <a:pt x="349642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D33DE5C-D56B-7FD7-B06B-990FAF4C0D41}"/>
              </a:ext>
            </a:extLst>
          </p:cNvPr>
          <p:cNvSpPr/>
          <p:nvPr/>
        </p:nvSpPr>
        <p:spPr>
          <a:xfrm>
            <a:off x="5543536" y="4323439"/>
            <a:ext cx="241391" cy="143803"/>
          </a:xfrm>
          <a:custGeom>
            <a:avLst/>
            <a:gdLst>
              <a:gd name="connsiteX0" fmla="*/ 14 w 241391"/>
              <a:gd name="connsiteY0" fmla="*/ 911 h 143803"/>
              <a:gd name="connsiteX1" fmla="*/ 165114 w 241391"/>
              <a:gd name="connsiteY1" fmla="*/ 70761 h 143803"/>
              <a:gd name="connsiteX2" fmla="*/ 193689 w 241391"/>
              <a:gd name="connsiteY2" fmla="*/ 143786 h 143803"/>
              <a:gd name="connsiteX3" fmla="*/ 193689 w 241391"/>
              <a:gd name="connsiteY3" fmla="*/ 77111 h 143803"/>
              <a:gd name="connsiteX4" fmla="*/ 241314 w 241391"/>
              <a:gd name="connsiteY4" fmla="*/ 13611 h 143803"/>
              <a:gd name="connsiteX5" fmla="*/ 180989 w 241391"/>
              <a:gd name="connsiteY5" fmla="*/ 73936 h 143803"/>
              <a:gd name="connsiteX6" fmla="*/ 155589 w 241391"/>
              <a:gd name="connsiteY6" fmla="*/ 32661 h 143803"/>
              <a:gd name="connsiteX7" fmla="*/ 14 w 241391"/>
              <a:gd name="connsiteY7" fmla="*/ 911 h 14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" h="143803">
                <a:moveTo>
                  <a:pt x="14" y="911"/>
                </a:moveTo>
                <a:cubicBezTo>
                  <a:pt x="1602" y="7261"/>
                  <a:pt x="132835" y="46949"/>
                  <a:pt x="165114" y="70761"/>
                </a:cubicBezTo>
                <a:cubicBezTo>
                  <a:pt x="197393" y="94574"/>
                  <a:pt x="188927" y="142728"/>
                  <a:pt x="193689" y="143786"/>
                </a:cubicBezTo>
                <a:cubicBezTo>
                  <a:pt x="198451" y="144844"/>
                  <a:pt x="185752" y="98807"/>
                  <a:pt x="193689" y="77111"/>
                </a:cubicBezTo>
                <a:cubicBezTo>
                  <a:pt x="201626" y="55415"/>
                  <a:pt x="243431" y="14140"/>
                  <a:pt x="241314" y="13611"/>
                </a:cubicBezTo>
                <a:cubicBezTo>
                  <a:pt x="239197" y="13082"/>
                  <a:pt x="195276" y="70761"/>
                  <a:pt x="180989" y="73936"/>
                </a:cubicBezTo>
                <a:cubicBezTo>
                  <a:pt x="166702" y="77111"/>
                  <a:pt x="183106" y="42186"/>
                  <a:pt x="155589" y="32661"/>
                </a:cubicBezTo>
                <a:cubicBezTo>
                  <a:pt x="128072" y="23136"/>
                  <a:pt x="-1574" y="-5439"/>
                  <a:pt x="14" y="9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4887986-0B8B-849A-FA73-E3A8B172CCD5}"/>
              </a:ext>
            </a:extLst>
          </p:cNvPr>
          <p:cNvSpPr/>
          <p:nvPr/>
        </p:nvSpPr>
        <p:spPr>
          <a:xfrm>
            <a:off x="5519101" y="4390729"/>
            <a:ext cx="191238" cy="78440"/>
          </a:xfrm>
          <a:custGeom>
            <a:avLst/>
            <a:gdLst>
              <a:gd name="connsiteX0" fmla="*/ 2224 w 191238"/>
              <a:gd name="connsiteY0" fmla="*/ 76496 h 78440"/>
              <a:gd name="connsiteX1" fmla="*/ 189549 w 191238"/>
              <a:gd name="connsiteY1" fmla="*/ 296 h 78440"/>
              <a:gd name="connsiteX2" fmla="*/ 91124 w 191238"/>
              <a:gd name="connsiteY2" fmla="*/ 51096 h 78440"/>
              <a:gd name="connsiteX3" fmla="*/ 2224 w 191238"/>
              <a:gd name="connsiteY3" fmla="*/ 76496 h 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8" h="78440">
                <a:moveTo>
                  <a:pt x="2224" y="76496"/>
                </a:moveTo>
                <a:cubicBezTo>
                  <a:pt x="18628" y="68029"/>
                  <a:pt x="174732" y="4529"/>
                  <a:pt x="189549" y="296"/>
                </a:cubicBezTo>
                <a:cubicBezTo>
                  <a:pt x="204366" y="-3937"/>
                  <a:pt x="117582" y="38396"/>
                  <a:pt x="91124" y="51096"/>
                </a:cubicBezTo>
                <a:cubicBezTo>
                  <a:pt x="64666" y="63796"/>
                  <a:pt x="-14180" y="84963"/>
                  <a:pt x="2224" y="764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9753199-C550-615A-1A88-6AA28519E900}"/>
              </a:ext>
            </a:extLst>
          </p:cNvPr>
          <p:cNvSpPr/>
          <p:nvPr/>
        </p:nvSpPr>
        <p:spPr>
          <a:xfrm>
            <a:off x="5711069" y="4428412"/>
            <a:ext cx="449161" cy="789100"/>
          </a:xfrm>
          <a:custGeom>
            <a:avLst/>
            <a:gdLst>
              <a:gd name="connsiteX0" fmla="*/ 756 w 449161"/>
              <a:gd name="connsiteY0" fmla="*/ 713 h 789100"/>
              <a:gd name="connsiteX1" fmla="*/ 207131 w 449161"/>
              <a:gd name="connsiteY1" fmla="*/ 292813 h 789100"/>
              <a:gd name="connsiteX2" fmla="*/ 267456 w 449161"/>
              <a:gd name="connsiteY2" fmla="*/ 480138 h 789100"/>
              <a:gd name="connsiteX3" fmla="*/ 283331 w 449161"/>
              <a:gd name="connsiteY3" fmla="*/ 461088 h 789100"/>
              <a:gd name="connsiteX4" fmla="*/ 448431 w 449161"/>
              <a:gd name="connsiteY4" fmla="*/ 784938 h 789100"/>
              <a:gd name="connsiteX5" fmla="*/ 337306 w 449161"/>
              <a:gd name="connsiteY5" fmla="*/ 623013 h 789100"/>
              <a:gd name="connsiteX6" fmla="*/ 184906 w 449161"/>
              <a:gd name="connsiteY6" fmla="*/ 311863 h 789100"/>
              <a:gd name="connsiteX7" fmla="*/ 64256 w 449161"/>
              <a:gd name="connsiteY7" fmla="*/ 121363 h 789100"/>
              <a:gd name="connsiteX8" fmla="*/ 134106 w 449161"/>
              <a:gd name="connsiteY8" fmla="*/ 207088 h 789100"/>
              <a:gd name="connsiteX9" fmla="*/ 756 w 449161"/>
              <a:gd name="connsiteY9" fmla="*/ 713 h 7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161" h="789100">
                <a:moveTo>
                  <a:pt x="756" y="713"/>
                </a:moveTo>
                <a:cubicBezTo>
                  <a:pt x="12927" y="15000"/>
                  <a:pt x="162681" y="212909"/>
                  <a:pt x="207131" y="292813"/>
                </a:cubicBezTo>
                <a:cubicBezTo>
                  <a:pt x="251581" y="372717"/>
                  <a:pt x="254756" y="452092"/>
                  <a:pt x="267456" y="480138"/>
                </a:cubicBezTo>
                <a:cubicBezTo>
                  <a:pt x="280156" y="508184"/>
                  <a:pt x="253169" y="410288"/>
                  <a:pt x="283331" y="461088"/>
                </a:cubicBezTo>
                <a:cubicBezTo>
                  <a:pt x="313493" y="511888"/>
                  <a:pt x="439435" y="757951"/>
                  <a:pt x="448431" y="784938"/>
                </a:cubicBezTo>
                <a:cubicBezTo>
                  <a:pt x="457427" y="811925"/>
                  <a:pt x="381227" y="701859"/>
                  <a:pt x="337306" y="623013"/>
                </a:cubicBezTo>
                <a:cubicBezTo>
                  <a:pt x="293385" y="544167"/>
                  <a:pt x="230414" y="395471"/>
                  <a:pt x="184906" y="311863"/>
                </a:cubicBezTo>
                <a:cubicBezTo>
                  <a:pt x="139398" y="228255"/>
                  <a:pt x="72723" y="138825"/>
                  <a:pt x="64256" y="121363"/>
                </a:cubicBezTo>
                <a:cubicBezTo>
                  <a:pt x="55789" y="103901"/>
                  <a:pt x="140985" y="222963"/>
                  <a:pt x="134106" y="207088"/>
                </a:cubicBezTo>
                <a:cubicBezTo>
                  <a:pt x="127227" y="191213"/>
                  <a:pt x="-11415" y="-13574"/>
                  <a:pt x="756" y="7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5ECD0CF-59EA-FC01-1EF3-33E76E03F41D}"/>
              </a:ext>
            </a:extLst>
          </p:cNvPr>
          <p:cNvSpPr/>
          <p:nvPr/>
        </p:nvSpPr>
        <p:spPr>
          <a:xfrm>
            <a:off x="5552538" y="4417539"/>
            <a:ext cx="277561" cy="497356"/>
          </a:xfrm>
          <a:custGeom>
            <a:avLst/>
            <a:gdLst>
              <a:gd name="connsiteX0" fmla="*/ 537 w 277561"/>
              <a:gd name="connsiteY0" fmla="*/ 65561 h 497356"/>
              <a:gd name="connsiteX1" fmla="*/ 149762 w 277561"/>
              <a:gd name="connsiteY1" fmla="*/ 30636 h 497356"/>
              <a:gd name="connsiteX2" fmla="*/ 152937 w 277561"/>
              <a:gd name="connsiteY2" fmla="*/ 5236 h 497356"/>
              <a:gd name="connsiteX3" fmla="*/ 216437 w 277561"/>
              <a:gd name="connsiteY3" fmla="*/ 138586 h 497356"/>
              <a:gd name="connsiteX4" fmla="*/ 270412 w 277561"/>
              <a:gd name="connsiteY4" fmla="*/ 487836 h 497356"/>
              <a:gd name="connsiteX5" fmla="*/ 270412 w 277561"/>
              <a:gd name="connsiteY5" fmla="*/ 367186 h 497356"/>
              <a:gd name="connsiteX6" fmla="*/ 210087 w 277561"/>
              <a:gd name="connsiteY6" fmla="*/ 36986 h 497356"/>
              <a:gd name="connsiteX7" fmla="*/ 537 w 277561"/>
              <a:gd name="connsiteY7" fmla="*/ 65561 h 4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61" h="497356">
                <a:moveTo>
                  <a:pt x="537" y="65561"/>
                </a:moveTo>
                <a:cubicBezTo>
                  <a:pt x="-9517" y="64503"/>
                  <a:pt x="124362" y="40690"/>
                  <a:pt x="149762" y="30636"/>
                </a:cubicBezTo>
                <a:cubicBezTo>
                  <a:pt x="175162" y="20582"/>
                  <a:pt x="141825" y="-12755"/>
                  <a:pt x="152937" y="5236"/>
                </a:cubicBezTo>
                <a:cubicBezTo>
                  <a:pt x="164049" y="23227"/>
                  <a:pt x="196858" y="58153"/>
                  <a:pt x="216437" y="138586"/>
                </a:cubicBezTo>
                <a:cubicBezTo>
                  <a:pt x="236016" y="219019"/>
                  <a:pt x="261416" y="449736"/>
                  <a:pt x="270412" y="487836"/>
                </a:cubicBezTo>
                <a:cubicBezTo>
                  <a:pt x="279408" y="525936"/>
                  <a:pt x="280466" y="442328"/>
                  <a:pt x="270412" y="367186"/>
                </a:cubicBezTo>
                <a:cubicBezTo>
                  <a:pt x="260358" y="292044"/>
                  <a:pt x="251891" y="87786"/>
                  <a:pt x="210087" y="36986"/>
                </a:cubicBezTo>
                <a:cubicBezTo>
                  <a:pt x="168283" y="-13814"/>
                  <a:pt x="10591" y="66619"/>
                  <a:pt x="537" y="655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767E847-46AD-F7DC-F897-29FD2583D965}"/>
              </a:ext>
            </a:extLst>
          </p:cNvPr>
          <p:cNvSpPr/>
          <p:nvPr/>
        </p:nvSpPr>
        <p:spPr>
          <a:xfrm>
            <a:off x="5524222" y="4431452"/>
            <a:ext cx="219843" cy="448867"/>
          </a:xfrm>
          <a:custGeom>
            <a:avLst/>
            <a:gdLst>
              <a:gd name="connsiteX0" fmla="*/ 19328 w 219843"/>
              <a:gd name="connsiteY0" fmla="*/ 848 h 448867"/>
              <a:gd name="connsiteX1" fmla="*/ 139978 w 219843"/>
              <a:gd name="connsiteY1" fmla="*/ 121498 h 448867"/>
              <a:gd name="connsiteX2" fmla="*/ 213003 w 219843"/>
              <a:gd name="connsiteY2" fmla="*/ 435823 h 448867"/>
              <a:gd name="connsiteX3" fmla="*/ 206653 w 219843"/>
              <a:gd name="connsiteY3" fmla="*/ 362798 h 448867"/>
              <a:gd name="connsiteX4" fmla="*/ 124103 w 219843"/>
              <a:gd name="connsiteY4" fmla="*/ 121498 h 448867"/>
              <a:gd name="connsiteX5" fmla="*/ 57428 w 219843"/>
              <a:gd name="connsiteY5" fmla="*/ 64348 h 448867"/>
              <a:gd name="connsiteX6" fmla="*/ 278 w 219843"/>
              <a:gd name="connsiteY6" fmla="*/ 111973 h 448867"/>
              <a:gd name="connsiteX7" fmla="*/ 35203 w 219843"/>
              <a:gd name="connsiteY7" fmla="*/ 70698 h 448867"/>
              <a:gd name="connsiteX8" fmla="*/ 19328 w 219843"/>
              <a:gd name="connsiteY8" fmla="*/ 848 h 44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43" h="448867">
                <a:moveTo>
                  <a:pt x="19328" y="848"/>
                </a:moveTo>
                <a:cubicBezTo>
                  <a:pt x="36790" y="9315"/>
                  <a:pt x="107699" y="49002"/>
                  <a:pt x="139978" y="121498"/>
                </a:cubicBezTo>
                <a:cubicBezTo>
                  <a:pt x="172257" y="193994"/>
                  <a:pt x="201891" y="395606"/>
                  <a:pt x="213003" y="435823"/>
                </a:cubicBezTo>
                <a:cubicBezTo>
                  <a:pt x="224116" y="476040"/>
                  <a:pt x="221470" y="415185"/>
                  <a:pt x="206653" y="362798"/>
                </a:cubicBezTo>
                <a:cubicBezTo>
                  <a:pt x="191836" y="310411"/>
                  <a:pt x="148974" y="171240"/>
                  <a:pt x="124103" y="121498"/>
                </a:cubicBezTo>
                <a:cubicBezTo>
                  <a:pt x="99232" y="71756"/>
                  <a:pt x="78065" y="65935"/>
                  <a:pt x="57428" y="64348"/>
                </a:cubicBezTo>
                <a:cubicBezTo>
                  <a:pt x="36791" y="62761"/>
                  <a:pt x="3982" y="110915"/>
                  <a:pt x="278" y="111973"/>
                </a:cubicBezTo>
                <a:cubicBezTo>
                  <a:pt x="-3426" y="113031"/>
                  <a:pt x="30970" y="91865"/>
                  <a:pt x="35203" y="70698"/>
                </a:cubicBezTo>
                <a:cubicBezTo>
                  <a:pt x="39436" y="49531"/>
                  <a:pt x="1866" y="-7619"/>
                  <a:pt x="19328" y="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EDBB0717-A91D-4015-1D6A-37BF3580E533}"/>
              </a:ext>
            </a:extLst>
          </p:cNvPr>
          <p:cNvSpPr/>
          <p:nvPr/>
        </p:nvSpPr>
        <p:spPr>
          <a:xfrm>
            <a:off x="5518083" y="4396835"/>
            <a:ext cx="298517" cy="563543"/>
          </a:xfrm>
          <a:custGeom>
            <a:avLst/>
            <a:gdLst>
              <a:gd name="connsiteX0" fmla="*/ 67 w 298517"/>
              <a:gd name="connsiteY0" fmla="*/ 540 h 563543"/>
              <a:gd name="connsiteX1" fmla="*/ 146117 w 298517"/>
              <a:gd name="connsiteY1" fmla="*/ 127540 h 563543"/>
              <a:gd name="connsiteX2" fmla="*/ 222317 w 298517"/>
              <a:gd name="connsiteY2" fmla="*/ 372015 h 563543"/>
              <a:gd name="connsiteX3" fmla="*/ 215967 w 298517"/>
              <a:gd name="connsiteY3" fmla="*/ 337090 h 563543"/>
              <a:gd name="connsiteX4" fmla="*/ 260417 w 298517"/>
              <a:gd name="connsiteY4" fmla="*/ 508540 h 563543"/>
              <a:gd name="connsiteX5" fmla="*/ 298517 w 298517"/>
              <a:gd name="connsiteY5" fmla="*/ 562515 h 563543"/>
              <a:gd name="connsiteX6" fmla="*/ 260417 w 298517"/>
              <a:gd name="connsiteY6" fmla="*/ 505365 h 563543"/>
              <a:gd name="connsiteX7" fmla="*/ 155642 w 298517"/>
              <a:gd name="connsiteY7" fmla="*/ 130715 h 563543"/>
              <a:gd name="connsiteX8" fmla="*/ 127067 w 298517"/>
              <a:gd name="connsiteY8" fmla="*/ 83090 h 563543"/>
              <a:gd name="connsiteX9" fmla="*/ 67 w 298517"/>
              <a:gd name="connsiteY9" fmla="*/ 540 h 5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17" h="563543">
                <a:moveTo>
                  <a:pt x="67" y="540"/>
                </a:moveTo>
                <a:cubicBezTo>
                  <a:pt x="3242" y="7948"/>
                  <a:pt x="109075" y="65628"/>
                  <a:pt x="146117" y="127540"/>
                </a:cubicBezTo>
                <a:cubicBezTo>
                  <a:pt x="183159" y="189452"/>
                  <a:pt x="210675" y="337090"/>
                  <a:pt x="222317" y="372015"/>
                </a:cubicBezTo>
                <a:cubicBezTo>
                  <a:pt x="233959" y="406940"/>
                  <a:pt x="209617" y="314336"/>
                  <a:pt x="215967" y="337090"/>
                </a:cubicBezTo>
                <a:cubicBezTo>
                  <a:pt x="222317" y="359844"/>
                  <a:pt x="246659" y="470969"/>
                  <a:pt x="260417" y="508540"/>
                </a:cubicBezTo>
                <a:cubicBezTo>
                  <a:pt x="274175" y="546111"/>
                  <a:pt x="298517" y="563044"/>
                  <a:pt x="298517" y="562515"/>
                </a:cubicBezTo>
                <a:cubicBezTo>
                  <a:pt x="298517" y="561986"/>
                  <a:pt x="284229" y="577332"/>
                  <a:pt x="260417" y="505365"/>
                </a:cubicBezTo>
                <a:cubicBezTo>
                  <a:pt x="236605" y="433398"/>
                  <a:pt x="177867" y="201094"/>
                  <a:pt x="155642" y="130715"/>
                </a:cubicBezTo>
                <a:cubicBezTo>
                  <a:pt x="133417" y="60336"/>
                  <a:pt x="147704" y="102140"/>
                  <a:pt x="127067" y="83090"/>
                </a:cubicBezTo>
                <a:cubicBezTo>
                  <a:pt x="106430" y="64040"/>
                  <a:pt x="-3108" y="-6868"/>
                  <a:pt x="67" y="5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ACE23D7-3E9B-2DB4-CBB6-3765A926EF9A}"/>
              </a:ext>
            </a:extLst>
          </p:cNvPr>
          <p:cNvSpPr/>
          <p:nvPr/>
        </p:nvSpPr>
        <p:spPr>
          <a:xfrm>
            <a:off x="5587640" y="4447917"/>
            <a:ext cx="172876" cy="137130"/>
          </a:xfrm>
          <a:custGeom>
            <a:avLst/>
            <a:gdLst>
              <a:gd name="connsiteX0" fmla="*/ 360 w 172876"/>
              <a:gd name="connsiteY0" fmla="*/ 47883 h 137130"/>
              <a:gd name="connsiteX1" fmla="*/ 111485 w 172876"/>
              <a:gd name="connsiteY1" fmla="*/ 32008 h 137130"/>
              <a:gd name="connsiteX2" fmla="*/ 146410 w 172876"/>
              <a:gd name="connsiteY2" fmla="*/ 258 h 137130"/>
              <a:gd name="connsiteX3" fmla="*/ 143235 w 172876"/>
              <a:gd name="connsiteY3" fmla="*/ 51058 h 137130"/>
              <a:gd name="connsiteX4" fmla="*/ 171810 w 172876"/>
              <a:gd name="connsiteY4" fmla="*/ 136783 h 137130"/>
              <a:gd name="connsiteX5" fmla="*/ 165460 w 172876"/>
              <a:gd name="connsiteY5" fmla="*/ 79633 h 137130"/>
              <a:gd name="connsiteX6" fmla="*/ 152760 w 172876"/>
              <a:gd name="connsiteY6" fmla="*/ 38358 h 137130"/>
              <a:gd name="connsiteX7" fmla="*/ 360 w 172876"/>
              <a:gd name="connsiteY7" fmla="*/ 47883 h 1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76" h="137130">
                <a:moveTo>
                  <a:pt x="360" y="47883"/>
                </a:moveTo>
                <a:cubicBezTo>
                  <a:pt x="-6519" y="46825"/>
                  <a:pt x="87143" y="39945"/>
                  <a:pt x="111485" y="32008"/>
                </a:cubicBezTo>
                <a:cubicBezTo>
                  <a:pt x="135827" y="24071"/>
                  <a:pt x="141118" y="-2917"/>
                  <a:pt x="146410" y="258"/>
                </a:cubicBezTo>
                <a:cubicBezTo>
                  <a:pt x="151702" y="3433"/>
                  <a:pt x="139002" y="28304"/>
                  <a:pt x="143235" y="51058"/>
                </a:cubicBezTo>
                <a:cubicBezTo>
                  <a:pt x="147468" y="73812"/>
                  <a:pt x="168106" y="132021"/>
                  <a:pt x="171810" y="136783"/>
                </a:cubicBezTo>
                <a:cubicBezTo>
                  <a:pt x="175514" y="141545"/>
                  <a:pt x="168635" y="96037"/>
                  <a:pt x="165460" y="79633"/>
                </a:cubicBezTo>
                <a:cubicBezTo>
                  <a:pt x="162285" y="63229"/>
                  <a:pt x="176043" y="42591"/>
                  <a:pt x="152760" y="38358"/>
                </a:cubicBezTo>
                <a:cubicBezTo>
                  <a:pt x="129477" y="34125"/>
                  <a:pt x="7239" y="48941"/>
                  <a:pt x="360" y="478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F670059D-07B3-E3D3-E74E-E7307035DFF3}"/>
              </a:ext>
            </a:extLst>
          </p:cNvPr>
          <p:cNvSpPr/>
          <p:nvPr/>
        </p:nvSpPr>
        <p:spPr>
          <a:xfrm>
            <a:off x="5822740" y="4473057"/>
            <a:ext cx="411922" cy="35755"/>
          </a:xfrm>
          <a:custGeom>
            <a:avLst/>
            <a:gdLst>
              <a:gd name="connsiteX0" fmla="*/ 210 w 411922"/>
              <a:gd name="connsiteY0" fmla="*/ 518 h 35755"/>
              <a:gd name="connsiteX1" fmla="*/ 387560 w 411922"/>
              <a:gd name="connsiteY1" fmla="*/ 35443 h 35755"/>
              <a:gd name="connsiteX2" fmla="*/ 333585 w 411922"/>
              <a:gd name="connsiteY2" fmla="*/ 16393 h 35755"/>
              <a:gd name="connsiteX3" fmla="*/ 210 w 411922"/>
              <a:gd name="connsiteY3" fmla="*/ 518 h 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922" h="35755">
                <a:moveTo>
                  <a:pt x="210" y="518"/>
                </a:moveTo>
                <a:cubicBezTo>
                  <a:pt x="9206" y="3693"/>
                  <a:pt x="331998" y="32797"/>
                  <a:pt x="387560" y="35443"/>
                </a:cubicBezTo>
                <a:cubicBezTo>
                  <a:pt x="443122" y="38089"/>
                  <a:pt x="394439" y="23272"/>
                  <a:pt x="333585" y="16393"/>
                </a:cubicBezTo>
                <a:cubicBezTo>
                  <a:pt x="272731" y="9514"/>
                  <a:pt x="-8786" y="-2657"/>
                  <a:pt x="210" y="5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D1185555-3817-E0B8-488D-EDAD18EBE79F}"/>
              </a:ext>
            </a:extLst>
          </p:cNvPr>
          <p:cNvSpPr/>
          <p:nvPr/>
        </p:nvSpPr>
        <p:spPr>
          <a:xfrm>
            <a:off x="5768735" y="4373292"/>
            <a:ext cx="457697" cy="1000149"/>
          </a:xfrm>
          <a:custGeom>
            <a:avLst/>
            <a:gdLst>
              <a:gd name="connsiteX0" fmla="*/ 240 w 457697"/>
              <a:gd name="connsiteY0" fmla="*/ 1858 h 1000149"/>
              <a:gd name="connsiteX1" fmla="*/ 241540 w 457697"/>
              <a:gd name="connsiteY1" fmla="*/ 405083 h 1000149"/>
              <a:gd name="connsiteX2" fmla="*/ 285990 w 457697"/>
              <a:gd name="connsiteY2" fmla="*/ 601933 h 1000149"/>
              <a:gd name="connsiteX3" fmla="*/ 311390 w 457697"/>
              <a:gd name="connsiteY3" fmla="*/ 579708 h 1000149"/>
              <a:gd name="connsiteX4" fmla="*/ 400290 w 457697"/>
              <a:gd name="connsiteY4" fmla="*/ 846408 h 1000149"/>
              <a:gd name="connsiteX5" fmla="*/ 457440 w 457697"/>
              <a:gd name="connsiteY5" fmla="*/ 995633 h 1000149"/>
              <a:gd name="connsiteX6" fmla="*/ 412990 w 457697"/>
              <a:gd name="connsiteY6" fmla="*/ 903558 h 1000149"/>
              <a:gd name="connsiteX7" fmla="*/ 241540 w 457697"/>
              <a:gd name="connsiteY7" fmla="*/ 360633 h 1000149"/>
              <a:gd name="connsiteX8" fmla="*/ 197090 w 457697"/>
              <a:gd name="connsiteY8" fmla="*/ 259033 h 1000149"/>
              <a:gd name="connsiteX9" fmla="*/ 240 w 457697"/>
              <a:gd name="connsiteY9" fmla="*/ 1858 h 10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697" h="1000149">
                <a:moveTo>
                  <a:pt x="240" y="1858"/>
                </a:moveTo>
                <a:cubicBezTo>
                  <a:pt x="7648" y="26200"/>
                  <a:pt x="193915" y="305071"/>
                  <a:pt x="241540" y="405083"/>
                </a:cubicBezTo>
                <a:cubicBezTo>
                  <a:pt x="289165" y="505095"/>
                  <a:pt x="274348" y="572829"/>
                  <a:pt x="285990" y="601933"/>
                </a:cubicBezTo>
                <a:cubicBezTo>
                  <a:pt x="297632" y="631037"/>
                  <a:pt x="292340" y="538962"/>
                  <a:pt x="311390" y="579708"/>
                </a:cubicBezTo>
                <a:cubicBezTo>
                  <a:pt x="330440" y="620454"/>
                  <a:pt x="375948" y="777087"/>
                  <a:pt x="400290" y="846408"/>
                </a:cubicBezTo>
                <a:cubicBezTo>
                  <a:pt x="424632" y="915729"/>
                  <a:pt x="455323" y="986108"/>
                  <a:pt x="457440" y="995633"/>
                </a:cubicBezTo>
                <a:cubicBezTo>
                  <a:pt x="459557" y="1005158"/>
                  <a:pt x="448973" y="1009391"/>
                  <a:pt x="412990" y="903558"/>
                </a:cubicBezTo>
                <a:cubicBezTo>
                  <a:pt x="377007" y="797725"/>
                  <a:pt x="277523" y="468054"/>
                  <a:pt x="241540" y="360633"/>
                </a:cubicBezTo>
                <a:cubicBezTo>
                  <a:pt x="205557" y="253212"/>
                  <a:pt x="235190" y="318829"/>
                  <a:pt x="197090" y="259033"/>
                </a:cubicBezTo>
                <a:cubicBezTo>
                  <a:pt x="158990" y="199237"/>
                  <a:pt x="-7168" y="-22484"/>
                  <a:pt x="240" y="18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CE1F1C9-803D-5439-7B95-16636F744049}"/>
              </a:ext>
            </a:extLst>
          </p:cNvPr>
          <p:cNvSpPr/>
          <p:nvPr/>
        </p:nvSpPr>
        <p:spPr>
          <a:xfrm>
            <a:off x="6220765" y="4725826"/>
            <a:ext cx="254528" cy="638803"/>
          </a:xfrm>
          <a:custGeom>
            <a:avLst/>
            <a:gdLst>
              <a:gd name="connsiteX0" fmla="*/ 253060 w 254528"/>
              <a:gd name="connsiteY0" fmla="*/ 312899 h 638803"/>
              <a:gd name="connsiteX1" fmla="*/ 110185 w 254528"/>
              <a:gd name="connsiteY1" fmla="*/ 465299 h 638803"/>
              <a:gd name="connsiteX2" fmla="*/ 49860 w 254528"/>
              <a:gd name="connsiteY2" fmla="*/ 636749 h 638803"/>
              <a:gd name="connsiteX3" fmla="*/ 81610 w 254528"/>
              <a:gd name="connsiteY3" fmla="*/ 547849 h 638803"/>
              <a:gd name="connsiteX4" fmla="*/ 164160 w 254528"/>
              <a:gd name="connsiteY4" fmla="*/ 370049 h 638803"/>
              <a:gd name="connsiteX5" fmla="*/ 81610 w 254528"/>
              <a:gd name="connsiteY5" fmla="*/ 236699 h 638803"/>
              <a:gd name="connsiteX6" fmla="*/ 2235 w 254528"/>
              <a:gd name="connsiteY6" fmla="*/ 1749 h 638803"/>
              <a:gd name="connsiteX7" fmla="*/ 173685 w 254528"/>
              <a:gd name="connsiteY7" fmla="*/ 370049 h 638803"/>
              <a:gd name="connsiteX8" fmla="*/ 253060 w 254528"/>
              <a:gd name="connsiteY8" fmla="*/ 312899 h 6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528" h="638803">
                <a:moveTo>
                  <a:pt x="253060" y="312899"/>
                </a:moveTo>
                <a:cubicBezTo>
                  <a:pt x="242477" y="328774"/>
                  <a:pt x="144052" y="411324"/>
                  <a:pt x="110185" y="465299"/>
                </a:cubicBezTo>
                <a:cubicBezTo>
                  <a:pt x="76318" y="519274"/>
                  <a:pt x="54622" y="622991"/>
                  <a:pt x="49860" y="636749"/>
                </a:cubicBezTo>
                <a:cubicBezTo>
                  <a:pt x="45098" y="650507"/>
                  <a:pt x="62560" y="592299"/>
                  <a:pt x="81610" y="547849"/>
                </a:cubicBezTo>
                <a:cubicBezTo>
                  <a:pt x="100660" y="503399"/>
                  <a:pt x="164160" y="421907"/>
                  <a:pt x="164160" y="370049"/>
                </a:cubicBezTo>
                <a:cubicBezTo>
                  <a:pt x="164160" y="318191"/>
                  <a:pt x="108597" y="298082"/>
                  <a:pt x="81610" y="236699"/>
                </a:cubicBezTo>
                <a:cubicBezTo>
                  <a:pt x="54623" y="175316"/>
                  <a:pt x="-13111" y="-20476"/>
                  <a:pt x="2235" y="1749"/>
                </a:cubicBezTo>
                <a:cubicBezTo>
                  <a:pt x="17581" y="23974"/>
                  <a:pt x="132410" y="315016"/>
                  <a:pt x="173685" y="370049"/>
                </a:cubicBezTo>
                <a:cubicBezTo>
                  <a:pt x="214960" y="425082"/>
                  <a:pt x="263643" y="297024"/>
                  <a:pt x="253060" y="312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357A6EDF-71AB-B55E-E952-EE7F27299443}"/>
              </a:ext>
            </a:extLst>
          </p:cNvPr>
          <p:cNvSpPr/>
          <p:nvPr/>
        </p:nvSpPr>
        <p:spPr>
          <a:xfrm>
            <a:off x="5483224" y="4416065"/>
            <a:ext cx="196666" cy="498668"/>
          </a:xfrm>
          <a:custGeom>
            <a:avLst/>
            <a:gdLst>
              <a:gd name="connsiteX0" fmla="*/ 1 w 196666"/>
              <a:gd name="connsiteY0" fmla="*/ 360 h 498668"/>
              <a:gd name="connsiteX1" fmla="*/ 146051 w 196666"/>
              <a:gd name="connsiteY1" fmla="*/ 327385 h 498668"/>
              <a:gd name="connsiteX2" fmla="*/ 190501 w 196666"/>
              <a:gd name="connsiteY2" fmla="*/ 495660 h 498668"/>
              <a:gd name="connsiteX3" fmla="*/ 190501 w 196666"/>
              <a:gd name="connsiteY3" fmla="*/ 413110 h 498668"/>
              <a:gd name="connsiteX4" fmla="*/ 136526 w 196666"/>
              <a:gd name="connsiteY4" fmla="*/ 143235 h 498668"/>
              <a:gd name="connsiteX5" fmla="*/ 142876 w 196666"/>
              <a:gd name="connsiteY5" fmla="*/ 260710 h 498668"/>
              <a:gd name="connsiteX6" fmla="*/ 1 w 196666"/>
              <a:gd name="connsiteY6" fmla="*/ 360 h 4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66" h="498668">
                <a:moveTo>
                  <a:pt x="1" y="360"/>
                </a:moveTo>
                <a:cubicBezTo>
                  <a:pt x="530" y="11472"/>
                  <a:pt x="114301" y="244835"/>
                  <a:pt x="146051" y="327385"/>
                </a:cubicBezTo>
                <a:cubicBezTo>
                  <a:pt x="177801" y="409935"/>
                  <a:pt x="183093" y="481373"/>
                  <a:pt x="190501" y="495660"/>
                </a:cubicBezTo>
                <a:cubicBezTo>
                  <a:pt x="197909" y="509947"/>
                  <a:pt x="199497" y="471847"/>
                  <a:pt x="190501" y="413110"/>
                </a:cubicBezTo>
                <a:cubicBezTo>
                  <a:pt x="181505" y="354373"/>
                  <a:pt x="144463" y="168635"/>
                  <a:pt x="136526" y="143235"/>
                </a:cubicBezTo>
                <a:cubicBezTo>
                  <a:pt x="128589" y="117835"/>
                  <a:pt x="161926" y="282935"/>
                  <a:pt x="142876" y="260710"/>
                </a:cubicBezTo>
                <a:cubicBezTo>
                  <a:pt x="123826" y="238485"/>
                  <a:pt x="-528" y="-10752"/>
                  <a:pt x="1" y="3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80D7197-9D35-B394-5007-18EF1BD11135}"/>
              </a:ext>
            </a:extLst>
          </p:cNvPr>
          <p:cNvSpPr/>
          <p:nvPr/>
        </p:nvSpPr>
        <p:spPr>
          <a:xfrm>
            <a:off x="5843343" y="4540095"/>
            <a:ext cx="119372" cy="423894"/>
          </a:xfrm>
          <a:custGeom>
            <a:avLst/>
            <a:gdLst>
              <a:gd name="connsiteX0" fmla="*/ 119307 w 119372"/>
              <a:gd name="connsiteY0" fmla="*/ 155 h 423894"/>
              <a:gd name="connsiteX1" fmla="*/ 24057 w 119372"/>
              <a:gd name="connsiteY1" fmla="*/ 235105 h 423894"/>
              <a:gd name="connsiteX2" fmla="*/ 1832 w 119372"/>
              <a:gd name="connsiteY2" fmla="*/ 416080 h 423894"/>
              <a:gd name="connsiteX3" fmla="*/ 8182 w 119372"/>
              <a:gd name="connsiteY3" fmla="*/ 358930 h 423894"/>
              <a:gd name="connsiteX4" fmla="*/ 11357 w 119372"/>
              <a:gd name="connsiteY4" fmla="*/ 73180 h 423894"/>
              <a:gd name="connsiteX5" fmla="*/ 8182 w 119372"/>
              <a:gd name="connsiteY5" fmla="*/ 197005 h 423894"/>
              <a:gd name="connsiteX6" fmla="*/ 119307 w 119372"/>
              <a:gd name="connsiteY6" fmla="*/ 155 h 4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72" h="423894">
                <a:moveTo>
                  <a:pt x="119307" y="155"/>
                </a:moveTo>
                <a:cubicBezTo>
                  <a:pt x="121953" y="6505"/>
                  <a:pt x="43636" y="165784"/>
                  <a:pt x="24057" y="235105"/>
                </a:cubicBezTo>
                <a:cubicBezTo>
                  <a:pt x="4478" y="304426"/>
                  <a:pt x="4478" y="395443"/>
                  <a:pt x="1832" y="416080"/>
                </a:cubicBezTo>
                <a:cubicBezTo>
                  <a:pt x="-814" y="436717"/>
                  <a:pt x="6594" y="416080"/>
                  <a:pt x="8182" y="358930"/>
                </a:cubicBezTo>
                <a:cubicBezTo>
                  <a:pt x="9769" y="301780"/>
                  <a:pt x="11357" y="100167"/>
                  <a:pt x="11357" y="73180"/>
                </a:cubicBezTo>
                <a:cubicBezTo>
                  <a:pt x="11357" y="46193"/>
                  <a:pt x="-11926" y="210234"/>
                  <a:pt x="8182" y="197005"/>
                </a:cubicBezTo>
                <a:cubicBezTo>
                  <a:pt x="28290" y="183776"/>
                  <a:pt x="116661" y="-6195"/>
                  <a:pt x="119307" y="1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4DA43DF-D4D4-420F-44A2-A26D2E954BD1}"/>
              </a:ext>
            </a:extLst>
          </p:cNvPr>
          <p:cNvSpPr/>
          <p:nvPr/>
        </p:nvSpPr>
        <p:spPr>
          <a:xfrm>
            <a:off x="5552959" y="4860784"/>
            <a:ext cx="267812" cy="92401"/>
          </a:xfrm>
          <a:custGeom>
            <a:avLst/>
            <a:gdLst>
              <a:gd name="connsiteX0" fmla="*/ 116 w 267812"/>
              <a:gd name="connsiteY0" fmla="*/ 66816 h 92401"/>
              <a:gd name="connsiteX1" fmla="*/ 152516 w 267812"/>
              <a:gd name="connsiteY1" fmla="*/ 82691 h 92401"/>
              <a:gd name="connsiteX2" fmla="*/ 266816 w 267812"/>
              <a:gd name="connsiteY2" fmla="*/ 141 h 92401"/>
              <a:gd name="connsiteX3" fmla="*/ 206491 w 267812"/>
              <a:gd name="connsiteY3" fmla="*/ 63641 h 92401"/>
              <a:gd name="connsiteX4" fmla="*/ 177916 w 267812"/>
              <a:gd name="connsiteY4" fmla="*/ 92216 h 92401"/>
              <a:gd name="connsiteX5" fmla="*/ 116 w 267812"/>
              <a:gd name="connsiteY5" fmla="*/ 66816 h 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812" h="92401">
                <a:moveTo>
                  <a:pt x="116" y="66816"/>
                </a:moveTo>
                <a:cubicBezTo>
                  <a:pt x="-4117" y="65229"/>
                  <a:pt x="108066" y="93804"/>
                  <a:pt x="152516" y="82691"/>
                </a:cubicBezTo>
                <a:cubicBezTo>
                  <a:pt x="196966" y="71578"/>
                  <a:pt x="257820" y="3316"/>
                  <a:pt x="266816" y="141"/>
                </a:cubicBezTo>
                <a:cubicBezTo>
                  <a:pt x="275812" y="-3034"/>
                  <a:pt x="221308" y="48295"/>
                  <a:pt x="206491" y="63641"/>
                </a:cubicBezTo>
                <a:cubicBezTo>
                  <a:pt x="191674" y="78987"/>
                  <a:pt x="208608" y="89570"/>
                  <a:pt x="177916" y="92216"/>
                </a:cubicBezTo>
                <a:cubicBezTo>
                  <a:pt x="147224" y="94862"/>
                  <a:pt x="4349" y="68403"/>
                  <a:pt x="116" y="668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E4ABFE7-E84C-4BF5-89FF-849905373496}"/>
              </a:ext>
            </a:extLst>
          </p:cNvPr>
          <p:cNvSpPr/>
          <p:nvPr/>
        </p:nvSpPr>
        <p:spPr>
          <a:xfrm>
            <a:off x="5505336" y="4794199"/>
            <a:ext cx="344787" cy="189908"/>
          </a:xfrm>
          <a:custGeom>
            <a:avLst/>
            <a:gdLst>
              <a:gd name="connsiteX0" fmla="*/ 114 w 344787"/>
              <a:gd name="connsiteY0" fmla="*/ 139751 h 189908"/>
              <a:gd name="connsiteX1" fmla="*/ 127114 w 344787"/>
              <a:gd name="connsiteY1" fmla="*/ 177851 h 189908"/>
              <a:gd name="connsiteX2" fmla="*/ 200139 w 344787"/>
              <a:gd name="connsiteY2" fmla="*/ 187376 h 189908"/>
              <a:gd name="connsiteX3" fmla="*/ 343014 w 344787"/>
              <a:gd name="connsiteY3" fmla="*/ 136576 h 189908"/>
              <a:gd name="connsiteX4" fmla="*/ 273164 w 344787"/>
              <a:gd name="connsiteY4" fmla="*/ 161976 h 189908"/>
              <a:gd name="connsiteX5" fmla="*/ 171564 w 344787"/>
              <a:gd name="connsiteY5" fmla="*/ 168326 h 189908"/>
              <a:gd name="connsiteX6" fmla="*/ 254114 w 344787"/>
              <a:gd name="connsiteY6" fmla="*/ 28626 h 189908"/>
              <a:gd name="connsiteX7" fmla="*/ 142989 w 344787"/>
              <a:gd name="connsiteY7" fmla="*/ 146101 h 189908"/>
              <a:gd name="connsiteX8" fmla="*/ 209664 w 344787"/>
              <a:gd name="connsiteY8" fmla="*/ 51 h 189908"/>
              <a:gd name="connsiteX9" fmla="*/ 152514 w 344787"/>
              <a:gd name="connsiteY9" fmla="*/ 165151 h 189908"/>
              <a:gd name="connsiteX10" fmla="*/ 104889 w 344787"/>
              <a:gd name="connsiteY10" fmla="*/ 161976 h 189908"/>
              <a:gd name="connsiteX11" fmla="*/ 114 w 344787"/>
              <a:gd name="connsiteY11" fmla="*/ 139751 h 1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87" h="189908">
                <a:moveTo>
                  <a:pt x="114" y="139751"/>
                </a:moveTo>
                <a:cubicBezTo>
                  <a:pt x="3818" y="142397"/>
                  <a:pt x="93777" y="169914"/>
                  <a:pt x="127114" y="177851"/>
                </a:cubicBezTo>
                <a:cubicBezTo>
                  <a:pt x="160451" y="185788"/>
                  <a:pt x="164156" y="194255"/>
                  <a:pt x="200139" y="187376"/>
                </a:cubicBezTo>
                <a:cubicBezTo>
                  <a:pt x="236122" y="180497"/>
                  <a:pt x="330843" y="140809"/>
                  <a:pt x="343014" y="136576"/>
                </a:cubicBezTo>
                <a:cubicBezTo>
                  <a:pt x="355185" y="132343"/>
                  <a:pt x="301739" y="156684"/>
                  <a:pt x="273164" y="161976"/>
                </a:cubicBezTo>
                <a:cubicBezTo>
                  <a:pt x="244589" y="167268"/>
                  <a:pt x="174739" y="190551"/>
                  <a:pt x="171564" y="168326"/>
                </a:cubicBezTo>
                <a:cubicBezTo>
                  <a:pt x="168389" y="146101"/>
                  <a:pt x="258876" y="32330"/>
                  <a:pt x="254114" y="28626"/>
                </a:cubicBezTo>
                <a:cubicBezTo>
                  <a:pt x="249352" y="24922"/>
                  <a:pt x="150397" y="150864"/>
                  <a:pt x="142989" y="146101"/>
                </a:cubicBezTo>
                <a:cubicBezTo>
                  <a:pt x="135581" y="141339"/>
                  <a:pt x="208077" y="-3124"/>
                  <a:pt x="209664" y="51"/>
                </a:cubicBezTo>
                <a:cubicBezTo>
                  <a:pt x="211251" y="3226"/>
                  <a:pt x="169977" y="138163"/>
                  <a:pt x="152514" y="165151"/>
                </a:cubicBezTo>
                <a:cubicBezTo>
                  <a:pt x="135051" y="192139"/>
                  <a:pt x="126056" y="164622"/>
                  <a:pt x="104889" y="161976"/>
                </a:cubicBezTo>
                <a:cubicBezTo>
                  <a:pt x="83722" y="159330"/>
                  <a:pt x="-3590" y="137105"/>
                  <a:pt x="114" y="1397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3711BDF-64D2-0721-C1F4-D442A63B490E}"/>
              </a:ext>
            </a:extLst>
          </p:cNvPr>
          <p:cNvSpPr/>
          <p:nvPr/>
        </p:nvSpPr>
        <p:spPr>
          <a:xfrm>
            <a:off x="5511664" y="4622762"/>
            <a:ext cx="123605" cy="318401"/>
          </a:xfrm>
          <a:custGeom>
            <a:avLst/>
            <a:gdLst>
              <a:gd name="connsiteX0" fmla="*/ 136 w 123605"/>
              <a:gd name="connsiteY0" fmla="*/ 38 h 318401"/>
              <a:gd name="connsiteX1" fmla="*/ 69986 w 123605"/>
              <a:gd name="connsiteY1" fmla="*/ 136563 h 318401"/>
              <a:gd name="connsiteX2" fmla="*/ 120786 w 123605"/>
              <a:gd name="connsiteY2" fmla="*/ 314363 h 318401"/>
              <a:gd name="connsiteX3" fmla="*/ 114436 w 123605"/>
              <a:gd name="connsiteY3" fmla="*/ 250863 h 318401"/>
              <a:gd name="connsiteX4" fmla="*/ 92211 w 123605"/>
              <a:gd name="connsiteY4" fmla="*/ 136563 h 318401"/>
              <a:gd name="connsiteX5" fmla="*/ 82686 w 123605"/>
              <a:gd name="connsiteY5" fmla="*/ 47663 h 318401"/>
              <a:gd name="connsiteX6" fmla="*/ 89036 w 123605"/>
              <a:gd name="connsiteY6" fmla="*/ 149263 h 318401"/>
              <a:gd name="connsiteX7" fmla="*/ 136 w 123605"/>
              <a:gd name="connsiteY7" fmla="*/ 38 h 3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05" h="318401">
                <a:moveTo>
                  <a:pt x="136" y="38"/>
                </a:moveTo>
                <a:cubicBezTo>
                  <a:pt x="-3039" y="-2079"/>
                  <a:pt x="49878" y="84176"/>
                  <a:pt x="69986" y="136563"/>
                </a:cubicBezTo>
                <a:cubicBezTo>
                  <a:pt x="90094" y="188951"/>
                  <a:pt x="113378" y="295313"/>
                  <a:pt x="120786" y="314363"/>
                </a:cubicBezTo>
                <a:cubicBezTo>
                  <a:pt x="128194" y="333413"/>
                  <a:pt x="119198" y="280496"/>
                  <a:pt x="114436" y="250863"/>
                </a:cubicBezTo>
                <a:cubicBezTo>
                  <a:pt x="109674" y="221230"/>
                  <a:pt x="97503" y="170430"/>
                  <a:pt x="92211" y="136563"/>
                </a:cubicBezTo>
                <a:cubicBezTo>
                  <a:pt x="86919" y="102696"/>
                  <a:pt x="83215" y="45546"/>
                  <a:pt x="82686" y="47663"/>
                </a:cubicBezTo>
                <a:cubicBezTo>
                  <a:pt x="82157" y="49780"/>
                  <a:pt x="99090" y="152438"/>
                  <a:pt x="89036" y="149263"/>
                </a:cubicBezTo>
                <a:cubicBezTo>
                  <a:pt x="78982" y="146088"/>
                  <a:pt x="3311" y="2155"/>
                  <a:pt x="136" y="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A05A204-2114-BBFF-DAD9-BD971EA1C584}"/>
              </a:ext>
            </a:extLst>
          </p:cNvPr>
          <p:cNvSpPr/>
          <p:nvPr/>
        </p:nvSpPr>
        <p:spPr>
          <a:xfrm>
            <a:off x="5454524" y="4644509"/>
            <a:ext cx="168754" cy="427083"/>
          </a:xfrm>
          <a:custGeom>
            <a:avLst/>
            <a:gdLst>
              <a:gd name="connsiteX0" fmla="*/ 28701 w 168754"/>
              <a:gd name="connsiteY0" fmla="*/ 516 h 427083"/>
              <a:gd name="connsiteX1" fmla="*/ 28701 w 168754"/>
              <a:gd name="connsiteY1" fmla="*/ 92591 h 427083"/>
              <a:gd name="connsiteX2" fmla="*/ 73151 w 168754"/>
              <a:gd name="connsiteY2" fmla="*/ 213241 h 427083"/>
              <a:gd name="connsiteX3" fmla="*/ 63626 w 168754"/>
              <a:gd name="connsiteY3" fmla="*/ 251341 h 427083"/>
              <a:gd name="connsiteX4" fmla="*/ 126 w 168754"/>
              <a:gd name="connsiteY4" fmla="*/ 425966 h 427083"/>
              <a:gd name="connsiteX5" fmla="*/ 50926 w 168754"/>
              <a:gd name="connsiteY5" fmla="*/ 314841 h 427083"/>
              <a:gd name="connsiteX6" fmla="*/ 168401 w 168754"/>
              <a:gd name="connsiteY6" fmla="*/ 95766 h 427083"/>
              <a:gd name="connsiteX7" fmla="*/ 85851 w 168754"/>
              <a:gd name="connsiteY7" fmla="*/ 203716 h 427083"/>
              <a:gd name="connsiteX8" fmla="*/ 44576 w 168754"/>
              <a:gd name="connsiteY8" fmla="*/ 133866 h 427083"/>
              <a:gd name="connsiteX9" fmla="*/ 28701 w 168754"/>
              <a:gd name="connsiteY9" fmla="*/ 516 h 4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754" h="427083">
                <a:moveTo>
                  <a:pt x="28701" y="516"/>
                </a:moveTo>
                <a:cubicBezTo>
                  <a:pt x="26055" y="-6363"/>
                  <a:pt x="21293" y="57137"/>
                  <a:pt x="28701" y="92591"/>
                </a:cubicBezTo>
                <a:cubicBezTo>
                  <a:pt x="36109" y="128045"/>
                  <a:pt x="67330" y="186783"/>
                  <a:pt x="73151" y="213241"/>
                </a:cubicBezTo>
                <a:cubicBezTo>
                  <a:pt x="78972" y="239699"/>
                  <a:pt x="75797" y="215887"/>
                  <a:pt x="63626" y="251341"/>
                </a:cubicBezTo>
                <a:cubicBezTo>
                  <a:pt x="51455" y="286795"/>
                  <a:pt x="2243" y="415383"/>
                  <a:pt x="126" y="425966"/>
                </a:cubicBezTo>
                <a:cubicBezTo>
                  <a:pt x="-1991" y="436549"/>
                  <a:pt x="22880" y="369874"/>
                  <a:pt x="50926" y="314841"/>
                </a:cubicBezTo>
                <a:cubicBezTo>
                  <a:pt x="78972" y="259808"/>
                  <a:pt x="162580" y="114287"/>
                  <a:pt x="168401" y="95766"/>
                </a:cubicBezTo>
                <a:cubicBezTo>
                  <a:pt x="174222" y="77245"/>
                  <a:pt x="106488" y="197366"/>
                  <a:pt x="85851" y="203716"/>
                </a:cubicBezTo>
                <a:cubicBezTo>
                  <a:pt x="65214" y="210066"/>
                  <a:pt x="50926" y="162441"/>
                  <a:pt x="44576" y="133866"/>
                </a:cubicBezTo>
                <a:cubicBezTo>
                  <a:pt x="38226" y="105291"/>
                  <a:pt x="31347" y="7395"/>
                  <a:pt x="28701" y="5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BEBE483-9253-CD04-AB1F-7B01F54A9849}"/>
              </a:ext>
            </a:extLst>
          </p:cNvPr>
          <p:cNvSpPr/>
          <p:nvPr/>
        </p:nvSpPr>
        <p:spPr>
          <a:xfrm>
            <a:off x="5485457" y="4565334"/>
            <a:ext cx="87906" cy="290063"/>
          </a:xfrm>
          <a:custGeom>
            <a:avLst/>
            <a:gdLst>
              <a:gd name="connsiteX0" fmla="*/ 86668 w 87906"/>
              <a:gd name="connsiteY0" fmla="*/ 316 h 290063"/>
              <a:gd name="connsiteX1" fmla="*/ 67618 w 87906"/>
              <a:gd name="connsiteY1" fmla="*/ 63816 h 290063"/>
              <a:gd name="connsiteX2" fmla="*/ 943 w 87906"/>
              <a:gd name="connsiteY2" fmla="*/ 108266 h 290063"/>
              <a:gd name="connsiteX3" fmla="*/ 29518 w 87906"/>
              <a:gd name="connsiteY3" fmla="*/ 105091 h 290063"/>
              <a:gd name="connsiteX4" fmla="*/ 45393 w 87906"/>
              <a:gd name="connsiteY4" fmla="*/ 165416 h 290063"/>
              <a:gd name="connsiteX5" fmla="*/ 70793 w 87906"/>
              <a:gd name="connsiteY5" fmla="*/ 289241 h 290063"/>
              <a:gd name="connsiteX6" fmla="*/ 54918 w 87906"/>
              <a:gd name="connsiteY6" fmla="*/ 213041 h 290063"/>
              <a:gd name="connsiteX7" fmla="*/ 39043 w 87906"/>
              <a:gd name="connsiteY7" fmla="*/ 92391 h 290063"/>
              <a:gd name="connsiteX8" fmla="*/ 86668 w 87906"/>
              <a:gd name="connsiteY8" fmla="*/ 316 h 29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06" h="290063">
                <a:moveTo>
                  <a:pt x="86668" y="316"/>
                </a:moveTo>
                <a:cubicBezTo>
                  <a:pt x="91430" y="-4446"/>
                  <a:pt x="81906" y="45824"/>
                  <a:pt x="67618" y="63816"/>
                </a:cubicBezTo>
                <a:cubicBezTo>
                  <a:pt x="53330" y="81808"/>
                  <a:pt x="7293" y="101387"/>
                  <a:pt x="943" y="108266"/>
                </a:cubicBezTo>
                <a:cubicBezTo>
                  <a:pt x="-5407" y="115145"/>
                  <a:pt x="22110" y="95566"/>
                  <a:pt x="29518" y="105091"/>
                </a:cubicBezTo>
                <a:cubicBezTo>
                  <a:pt x="36926" y="114616"/>
                  <a:pt x="38514" y="134724"/>
                  <a:pt x="45393" y="165416"/>
                </a:cubicBezTo>
                <a:cubicBezTo>
                  <a:pt x="52272" y="196108"/>
                  <a:pt x="69205" y="281303"/>
                  <a:pt x="70793" y="289241"/>
                </a:cubicBezTo>
                <a:cubicBezTo>
                  <a:pt x="72381" y="297179"/>
                  <a:pt x="60210" y="245849"/>
                  <a:pt x="54918" y="213041"/>
                </a:cubicBezTo>
                <a:cubicBezTo>
                  <a:pt x="49626" y="180233"/>
                  <a:pt x="34810" y="124670"/>
                  <a:pt x="39043" y="92391"/>
                </a:cubicBezTo>
                <a:cubicBezTo>
                  <a:pt x="43276" y="60112"/>
                  <a:pt x="81906" y="5078"/>
                  <a:pt x="86668" y="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BD2CF4CD-3C63-AE14-39FA-509FB7DE41CD}"/>
              </a:ext>
            </a:extLst>
          </p:cNvPr>
          <p:cNvSpPr/>
          <p:nvPr/>
        </p:nvSpPr>
        <p:spPr>
          <a:xfrm>
            <a:off x="5541634" y="4565530"/>
            <a:ext cx="72814" cy="192586"/>
          </a:xfrm>
          <a:custGeom>
            <a:avLst/>
            <a:gdLst>
              <a:gd name="connsiteX0" fmla="*/ 5091 w 72814"/>
              <a:gd name="connsiteY0" fmla="*/ 120 h 192586"/>
              <a:gd name="connsiteX1" fmla="*/ 17791 w 72814"/>
              <a:gd name="connsiteY1" fmla="*/ 89020 h 192586"/>
              <a:gd name="connsiteX2" fmla="*/ 71766 w 72814"/>
              <a:gd name="connsiteY2" fmla="*/ 190620 h 192586"/>
              <a:gd name="connsiteX3" fmla="*/ 49541 w 72814"/>
              <a:gd name="connsiteY3" fmla="*/ 152520 h 192586"/>
              <a:gd name="connsiteX4" fmla="*/ 1916 w 72814"/>
              <a:gd name="connsiteY4" fmla="*/ 108070 h 192586"/>
              <a:gd name="connsiteX5" fmla="*/ 5091 w 72814"/>
              <a:gd name="connsiteY5" fmla="*/ 120 h 1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4" h="192586">
                <a:moveTo>
                  <a:pt x="5091" y="120"/>
                </a:moveTo>
                <a:cubicBezTo>
                  <a:pt x="7737" y="-3055"/>
                  <a:pt x="6679" y="57270"/>
                  <a:pt x="17791" y="89020"/>
                </a:cubicBezTo>
                <a:cubicBezTo>
                  <a:pt x="28903" y="120770"/>
                  <a:pt x="66474" y="180037"/>
                  <a:pt x="71766" y="190620"/>
                </a:cubicBezTo>
                <a:cubicBezTo>
                  <a:pt x="77058" y="201203"/>
                  <a:pt x="61183" y="166278"/>
                  <a:pt x="49541" y="152520"/>
                </a:cubicBezTo>
                <a:cubicBezTo>
                  <a:pt x="37899" y="138762"/>
                  <a:pt x="6678" y="129237"/>
                  <a:pt x="1916" y="108070"/>
                </a:cubicBezTo>
                <a:cubicBezTo>
                  <a:pt x="-2846" y="86903"/>
                  <a:pt x="2445" y="3295"/>
                  <a:pt x="5091" y="1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D492F96D-EE42-84FB-8003-8BC266798464}"/>
              </a:ext>
            </a:extLst>
          </p:cNvPr>
          <p:cNvSpPr/>
          <p:nvPr/>
        </p:nvSpPr>
        <p:spPr>
          <a:xfrm>
            <a:off x="5539816" y="4922530"/>
            <a:ext cx="194942" cy="1085539"/>
          </a:xfrm>
          <a:custGeom>
            <a:avLst/>
            <a:gdLst>
              <a:gd name="connsiteX0" fmla="*/ 194234 w 194942"/>
              <a:gd name="connsiteY0" fmla="*/ 1895 h 1085539"/>
              <a:gd name="connsiteX1" fmla="*/ 70409 w 194942"/>
              <a:gd name="connsiteY1" fmla="*/ 284470 h 1085539"/>
              <a:gd name="connsiteX2" fmla="*/ 54534 w 194942"/>
              <a:gd name="connsiteY2" fmla="*/ 655945 h 1085539"/>
              <a:gd name="connsiteX3" fmla="*/ 60884 w 194942"/>
              <a:gd name="connsiteY3" fmla="*/ 624195 h 1085539"/>
              <a:gd name="connsiteX4" fmla="*/ 67234 w 194942"/>
              <a:gd name="connsiteY4" fmla="*/ 782945 h 1085539"/>
              <a:gd name="connsiteX5" fmla="*/ 67234 w 194942"/>
              <a:gd name="connsiteY5" fmla="*/ 757545 h 1085539"/>
              <a:gd name="connsiteX6" fmla="*/ 60884 w 194942"/>
              <a:gd name="connsiteY6" fmla="*/ 1078220 h 1085539"/>
              <a:gd name="connsiteX7" fmla="*/ 48184 w 194942"/>
              <a:gd name="connsiteY7" fmla="*/ 925820 h 1085539"/>
              <a:gd name="connsiteX8" fmla="*/ 38659 w 194942"/>
              <a:gd name="connsiteY8" fmla="*/ 313045 h 1085539"/>
              <a:gd name="connsiteX9" fmla="*/ 6909 w 194942"/>
              <a:gd name="connsiteY9" fmla="*/ 424170 h 1085539"/>
              <a:gd name="connsiteX10" fmla="*/ 194234 w 194942"/>
              <a:gd name="connsiteY10" fmla="*/ 1895 h 10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42" h="1085539">
                <a:moveTo>
                  <a:pt x="194234" y="1895"/>
                </a:moveTo>
                <a:cubicBezTo>
                  <a:pt x="204817" y="-21388"/>
                  <a:pt x="93692" y="175462"/>
                  <a:pt x="70409" y="284470"/>
                </a:cubicBezTo>
                <a:cubicBezTo>
                  <a:pt x="47126" y="393478"/>
                  <a:pt x="56121" y="599324"/>
                  <a:pt x="54534" y="655945"/>
                </a:cubicBezTo>
                <a:cubicBezTo>
                  <a:pt x="52947" y="712566"/>
                  <a:pt x="58767" y="603028"/>
                  <a:pt x="60884" y="624195"/>
                </a:cubicBezTo>
                <a:cubicBezTo>
                  <a:pt x="63001" y="645362"/>
                  <a:pt x="66176" y="760720"/>
                  <a:pt x="67234" y="782945"/>
                </a:cubicBezTo>
                <a:cubicBezTo>
                  <a:pt x="68292" y="805170"/>
                  <a:pt x="68292" y="708333"/>
                  <a:pt x="67234" y="757545"/>
                </a:cubicBezTo>
                <a:cubicBezTo>
                  <a:pt x="66176" y="806757"/>
                  <a:pt x="64059" y="1050174"/>
                  <a:pt x="60884" y="1078220"/>
                </a:cubicBezTo>
                <a:cubicBezTo>
                  <a:pt x="57709" y="1106266"/>
                  <a:pt x="51888" y="1053349"/>
                  <a:pt x="48184" y="925820"/>
                </a:cubicBezTo>
                <a:cubicBezTo>
                  <a:pt x="44480" y="798291"/>
                  <a:pt x="45538" y="396653"/>
                  <a:pt x="38659" y="313045"/>
                </a:cubicBezTo>
                <a:cubicBezTo>
                  <a:pt x="31780" y="229437"/>
                  <a:pt x="-17962" y="476557"/>
                  <a:pt x="6909" y="424170"/>
                </a:cubicBezTo>
                <a:cubicBezTo>
                  <a:pt x="31780" y="371783"/>
                  <a:pt x="183651" y="25178"/>
                  <a:pt x="194234" y="1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500B338F-0A1D-601E-BB5A-903E12E30EE4}"/>
              </a:ext>
            </a:extLst>
          </p:cNvPr>
          <p:cNvSpPr/>
          <p:nvPr/>
        </p:nvSpPr>
        <p:spPr>
          <a:xfrm>
            <a:off x="5293835" y="4974146"/>
            <a:ext cx="294209" cy="967424"/>
          </a:xfrm>
          <a:custGeom>
            <a:avLst/>
            <a:gdLst>
              <a:gd name="connsiteX0" fmla="*/ 294165 w 294209"/>
              <a:gd name="connsiteY0" fmla="*/ 1079 h 967424"/>
              <a:gd name="connsiteX1" fmla="*/ 90965 w 294209"/>
              <a:gd name="connsiteY1" fmla="*/ 394779 h 967424"/>
              <a:gd name="connsiteX2" fmla="*/ 24290 w 294209"/>
              <a:gd name="connsiteY2" fmla="*/ 655129 h 967424"/>
              <a:gd name="connsiteX3" fmla="*/ 33815 w 294209"/>
              <a:gd name="connsiteY3" fmla="*/ 591629 h 967424"/>
              <a:gd name="connsiteX4" fmla="*/ 2065 w 294209"/>
              <a:gd name="connsiteY4" fmla="*/ 801179 h 967424"/>
              <a:gd name="connsiteX5" fmla="*/ 17940 w 294209"/>
              <a:gd name="connsiteY5" fmla="*/ 963104 h 967424"/>
              <a:gd name="connsiteX6" fmla="*/ 8415 w 294209"/>
              <a:gd name="connsiteY6" fmla="*/ 848804 h 967424"/>
              <a:gd name="connsiteX7" fmla="*/ 160815 w 294209"/>
              <a:gd name="connsiteY7" fmla="*/ 159829 h 967424"/>
              <a:gd name="connsiteX8" fmla="*/ 110015 w 294209"/>
              <a:gd name="connsiteY8" fmla="*/ 274129 h 967424"/>
              <a:gd name="connsiteX9" fmla="*/ 294165 w 294209"/>
              <a:gd name="connsiteY9" fmla="*/ 1079 h 96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209" h="967424">
                <a:moveTo>
                  <a:pt x="294165" y="1079"/>
                </a:moveTo>
                <a:cubicBezTo>
                  <a:pt x="290990" y="21187"/>
                  <a:pt x="135944" y="285771"/>
                  <a:pt x="90965" y="394779"/>
                </a:cubicBezTo>
                <a:cubicBezTo>
                  <a:pt x="45986" y="503787"/>
                  <a:pt x="33815" y="622321"/>
                  <a:pt x="24290" y="655129"/>
                </a:cubicBezTo>
                <a:cubicBezTo>
                  <a:pt x="14765" y="687937"/>
                  <a:pt x="37519" y="567287"/>
                  <a:pt x="33815" y="591629"/>
                </a:cubicBezTo>
                <a:cubicBezTo>
                  <a:pt x="30111" y="615971"/>
                  <a:pt x="4711" y="739267"/>
                  <a:pt x="2065" y="801179"/>
                </a:cubicBezTo>
                <a:cubicBezTo>
                  <a:pt x="-581" y="863091"/>
                  <a:pt x="16882" y="955167"/>
                  <a:pt x="17940" y="963104"/>
                </a:cubicBezTo>
                <a:cubicBezTo>
                  <a:pt x="18998" y="971041"/>
                  <a:pt x="-15397" y="982683"/>
                  <a:pt x="8415" y="848804"/>
                </a:cubicBezTo>
                <a:cubicBezTo>
                  <a:pt x="32227" y="714925"/>
                  <a:pt x="143882" y="255608"/>
                  <a:pt x="160815" y="159829"/>
                </a:cubicBezTo>
                <a:cubicBezTo>
                  <a:pt x="177748" y="64050"/>
                  <a:pt x="91494" y="300058"/>
                  <a:pt x="110015" y="274129"/>
                </a:cubicBezTo>
                <a:cubicBezTo>
                  <a:pt x="128536" y="248200"/>
                  <a:pt x="297340" y="-19029"/>
                  <a:pt x="294165" y="10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FBAE90BC-866A-1F26-E110-109A0A3A7638}"/>
              </a:ext>
            </a:extLst>
          </p:cNvPr>
          <p:cNvSpPr/>
          <p:nvPr/>
        </p:nvSpPr>
        <p:spPr>
          <a:xfrm>
            <a:off x="5955463" y="4713943"/>
            <a:ext cx="480412" cy="610533"/>
          </a:xfrm>
          <a:custGeom>
            <a:avLst/>
            <a:gdLst>
              <a:gd name="connsiteX0" fmla="*/ 837 w 480412"/>
              <a:gd name="connsiteY0" fmla="*/ 932 h 610533"/>
              <a:gd name="connsiteX1" fmla="*/ 184987 w 480412"/>
              <a:gd name="connsiteY1" fmla="*/ 299382 h 610533"/>
              <a:gd name="connsiteX2" fmla="*/ 302462 w 480412"/>
              <a:gd name="connsiteY2" fmla="*/ 585132 h 610533"/>
              <a:gd name="connsiteX3" fmla="*/ 283412 w 480412"/>
              <a:gd name="connsiteY3" fmla="*/ 445432 h 610533"/>
              <a:gd name="connsiteX4" fmla="*/ 350087 w 480412"/>
              <a:gd name="connsiteY4" fmla="*/ 610532 h 610533"/>
              <a:gd name="connsiteX5" fmla="*/ 327862 w 480412"/>
              <a:gd name="connsiteY5" fmla="*/ 442257 h 610533"/>
              <a:gd name="connsiteX6" fmla="*/ 480262 w 480412"/>
              <a:gd name="connsiteY6" fmla="*/ 416857 h 610533"/>
              <a:gd name="connsiteX7" fmla="*/ 296112 w 480412"/>
              <a:gd name="connsiteY7" fmla="*/ 426382 h 610533"/>
              <a:gd name="connsiteX8" fmla="*/ 264362 w 480412"/>
              <a:gd name="connsiteY8" fmla="*/ 400982 h 610533"/>
              <a:gd name="connsiteX9" fmla="*/ 837 w 480412"/>
              <a:gd name="connsiteY9" fmla="*/ 932 h 61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12" h="610533">
                <a:moveTo>
                  <a:pt x="837" y="932"/>
                </a:moveTo>
                <a:cubicBezTo>
                  <a:pt x="-12392" y="-16001"/>
                  <a:pt x="134716" y="202015"/>
                  <a:pt x="184987" y="299382"/>
                </a:cubicBezTo>
                <a:cubicBezTo>
                  <a:pt x="235258" y="396749"/>
                  <a:pt x="286058" y="560790"/>
                  <a:pt x="302462" y="585132"/>
                </a:cubicBezTo>
                <a:cubicBezTo>
                  <a:pt x="318866" y="609474"/>
                  <a:pt x="275475" y="441199"/>
                  <a:pt x="283412" y="445432"/>
                </a:cubicBezTo>
                <a:cubicBezTo>
                  <a:pt x="291349" y="449665"/>
                  <a:pt x="342679" y="611061"/>
                  <a:pt x="350087" y="610532"/>
                </a:cubicBezTo>
                <a:cubicBezTo>
                  <a:pt x="357495" y="610003"/>
                  <a:pt x="306166" y="474536"/>
                  <a:pt x="327862" y="442257"/>
                </a:cubicBezTo>
                <a:cubicBezTo>
                  <a:pt x="349558" y="409978"/>
                  <a:pt x="485554" y="419503"/>
                  <a:pt x="480262" y="416857"/>
                </a:cubicBezTo>
                <a:cubicBezTo>
                  <a:pt x="474970" y="414211"/>
                  <a:pt x="332095" y="429028"/>
                  <a:pt x="296112" y="426382"/>
                </a:cubicBezTo>
                <a:cubicBezTo>
                  <a:pt x="260129" y="423736"/>
                  <a:pt x="313575" y="478240"/>
                  <a:pt x="264362" y="400982"/>
                </a:cubicBezTo>
                <a:cubicBezTo>
                  <a:pt x="215150" y="323724"/>
                  <a:pt x="14066" y="17865"/>
                  <a:pt x="837" y="9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AA5B5E0-33E3-799B-BCE9-888B321757F3}"/>
              </a:ext>
            </a:extLst>
          </p:cNvPr>
          <p:cNvSpPr/>
          <p:nvPr/>
        </p:nvSpPr>
        <p:spPr>
          <a:xfrm>
            <a:off x="5657255" y="4974856"/>
            <a:ext cx="67345" cy="353751"/>
          </a:xfrm>
          <a:custGeom>
            <a:avLst/>
            <a:gdLst>
              <a:gd name="connsiteX0" fmla="*/ 67270 w 67345"/>
              <a:gd name="connsiteY0" fmla="*/ 369 h 353751"/>
              <a:gd name="connsiteX1" fmla="*/ 16470 w 67345"/>
              <a:gd name="connsiteY1" fmla="*/ 184519 h 353751"/>
              <a:gd name="connsiteX2" fmla="*/ 6945 w 67345"/>
              <a:gd name="connsiteY2" fmla="*/ 352794 h 353751"/>
              <a:gd name="connsiteX3" fmla="*/ 10120 w 67345"/>
              <a:gd name="connsiteY3" fmla="*/ 248019 h 353751"/>
              <a:gd name="connsiteX4" fmla="*/ 3770 w 67345"/>
              <a:gd name="connsiteY4" fmla="*/ 140069 h 353751"/>
              <a:gd name="connsiteX5" fmla="*/ 67270 w 67345"/>
              <a:gd name="connsiteY5" fmla="*/ 369 h 3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45" h="353751">
                <a:moveTo>
                  <a:pt x="67270" y="369"/>
                </a:moveTo>
                <a:cubicBezTo>
                  <a:pt x="69387" y="7777"/>
                  <a:pt x="26524" y="125782"/>
                  <a:pt x="16470" y="184519"/>
                </a:cubicBezTo>
                <a:cubicBezTo>
                  <a:pt x="6416" y="243256"/>
                  <a:pt x="8003" y="342211"/>
                  <a:pt x="6945" y="352794"/>
                </a:cubicBezTo>
                <a:cubicBezTo>
                  <a:pt x="5887" y="363377"/>
                  <a:pt x="10649" y="283473"/>
                  <a:pt x="10120" y="248019"/>
                </a:cubicBezTo>
                <a:cubicBezTo>
                  <a:pt x="9591" y="212565"/>
                  <a:pt x="-7342" y="181344"/>
                  <a:pt x="3770" y="140069"/>
                </a:cubicBezTo>
                <a:cubicBezTo>
                  <a:pt x="14882" y="98794"/>
                  <a:pt x="65153" y="-7039"/>
                  <a:pt x="67270" y="3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29DE01C9-ACD4-08C6-854E-BAECE3AC8758}"/>
              </a:ext>
            </a:extLst>
          </p:cNvPr>
          <p:cNvSpPr/>
          <p:nvPr/>
        </p:nvSpPr>
        <p:spPr>
          <a:xfrm>
            <a:off x="5618649" y="5102039"/>
            <a:ext cx="36305" cy="906165"/>
          </a:xfrm>
          <a:custGeom>
            <a:avLst/>
            <a:gdLst>
              <a:gd name="connsiteX0" fmla="*/ 1101 w 36305"/>
              <a:gd name="connsiteY0" fmla="*/ 9711 h 906165"/>
              <a:gd name="connsiteX1" fmla="*/ 10626 w 36305"/>
              <a:gd name="connsiteY1" fmla="*/ 489136 h 906165"/>
              <a:gd name="connsiteX2" fmla="*/ 29676 w 36305"/>
              <a:gd name="connsiteY2" fmla="*/ 886011 h 906165"/>
              <a:gd name="connsiteX3" fmla="*/ 26501 w 36305"/>
              <a:gd name="connsiteY3" fmla="*/ 781236 h 906165"/>
              <a:gd name="connsiteX4" fmla="*/ 36026 w 36305"/>
              <a:gd name="connsiteY4" fmla="*/ 212911 h 906165"/>
              <a:gd name="connsiteX5" fmla="*/ 1101 w 36305"/>
              <a:gd name="connsiteY5" fmla="*/ 9711 h 90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05" h="906165">
                <a:moveTo>
                  <a:pt x="1101" y="9711"/>
                </a:moveTo>
                <a:cubicBezTo>
                  <a:pt x="-3132" y="55749"/>
                  <a:pt x="5864" y="343086"/>
                  <a:pt x="10626" y="489136"/>
                </a:cubicBezTo>
                <a:cubicBezTo>
                  <a:pt x="15388" y="635186"/>
                  <a:pt x="27030" y="837328"/>
                  <a:pt x="29676" y="886011"/>
                </a:cubicBezTo>
                <a:cubicBezTo>
                  <a:pt x="32322" y="934694"/>
                  <a:pt x="25443" y="893419"/>
                  <a:pt x="26501" y="781236"/>
                </a:cubicBezTo>
                <a:cubicBezTo>
                  <a:pt x="27559" y="669053"/>
                  <a:pt x="38143" y="336207"/>
                  <a:pt x="36026" y="212911"/>
                </a:cubicBezTo>
                <a:cubicBezTo>
                  <a:pt x="33909" y="89615"/>
                  <a:pt x="5334" y="-36327"/>
                  <a:pt x="1101" y="97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033BABD-E64F-0F0C-A3C4-451837D6F352}"/>
              </a:ext>
            </a:extLst>
          </p:cNvPr>
          <p:cNvSpPr/>
          <p:nvPr/>
        </p:nvSpPr>
        <p:spPr>
          <a:xfrm>
            <a:off x="5237405" y="5250821"/>
            <a:ext cx="182512" cy="634443"/>
          </a:xfrm>
          <a:custGeom>
            <a:avLst/>
            <a:gdLst>
              <a:gd name="connsiteX0" fmla="*/ 182320 w 182512"/>
              <a:gd name="connsiteY0" fmla="*/ 10154 h 634443"/>
              <a:gd name="connsiteX1" fmla="*/ 68020 w 182512"/>
              <a:gd name="connsiteY1" fmla="*/ 197479 h 634443"/>
              <a:gd name="connsiteX2" fmla="*/ 96595 w 182512"/>
              <a:gd name="connsiteY2" fmla="*/ 156204 h 634443"/>
              <a:gd name="connsiteX3" fmla="*/ 7695 w 182512"/>
              <a:gd name="connsiteY3" fmla="*/ 372104 h 634443"/>
              <a:gd name="connsiteX4" fmla="*/ 87070 w 182512"/>
              <a:gd name="connsiteY4" fmla="*/ 207004 h 634443"/>
              <a:gd name="connsiteX5" fmla="*/ 10870 w 182512"/>
              <a:gd name="connsiteY5" fmla="*/ 445129 h 634443"/>
              <a:gd name="connsiteX6" fmla="*/ 68020 w 182512"/>
              <a:gd name="connsiteY6" fmla="*/ 343529 h 634443"/>
              <a:gd name="connsiteX7" fmla="*/ 1345 w 182512"/>
              <a:gd name="connsiteY7" fmla="*/ 610229 h 634443"/>
              <a:gd name="connsiteX8" fmla="*/ 36270 w 182512"/>
              <a:gd name="connsiteY8" fmla="*/ 556254 h 634443"/>
              <a:gd name="connsiteX9" fmla="*/ 182320 w 182512"/>
              <a:gd name="connsiteY9" fmla="*/ 10154 h 63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12" h="634443">
                <a:moveTo>
                  <a:pt x="182320" y="10154"/>
                </a:moveTo>
                <a:cubicBezTo>
                  <a:pt x="187612" y="-49642"/>
                  <a:pt x="82307" y="173137"/>
                  <a:pt x="68020" y="197479"/>
                </a:cubicBezTo>
                <a:cubicBezTo>
                  <a:pt x="53733" y="221821"/>
                  <a:pt x="106649" y="127100"/>
                  <a:pt x="96595" y="156204"/>
                </a:cubicBezTo>
                <a:cubicBezTo>
                  <a:pt x="86541" y="185308"/>
                  <a:pt x="9282" y="363637"/>
                  <a:pt x="7695" y="372104"/>
                </a:cubicBezTo>
                <a:cubicBezTo>
                  <a:pt x="6108" y="380571"/>
                  <a:pt x="86541" y="194833"/>
                  <a:pt x="87070" y="207004"/>
                </a:cubicBezTo>
                <a:cubicBezTo>
                  <a:pt x="87599" y="219175"/>
                  <a:pt x="14045" y="422375"/>
                  <a:pt x="10870" y="445129"/>
                </a:cubicBezTo>
                <a:cubicBezTo>
                  <a:pt x="7695" y="467883"/>
                  <a:pt x="69607" y="316012"/>
                  <a:pt x="68020" y="343529"/>
                </a:cubicBezTo>
                <a:cubicBezTo>
                  <a:pt x="66433" y="371046"/>
                  <a:pt x="6637" y="574775"/>
                  <a:pt x="1345" y="610229"/>
                </a:cubicBezTo>
                <a:cubicBezTo>
                  <a:pt x="-3947" y="645683"/>
                  <a:pt x="6107" y="653092"/>
                  <a:pt x="36270" y="556254"/>
                </a:cubicBezTo>
                <a:cubicBezTo>
                  <a:pt x="66433" y="459416"/>
                  <a:pt x="177028" y="69950"/>
                  <a:pt x="182320" y="101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FCE843-50A8-0FBD-2413-63C4835E40C5}"/>
              </a:ext>
            </a:extLst>
          </p:cNvPr>
          <p:cNvSpPr/>
          <p:nvPr/>
        </p:nvSpPr>
        <p:spPr>
          <a:xfrm>
            <a:off x="5190364" y="4552904"/>
            <a:ext cx="388580" cy="438203"/>
          </a:xfrm>
          <a:custGeom>
            <a:avLst/>
            <a:gdLst>
              <a:gd name="connsiteX0" fmla="*/ 388111 w 388580"/>
              <a:gd name="connsiteY0" fmla="*/ 46 h 438203"/>
              <a:gd name="connsiteX1" fmla="*/ 207136 w 388580"/>
              <a:gd name="connsiteY1" fmla="*/ 127046 h 438203"/>
              <a:gd name="connsiteX2" fmla="*/ 261111 w 388580"/>
              <a:gd name="connsiteY2" fmla="*/ 133396 h 438203"/>
              <a:gd name="connsiteX3" fmla="*/ 216661 w 388580"/>
              <a:gd name="connsiteY3" fmla="*/ 181021 h 438203"/>
              <a:gd name="connsiteX4" fmla="*/ 165861 w 388580"/>
              <a:gd name="connsiteY4" fmla="*/ 279446 h 438203"/>
              <a:gd name="connsiteX5" fmla="*/ 169036 w 388580"/>
              <a:gd name="connsiteY5" fmla="*/ 209596 h 438203"/>
              <a:gd name="connsiteX6" fmla="*/ 51561 w 388580"/>
              <a:gd name="connsiteY6" fmla="*/ 292146 h 438203"/>
              <a:gd name="connsiteX7" fmla="*/ 761 w 388580"/>
              <a:gd name="connsiteY7" fmla="*/ 438196 h 438203"/>
              <a:gd name="connsiteX8" fmla="*/ 86486 w 388580"/>
              <a:gd name="connsiteY8" fmla="*/ 285796 h 438203"/>
              <a:gd name="connsiteX9" fmla="*/ 254761 w 388580"/>
              <a:gd name="connsiteY9" fmla="*/ 114346 h 438203"/>
              <a:gd name="connsiteX10" fmla="*/ 388111 w 388580"/>
              <a:gd name="connsiteY10" fmla="*/ 46 h 4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580" h="438203">
                <a:moveTo>
                  <a:pt x="388111" y="46"/>
                </a:moveTo>
                <a:cubicBezTo>
                  <a:pt x="380174" y="2163"/>
                  <a:pt x="228303" y="104821"/>
                  <a:pt x="207136" y="127046"/>
                </a:cubicBezTo>
                <a:cubicBezTo>
                  <a:pt x="185969" y="149271"/>
                  <a:pt x="259524" y="124400"/>
                  <a:pt x="261111" y="133396"/>
                </a:cubicBezTo>
                <a:cubicBezTo>
                  <a:pt x="262698" y="142392"/>
                  <a:pt x="232536" y="156679"/>
                  <a:pt x="216661" y="181021"/>
                </a:cubicBezTo>
                <a:cubicBezTo>
                  <a:pt x="200786" y="205363"/>
                  <a:pt x="173798" y="274684"/>
                  <a:pt x="165861" y="279446"/>
                </a:cubicBezTo>
                <a:cubicBezTo>
                  <a:pt x="157923" y="284209"/>
                  <a:pt x="188086" y="207479"/>
                  <a:pt x="169036" y="209596"/>
                </a:cubicBezTo>
                <a:cubicBezTo>
                  <a:pt x="149986" y="211713"/>
                  <a:pt x="79607" y="254046"/>
                  <a:pt x="51561" y="292146"/>
                </a:cubicBezTo>
                <a:cubicBezTo>
                  <a:pt x="23515" y="330246"/>
                  <a:pt x="-5060" y="439254"/>
                  <a:pt x="761" y="438196"/>
                </a:cubicBezTo>
                <a:cubicBezTo>
                  <a:pt x="6582" y="437138"/>
                  <a:pt x="44153" y="339771"/>
                  <a:pt x="86486" y="285796"/>
                </a:cubicBezTo>
                <a:cubicBezTo>
                  <a:pt x="128819" y="231821"/>
                  <a:pt x="208194" y="159854"/>
                  <a:pt x="254761" y="114346"/>
                </a:cubicBezTo>
                <a:cubicBezTo>
                  <a:pt x="301328" y="68838"/>
                  <a:pt x="396048" y="-2071"/>
                  <a:pt x="388111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D7A7ADD-A097-24F1-1ACC-7D3B00BD3DF3}"/>
              </a:ext>
            </a:extLst>
          </p:cNvPr>
          <p:cNvSpPr/>
          <p:nvPr/>
        </p:nvSpPr>
        <p:spPr>
          <a:xfrm>
            <a:off x="5032324" y="4574019"/>
            <a:ext cx="541684" cy="642518"/>
          </a:xfrm>
          <a:custGeom>
            <a:avLst/>
            <a:gdLst>
              <a:gd name="connsiteX0" fmla="*/ 539801 w 541684"/>
              <a:gd name="connsiteY0" fmla="*/ 1156 h 642518"/>
              <a:gd name="connsiteX1" fmla="*/ 457251 w 541684"/>
              <a:gd name="connsiteY1" fmla="*/ 93231 h 642518"/>
              <a:gd name="connsiteX2" fmla="*/ 352476 w 541684"/>
              <a:gd name="connsiteY2" fmla="*/ 229756 h 642518"/>
              <a:gd name="connsiteX3" fmla="*/ 400101 w 541684"/>
              <a:gd name="connsiteY3" fmla="*/ 166256 h 642518"/>
              <a:gd name="connsiteX4" fmla="*/ 295326 w 541684"/>
              <a:gd name="connsiteY4" fmla="*/ 236106 h 642518"/>
              <a:gd name="connsiteX5" fmla="*/ 247701 w 541684"/>
              <a:gd name="connsiteY5" fmla="*/ 296431 h 642518"/>
              <a:gd name="connsiteX6" fmla="*/ 311201 w 541684"/>
              <a:gd name="connsiteY6" fmla="*/ 426606 h 642518"/>
              <a:gd name="connsiteX7" fmla="*/ 269926 w 541684"/>
              <a:gd name="connsiteY7" fmla="*/ 347231 h 642518"/>
              <a:gd name="connsiteX8" fmla="*/ 200076 w 541684"/>
              <a:gd name="connsiteY8" fmla="*/ 439306 h 642518"/>
              <a:gd name="connsiteX9" fmla="*/ 51 w 541684"/>
              <a:gd name="connsiteY9" fmla="*/ 642506 h 642518"/>
              <a:gd name="connsiteX10" fmla="*/ 181026 w 541684"/>
              <a:gd name="connsiteY10" fmla="*/ 429781 h 642518"/>
              <a:gd name="connsiteX11" fmla="*/ 235001 w 541684"/>
              <a:gd name="connsiteY11" fmla="*/ 302781 h 642518"/>
              <a:gd name="connsiteX12" fmla="*/ 209601 w 541684"/>
              <a:gd name="connsiteY12" fmla="*/ 394856 h 642518"/>
              <a:gd name="connsiteX13" fmla="*/ 374701 w 541684"/>
              <a:gd name="connsiteY13" fmla="*/ 156731 h 642518"/>
              <a:gd name="connsiteX14" fmla="*/ 539801 w 541684"/>
              <a:gd name="connsiteY14" fmla="*/ 1156 h 6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1684" h="642518">
                <a:moveTo>
                  <a:pt x="539801" y="1156"/>
                </a:moveTo>
                <a:cubicBezTo>
                  <a:pt x="553559" y="-9427"/>
                  <a:pt x="488472" y="55131"/>
                  <a:pt x="457251" y="93231"/>
                </a:cubicBezTo>
                <a:cubicBezTo>
                  <a:pt x="426030" y="131331"/>
                  <a:pt x="362001" y="217585"/>
                  <a:pt x="352476" y="229756"/>
                </a:cubicBezTo>
                <a:cubicBezTo>
                  <a:pt x="342951" y="241927"/>
                  <a:pt x="409626" y="165198"/>
                  <a:pt x="400101" y="166256"/>
                </a:cubicBezTo>
                <a:cubicBezTo>
                  <a:pt x="390576" y="167314"/>
                  <a:pt x="320726" y="214410"/>
                  <a:pt x="295326" y="236106"/>
                </a:cubicBezTo>
                <a:cubicBezTo>
                  <a:pt x="269926" y="257802"/>
                  <a:pt x="245055" y="264681"/>
                  <a:pt x="247701" y="296431"/>
                </a:cubicBezTo>
                <a:cubicBezTo>
                  <a:pt x="250347" y="328181"/>
                  <a:pt x="307497" y="418139"/>
                  <a:pt x="311201" y="426606"/>
                </a:cubicBezTo>
                <a:cubicBezTo>
                  <a:pt x="314905" y="435073"/>
                  <a:pt x="288447" y="345114"/>
                  <a:pt x="269926" y="347231"/>
                </a:cubicBezTo>
                <a:cubicBezTo>
                  <a:pt x="251405" y="349348"/>
                  <a:pt x="245055" y="390094"/>
                  <a:pt x="200076" y="439306"/>
                </a:cubicBezTo>
                <a:cubicBezTo>
                  <a:pt x="155097" y="488518"/>
                  <a:pt x="3226" y="644093"/>
                  <a:pt x="51" y="642506"/>
                </a:cubicBezTo>
                <a:cubicBezTo>
                  <a:pt x="-3124" y="640919"/>
                  <a:pt x="141868" y="486402"/>
                  <a:pt x="181026" y="429781"/>
                </a:cubicBezTo>
                <a:cubicBezTo>
                  <a:pt x="220184" y="373160"/>
                  <a:pt x="230239" y="308602"/>
                  <a:pt x="235001" y="302781"/>
                </a:cubicBezTo>
                <a:cubicBezTo>
                  <a:pt x="239763" y="296960"/>
                  <a:pt x="186318" y="419198"/>
                  <a:pt x="209601" y="394856"/>
                </a:cubicBezTo>
                <a:cubicBezTo>
                  <a:pt x="232884" y="370514"/>
                  <a:pt x="317551" y="224464"/>
                  <a:pt x="374701" y="156731"/>
                </a:cubicBezTo>
                <a:cubicBezTo>
                  <a:pt x="431851" y="88998"/>
                  <a:pt x="526043" y="11739"/>
                  <a:pt x="539801" y="11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312497E-0379-4F72-1111-3B39C906F5D5}"/>
              </a:ext>
            </a:extLst>
          </p:cNvPr>
          <p:cNvSpPr/>
          <p:nvPr/>
        </p:nvSpPr>
        <p:spPr>
          <a:xfrm>
            <a:off x="5065199" y="4568782"/>
            <a:ext cx="408733" cy="477078"/>
          </a:xfrm>
          <a:custGeom>
            <a:avLst/>
            <a:gdLst>
              <a:gd name="connsiteX0" fmla="*/ 408501 w 408733"/>
              <a:gd name="connsiteY0" fmla="*/ 43 h 477078"/>
              <a:gd name="connsiteX1" fmla="*/ 176726 w 408733"/>
              <a:gd name="connsiteY1" fmla="*/ 193718 h 477078"/>
              <a:gd name="connsiteX2" fmla="*/ 5276 w 408733"/>
              <a:gd name="connsiteY2" fmla="*/ 473118 h 477078"/>
              <a:gd name="connsiteX3" fmla="*/ 56076 w 408733"/>
              <a:gd name="connsiteY3" fmla="*/ 346118 h 477078"/>
              <a:gd name="connsiteX4" fmla="*/ 179901 w 408733"/>
              <a:gd name="connsiteY4" fmla="*/ 177843 h 477078"/>
              <a:gd name="connsiteX5" fmla="*/ 256101 w 408733"/>
              <a:gd name="connsiteY5" fmla="*/ 57193 h 477078"/>
              <a:gd name="connsiteX6" fmla="*/ 132276 w 408733"/>
              <a:gd name="connsiteY6" fmla="*/ 174668 h 477078"/>
              <a:gd name="connsiteX7" fmla="*/ 408501 w 408733"/>
              <a:gd name="connsiteY7" fmla="*/ 43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733" h="477078">
                <a:moveTo>
                  <a:pt x="408501" y="43"/>
                </a:moveTo>
                <a:cubicBezTo>
                  <a:pt x="415909" y="3218"/>
                  <a:pt x="243930" y="114872"/>
                  <a:pt x="176726" y="193718"/>
                </a:cubicBezTo>
                <a:cubicBezTo>
                  <a:pt x="109522" y="272564"/>
                  <a:pt x="25384" y="447718"/>
                  <a:pt x="5276" y="473118"/>
                </a:cubicBezTo>
                <a:cubicBezTo>
                  <a:pt x="-14832" y="498518"/>
                  <a:pt x="26972" y="395330"/>
                  <a:pt x="56076" y="346118"/>
                </a:cubicBezTo>
                <a:cubicBezTo>
                  <a:pt x="85180" y="296906"/>
                  <a:pt x="146563" y="225997"/>
                  <a:pt x="179901" y="177843"/>
                </a:cubicBezTo>
                <a:cubicBezTo>
                  <a:pt x="213238" y="129689"/>
                  <a:pt x="264038" y="57722"/>
                  <a:pt x="256101" y="57193"/>
                </a:cubicBezTo>
                <a:cubicBezTo>
                  <a:pt x="248163" y="56664"/>
                  <a:pt x="103701" y="181018"/>
                  <a:pt x="132276" y="174668"/>
                </a:cubicBezTo>
                <a:cubicBezTo>
                  <a:pt x="160851" y="168318"/>
                  <a:pt x="401093" y="-3132"/>
                  <a:pt x="408501" y="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5CD8A93-0CCF-B79B-1946-C16AD80E7DB3}"/>
              </a:ext>
            </a:extLst>
          </p:cNvPr>
          <p:cNvSpPr/>
          <p:nvPr/>
        </p:nvSpPr>
        <p:spPr>
          <a:xfrm>
            <a:off x="5229198" y="4739670"/>
            <a:ext cx="245806" cy="296340"/>
          </a:xfrm>
          <a:custGeom>
            <a:avLst/>
            <a:gdLst>
              <a:gd name="connsiteX0" fmla="*/ 225452 w 245806"/>
              <a:gd name="connsiteY0" fmla="*/ 605 h 296340"/>
              <a:gd name="connsiteX1" fmla="*/ 231802 w 245806"/>
              <a:gd name="connsiteY1" fmla="*/ 108555 h 296340"/>
              <a:gd name="connsiteX2" fmla="*/ 60352 w 245806"/>
              <a:gd name="connsiteY2" fmla="*/ 295880 h 296340"/>
              <a:gd name="connsiteX3" fmla="*/ 193702 w 245806"/>
              <a:gd name="connsiteY3" fmla="*/ 159355 h 296340"/>
              <a:gd name="connsiteX4" fmla="*/ 241327 w 245806"/>
              <a:gd name="connsiteY4" fmla="*/ 89505 h 296340"/>
              <a:gd name="connsiteX5" fmla="*/ 92102 w 245806"/>
              <a:gd name="connsiteY5" fmla="*/ 251430 h 296340"/>
              <a:gd name="connsiteX6" fmla="*/ 203227 w 245806"/>
              <a:gd name="connsiteY6" fmla="*/ 60930 h 296340"/>
              <a:gd name="connsiteX7" fmla="*/ 27 w 245806"/>
              <a:gd name="connsiteY7" fmla="*/ 267305 h 296340"/>
              <a:gd name="connsiteX8" fmla="*/ 219102 w 245806"/>
              <a:gd name="connsiteY8" fmla="*/ 73630 h 296340"/>
              <a:gd name="connsiteX9" fmla="*/ 225452 w 245806"/>
              <a:gd name="connsiteY9" fmla="*/ 605 h 2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806" h="296340">
                <a:moveTo>
                  <a:pt x="225452" y="605"/>
                </a:moveTo>
                <a:cubicBezTo>
                  <a:pt x="227569" y="6426"/>
                  <a:pt x="259319" y="59343"/>
                  <a:pt x="231802" y="108555"/>
                </a:cubicBezTo>
                <a:cubicBezTo>
                  <a:pt x="204285" y="157767"/>
                  <a:pt x="66702" y="287413"/>
                  <a:pt x="60352" y="295880"/>
                </a:cubicBezTo>
                <a:cubicBezTo>
                  <a:pt x="54002" y="304347"/>
                  <a:pt x="163539" y="193751"/>
                  <a:pt x="193702" y="159355"/>
                </a:cubicBezTo>
                <a:cubicBezTo>
                  <a:pt x="223865" y="124959"/>
                  <a:pt x="258260" y="74159"/>
                  <a:pt x="241327" y="89505"/>
                </a:cubicBezTo>
                <a:cubicBezTo>
                  <a:pt x="224394" y="104851"/>
                  <a:pt x="98452" y="256192"/>
                  <a:pt x="92102" y="251430"/>
                </a:cubicBezTo>
                <a:cubicBezTo>
                  <a:pt x="85752" y="246668"/>
                  <a:pt x="218573" y="58284"/>
                  <a:pt x="203227" y="60930"/>
                </a:cubicBezTo>
                <a:cubicBezTo>
                  <a:pt x="187881" y="63576"/>
                  <a:pt x="-2619" y="265188"/>
                  <a:pt x="27" y="267305"/>
                </a:cubicBezTo>
                <a:cubicBezTo>
                  <a:pt x="2673" y="269422"/>
                  <a:pt x="178356" y="115434"/>
                  <a:pt x="219102" y="73630"/>
                </a:cubicBezTo>
                <a:cubicBezTo>
                  <a:pt x="259848" y="31826"/>
                  <a:pt x="223335" y="-5216"/>
                  <a:pt x="225452" y="6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F72DFDA-F4B2-07FA-12D4-958BA8895616}"/>
              </a:ext>
            </a:extLst>
          </p:cNvPr>
          <p:cNvSpPr/>
          <p:nvPr/>
        </p:nvSpPr>
        <p:spPr>
          <a:xfrm>
            <a:off x="5321269" y="4838620"/>
            <a:ext cx="184352" cy="355907"/>
          </a:xfrm>
          <a:custGeom>
            <a:avLst/>
            <a:gdLst>
              <a:gd name="connsiteX0" fmla="*/ 184181 w 184352"/>
              <a:gd name="connsiteY0" fmla="*/ 80 h 355907"/>
              <a:gd name="connsiteX1" fmla="*/ 82581 w 184352"/>
              <a:gd name="connsiteY1" fmla="*/ 193755 h 355907"/>
              <a:gd name="connsiteX2" fmla="*/ 31 w 184352"/>
              <a:gd name="connsiteY2" fmla="*/ 355680 h 355907"/>
              <a:gd name="connsiteX3" fmla="*/ 73056 w 184352"/>
              <a:gd name="connsiteY3" fmla="*/ 225505 h 355907"/>
              <a:gd name="connsiteX4" fmla="*/ 92106 w 184352"/>
              <a:gd name="connsiteY4" fmla="*/ 73105 h 355907"/>
              <a:gd name="connsiteX5" fmla="*/ 57181 w 184352"/>
              <a:gd name="connsiteY5" fmla="*/ 168355 h 355907"/>
              <a:gd name="connsiteX6" fmla="*/ 184181 w 184352"/>
              <a:gd name="connsiteY6" fmla="*/ 80 h 3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52" h="355907">
                <a:moveTo>
                  <a:pt x="184181" y="80"/>
                </a:moveTo>
                <a:cubicBezTo>
                  <a:pt x="188414" y="4313"/>
                  <a:pt x="113273" y="134488"/>
                  <a:pt x="82581" y="193755"/>
                </a:cubicBezTo>
                <a:cubicBezTo>
                  <a:pt x="51889" y="253022"/>
                  <a:pt x="1618" y="350388"/>
                  <a:pt x="31" y="355680"/>
                </a:cubicBezTo>
                <a:cubicBezTo>
                  <a:pt x="-1556" y="360972"/>
                  <a:pt x="57710" y="272601"/>
                  <a:pt x="73056" y="225505"/>
                </a:cubicBezTo>
                <a:cubicBezTo>
                  <a:pt x="88402" y="178409"/>
                  <a:pt x="94752" y="82630"/>
                  <a:pt x="92106" y="73105"/>
                </a:cubicBezTo>
                <a:cubicBezTo>
                  <a:pt x="89460" y="63580"/>
                  <a:pt x="41835" y="175763"/>
                  <a:pt x="57181" y="168355"/>
                </a:cubicBezTo>
                <a:cubicBezTo>
                  <a:pt x="72527" y="160947"/>
                  <a:pt x="179948" y="-4153"/>
                  <a:pt x="184181" y="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A7439157-13C4-5AD9-5CF2-7EF2B08CA7CC}"/>
              </a:ext>
            </a:extLst>
          </p:cNvPr>
          <p:cNvSpPr/>
          <p:nvPr/>
        </p:nvSpPr>
        <p:spPr>
          <a:xfrm>
            <a:off x="4988481" y="4965628"/>
            <a:ext cx="136271" cy="219223"/>
          </a:xfrm>
          <a:custGeom>
            <a:avLst/>
            <a:gdLst>
              <a:gd name="connsiteX0" fmla="*/ 135969 w 136271"/>
              <a:gd name="connsiteY0" fmla="*/ 72 h 219223"/>
              <a:gd name="connsiteX1" fmla="*/ 53419 w 136271"/>
              <a:gd name="connsiteY1" fmla="*/ 104847 h 219223"/>
              <a:gd name="connsiteX2" fmla="*/ 2619 w 136271"/>
              <a:gd name="connsiteY2" fmla="*/ 219147 h 219223"/>
              <a:gd name="connsiteX3" fmla="*/ 21669 w 136271"/>
              <a:gd name="connsiteY3" fmla="*/ 120722 h 219223"/>
              <a:gd name="connsiteX4" fmla="*/ 135969 w 136271"/>
              <a:gd name="connsiteY4" fmla="*/ 72 h 21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71" h="219223">
                <a:moveTo>
                  <a:pt x="135969" y="72"/>
                </a:moveTo>
                <a:cubicBezTo>
                  <a:pt x="141261" y="-2574"/>
                  <a:pt x="75644" y="68335"/>
                  <a:pt x="53419" y="104847"/>
                </a:cubicBezTo>
                <a:cubicBezTo>
                  <a:pt x="31194" y="141359"/>
                  <a:pt x="7911" y="216501"/>
                  <a:pt x="2619" y="219147"/>
                </a:cubicBezTo>
                <a:cubicBezTo>
                  <a:pt x="-2673" y="221793"/>
                  <a:pt x="-1614" y="155118"/>
                  <a:pt x="21669" y="120722"/>
                </a:cubicBezTo>
                <a:cubicBezTo>
                  <a:pt x="44952" y="86326"/>
                  <a:pt x="130677" y="2718"/>
                  <a:pt x="135969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9DA6290-FB77-7216-6815-528E0D31A25C}"/>
              </a:ext>
            </a:extLst>
          </p:cNvPr>
          <p:cNvSpPr/>
          <p:nvPr/>
        </p:nvSpPr>
        <p:spPr>
          <a:xfrm>
            <a:off x="5091964" y="5130785"/>
            <a:ext cx="242208" cy="260384"/>
          </a:xfrm>
          <a:custGeom>
            <a:avLst/>
            <a:gdLst>
              <a:gd name="connsiteX0" fmla="*/ 242036 w 242208"/>
              <a:gd name="connsiteY0" fmla="*/ 15 h 260384"/>
              <a:gd name="connsiteX1" fmla="*/ 111861 w 242208"/>
              <a:gd name="connsiteY1" fmla="*/ 88915 h 260384"/>
              <a:gd name="connsiteX2" fmla="*/ 3911 w 242208"/>
              <a:gd name="connsiteY2" fmla="*/ 257190 h 260384"/>
              <a:gd name="connsiteX3" fmla="*/ 29311 w 242208"/>
              <a:gd name="connsiteY3" fmla="*/ 190515 h 260384"/>
              <a:gd name="connsiteX4" fmla="*/ 83286 w 242208"/>
              <a:gd name="connsiteY4" fmla="*/ 82565 h 260384"/>
              <a:gd name="connsiteX5" fmla="*/ 242036 w 242208"/>
              <a:gd name="connsiteY5" fmla="*/ 15 h 26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08" h="260384">
                <a:moveTo>
                  <a:pt x="242036" y="15"/>
                </a:moveTo>
                <a:cubicBezTo>
                  <a:pt x="246798" y="1073"/>
                  <a:pt x="151548" y="46053"/>
                  <a:pt x="111861" y="88915"/>
                </a:cubicBezTo>
                <a:cubicBezTo>
                  <a:pt x="72174" y="131777"/>
                  <a:pt x="17669" y="240257"/>
                  <a:pt x="3911" y="257190"/>
                </a:cubicBezTo>
                <a:cubicBezTo>
                  <a:pt x="-9847" y="274123"/>
                  <a:pt x="16082" y="219619"/>
                  <a:pt x="29311" y="190515"/>
                </a:cubicBezTo>
                <a:cubicBezTo>
                  <a:pt x="42540" y="161411"/>
                  <a:pt x="49949" y="112198"/>
                  <a:pt x="83286" y="82565"/>
                </a:cubicBezTo>
                <a:cubicBezTo>
                  <a:pt x="116623" y="52932"/>
                  <a:pt x="237274" y="-1043"/>
                  <a:pt x="242036" y="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EA2E9C8D-6B7B-92DC-651E-C21887792AF9}"/>
              </a:ext>
            </a:extLst>
          </p:cNvPr>
          <p:cNvSpPr/>
          <p:nvPr/>
        </p:nvSpPr>
        <p:spPr>
          <a:xfrm>
            <a:off x="4597187" y="5430538"/>
            <a:ext cx="177666" cy="498632"/>
          </a:xfrm>
          <a:custGeom>
            <a:avLst/>
            <a:gdLst>
              <a:gd name="connsiteX0" fmla="*/ 174838 w 177666"/>
              <a:gd name="connsiteY0" fmla="*/ 14587 h 498632"/>
              <a:gd name="connsiteX1" fmla="*/ 9738 w 177666"/>
              <a:gd name="connsiteY1" fmla="*/ 474962 h 498632"/>
              <a:gd name="connsiteX2" fmla="*/ 28788 w 177666"/>
              <a:gd name="connsiteY2" fmla="*/ 401937 h 498632"/>
              <a:gd name="connsiteX3" fmla="*/ 108163 w 177666"/>
              <a:gd name="connsiteY3" fmla="*/ 141587 h 498632"/>
              <a:gd name="connsiteX4" fmla="*/ 174838 w 177666"/>
              <a:gd name="connsiteY4" fmla="*/ 14587 h 49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66" h="498632">
                <a:moveTo>
                  <a:pt x="174838" y="14587"/>
                </a:moveTo>
                <a:cubicBezTo>
                  <a:pt x="158434" y="70149"/>
                  <a:pt x="34080" y="410404"/>
                  <a:pt x="9738" y="474962"/>
                </a:cubicBezTo>
                <a:cubicBezTo>
                  <a:pt x="-14604" y="539520"/>
                  <a:pt x="12384" y="457499"/>
                  <a:pt x="28788" y="401937"/>
                </a:cubicBezTo>
                <a:cubicBezTo>
                  <a:pt x="45192" y="346375"/>
                  <a:pt x="84351" y="207733"/>
                  <a:pt x="108163" y="141587"/>
                </a:cubicBezTo>
                <a:cubicBezTo>
                  <a:pt x="131975" y="75441"/>
                  <a:pt x="191242" y="-40975"/>
                  <a:pt x="174838" y="145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ACC25BA-0E5F-FB13-A9C9-EAB7918AE8C1}"/>
              </a:ext>
            </a:extLst>
          </p:cNvPr>
          <p:cNvSpPr/>
          <p:nvPr/>
        </p:nvSpPr>
        <p:spPr>
          <a:xfrm>
            <a:off x="5065647" y="5155167"/>
            <a:ext cx="193729" cy="204648"/>
          </a:xfrm>
          <a:custGeom>
            <a:avLst/>
            <a:gdLst>
              <a:gd name="connsiteX0" fmla="*/ 192153 w 193729"/>
              <a:gd name="connsiteY0" fmla="*/ 10558 h 204648"/>
              <a:gd name="connsiteX1" fmla="*/ 135003 w 193729"/>
              <a:gd name="connsiteY1" fmla="*/ 10558 h 204648"/>
              <a:gd name="connsiteX2" fmla="*/ 4828 w 193729"/>
              <a:gd name="connsiteY2" fmla="*/ 137558 h 204648"/>
              <a:gd name="connsiteX3" fmla="*/ 30228 w 193729"/>
              <a:gd name="connsiteY3" fmla="*/ 108983 h 204648"/>
              <a:gd name="connsiteX4" fmla="*/ 52453 w 193729"/>
              <a:gd name="connsiteY4" fmla="*/ 204233 h 204648"/>
              <a:gd name="connsiteX5" fmla="*/ 61978 w 193729"/>
              <a:gd name="connsiteY5" fmla="*/ 140733 h 204648"/>
              <a:gd name="connsiteX6" fmla="*/ 77853 w 193729"/>
              <a:gd name="connsiteY6" fmla="*/ 70883 h 204648"/>
              <a:gd name="connsiteX7" fmla="*/ 46103 w 193729"/>
              <a:gd name="connsiteY7" fmla="*/ 134383 h 204648"/>
              <a:gd name="connsiteX8" fmla="*/ 77853 w 193729"/>
              <a:gd name="connsiteY8" fmla="*/ 39133 h 204648"/>
              <a:gd name="connsiteX9" fmla="*/ 192153 w 193729"/>
              <a:gd name="connsiteY9" fmla="*/ 10558 h 20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729" h="204648">
                <a:moveTo>
                  <a:pt x="192153" y="10558"/>
                </a:moveTo>
                <a:cubicBezTo>
                  <a:pt x="201678" y="5795"/>
                  <a:pt x="166224" y="-10609"/>
                  <a:pt x="135003" y="10558"/>
                </a:cubicBezTo>
                <a:cubicBezTo>
                  <a:pt x="103782" y="31725"/>
                  <a:pt x="22290" y="121154"/>
                  <a:pt x="4828" y="137558"/>
                </a:cubicBezTo>
                <a:cubicBezTo>
                  <a:pt x="-12635" y="153962"/>
                  <a:pt x="22290" y="97871"/>
                  <a:pt x="30228" y="108983"/>
                </a:cubicBezTo>
                <a:cubicBezTo>
                  <a:pt x="38165" y="120096"/>
                  <a:pt x="47161" y="198941"/>
                  <a:pt x="52453" y="204233"/>
                </a:cubicBezTo>
                <a:cubicBezTo>
                  <a:pt x="57745" y="209525"/>
                  <a:pt x="57745" y="162958"/>
                  <a:pt x="61978" y="140733"/>
                </a:cubicBezTo>
                <a:cubicBezTo>
                  <a:pt x="66211" y="118508"/>
                  <a:pt x="80499" y="71941"/>
                  <a:pt x="77853" y="70883"/>
                </a:cubicBezTo>
                <a:cubicBezTo>
                  <a:pt x="75207" y="69825"/>
                  <a:pt x="46103" y="139675"/>
                  <a:pt x="46103" y="134383"/>
                </a:cubicBezTo>
                <a:cubicBezTo>
                  <a:pt x="46103" y="129091"/>
                  <a:pt x="48220" y="62945"/>
                  <a:pt x="77853" y="39133"/>
                </a:cubicBezTo>
                <a:cubicBezTo>
                  <a:pt x="107486" y="15321"/>
                  <a:pt x="182628" y="15321"/>
                  <a:pt x="192153" y="105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E659C9F-BE01-5C6F-523D-E14AAF7AC285}"/>
              </a:ext>
            </a:extLst>
          </p:cNvPr>
          <p:cNvSpPr/>
          <p:nvPr/>
        </p:nvSpPr>
        <p:spPr>
          <a:xfrm>
            <a:off x="5061341" y="5172073"/>
            <a:ext cx="94913" cy="184156"/>
          </a:xfrm>
          <a:custGeom>
            <a:avLst/>
            <a:gdLst>
              <a:gd name="connsiteX0" fmla="*/ 94859 w 94913"/>
              <a:gd name="connsiteY0" fmla="*/ 2 h 184156"/>
              <a:gd name="connsiteX1" fmla="*/ 21834 w 94913"/>
              <a:gd name="connsiteY1" fmla="*/ 107952 h 184156"/>
              <a:gd name="connsiteX2" fmla="*/ 2784 w 94913"/>
              <a:gd name="connsiteY2" fmla="*/ 184152 h 184156"/>
              <a:gd name="connsiteX3" fmla="*/ 9134 w 94913"/>
              <a:gd name="connsiteY3" fmla="*/ 104777 h 184156"/>
              <a:gd name="connsiteX4" fmla="*/ 94859 w 94913"/>
              <a:gd name="connsiteY4" fmla="*/ 2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13" h="184156">
                <a:moveTo>
                  <a:pt x="94859" y="2"/>
                </a:moveTo>
                <a:cubicBezTo>
                  <a:pt x="96976" y="531"/>
                  <a:pt x="37180" y="77260"/>
                  <a:pt x="21834" y="107952"/>
                </a:cubicBezTo>
                <a:cubicBezTo>
                  <a:pt x="6488" y="138644"/>
                  <a:pt x="4901" y="184681"/>
                  <a:pt x="2784" y="184152"/>
                </a:cubicBezTo>
                <a:cubicBezTo>
                  <a:pt x="667" y="183623"/>
                  <a:pt x="-4624" y="134939"/>
                  <a:pt x="9134" y="104777"/>
                </a:cubicBezTo>
                <a:cubicBezTo>
                  <a:pt x="22892" y="74615"/>
                  <a:pt x="92742" y="-527"/>
                  <a:pt x="9485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39EBD16-FB35-227E-53B8-DFB25936AD89}"/>
              </a:ext>
            </a:extLst>
          </p:cNvPr>
          <p:cNvSpPr/>
          <p:nvPr/>
        </p:nvSpPr>
        <p:spPr>
          <a:xfrm>
            <a:off x="4819031" y="5206919"/>
            <a:ext cx="252315" cy="352995"/>
          </a:xfrm>
          <a:custGeom>
            <a:avLst/>
            <a:gdLst>
              <a:gd name="connsiteX0" fmla="*/ 251444 w 252315"/>
              <a:gd name="connsiteY0" fmla="*/ 81 h 352995"/>
              <a:gd name="connsiteX1" fmla="*/ 140319 w 252315"/>
              <a:gd name="connsiteY1" fmla="*/ 177881 h 352995"/>
              <a:gd name="connsiteX2" fmla="*/ 619 w 252315"/>
              <a:gd name="connsiteY2" fmla="*/ 352506 h 352995"/>
              <a:gd name="connsiteX3" fmla="*/ 92694 w 252315"/>
              <a:gd name="connsiteY3" fmla="*/ 225506 h 352995"/>
              <a:gd name="connsiteX4" fmla="*/ 178419 w 252315"/>
              <a:gd name="connsiteY4" fmla="*/ 85806 h 352995"/>
              <a:gd name="connsiteX5" fmla="*/ 79994 w 252315"/>
              <a:gd name="connsiteY5" fmla="*/ 200106 h 352995"/>
              <a:gd name="connsiteX6" fmla="*/ 251444 w 252315"/>
              <a:gd name="connsiteY6" fmla="*/ 81 h 35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15" h="352995">
                <a:moveTo>
                  <a:pt x="251444" y="81"/>
                </a:moveTo>
                <a:cubicBezTo>
                  <a:pt x="261498" y="-3623"/>
                  <a:pt x="182123" y="119144"/>
                  <a:pt x="140319" y="177881"/>
                </a:cubicBezTo>
                <a:cubicBezTo>
                  <a:pt x="98515" y="236618"/>
                  <a:pt x="8556" y="344569"/>
                  <a:pt x="619" y="352506"/>
                </a:cubicBezTo>
                <a:cubicBezTo>
                  <a:pt x="-7318" y="360443"/>
                  <a:pt x="63061" y="269956"/>
                  <a:pt x="92694" y="225506"/>
                </a:cubicBezTo>
                <a:cubicBezTo>
                  <a:pt x="122327" y="181056"/>
                  <a:pt x="180536" y="90039"/>
                  <a:pt x="178419" y="85806"/>
                </a:cubicBezTo>
                <a:cubicBezTo>
                  <a:pt x="176302" y="81573"/>
                  <a:pt x="68882" y="213335"/>
                  <a:pt x="79994" y="200106"/>
                </a:cubicBezTo>
                <a:cubicBezTo>
                  <a:pt x="91106" y="186877"/>
                  <a:pt x="241390" y="3785"/>
                  <a:pt x="251444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C3E742AD-A49E-9DD5-F672-BBA379CBE5A2}"/>
              </a:ext>
            </a:extLst>
          </p:cNvPr>
          <p:cNvSpPr/>
          <p:nvPr/>
        </p:nvSpPr>
        <p:spPr>
          <a:xfrm>
            <a:off x="4904507" y="5184071"/>
            <a:ext cx="442758" cy="768810"/>
          </a:xfrm>
          <a:custGeom>
            <a:avLst/>
            <a:gdLst>
              <a:gd name="connsiteX0" fmla="*/ 442193 w 442758"/>
              <a:gd name="connsiteY0" fmla="*/ 704 h 768810"/>
              <a:gd name="connsiteX1" fmla="*/ 207243 w 442758"/>
              <a:gd name="connsiteY1" fmla="*/ 264229 h 768810"/>
              <a:gd name="connsiteX2" fmla="*/ 86593 w 442758"/>
              <a:gd name="connsiteY2" fmla="*/ 603954 h 768810"/>
              <a:gd name="connsiteX3" fmla="*/ 146918 w 442758"/>
              <a:gd name="connsiteY3" fmla="*/ 432504 h 768810"/>
              <a:gd name="connsiteX4" fmla="*/ 868 w 442758"/>
              <a:gd name="connsiteY4" fmla="*/ 765879 h 768810"/>
              <a:gd name="connsiteX5" fmla="*/ 92943 w 442758"/>
              <a:gd name="connsiteY5" fmla="*/ 572204 h 768810"/>
              <a:gd name="connsiteX6" fmla="*/ 229468 w 442758"/>
              <a:gd name="connsiteY6" fmla="*/ 184854 h 768810"/>
              <a:gd name="connsiteX7" fmla="*/ 134218 w 442758"/>
              <a:gd name="connsiteY7" fmla="*/ 343604 h 768810"/>
              <a:gd name="connsiteX8" fmla="*/ 442193 w 442758"/>
              <a:gd name="connsiteY8" fmla="*/ 704 h 76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758" h="768810">
                <a:moveTo>
                  <a:pt x="442193" y="704"/>
                </a:moveTo>
                <a:cubicBezTo>
                  <a:pt x="454364" y="-12525"/>
                  <a:pt x="266510" y="163687"/>
                  <a:pt x="207243" y="264229"/>
                </a:cubicBezTo>
                <a:cubicBezTo>
                  <a:pt x="147976" y="364771"/>
                  <a:pt x="96647" y="575908"/>
                  <a:pt x="86593" y="603954"/>
                </a:cubicBezTo>
                <a:cubicBezTo>
                  <a:pt x="76539" y="632000"/>
                  <a:pt x="161205" y="405517"/>
                  <a:pt x="146918" y="432504"/>
                </a:cubicBezTo>
                <a:cubicBezTo>
                  <a:pt x="132630" y="459492"/>
                  <a:pt x="9864" y="742596"/>
                  <a:pt x="868" y="765879"/>
                </a:cubicBezTo>
                <a:cubicBezTo>
                  <a:pt x="-8128" y="789162"/>
                  <a:pt x="54843" y="669042"/>
                  <a:pt x="92943" y="572204"/>
                </a:cubicBezTo>
                <a:cubicBezTo>
                  <a:pt x="131043" y="475367"/>
                  <a:pt x="222589" y="222954"/>
                  <a:pt x="229468" y="184854"/>
                </a:cubicBezTo>
                <a:cubicBezTo>
                  <a:pt x="236347" y="146754"/>
                  <a:pt x="98764" y="372179"/>
                  <a:pt x="134218" y="343604"/>
                </a:cubicBezTo>
                <a:cubicBezTo>
                  <a:pt x="169672" y="315029"/>
                  <a:pt x="430022" y="13933"/>
                  <a:pt x="442193" y="7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3EF2F5A0-24C0-EA6E-1265-49858F9DE4CF}"/>
              </a:ext>
            </a:extLst>
          </p:cNvPr>
          <p:cNvSpPr/>
          <p:nvPr/>
        </p:nvSpPr>
        <p:spPr>
          <a:xfrm>
            <a:off x="6126954" y="5254498"/>
            <a:ext cx="806707" cy="294578"/>
          </a:xfrm>
          <a:custGeom>
            <a:avLst/>
            <a:gdLst>
              <a:gd name="connsiteX0" fmla="*/ 26196 w 806707"/>
              <a:gd name="connsiteY0" fmla="*/ 16002 h 294578"/>
              <a:gd name="connsiteX1" fmla="*/ 467521 w 806707"/>
              <a:gd name="connsiteY1" fmla="*/ 235077 h 294578"/>
              <a:gd name="connsiteX2" fmla="*/ 797721 w 806707"/>
              <a:gd name="connsiteY2" fmla="*/ 289052 h 294578"/>
              <a:gd name="connsiteX3" fmla="*/ 667546 w 806707"/>
              <a:gd name="connsiteY3" fmla="*/ 279527 h 294578"/>
              <a:gd name="connsiteX4" fmla="*/ 194471 w 806707"/>
              <a:gd name="connsiteY4" fmla="*/ 171577 h 294578"/>
              <a:gd name="connsiteX5" fmla="*/ 273846 w 806707"/>
              <a:gd name="connsiteY5" fmla="*/ 177927 h 294578"/>
              <a:gd name="connsiteX6" fmla="*/ 73821 w 806707"/>
              <a:gd name="connsiteY6" fmla="*/ 35052 h 294578"/>
              <a:gd name="connsiteX7" fmla="*/ 26196 w 806707"/>
              <a:gd name="connsiteY7" fmla="*/ 16002 h 2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707" h="294578">
                <a:moveTo>
                  <a:pt x="26196" y="16002"/>
                </a:moveTo>
                <a:cubicBezTo>
                  <a:pt x="91813" y="49340"/>
                  <a:pt x="338934" y="189569"/>
                  <a:pt x="467521" y="235077"/>
                </a:cubicBezTo>
                <a:cubicBezTo>
                  <a:pt x="596108" y="280585"/>
                  <a:pt x="764384" y="281644"/>
                  <a:pt x="797721" y="289052"/>
                </a:cubicBezTo>
                <a:cubicBezTo>
                  <a:pt x="831058" y="296460"/>
                  <a:pt x="768088" y="299106"/>
                  <a:pt x="667546" y="279527"/>
                </a:cubicBezTo>
                <a:cubicBezTo>
                  <a:pt x="567004" y="259948"/>
                  <a:pt x="260088" y="188510"/>
                  <a:pt x="194471" y="171577"/>
                </a:cubicBezTo>
                <a:cubicBezTo>
                  <a:pt x="128854" y="154644"/>
                  <a:pt x="293954" y="200681"/>
                  <a:pt x="273846" y="177927"/>
                </a:cubicBezTo>
                <a:cubicBezTo>
                  <a:pt x="253738" y="155173"/>
                  <a:pt x="113509" y="62569"/>
                  <a:pt x="73821" y="35052"/>
                </a:cubicBezTo>
                <a:cubicBezTo>
                  <a:pt x="34133" y="7535"/>
                  <a:pt x="-39421" y="-17336"/>
                  <a:pt x="26196" y="16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BCF29F5-B361-8A75-CC98-2E13961162B6}"/>
              </a:ext>
            </a:extLst>
          </p:cNvPr>
          <p:cNvSpPr/>
          <p:nvPr/>
        </p:nvSpPr>
        <p:spPr>
          <a:xfrm>
            <a:off x="6721018" y="5526807"/>
            <a:ext cx="188786" cy="376184"/>
          </a:xfrm>
          <a:custGeom>
            <a:avLst/>
            <a:gdLst>
              <a:gd name="connsiteX0" fmla="*/ 457 w 188786"/>
              <a:gd name="connsiteY0" fmla="*/ 868 h 376184"/>
              <a:gd name="connsiteX1" fmla="*/ 168732 w 188786"/>
              <a:gd name="connsiteY1" fmla="*/ 70718 h 376184"/>
              <a:gd name="connsiteX2" fmla="*/ 168732 w 188786"/>
              <a:gd name="connsiteY2" fmla="*/ 92943 h 376184"/>
              <a:gd name="connsiteX3" fmla="*/ 16332 w 188786"/>
              <a:gd name="connsiteY3" fmla="*/ 105643 h 376184"/>
              <a:gd name="connsiteX4" fmla="*/ 127457 w 188786"/>
              <a:gd name="connsiteY4" fmla="*/ 127868 h 376184"/>
              <a:gd name="connsiteX5" fmla="*/ 79832 w 188786"/>
              <a:gd name="connsiteY5" fmla="*/ 153268 h 376184"/>
              <a:gd name="connsiteX6" fmla="*/ 136982 w 188786"/>
              <a:gd name="connsiteY6" fmla="*/ 191368 h 376184"/>
              <a:gd name="connsiteX7" fmla="*/ 92532 w 188786"/>
              <a:gd name="connsiteY7" fmla="*/ 216768 h 376184"/>
              <a:gd name="connsiteX8" fmla="*/ 156032 w 188786"/>
              <a:gd name="connsiteY8" fmla="*/ 327893 h 376184"/>
              <a:gd name="connsiteX9" fmla="*/ 54432 w 188786"/>
              <a:gd name="connsiteY9" fmla="*/ 372343 h 376184"/>
              <a:gd name="connsiteX10" fmla="*/ 86182 w 188786"/>
              <a:gd name="connsiteY10" fmla="*/ 235818 h 376184"/>
              <a:gd name="connsiteX11" fmla="*/ 117932 w 188786"/>
              <a:gd name="connsiteY11" fmla="*/ 124693 h 376184"/>
              <a:gd name="connsiteX12" fmla="*/ 457 w 188786"/>
              <a:gd name="connsiteY12" fmla="*/ 868 h 3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786" h="376184">
                <a:moveTo>
                  <a:pt x="457" y="868"/>
                </a:moveTo>
                <a:cubicBezTo>
                  <a:pt x="8924" y="-8128"/>
                  <a:pt x="140686" y="55372"/>
                  <a:pt x="168732" y="70718"/>
                </a:cubicBezTo>
                <a:cubicBezTo>
                  <a:pt x="196778" y="86064"/>
                  <a:pt x="194132" y="87122"/>
                  <a:pt x="168732" y="92943"/>
                </a:cubicBezTo>
                <a:cubicBezTo>
                  <a:pt x="143332" y="98764"/>
                  <a:pt x="23211" y="99822"/>
                  <a:pt x="16332" y="105643"/>
                </a:cubicBezTo>
                <a:cubicBezTo>
                  <a:pt x="9453" y="111464"/>
                  <a:pt x="116874" y="119931"/>
                  <a:pt x="127457" y="127868"/>
                </a:cubicBezTo>
                <a:cubicBezTo>
                  <a:pt x="138040" y="135805"/>
                  <a:pt x="78245" y="142685"/>
                  <a:pt x="79832" y="153268"/>
                </a:cubicBezTo>
                <a:cubicBezTo>
                  <a:pt x="81420" y="163851"/>
                  <a:pt x="134865" y="180785"/>
                  <a:pt x="136982" y="191368"/>
                </a:cubicBezTo>
                <a:cubicBezTo>
                  <a:pt x="139099" y="201951"/>
                  <a:pt x="89357" y="194014"/>
                  <a:pt x="92532" y="216768"/>
                </a:cubicBezTo>
                <a:cubicBezTo>
                  <a:pt x="95707" y="239522"/>
                  <a:pt x="162382" y="301964"/>
                  <a:pt x="156032" y="327893"/>
                </a:cubicBezTo>
                <a:cubicBezTo>
                  <a:pt x="149682" y="353822"/>
                  <a:pt x="66074" y="387689"/>
                  <a:pt x="54432" y="372343"/>
                </a:cubicBezTo>
                <a:cubicBezTo>
                  <a:pt x="42790" y="356997"/>
                  <a:pt x="75599" y="277093"/>
                  <a:pt x="86182" y="235818"/>
                </a:cubicBezTo>
                <a:cubicBezTo>
                  <a:pt x="96765" y="194543"/>
                  <a:pt x="132220" y="162264"/>
                  <a:pt x="117932" y="124693"/>
                </a:cubicBezTo>
                <a:cubicBezTo>
                  <a:pt x="103644" y="87122"/>
                  <a:pt x="-8010" y="9864"/>
                  <a:pt x="457" y="8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7F3EA645-FE00-177B-AA8C-21CA2A86120B}"/>
              </a:ext>
            </a:extLst>
          </p:cNvPr>
          <p:cNvSpPr/>
          <p:nvPr/>
        </p:nvSpPr>
        <p:spPr>
          <a:xfrm>
            <a:off x="6809408" y="5813272"/>
            <a:ext cx="54961" cy="479901"/>
          </a:xfrm>
          <a:custGeom>
            <a:avLst/>
            <a:gdLst>
              <a:gd name="connsiteX0" fmla="*/ 20017 w 54961"/>
              <a:gd name="connsiteY0" fmla="*/ 153 h 479901"/>
              <a:gd name="connsiteX1" fmla="*/ 967 w 54961"/>
              <a:gd name="connsiteY1" fmla="*/ 146203 h 479901"/>
              <a:gd name="connsiteX2" fmla="*/ 54942 w 54961"/>
              <a:gd name="connsiteY2" fmla="*/ 260503 h 479901"/>
              <a:gd name="connsiteX3" fmla="*/ 7317 w 54961"/>
              <a:gd name="connsiteY3" fmla="*/ 301778 h 479901"/>
              <a:gd name="connsiteX4" fmla="*/ 16842 w 54961"/>
              <a:gd name="connsiteY4" fmla="*/ 479578 h 479901"/>
              <a:gd name="connsiteX5" fmla="*/ 967 w 54961"/>
              <a:gd name="connsiteY5" fmla="*/ 343053 h 479901"/>
              <a:gd name="connsiteX6" fmla="*/ 35892 w 54961"/>
              <a:gd name="connsiteY6" fmla="*/ 247803 h 479901"/>
              <a:gd name="connsiteX7" fmla="*/ 16842 w 54961"/>
              <a:gd name="connsiteY7" fmla="*/ 174778 h 479901"/>
              <a:gd name="connsiteX8" fmla="*/ 20017 w 54961"/>
              <a:gd name="connsiteY8" fmla="*/ 153 h 4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1" h="479901">
                <a:moveTo>
                  <a:pt x="20017" y="153"/>
                </a:moveTo>
                <a:cubicBezTo>
                  <a:pt x="17371" y="-4609"/>
                  <a:pt x="-4854" y="102811"/>
                  <a:pt x="967" y="146203"/>
                </a:cubicBezTo>
                <a:cubicBezTo>
                  <a:pt x="6788" y="189595"/>
                  <a:pt x="53884" y="234574"/>
                  <a:pt x="54942" y="260503"/>
                </a:cubicBezTo>
                <a:cubicBezTo>
                  <a:pt x="56000" y="286432"/>
                  <a:pt x="13667" y="265266"/>
                  <a:pt x="7317" y="301778"/>
                </a:cubicBezTo>
                <a:cubicBezTo>
                  <a:pt x="967" y="338290"/>
                  <a:pt x="17900" y="472699"/>
                  <a:pt x="16842" y="479578"/>
                </a:cubicBezTo>
                <a:cubicBezTo>
                  <a:pt x="15784" y="486457"/>
                  <a:pt x="-2208" y="381682"/>
                  <a:pt x="967" y="343053"/>
                </a:cubicBezTo>
                <a:cubicBezTo>
                  <a:pt x="4142" y="304424"/>
                  <a:pt x="33246" y="275849"/>
                  <a:pt x="35892" y="247803"/>
                </a:cubicBezTo>
                <a:cubicBezTo>
                  <a:pt x="38538" y="219757"/>
                  <a:pt x="22663" y="211290"/>
                  <a:pt x="16842" y="174778"/>
                </a:cubicBezTo>
                <a:cubicBezTo>
                  <a:pt x="11021" y="138266"/>
                  <a:pt x="22663" y="4915"/>
                  <a:pt x="20017" y="1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72F183B-385F-29B8-F73B-A7031C3D464A}"/>
              </a:ext>
            </a:extLst>
          </p:cNvPr>
          <p:cNvSpPr/>
          <p:nvPr/>
        </p:nvSpPr>
        <p:spPr>
          <a:xfrm>
            <a:off x="6773164" y="5800719"/>
            <a:ext cx="94773" cy="638292"/>
          </a:xfrm>
          <a:custGeom>
            <a:avLst/>
            <a:gdLst>
              <a:gd name="connsiteX0" fmla="*/ 27686 w 94773"/>
              <a:gd name="connsiteY0" fmla="*/ 6 h 638292"/>
              <a:gd name="connsiteX1" fmla="*/ 2286 w 94773"/>
              <a:gd name="connsiteY1" fmla="*/ 190506 h 638292"/>
              <a:gd name="connsiteX2" fmla="*/ 94361 w 94773"/>
              <a:gd name="connsiteY2" fmla="*/ 298456 h 638292"/>
              <a:gd name="connsiteX3" fmla="*/ 37211 w 94773"/>
              <a:gd name="connsiteY3" fmla="*/ 320681 h 638292"/>
              <a:gd name="connsiteX4" fmla="*/ 62611 w 94773"/>
              <a:gd name="connsiteY4" fmla="*/ 387356 h 638292"/>
              <a:gd name="connsiteX5" fmla="*/ 78486 w 94773"/>
              <a:gd name="connsiteY5" fmla="*/ 479431 h 638292"/>
              <a:gd name="connsiteX6" fmla="*/ 49911 w 94773"/>
              <a:gd name="connsiteY6" fmla="*/ 635006 h 638292"/>
              <a:gd name="connsiteX7" fmla="*/ 59436 w 94773"/>
              <a:gd name="connsiteY7" fmla="*/ 320681 h 638292"/>
              <a:gd name="connsiteX8" fmla="*/ 24511 w 94773"/>
              <a:gd name="connsiteY8" fmla="*/ 184156 h 638292"/>
              <a:gd name="connsiteX9" fmla="*/ 27686 w 94773"/>
              <a:gd name="connsiteY9" fmla="*/ 6 h 63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" h="638292">
                <a:moveTo>
                  <a:pt x="27686" y="6"/>
                </a:moveTo>
                <a:cubicBezTo>
                  <a:pt x="23982" y="1064"/>
                  <a:pt x="-8826" y="140764"/>
                  <a:pt x="2286" y="190506"/>
                </a:cubicBezTo>
                <a:cubicBezTo>
                  <a:pt x="13398" y="240248"/>
                  <a:pt x="88540" y="276760"/>
                  <a:pt x="94361" y="298456"/>
                </a:cubicBezTo>
                <a:cubicBezTo>
                  <a:pt x="100182" y="320152"/>
                  <a:pt x="42503" y="305864"/>
                  <a:pt x="37211" y="320681"/>
                </a:cubicBezTo>
                <a:cubicBezTo>
                  <a:pt x="31919" y="335498"/>
                  <a:pt x="55732" y="360898"/>
                  <a:pt x="62611" y="387356"/>
                </a:cubicBezTo>
                <a:cubicBezTo>
                  <a:pt x="69490" y="413814"/>
                  <a:pt x="80603" y="438156"/>
                  <a:pt x="78486" y="479431"/>
                </a:cubicBezTo>
                <a:cubicBezTo>
                  <a:pt x="76369" y="520706"/>
                  <a:pt x="53086" y="661464"/>
                  <a:pt x="49911" y="635006"/>
                </a:cubicBezTo>
                <a:cubicBezTo>
                  <a:pt x="46736" y="608548"/>
                  <a:pt x="63669" y="395823"/>
                  <a:pt x="59436" y="320681"/>
                </a:cubicBezTo>
                <a:cubicBezTo>
                  <a:pt x="55203" y="245539"/>
                  <a:pt x="29273" y="236543"/>
                  <a:pt x="24511" y="184156"/>
                </a:cubicBezTo>
                <a:cubicBezTo>
                  <a:pt x="19749" y="131769"/>
                  <a:pt x="31390" y="-1052"/>
                  <a:pt x="27686" y="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A0E3097F-8484-CEC6-F756-CBD63212B262}"/>
              </a:ext>
            </a:extLst>
          </p:cNvPr>
          <p:cNvSpPr/>
          <p:nvPr/>
        </p:nvSpPr>
        <p:spPr>
          <a:xfrm>
            <a:off x="6791073" y="6294011"/>
            <a:ext cx="79676" cy="655576"/>
          </a:xfrm>
          <a:custGeom>
            <a:avLst/>
            <a:gdLst>
              <a:gd name="connsiteX0" fmla="*/ 252 w 79676"/>
              <a:gd name="connsiteY0" fmla="*/ 2014 h 655576"/>
              <a:gd name="connsiteX1" fmla="*/ 79627 w 79676"/>
              <a:gd name="connsiteY1" fmla="*/ 129014 h 655576"/>
              <a:gd name="connsiteX2" fmla="*/ 12952 w 79676"/>
              <a:gd name="connsiteY2" fmla="*/ 227439 h 655576"/>
              <a:gd name="connsiteX3" fmla="*/ 66927 w 79676"/>
              <a:gd name="connsiteY3" fmla="*/ 303639 h 655576"/>
              <a:gd name="connsiteX4" fmla="*/ 252 w 79676"/>
              <a:gd name="connsiteY4" fmla="*/ 395714 h 655576"/>
              <a:gd name="connsiteX5" fmla="*/ 63752 w 79676"/>
              <a:gd name="connsiteY5" fmla="*/ 443339 h 655576"/>
              <a:gd name="connsiteX6" fmla="*/ 73277 w 79676"/>
              <a:gd name="connsiteY6" fmla="*/ 554464 h 655576"/>
              <a:gd name="connsiteX7" fmla="*/ 54227 w 79676"/>
              <a:gd name="connsiteY7" fmla="*/ 652889 h 655576"/>
              <a:gd name="connsiteX8" fmla="*/ 76452 w 79676"/>
              <a:gd name="connsiteY8" fmla="*/ 443339 h 655576"/>
              <a:gd name="connsiteX9" fmla="*/ 54227 w 79676"/>
              <a:gd name="connsiteY9" fmla="*/ 236964 h 655576"/>
              <a:gd name="connsiteX10" fmla="*/ 252 w 79676"/>
              <a:gd name="connsiteY10" fmla="*/ 2014 h 6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76" h="655576">
                <a:moveTo>
                  <a:pt x="252" y="2014"/>
                </a:moveTo>
                <a:cubicBezTo>
                  <a:pt x="4485" y="-15978"/>
                  <a:pt x="77510" y="91443"/>
                  <a:pt x="79627" y="129014"/>
                </a:cubicBezTo>
                <a:cubicBezTo>
                  <a:pt x="81744" y="166585"/>
                  <a:pt x="15069" y="198335"/>
                  <a:pt x="12952" y="227439"/>
                </a:cubicBezTo>
                <a:cubicBezTo>
                  <a:pt x="10835" y="256543"/>
                  <a:pt x="69044" y="275593"/>
                  <a:pt x="66927" y="303639"/>
                </a:cubicBezTo>
                <a:cubicBezTo>
                  <a:pt x="64810" y="331685"/>
                  <a:pt x="781" y="372431"/>
                  <a:pt x="252" y="395714"/>
                </a:cubicBezTo>
                <a:cubicBezTo>
                  <a:pt x="-277" y="418997"/>
                  <a:pt x="51581" y="416881"/>
                  <a:pt x="63752" y="443339"/>
                </a:cubicBezTo>
                <a:cubicBezTo>
                  <a:pt x="75923" y="469797"/>
                  <a:pt x="74865" y="519539"/>
                  <a:pt x="73277" y="554464"/>
                </a:cubicBezTo>
                <a:cubicBezTo>
                  <a:pt x="71689" y="589389"/>
                  <a:pt x="53698" y="671410"/>
                  <a:pt x="54227" y="652889"/>
                </a:cubicBezTo>
                <a:cubicBezTo>
                  <a:pt x="54756" y="634368"/>
                  <a:pt x="76452" y="512660"/>
                  <a:pt x="76452" y="443339"/>
                </a:cubicBezTo>
                <a:cubicBezTo>
                  <a:pt x="76452" y="374018"/>
                  <a:pt x="62164" y="309460"/>
                  <a:pt x="54227" y="236964"/>
                </a:cubicBezTo>
                <a:cubicBezTo>
                  <a:pt x="46290" y="164468"/>
                  <a:pt x="-3981" y="20006"/>
                  <a:pt x="252" y="20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1A9E6007-FBB3-2C28-8410-02AB33940F87}"/>
              </a:ext>
            </a:extLst>
          </p:cNvPr>
          <p:cNvSpPr/>
          <p:nvPr/>
        </p:nvSpPr>
        <p:spPr>
          <a:xfrm>
            <a:off x="6797031" y="6696741"/>
            <a:ext cx="264357" cy="1046845"/>
          </a:xfrm>
          <a:custGeom>
            <a:avLst/>
            <a:gdLst>
              <a:gd name="connsiteX0" fmla="*/ 644 w 264357"/>
              <a:gd name="connsiteY0" fmla="*/ 2509 h 1046845"/>
              <a:gd name="connsiteX1" fmla="*/ 51444 w 264357"/>
              <a:gd name="connsiteY1" fmla="*/ 250159 h 1046845"/>
              <a:gd name="connsiteX2" fmla="*/ 89544 w 264357"/>
              <a:gd name="connsiteY2" fmla="*/ 415259 h 1046845"/>
              <a:gd name="connsiteX3" fmla="*/ 76844 w 264357"/>
              <a:gd name="connsiteY3" fmla="*/ 221584 h 1046845"/>
              <a:gd name="connsiteX4" fmla="*/ 92719 w 264357"/>
              <a:gd name="connsiteY4" fmla="*/ 440659 h 1046845"/>
              <a:gd name="connsiteX5" fmla="*/ 127644 w 264357"/>
              <a:gd name="connsiteY5" fmla="*/ 602584 h 1046845"/>
              <a:gd name="connsiteX6" fmla="*/ 207019 w 264357"/>
              <a:gd name="connsiteY6" fmla="*/ 935959 h 1046845"/>
              <a:gd name="connsiteX7" fmla="*/ 264169 w 264357"/>
              <a:gd name="connsiteY7" fmla="*/ 1043909 h 1046845"/>
              <a:gd name="connsiteX8" fmla="*/ 187969 w 264357"/>
              <a:gd name="connsiteY8" fmla="*/ 840709 h 1046845"/>
              <a:gd name="connsiteX9" fmla="*/ 99069 w 264357"/>
              <a:gd name="connsiteY9" fmla="*/ 593059 h 1046845"/>
              <a:gd name="connsiteX10" fmla="*/ 89544 w 264357"/>
              <a:gd name="connsiteY10" fmla="*/ 415259 h 1046845"/>
              <a:gd name="connsiteX11" fmla="*/ 644 w 264357"/>
              <a:gd name="connsiteY11" fmla="*/ 2509 h 10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357" h="1046845">
                <a:moveTo>
                  <a:pt x="644" y="2509"/>
                </a:moveTo>
                <a:cubicBezTo>
                  <a:pt x="-5706" y="-25008"/>
                  <a:pt x="36627" y="181367"/>
                  <a:pt x="51444" y="250159"/>
                </a:cubicBezTo>
                <a:cubicBezTo>
                  <a:pt x="66261" y="318951"/>
                  <a:pt x="85311" y="420021"/>
                  <a:pt x="89544" y="415259"/>
                </a:cubicBezTo>
                <a:cubicBezTo>
                  <a:pt x="93777" y="410497"/>
                  <a:pt x="76315" y="217351"/>
                  <a:pt x="76844" y="221584"/>
                </a:cubicBezTo>
                <a:cubicBezTo>
                  <a:pt x="77373" y="225817"/>
                  <a:pt x="84252" y="377159"/>
                  <a:pt x="92719" y="440659"/>
                </a:cubicBezTo>
                <a:cubicBezTo>
                  <a:pt x="101186" y="504159"/>
                  <a:pt x="108594" y="520034"/>
                  <a:pt x="127644" y="602584"/>
                </a:cubicBezTo>
                <a:cubicBezTo>
                  <a:pt x="146694" y="685134"/>
                  <a:pt x="184265" y="862405"/>
                  <a:pt x="207019" y="935959"/>
                </a:cubicBezTo>
                <a:cubicBezTo>
                  <a:pt x="229773" y="1009513"/>
                  <a:pt x="267344" y="1059784"/>
                  <a:pt x="264169" y="1043909"/>
                </a:cubicBezTo>
                <a:cubicBezTo>
                  <a:pt x="260994" y="1028034"/>
                  <a:pt x="215486" y="915851"/>
                  <a:pt x="187969" y="840709"/>
                </a:cubicBezTo>
                <a:cubicBezTo>
                  <a:pt x="160452" y="765567"/>
                  <a:pt x="115473" y="663967"/>
                  <a:pt x="99069" y="593059"/>
                </a:cubicBezTo>
                <a:cubicBezTo>
                  <a:pt x="82665" y="522151"/>
                  <a:pt x="101186" y="509980"/>
                  <a:pt x="89544" y="415259"/>
                </a:cubicBezTo>
                <a:cubicBezTo>
                  <a:pt x="77902" y="320538"/>
                  <a:pt x="6994" y="30026"/>
                  <a:pt x="644" y="2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82E15A-8B1D-AA92-2840-CEB10CBA162F}"/>
              </a:ext>
            </a:extLst>
          </p:cNvPr>
          <p:cNvSpPr/>
          <p:nvPr/>
        </p:nvSpPr>
        <p:spPr>
          <a:xfrm>
            <a:off x="6979582" y="7694929"/>
            <a:ext cx="916953" cy="1546539"/>
          </a:xfrm>
          <a:custGeom>
            <a:avLst/>
            <a:gdLst>
              <a:gd name="connsiteX0" fmla="*/ 2243 w 916953"/>
              <a:gd name="connsiteY0" fmla="*/ 4446 h 1546539"/>
              <a:gd name="connsiteX1" fmla="*/ 132418 w 916953"/>
              <a:gd name="connsiteY1" fmla="*/ 52071 h 1546539"/>
              <a:gd name="connsiteX2" fmla="*/ 357843 w 916953"/>
              <a:gd name="connsiteY2" fmla="*/ 337821 h 1546539"/>
              <a:gd name="connsiteX3" fmla="*/ 383243 w 916953"/>
              <a:gd name="connsiteY3" fmla="*/ 321946 h 1546539"/>
              <a:gd name="connsiteX4" fmla="*/ 624543 w 916953"/>
              <a:gd name="connsiteY4" fmla="*/ 690246 h 1546539"/>
              <a:gd name="connsiteX5" fmla="*/ 637243 w 916953"/>
              <a:gd name="connsiteY5" fmla="*/ 683896 h 1546539"/>
              <a:gd name="connsiteX6" fmla="*/ 811868 w 916953"/>
              <a:gd name="connsiteY6" fmla="*/ 1052196 h 1546539"/>
              <a:gd name="connsiteX7" fmla="*/ 910293 w 916953"/>
              <a:gd name="connsiteY7" fmla="*/ 1537971 h 1546539"/>
              <a:gd name="connsiteX8" fmla="*/ 862668 w 916953"/>
              <a:gd name="connsiteY8" fmla="*/ 1303021 h 1546539"/>
              <a:gd name="connsiteX9" fmla="*/ 500718 w 916953"/>
              <a:gd name="connsiteY9" fmla="*/ 575946 h 1546539"/>
              <a:gd name="connsiteX10" fmla="*/ 237193 w 916953"/>
              <a:gd name="connsiteY10" fmla="*/ 109221 h 1546539"/>
              <a:gd name="connsiteX11" fmla="*/ 2243 w 916953"/>
              <a:gd name="connsiteY11" fmla="*/ 4446 h 15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953" h="1546539">
                <a:moveTo>
                  <a:pt x="2243" y="4446"/>
                </a:moveTo>
                <a:cubicBezTo>
                  <a:pt x="-15220" y="-5079"/>
                  <a:pt x="73151" y="-3492"/>
                  <a:pt x="132418" y="52071"/>
                </a:cubicBezTo>
                <a:cubicBezTo>
                  <a:pt x="191685" y="107634"/>
                  <a:pt x="316039" y="292842"/>
                  <a:pt x="357843" y="337821"/>
                </a:cubicBezTo>
                <a:cubicBezTo>
                  <a:pt x="399647" y="382800"/>
                  <a:pt x="338793" y="263209"/>
                  <a:pt x="383243" y="321946"/>
                </a:cubicBezTo>
                <a:cubicBezTo>
                  <a:pt x="427693" y="380683"/>
                  <a:pt x="582210" y="629921"/>
                  <a:pt x="624543" y="690246"/>
                </a:cubicBezTo>
                <a:cubicBezTo>
                  <a:pt x="666876" y="750571"/>
                  <a:pt x="606022" y="623571"/>
                  <a:pt x="637243" y="683896"/>
                </a:cubicBezTo>
                <a:cubicBezTo>
                  <a:pt x="668464" y="744221"/>
                  <a:pt x="766360" y="909850"/>
                  <a:pt x="811868" y="1052196"/>
                </a:cubicBezTo>
                <a:cubicBezTo>
                  <a:pt x="857376" y="1194542"/>
                  <a:pt x="910293" y="1537971"/>
                  <a:pt x="910293" y="1537971"/>
                </a:cubicBezTo>
                <a:cubicBezTo>
                  <a:pt x="918760" y="1579775"/>
                  <a:pt x="930931" y="1463359"/>
                  <a:pt x="862668" y="1303021"/>
                </a:cubicBezTo>
                <a:cubicBezTo>
                  <a:pt x="794405" y="1142683"/>
                  <a:pt x="604964" y="774913"/>
                  <a:pt x="500718" y="575946"/>
                </a:cubicBezTo>
                <a:cubicBezTo>
                  <a:pt x="396472" y="376979"/>
                  <a:pt x="315510" y="201825"/>
                  <a:pt x="237193" y="109221"/>
                </a:cubicBezTo>
                <a:cubicBezTo>
                  <a:pt x="158876" y="16617"/>
                  <a:pt x="19706" y="13971"/>
                  <a:pt x="2243" y="44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A8C1D49-9A89-F212-38E7-E484FEFDECEC}"/>
              </a:ext>
            </a:extLst>
          </p:cNvPr>
          <p:cNvSpPr/>
          <p:nvPr/>
        </p:nvSpPr>
        <p:spPr>
          <a:xfrm>
            <a:off x="4175147" y="6692850"/>
            <a:ext cx="124398" cy="1470102"/>
          </a:xfrm>
          <a:custGeom>
            <a:avLst/>
            <a:gdLst>
              <a:gd name="connsiteX0" fmla="*/ 98403 w 124398"/>
              <a:gd name="connsiteY0" fmla="*/ 562025 h 1470102"/>
              <a:gd name="connsiteX1" fmla="*/ 28553 w 124398"/>
              <a:gd name="connsiteY1" fmla="*/ 914450 h 1470102"/>
              <a:gd name="connsiteX2" fmla="*/ 82528 w 124398"/>
              <a:gd name="connsiteY2" fmla="*/ 1216075 h 1470102"/>
              <a:gd name="connsiteX3" fmla="*/ 60303 w 124398"/>
              <a:gd name="connsiteY3" fmla="*/ 1158925 h 1470102"/>
              <a:gd name="connsiteX4" fmla="*/ 123803 w 124398"/>
              <a:gd name="connsiteY4" fmla="*/ 1470075 h 1470102"/>
              <a:gd name="connsiteX5" fmla="*/ 15853 w 124398"/>
              <a:gd name="connsiteY5" fmla="*/ 1139875 h 1470102"/>
              <a:gd name="connsiteX6" fmla="*/ 9503 w 124398"/>
              <a:gd name="connsiteY6" fmla="*/ 685850 h 1470102"/>
              <a:gd name="connsiteX7" fmla="*/ 101578 w 124398"/>
              <a:gd name="connsiteY7" fmla="*/ 50 h 1470102"/>
              <a:gd name="connsiteX8" fmla="*/ 15853 w 124398"/>
              <a:gd name="connsiteY8" fmla="*/ 720775 h 1470102"/>
              <a:gd name="connsiteX9" fmla="*/ 98403 w 124398"/>
              <a:gd name="connsiteY9" fmla="*/ 562025 h 14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98" h="1470102">
                <a:moveTo>
                  <a:pt x="98403" y="562025"/>
                </a:moveTo>
                <a:cubicBezTo>
                  <a:pt x="100520" y="594304"/>
                  <a:pt x="31199" y="805442"/>
                  <a:pt x="28553" y="914450"/>
                </a:cubicBezTo>
                <a:cubicBezTo>
                  <a:pt x="25907" y="1023458"/>
                  <a:pt x="77236" y="1175329"/>
                  <a:pt x="82528" y="1216075"/>
                </a:cubicBezTo>
                <a:cubicBezTo>
                  <a:pt x="87820" y="1256821"/>
                  <a:pt x="53424" y="1116592"/>
                  <a:pt x="60303" y="1158925"/>
                </a:cubicBezTo>
                <a:cubicBezTo>
                  <a:pt x="67182" y="1201258"/>
                  <a:pt x="131211" y="1473250"/>
                  <a:pt x="123803" y="1470075"/>
                </a:cubicBezTo>
                <a:cubicBezTo>
                  <a:pt x="116395" y="1466900"/>
                  <a:pt x="34903" y="1270579"/>
                  <a:pt x="15853" y="1139875"/>
                </a:cubicBezTo>
                <a:cubicBezTo>
                  <a:pt x="-3197" y="1009171"/>
                  <a:pt x="-4784" y="875821"/>
                  <a:pt x="9503" y="685850"/>
                </a:cubicBezTo>
                <a:cubicBezTo>
                  <a:pt x="23790" y="495879"/>
                  <a:pt x="100520" y="-5771"/>
                  <a:pt x="101578" y="50"/>
                </a:cubicBezTo>
                <a:cubicBezTo>
                  <a:pt x="102636" y="5871"/>
                  <a:pt x="19028" y="622879"/>
                  <a:pt x="15853" y="720775"/>
                </a:cubicBezTo>
                <a:cubicBezTo>
                  <a:pt x="12678" y="818671"/>
                  <a:pt x="96286" y="529746"/>
                  <a:pt x="98403" y="5620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56ECE688-4C5D-5703-BDCC-514B4E5030FC}"/>
              </a:ext>
            </a:extLst>
          </p:cNvPr>
          <p:cNvSpPr/>
          <p:nvPr/>
        </p:nvSpPr>
        <p:spPr>
          <a:xfrm>
            <a:off x="4247998" y="7775280"/>
            <a:ext cx="756443" cy="1154726"/>
          </a:xfrm>
          <a:custGeom>
            <a:avLst/>
            <a:gdLst>
              <a:gd name="connsiteX0" fmla="*/ 749452 w 756443"/>
              <a:gd name="connsiteY0" fmla="*/ 9820 h 1154726"/>
              <a:gd name="connsiteX1" fmla="*/ 495452 w 756443"/>
              <a:gd name="connsiteY1" fmla="*/ 216195 h 1154726"/>
              <a:gd name="connsiteX2" fmla="*/ 244627 w 756443"/>
              <a:gd name="connsiteY2" fmla="*/ 625770 h 1154726"/>
              <a:gd name="connsiteX3" fmla="*/ 301777 w 756443"/>
              <a:gd name="connsiteY3" fmla="*/ 527345 h 1154726"/>
              <a:gd name="connsiteX4" fmla="*/ 136677 w 756443"/>
              <a:gd name="connsiteY4" fmla="*/ 787695 h 1154726"/>
              <a:gd name="connsiteX5" fmla="*/ 63652 w 756443"/>
              <a:gd name="connsiteY5" fmla="*/ 1152820 h 1154726"/>
              <a:gd name="connsiteX6" fmla="*/ 123977 w 756443"/>
              <a:gd name="connsiteY6" fmla="*/ 917870 h 1154726"/>
              <a:gd name="connsiteX7" fmla="*/ 162077 w 756443"/>
              <a:gd name="connsiteY7" fmla="*/ 625770 h 1154726"/>
              <a:gd name="connsiteX8" fmla="*/ 130327 w 756443"/>
              <a:gd name="connsiteY8" fmla="*/ 486070 h 1154726"/>
              <a:gd name="connsiteX9" fmla="*/ 152 w 756443"/>
              <a:gd name="connsiteY9" fmla="*/ 270170 h 1154726"/>
              <a:gd name="connsiteX10" fmla="*/ 158902 w 756443"/>
              <a:gd name="connsiteY10" fmla="*/ 546395 h 1154726"/>
              <a:gd name="connsiteX11" fmla="*/ 152552 w 756443"/>
              <a:gd name="connsiteY11" fmla="*/ 168570 h 1154726"/>
              <a:gd name="connsiteX12" fmla="*/ 177952 w 756443"/>
              <a:gd name="connsiteY12" fmla="*/ 517820 h 1154726"/>
              <a:gd name="connsiteX13" fmla="*/ 320827 w 756443"/>
              <a:gd name="connsiteY13" fmla="*/ 327320 h 1154726"/>
              <a:gd name="connsiteX14" fmla="*/ 463702 w 756443"/>
              <a:gd name="connsiteY14" fmla="*/ 187620 h 1154726"/>
              <a:gd name="connsiteX15" fmla="*/ 203352 w 756443"/>
              <a:gd name="connsiteY15" fmla="*/ 517820 h 1154726"/>
              <a:gd name="connsiteX16" fmla="*/ 749452 w 756443"/>
              <a:gd name="connsiteY16" fmla="*/ 9820 h 115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6443" h="1154726">
                <a:moveTo>
                  <a:pt x="749452" y="9820"/>
                </a:moveTo>
                <a:cubicBezTo>
                  <a:pt x="798135" y="-40451"/>
                  <a:pt x="579589" y="113537"/>
                  <a:pt x="495452" y="216195"/>
                </a:cubicBezTo>
                <a:cubicBezTo>
                  <a:pt x="411314" y="318853"/>
                  <a:pt x="276906" y="573912"/>
                  <a:pt x="244627" y="625770"/>
                </a:cubicBezTo>
                <a:cubicBezTo>
                  <a:pt x="212348" y="677628"/>
                  <a:pt x="319769" y="500358"/>
                  <a:pt x="301777" y="527345"/>
                </a:cubicBezTo>
                <a:cubicBezTo>
                  <a:pt x="283785" y="554332"/>
                  <a:pt x="176364" y="683449"/>
                  <a:pt x="136677" y="787695"/>
                </a:cubicBezTo>
                <a:cubicBezTo>
                  <a:pt x="96990" y="891941"/>
                  <a:pt x="65769" y="1131124"/>
                  <a:pt x="63652" y="1152820"/>
                </a:cubicBezTo>
                <a:cubicBezTo>
                  <a:pt x="61535" y="1174516"/>
                  <a:pt x="107573" y="1005712"/>
                  <a:pt x="123977" y="917870"/>
                </a:cubicBezTo>
                <a:cubicBezTo>
                  <a:pt x="140381" y="830028"/>
                  <a:pt x="161019" y="697737"/>
                  <a:pt x="162077" y="625770"/>
                </a:cubicBezTo>
                <a:cubicBezTo>
                  <a:pt x="163135" y="553803"/>
                  <a:pt x="157314" y="545337"/>
                  <a:pt x="130327" y="486070"/>
                </a:cubicBezTo>
                <a:cubicBezTo>
                  <a:pt x="103340" y="426803"/>
                  <a:pt x="-4611" y="260116"/>
                  <a:pt x="152" y="270170"/>
                </a:cubicBezTo>
                <a:cubicBezTo>
                  <a:pt x="4914" y="280224"/>
                  <a:pt x="133502" y="563328"/>
                  <a:pt x="158902" y="546395"/>
                </a:cubicBezTo>
                <a:cubicBezTo>
                  <a:pt x="184302" y="529462"/>
                  <a:pt x="149377" y="173332"/>
                  <a:pt x="152552" y="168570"/>
                </a:cubicBezTo>
                <a:cubicBezTo>
                  <a:pt x="155727" y="163808"/>
                  <a:pt x="149906" y="491362"/>
                  <a:pt x="177952" y="517820"/>
                </a:cubicBezTo>
                <a:cubicBezTo>
                  <a:pt x="205998" y="544278"/>
                  <a:pt x="273202" y="382353"/>
                  <a:pt x="320827" y="327320"/>
                </a:cubicBezTo>
                <a:cubicBezTo>
                  <a:pt x="368452" y="272287"/>
                  <a:pt x="483281" y="155870"/>
                  <a:pt x="463702" y="187620"/>
                </a:cubicBezTo>
                <a:cubicBezTo>
                  <a:pt x="444123" y="219370"/>
                  <a:pt x="152023" y="549570"/>
                  <a:pt x="203352" y="517820"/>
                </a:cubicBezTo>
                <a:cubicBezTo>
                  <a:pt x="254681" y="486070"/>
                  <a:pt x="700769" y="60091"/>
                  <a:pt x="749452" y="98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79899E96-716B-03AD-F4B9-2B33A902BA6D}"/>
              </a:ext>
            </a:extLst>
          </p:cNvPr>
          <p:cNvSpPr/>
          <p:nvPr/>
        </p:nvSpPr>
        <p:spPr>
          <a:xfrm>
            <a:off x="2905125" y="8940500"/>
            <a:ext cx="1415753" cy="654350"/>
          </a:xfrm>
          <a:custGeom>
            <a:avLst/>
            <a:gdLst>
              <a:gd name="connsiteX0" fmla="*/ 0 w 1415753"/>
              <a:gd name="connsiteY0" fmla="*/ 654350 h 654350"/>
              <a:gd name="connsiteX1" fmla="*/ 1041400 w 1415753"/>
              <a:gd name="connsiteY1" fmla="*/ 289225 h 654350"/>
              <a:gd name="connsiteX2" fmla="*/ 254000 w 1415753"/>
              <a:gd name="connsiteY2" fmla="*/ 584500 h 654350"/>
              <a:gd name="connsiteX3" fmla="*/ 1257300 w 1415753"/>
              <a:gd name="connsiteY3" fmla="*/ 133650 h 654350"/>
              <a:gd name="connsiteX4" fmla="*/ 1409700 w 1415753"/>
              <a:gd name="connsiteY4" fmla="*/ 300 h 654350"/>
              <a:gd name="connsiteX5" fmla="*/ 1222375 w 1415753"/>
              <a:gd name="connsiteY5" fmla="*/ 159050 h 654350"/>
              <a:gd name="connsiteX6" fmla="*/ 873125 w 1415753"/>
              <a:gd name="connsiteY6" fmla="*/ 368600 h 654350"/>
              <a:gd name="connsiteX7" fmla="*/ 387350 w 1415753"/>
              <a:gd name="connsiteY7" fmla="*/ 555925 h 654350"/>
              <a:gd name="connsiteX8" fmla="*/ 568325 w 1415753"/>
              <a:gd name="connsiteY8" fmla="*/ 505125 h 654350"/>
              <a:gd name="connsiteX9" fmla="*/ 0 w 1415753"/>
              <a:gd name="connsiteY9" fmla="*/ 654350 h 6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753" h="654350">
                <a:moveTo>
                  <a:pt x="0" y="654350"/>
                </a:moveTo>
                <a:lnTo>
                  <a:pt x="1041400" y="289225"/>
                </a:lnTo>
                <a:cubicBezTo>
                  <a:pt x="1083733" y="277583"/>
                  <a:pt x="218017" y="610429"/>
                  <a:pt x="254000" y="584500"/>
                </a:cubicBezTo>
                <a:cubicBezTo>
                  <a:pt x="289983" y="558571"/>
                  <a:pt x="1064683" y="231017"/>
                  <a:pt x="1257300" y="133650"/>
                </a:cubicBezTo>
                <a:cubicBezTo>
                  <a:pt x="1449917" y="36283"/>
                  <a:pt x="1415521" y="-3933"/>
                  <a:pt x="1409700" y="300"/>
                </a:cubicBezTo>
                <a:cubicBezTo>
                  <a:pt x="1403879" y="4533"/>
                  <a:pt x="1311804" y="97667"/>
                  <a:pt x="1222375" y="159050"/>
                </a:cubicBezTo>
                <a:cubicBezTo>
                  <a:pt x="1132946" y="220433"/>
                  <a:pt x="1012296" y="302454"/>
                  <a:pt x="873125" y="368600"/>
                </a:cubicBezTo>
                <a:cubicBezTo>
                  <a:pt x="733954" y="434746"/>
                  <a:pt x="438150" y="533171"/>
                  <a:pt x="387350" y="555925"/>
                </a:cubicBezTo>
                <a:cubicBezTo>
                  <a:pt x="336550" y="578679"/>
                  <a:pt x="568325" y="505125"/>
                  <a:pt x="568325" y="505125"/>
                </a:cubicBezTo>
                <a:lnTo>
                  <a:pt x="0" y="6543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C3432B8F-C0AC-B6BE-927F-B59AC018F0F0}"/>
              </a:ext>
            </a:extLst>
          </p:cNvPr>
          <p:cNvSpPr/>
          <p:nvPr/>
        </p:nvSpPr>
        <p:spPr>
          <a:xfrm>
            <a:off x="2879714" y="9524991"/>
            <a:ext cx="907804" cy="207520"/>
          </a:xfrm>
          <a:custGeom>
            <a:avLst/>
            <a:gdLst>
              <a:gd name="connsiteX0" fmla="*/ 11 w 907804"/>
              <a:gd name="connsiteY0" fmla="*/ 9 h 207520"/>
              <a:gd name="connsiteX1" fmla="*/ 365136 w 907804"/>
              <a:gd name="connsiteY1" fmla="*/ 111134 h 207520"/>
              <a:gd name="connsiteX2" fmla="*/ 454036 w 907804"/>
              <a:gd name="connsiteY2" fmla="*/ 165109 h 207520"/>
              <a:gd name="connsiteX3" fmla="*/ 330211 w 907804"/>
              <a:gd name="connsiteY3" fmla="*/ 203209 h 207520"/>
              <a:gd name="connsiteX4" fmla="*/ 904886 w 907804"/>
              <a:gd name="connsiteY4" fmla="*/ 60334 h 207520"/>
              <a:gd name="connsiteX5" fmla="*/ 546111 w 907804"/>
              <a:gd name="connsiteY5" fmla="*/ 142884 h 207520"/>
              <a:gd name="connsiteX6" fmla="*/ 377836 w 907804"/>
              <a:gd name="connsiteY6" fmla="*/ 117484 h 207520"/>
              <a:gd name="connsiteX7" fmla="*/ 11 w 907804"/>
              <a:gd name="connsiteY7" fmla="*/ 9 h 20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804" h="207520">
                <a:moveTo>
                  <a:pt x="11" y="9"/>
                </a:moveTo>
                <a:cubicBezTo>
                  <a:pt x="-2106" y="-1049"/>
                  <a:pt x="289465" y="83617"/>
                  <a:pt x="365136" y="111134"/>
                </a:cubicBezTo>
                <a:cubicBezTo>
                  <a:pt x="440807" y="138651"/>
                  <a:pt x="459857" y="149763"/>
                  <a:pt x="454036" y="165109"/>
                </a:cubicBezTo>
                <a:cubicBezTo>
                  <a:pt x="448215" y="180455"/>
                  <a:pt x="255069" y="220672"/>
                  <a:pt x="330211" y="203209"/>
                </a:cubicBezTo>
                <a:cubicBezTo>
                  <a:pt x="405353" y="185747"/>
                  <a:pt x="868903" y="70388"/>
                  <a:pt x="904886" y="60334"/>
                </a:cubicBezTo>
                <a:cubicBezTo>
                  <a:pt x="940869" y="50280"/>
                  <a:pt x="633953" y="133359"/>
                  <a:pt x="546111" y="142884"/>
                </a:cubicBezTo>
                <a:cubicBezTo>
                  <a:pt x="458269" y="152409"/>
                  <a:pt x="467794" y="138651"/>
                  <a:pt x="377836" y="117484"/>
                </a:cubicBezTo>
                <a:cubicBezTo>
                  <a:pt x="287878" y="96317"/>
                  <a:pt x="2128" y="1067"/>
                  <a:pt x="11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A0BC40D-F559-D07F-C33B-D98CB20A33DC}"/>
              </a:ext>
            </a:extLst>
          </p:cNvPr>
          <p:cNvSpPr/>
          <p:nvPr/>
        </p:nvSpPr>
        <p:spPr>
          <a:xfrm>
            <a:off x="3025420" y="9388475"/>
            <a:ext cx="718742" cy="263744"/>
          </a:xfrm>
          <a:custGeom>
            <a:avLst/>
            <a:gdLst>
              <a:gd name="connsiteX0" fmla="*/ 355 w 718742"/>
              <a:gd name="connsiteY0" fmla="*/ 142875 h 263744"/>
              <a:gd name="connsiteX1" fmla="*/ 267055 w 718742"/>
              <a:gd name="connsiteY1" fmla="*/ 238125 h 263744"/>
              <a:gd name="connsiteX2" fmla="*/ 340080 w 718742"/>
              <a:gd name="connsiteY2" fmla="*/ 263525 h 263744"/>
              <a:gd name="connsiteX3" fmla="*/ 581380 w 718742"/>
              <a:gd name="connsiteY3" fmla="*/ 228600 h 263744"/>
              <a:gd name="connsiteX4" fmla="*/ 679805 w 718742"/>
              <a:gd name="connsiteY4" fmla="*/ 200025 h 263744"/>
              <a:gd name="connsiteX5" fmla="*/ 717905 w 718742"/>
              <a:gd name="connsiteY5" fmla="*/ 0 h 263744"/>
              <a:gd name="connsiteX6" fmla="*/ 648055 w 718742"/>
              <a:gd name="connsiteY6" fmla="*/ 200025 h 263744"/>
              <a:gd name="connsiteX7" fmla="*/ 336905 w 718742"/>
              <a:gd name="connsiteY7" fmla="*/ 241300 h 263744"/>
              <a:gd name="connsiteX8" fmla="*/ 355 w 718742"/>
              <a:gd name="connsiteY8" fmla="*/ 142875 h 26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742" h="263744">
                <a:moveTo>
                  <a:pt x="355" y="142875"/>
                </a:moveTo>
                <a:cubicBezTo>
                  <a:pt x="-11287" y="142346"/>
                  <a:pt x="267055" y="238125"/>
                  <a:pt x="267055" y="238125"/>
                </a:cubicBezTo>
                <a:cubicBezTo>
                  <a:pt x="323676" y="258233"/>
                  <a:pt x="287693" y="265112"/>
                  <a:pt x="340080" y="263525"/>
                </a:cubicBezTo>
                <a:cubicBezTo>
                  <a:pt x="392467" y="261938"/>
                  <a:pt x="524759" y="239183"/>
                  <a:pt x="581380" y="228600"/>
                </a:cubicBezTo>
                <a:cubicBezTo>
                  <a:pt x="638001" y="218017"/>
                  <a:pt x="657051" y="238125"/>
                  <a:pt x="679805" y="200025"/>
                </a:cubicBezTo>
                <a:cubicBezTo>
                  <a:pt x="702559" y="161925"/>
                  <a:pt x="723197" y="0"/>
                  <a:pt x="717905" y="0"/>
                </a:cubicBezTo>
                <a:cubicBezTo>
                  <a:pt x="712613" y="0"/>
                  <a:pt x="711555" y="159808"/>
                  <a:pt x="648055" y="200025"/>
                </a:cubicBezTo>
                <a:cubicBezTo>
                  <a:pt x="584555" y="240242"/>
                  <a:pt x="439563" y="250296"/>
                  <a:pt x="336905" y="241300"/>
                </a:cubicBezTo>
                <a:cubicBezTo>
                  <a:pt x="234247" y="232304"/>
                  <a:pt x="11997" y="143404"/>
                  <a:pt x="355" y="1428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7480E76F-CC8F-10D2-678A-B71F5619DC49}"/>
              </a:ext>
            </a:extLst>
          </p:cNvPr>
          <p:cNvSpPr/>
          <p:nvPr/>
        </p:nvSpPr>
        <p:spPr>
          <a:xfrm>
            <a:off x="3552546" y="9239136"/>
            <a:ext cx="279788" cy="1361615"/>
          </a:xfrm>
          <a:custGeom>
            <a:avLst/>
            <a:gdLst>
              <a:gd name="connsiteX0" fmla="*/ 279679 w 279788"/>
              <a:gd name="connsiteY0" fmla="*/ 114 h 1361615"/>
              <a:gd name="connsiteX1" fmla="*/ 54254 w 279788"/>
              <a:gd name="connsiteY1" fmla="*/ 736714 h 1361615"/>
              <a:gd name="connsiteX2" fmla="*/ 3454 w 279788"/>
              <a:gd name="connsiteY2" fmla="*/ 1336789 h 1361615"/>
              <a:gd name="connsiteX3" fmla="*/ 28854 w 279788"/>
              <a:gd name="connsiteY3" fmla="*/ 1152639 h 1361615"/>
              <a:gd name="connsiteX4" fmla="*/ 222529 w 279788"/>
              <a:gd name="connsiteY4" fmla="*/ 298564 h 1361615"/>
              <a:gd name="connsiteX5" fmla="*/ 86004 w 279788"/>
              <a:gd name="connsiteY5" fmla="*/ 790689 h 1361615"/>
              <a:gd name="connsiteX6" fmla="*/ 279679 w 279788"/>
              <a:gd name="connsiteY6" fmla="*/ 114 h 136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88" h="1361615">
                <a:moveTo>
                  <a:pt x="279679" y="114"/>
                </a:moveTo>
                <a:cubicBezTo>
                  <a:pt x="274387" y="-8882"/>
                  <a:pt x="100291" y="513935"/>
                  <a:pt x="54254" y="736714"/>
                </a:cubicBezTo>
                <a:cubicBezTo>
                  <a:pt x="8217" y="959493"/>
                  <a:pt x="7687" y="1267468"/>
                  <a:pt x="3454" y="1336789"/>
                </a:cubicBezTo>
                <a:cubicBezTo>
                  <a:pt x="-779" y="1406110"/>
                  <a:pt x="-7658" y="1325676"/>
                  <a:pt x="28854" y="1152639"/>
                </a:cubicBezTo>
                <a:cubicBezTo>
                  <a:pt x="65366" y="979602"/>
                  <a:pt x="213004" y="358889"/>
                  <a:pt x="222529" y="298564"/>
                </a:cubicBezTo>
                <a:cubicBezTo>
                  <a:pt x="232054" y="238239"/>
                  <a:pt x="75421" y="835139"/>
                  <a:pt x="86004" y="790689"/>
                </a:cubicBezTo>
                <a:cubicBezTo>
                  <a:pt x="96587" y="746239"/>
                  <a:pt x="284971" y="9110"/>
                  <a:pt x="279679" y="1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7D2B32-F954-94BE-F19F-BFD169921429}"/>
              </a:ext>
            </a:extLst>
          </p:cNvPr>
          <p:cNvSpPr/>
          <p:nvPr/>
        </p:nvSpPr>
        <p:spPr>
          <a:xfrm>
            <a:off x="3533662" y="9990891"/>
            <a:ext cx="70253" cy="955505"/>
          </a:xfrm>
          <a:custGeom>
            <a:avLst/>
            <a:gdLst>
              <a:gd name="connsiteX0" fmla="*/ 35038 w 70253"/>
              <a:gd name="connsiteY0" fmla="*/ 13534 h 955505"/>
              <a:gd name="connsiteX1" fmla="*/ 113 w 70253"/>
              <a:gd name="connsiteY1" fmla="*/ 924759 h 955505"/>
              <a:gd name="connsiteX2" fmla="*/ 25513 w 70253"/>
              <a:gd name="connsiteY2" fmla="*/ 689809 h 955505"/>
              <a:gd name="connsiteX3" fmla="*/ 69963 w 70253"/>
              <a:gd name="connsiteY3" fmla="*/ 184984 h 955505"/>
              <a:gd name="connsiteX4" fmla="*/ 44563 w 70253"/>
              <a:gd name="connsiteY4" fmla="*/ 365959 h 955505"/>
              <a:gd name="connsiteX5" fmla="*/ 35038 w 70253"/>
              <a:gd name="connsiteY5" fmla="*/ 13534 h 95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53" h="955505">
                <a:moveTo>
                  <a:pt x="35038" y="13534"/>
                </a:moveTo>
                <a:cubicBezTo>
                  <a:pt x="27630" y="106667"/>
                  <a:pt x="1700" y="812047"/>
                  <a:pt x="113" y="924759"/>
                </a:cubicBezTo>
                <a:cubicBezTo>
                  <a:pt x="-1474" y="1037471"/>
                  <a:pt x="13871" y="813105"/>
                  <a:pt x="25513" y="689809"/>
                </a:cubicBezTo>
                <a:cubicBezTo>
                  <a:pt x="37155" y="566513"/>
                  <a:pt x="66788" y="238959"/>
                  <a:pt x="69963" y="184984"/>
                </a:cubicBezTo>
                <a:cubicBezTo>
                  <a:pt x="73138" y="131009"/>
                  <a:pt x="49325" y="394534"/>
                  <a:pt x="44563" y="365959"/>
                </a:cubicBezTo>
                <a:cubicBezTo>
                  <a:pt x="39801" y="337384"/>
                  <a:pt x="42446" y="-79599"/>
                  <a:pt x="35038" y="135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4428D6A-AEEF-58FF-B5BB-709E6A7DDDD5}"/>
              </a:ext>
            </a:extLst>
          </p:cNvPr>
          <p:cNvSpPr/>
          <p:nvPr/>
        </p:nvSpPr>
        <p:spPr>
          <a:xfrm>
            <a:off x="3469032" y="10888931"/>
            <a:ext cx="1308521" cy="58469"/>
          </a:xfrm>
          <a:custGeom>
            <a:avLst/>
            <a:gdLst>
              <a:gd name="connsiteX0" fmla="*/ 1243 w 1308521"/>
              <a:gd name="connsiteY0" fmla="*/ 1319 h 58469"/>
              <a:gd name="connsiteX1" fmla="*/ 280643 w 1308521"/>
              <a:gd name="connsiteY1" fmla="*/ 58469 h 58469"/>
              <a:gd name="connsiteX2" fmla="*/ 909293 w 1308521"/>
              <a:gd name="connsiteY2" fmla="*/ 1319 h 58469"/>
              <a:gd name="connsiteX3" fmla="*/ 807693 w 1308521"/>
              <a:gd name="connsiteY3" fmla="*/ 17194 h 58469"/>
              <a:gd name="connsiteX4" fmla="*/ 1306168 w 1308521"/>
              <a:gd name="connsiteY4" fmla="*/ 4494 h 58469"/>
              <a:gd name="connsiteX5" fmla="*/ 1007718 w 1308521"/>
              <a:gd name="connsiteY5" fmla="*/ 17194 h 58469"/>
              <a:gd name="connsiteX6" fmla="*/ 372718 w 1308521"/>
              <a:gd name="connsiteY6" fmla="*/ 48944 h 58469"/>
              <a:gd name="connsiteX7" fmla="*/ 185393 w 1308521"/>
              <a:gd name="connsiteY7" fmla="*/ 39419 h 58469"/>
              <a:gd name="connsiteX8" fmla="*/ 1243 w 1308521"/>
              <a:gd name="connsiteY8" fmla="*/ 1319 h 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521" h="58469">
                <a:moveTo>
                  <a:pt x="1243" y="1319"/>
                </a:moveTo>
                <a:cubicBezTo>
                  <a:pt x="17118" y="4494"/>
                  <a:pt x="129301" y="58469"/>
                  <a:pt x="280643" y="58469"/>
                </a:cubicBezTo>
                <a:cubicBezTo>
                  <a:pt x="431985" y="58469"/>
                  <a:pt x="821451" y="8198"/>
                  <a:pt x="909293" y="1319"/>
                </a:cubicBezTo>
                <a:cubicBezTo>
                  <a:pt x="997135" y="-5560"/>
                  <a:pt x="741547" y="16665"/>
                  <a:pt x="807693" y="17194"/>
                </a:cubicBezTo>
                <a:cubicBezTo>
                  <a:pt x="873839" y="17723"/>
                  <a:pt x="1272831" y="4494"/>
                  <a:pt x="1306168" y="4494"/>
                </a:cubicBezTo>
                <a:cubicBezTo>
                  <a:pt x="1339505" y="4494"/>
                  <a:pt x="1007718" y="17194"/>
                  <a:pt x="1007718" y="17194"/>
                </a:cubicBezTo>
                <a:lnTo>
                  <a:pt x="372718" y="48944"/>
                </a:lnTo>
                <a:cubicBezTo>
                  <a:pt x="235664" y="52648"/>
                  <a:pt x="245189" y="44182"/>
                  <a:pt x="185393" y="39419"/>
                </a:cubicBezTo>
                <a:cubicBezTo>
                  <a:pt x="125597" y="34656"/>
                  <a:pt x="-14632" y="-1856"/>
                  <a:pt x="1243" y="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39436D05-2629-5C27-6B27-BD0AB2B3E223}"/>
              </a:ext>
            </a:extLst>
          </p:cNvPr>
          <p:cNvSpPr/>
          <p:nvPr/>
        </p:nvSpPr>
        <p:spPr>
          <a:xfrm>
            <a:off x="5094720" y="8984613"/>
            <a:ext cx="233623" cy="1240467"/>
          </a:xfrm>
          <a:custGeom>
            <a:avLst/>
            <a:gdLst>
              <a:gd name="connsiteX0" fmla="*/ 232654 w 233623"/>
              <a:gd name="connsiteY0" fmla="*/ 361 h 1240467"/>
              <a:gd name="connsiteX1" fmla="*/ 120010 w 233623"/>
              <a:gd name="connsiteY1" fmla="*/ 861752 h 1240467"/>
              <a:gd name="connsiteX2" fmla="*/ 7367 w 233623"/>
              <a:gd name="connsiteY2" fmla="*/ 1232813 h 1240467"/>
              <a:gd name="connsiteX3" fmla="*/ 27245 w 233623"/>
              <a:gd name="connsiteY3" fmla="*/ 1047283 h 1240467"/>
              <a:gd name="connsiteX4" fmla="*/ 159767 w 233623"/>
              <a:gd name="connsiteY4" fmla="*/ 311787 h 1240467"/>
              <a:gd name="connsiteX5" fmla="*/ 53750 w 233623"/>
              <a:gd name="connsiteY5" fmla="*/ 749109 h 1240467"/>
              <a:gd name="connsiteX6" fmla="*/ 232654 w 233623"/>
              <a:gd name="connsiteY6" fmla="*/ 361 h 12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23" h="1240467">
                <a:moveTo>
                  <a:pt x="232654" y="361"/>
                </a:moveTo>
                <a:cubicBezTo>
                  <a:pt x="243697" y="19135"/>
                  <a:pt x="157558" y="656344"/>
                  <a:pt x="120010" y="861752"/>
                </a:cubicBezTo>
                <a:cubicBezTo>
                  <a:pt x="82462" y="1067160"/>
                  <a:pt x="22828" y="1201891"/>
                  <a:pt x="7367" y="1232813"/>
                </a:cubicBezTo>
                <a:cubicBezTo>
                  <a:pt x="-8094" y="1263735"/>
                  <a:pt x="1845" y="1200787"/>
                  <a:pt x="27245" y="1047283"/>
                </a:cubicBezTo>
                <a:cubicBezTo>
                  <a:pt x="52645" y="893779"/>
                  <a:pt x="155350" y="361483"/>
                  <a:pt x="159767" y="311787"/>
                </a:cubicBezTo>
                <a:cubicBezTo>
                  <a:pt x="164184" y="262091"/>
                  <a:pt x="44915" y="798805"/>
                  <a:pt x="53750" y="749109"/>
                </a:cubicBezTo>
                <a:cubicBezTo>
                  <a:pt x="62585" y="699413"/>
                  <a:pt x="221611" y="-18413"/>
                  <a:pt x="232654" y="3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D130336A-D1A8-9B88-ACA2-1D8DD172BE09}"/>
              </a:ext>
            </a:extLst>
          </p:cNvPr>
          <p:cNvSpPr/>
          <p:nvPr/>
        </p:nvSpPr>
        <p:spPr>
          <a:xfrm>
            <a:off x="5295710" y="9009321"/>
            <a:ext cx="536733" cy="1209976"/>
          </a:xfrm>
          <a:custGeom>
            <a:avLst/>
            <a:gdLst>
              <a:gd name="connsiteX0" fmla="*/ 18412 w 536733"/>
              <a:gd name="connsiteY0" fmla="*/ 41914 h 1209976"/>
              <a:gd name="connsiteX1" fmla="*/ 104551 w 536733"/>
              <a:gd name="connsiteY1" fmla="*/ 591879 h 1209976"/>
              <a:gd name="connsiteX2" fmla="*/ 223820 w 536733"/>
              <a:gd name="connsiteY2" fmla="*/ 962940 h 1209976"/>
              <a:gd name="connsiteX3" fmla="*/ 210568 w 536733"/>
              <a:gd name="connsiteY3" fmla="*/ 890053 h 1209976"/>
              <a:gd name="connsiteX4" fmla="*/ 528620 w 536733"/>
              <a:gd name="connsiteY4" fmla="*/ 1201479 h 1209976"/>
              <a:gd name="connsiteX5" fmla="*/ 449107 w 536733"/>
              <a:gd name="connsiteY5" fmla="*/ 1128592 h 1209976"/>
              <a:gd name="connsiteX6" fmla="*/ 144307 w 536733"/>
              <a:gd name="connsiteY6" fmla="*/ 843670 h 1209976"/>
              <a:gd name="connsiteX7" fmla="*/ 91299 w 536733"/>
              <a:gd name="connsiteY7" fmla="*/ 658140 h 1209976"/>
              <a:gd name="connsiteX8" fmla="*/ 5160 w 536733"/>
              <a:gd name="connsiteY8" fmla="*/ 108175 h 1209976"/>
              <a:gd name="connsiteX9" fmla="*/ 18412 w 536733"/>
              <a:gd name="connsiteY9" fmla="*/ 41914 h 120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733" h="1209976">
                <a:moveTo>
                  <a:pt x="18412" y="41914"/>
                </a:moveTo>
                <a:cubicBezTo>
                  <a:pt x="34977" y="122531"/>
                  <a:pt x="70316" y="438375"/>
                  <a:pt x="104551" y="591879"/>
                </a:cubicBezTo>
                <a:cubicBezTo>
                  <a:pt x="138786" y="745383"/>
                  <a:pt x="206151" y="913244"/>
                  <a:pt x="223820" y="962940"/>
                </a:cubicBezTo>
                <a:cubicBezTo>
                  <a:pt x="241489" y="1012636"/>
                  <a:pt x="159768" y="850297"/>
                  <a:pt x="210568" y="890053"/>
                </a:cubicBezTo>
                <a:cubicBezTo>
                  <a:pt x="261368" y="929809"/>
                  <a:pt x="488864" y="1161723"/>
                  <a:pt x="528620" y="1201479"/>
                </a:cubicBezTo>
                <a:cubicBezTo>
                  <a:pt x="568376" y="1241235"/>
                  <a:pt x="449107" y="1128592"/>
                  <a:pt x="449107" y="1128592"/>
                </a:cubicBezTo>
                <a:cubicBezTo>
                  <a:pt x="385055" y="1068957"/>
                  <a:pt x="203942" y="922079"/>
                  <a:pt x="144307" y="843670"/>
                </a:cubicBezTo>
                <a:cubicBezTo>
                  <a:pt x="84672" y="765261"/>
                  <a:pt x="114490" y="780722"/>
                  <a:pt x="91299" y="658140"/>
                </a:cubicBezTo>
                <a:cubicBezTo>
                  <a:pt x="68108" y="535558"/>
                  <a:pt x="16203" y="211984"/>
                  <a:pt x="5160" y="108175"/>
                </a:cubicBezTo>
                <a:cubicBezTo>
                  <a:pt x="-5884" y="4366"/>
                  <a:pt x="1847" y="-38703"/>
                  <a:pt x="18412" y="419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C92F2C1-EA04-D031-0302-4705853BE8E8}"/>
              </a:ext>
            </a:extLst>
          </p:cNvPr>
          <p:cNvSpPr/>
          <p:nvPr/>
        </p:nvSpPr>
        <p:spPr>
          <a:xfrm>
            <a:off x="5146239" y="9918005"/>
            <a:ext cx="671520" cy="579398"/>
          </a:xfrm>
          <a:custGeom>
            <a:avLst/>
            <a:gdLst>
              <a:gd name="connsiteX0" fmla="*/ 2231 w 671520"/>
              <a:gd name="connsiteY0" fmla="*/ 1247 h 579398"/>
              <a:gd name="connsiteX1" fmla="*/ 446178 w 671520"/>
              <a:gd name="connsiteY1" fmla="*/ 431943 h 579398"/>
              <a:gd name="connsiteX2" fmla="*/ 664839 w 671520"/>
              <a:gd name="connsiteY2" fmla="*/ 577717 h 579398"/>
              <a:gd name="connsiteX3" fmla="*/ 585326 w 671520"/>
              <a:gd name="connsiteY3" fmla="*/ 498204 h 579398"/>
              <a:gd name="connsiteX4" fmla="*/ 287152 w 671520"/>
              <a:gd name="connsiteY4" fmla="*/ 306047 h 579398"/>
              <a:gd name="connsiteX5" fmla="*/ 2231 w 671520"/>
              <a:gd name="connsiteY5" fmla="*/ 1247 h 5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20" h="579398">
                <a:moveTo>
                  <a:pt x="2231" y="1247"/>
                </a:moveTo>
                <a:cubicBezTo>
                  <a:pt x="28735" y="22230"/>
                  <a:pt x="335743" y="335865"/>
                  <a:pt x="446178" y="431943"/>
                </a:cubicBezTo>
                <a:cubicBezTo>
                  <a:pt x="556613" y="528021"/>
                  <a:pt x="641648" y="566673"/>
                  <a:pt x="664839" y="577717"/>
                </a:cubicBezTo>
                <a:cubicBezTo>
                  <a:pt x="688030" y="588761"/>
                  <a:pt x="648274" y="543482"/>
                  <a:pt x="585326" y="498204"/>
                </a:cubicBezTo>
                <a:cubicBezTo>
                  <a:pt x="522378" y="452926"/>
                  <a:pt x="382126" y="382247"/>
                  <a:pt x="287152" y="306047"/>
                </a:cubicBezTo>
                <a:cubicBezTo>
                  <a:pt x="192178" y="229847"/>
                  <a:pt x="-24273" y="-19736"/>
                  <a:pt x="2231" y="12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04A9A27-3458-4D95-475C-5E6DD5A8B725}"/>
              </a:ext>
            </a:extLst>
          </p:cNvPr>
          <p:cNvSpPr/>
          <p:nvPr/>
        </p:nvSpPr>
        <p:spPr>
          <a:xfrm>
            <a:off x="4713168" y="10050607"/>
            <a:ext cx="405865" cy="873292"/>
          </a:xfrm>
          <a:custGeom>
            <a:avLst/>
            <a:gdLst>
              <a:gd name="connsiteX0" fmla="*/ 404841 w 405865"/>
              <a:gd name="connsiteY0" fmla="*/ 1215 h 873292"/>
              <a:gd name="connsiteX1" fmla="*/ 220645 w 405865"/>
              <a:gd name="connsiteY1" fmla="*/ 468282 h 873292"/>
              <a:gd name="connsiteX2" fmla="*/ 62763 w 405865"/>
              <a:gd name="connsiteY2" fmla="*/ 787335 h 873292"/>
              <a:gd name="connsiteX3" fmla="*/ 102233 w 405865"/>
              <a:gd name="connsiteY3" fmla="*/ 708394 h 873292"/>
              <a:gd name="connsiteX4" fmla="*/ 268 w 405865"/>
              <a:gd name="connsiteY4" fmla="*/ 872855 h 873292"/>
              <a:gd name="connsiteX5" fmla="*/ 138415 w 405865"/>
              <a:gd name="connsiteY5" fmla="*/ 649189 h 873292"/>
              <a:gd name="connsiteX6" fmla="*/ 385105 w 405865"/>
              <a:gd name="connsiteY6" fmla="*/ 172253 h 873292"/>
              <a:gd name="connsiteX7" fmla="*/ 299586 w 405865"/>
              <a:gd name="connsiteY7" fmla="*/ 326846 h 873292"/>
              <a:gd name="connsiteX8" fmla="*/ 404841 w 405865"/>
              <a:gd name="connsiteY8" fmla="*/ 1215 h 8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65" h="873292">
                <a:moveTo>
                  <a:pt x="404841" y="1215"/>
                </a:moveTo>
                <a:cubicBezTo>
                  <a:pt x="391684" y="24788"/>
                  <a:pt x="277658" y="337262"/>
                  <a:pt x="220645" y="468282"/>
                </a:cubicBezTo>
                <a:cubicBezTo>
                  <a:pt x="163632" y="599302"/>
                  <a:pt x="82498" y="747316"/>
                  <a:pt x="62763" y="787335"/>
                </a:cubicBezTo>
                <a:cubicBezTo>
                  <a:pt x="43028" y="827354"/>
                  <a:pt x="112649" y="694141"/>
                  <a:pt x="102233" y="708394"/>
                </a:cubicBezTo>
                <a:cubicBezTo>
                  <a:pt x="91817" y="722647"/>
                  <a:pt x="-5762" y="882722"/>
                  <a:pt x="268" y="872855"/>
                </a:cubicBezTo>
                <a:cubicBezTo>
                  <a:pt x="6298" y="862988"/>
                  <a:pt x="74275" y="765956"/>
                  <a:pt x="138415" y="649189"/>
                </a:cubicBezTo>
                <a:cubicBezTo>
                  <a:pt x="202554" y="532422"/>
                  <a:pt x="358243" y="225977"/>
                  <a:pt x="385105" y="172253"/>
                </a:cubicBezTo>
                <a:cubicBezTo>
                  <a:pt x="411967" y="118529"/>
                  <a:pt x="299038" y="349322"/>
                  <a:pt x="299586" y="326846"/>
                </a:cubicBezTo>
                <a:cubicBezTo>
                  <a:pt x="300134" y="304370"/>
                  <a:pt x="417998" y="-22358"/>
                  <a:pt x="404841" y="12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640BF51-7CE7-BE0F-814A-99ED1600859E}"/>
              </a:ext>
            </a:extLst>
          </p:cNvPr>
          <p:cNvSpPr/>
          <p:nvPr/>
        </p:nvSpPr>
        <p:spPr>
          <a:xfrm>
            <a:off x="7708089" y="9095121"/>
            <a:ext cx="386692" cy="1292999"/>
          </a:xfrm>
          <a:custGeom>
            <a:avLst/>
            <a:gdLst>
              <a:gd name="connsiteX0" fmla="*/ 5105 w 386692"/>
              <a:gd name="connsiteY0" fmla="*/ 12698 h 1292999"/>
              <a:gd name="connsiteX1" fmla="*/ 360340 w 386692"/>
              <a:gd name="connsiteY1" fmla="*/ 1219837 h 1292999"/>
              <a:gd name="connsiteX2" fmla="*/ 327448 w 386692"/>
              <a:gd name="connsiteY2" fmla="*/ 1075112 h 1292999"/>
              <a:gd name="connsiteX3" fmla="*/ 64311 w 386692"/>
              <a:gd name="connsiteY3" fmla="*/ 384378 h 1292999"/>
              <a:gd name="connsiteX4" fmla="*/ 143252 w 386692"/>
              <a:gd name="connsiteY4" fmla="*/ 575152 h 1292999"/>
              <a:gd name="connsiteX5" fmla="*/ 5105 w 386692"/>
              <a:gd name="connsiteY5" fmla="*/ 12698 h 12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92" h="1292999">
                <a:moveTo>
                  <a:pt x="5105" y="12698"/>
                </a:moveTo>
                <a:cubicBezTo>
                  <a:pt x="41286" y="120145"/>
                  <a:pt x="306616" y="1042768"/>
                  <a:pt x="360340" y="1219837"/>
                </a:cubicBezTo>
                <a:cubicBezTo>
                  <a:pt x="414064" y="1396906"/>
                  <a:pt x="376786" y="1214355"/>
                  <a:pt x="327448" y="1075112"/>
                </a:cubicBezTo>
                <a:cubicBezTo>
                  <a:pt x="278110" y="935869"/>
                  <a:pt x="95010" y="467704"/>
                  <a:pt x="64311" y="384378"/>
                </a:cubicBezTo>
                <a:cubicBezTo>
                  <a:pt x="33612" y="301052"/>
                  <a:pt x="149831" y="637099"/>
                  <a:pt x="143252" y="575152"/>
                </a:cubicBezTo>
                <a:cubicBezTo>
                  <a:pt x="136673" y="513205"/>
                  <a:pt x="-31076" y="-94749"/>
                  <a:pt x="5105" y="126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F9A40000-C31F-796A-8AFA-E87008C7238D}"/>
              </a:ext>
            </a:extLst>
          </p:cNvPr>
          <p:cNvSpPr/>
          <p:nvPr/>
        </p:nvSpPr>
        <p:spPr>
          <a:xfrm>
            <a:off x="7553737" y="9650822"/>
            <a:ext cx="390323" cy="1308176"/>
          </a:xfrm>
          <a:custGeom>
            <a:avLst/>
            <a:gdLst>
              <a:gd name="connsiteX0" fmla="*/ 18021 w 390323"/>
              <a:gd name="connsiteY0" fmla="*/ 49054 h 1308176"/>
              <a:gd name="connsiteX1" fmla="*/ 18021 w 390323"/>
              <a:gd name="connsiteY1" fmla="*/ 118128 h 1308176"/>
              <a:gd name="connsiteX2" fmla="*/ 208795 w 390323"/>
              <a:gd name="connsiteY2" fmla="*/ 927273 h 1308176"/>
              <a:gd name="connsiteX3" fmla="*/ 215374 w 390323"/>
              <a:gd name="connsiteY3" fmla="*/ 891092 h 1308176"/>
              <a:gd name="connsiteX4" fmla="*/ 386413 w 390323"/>
              <a:gd name="connsiteY4" fmla="*/ 1302243 h 1308176"/>
              <a:gd name="connsiteX5" fmla="*/ 320628 w 390323"/>
              <a:gd name="connsiteY5" fmla="*/ 1081866 h 1308176"/>
              <a:gd name="connsiteX6" fmla="*/ 156168 w 390323"/>
              <a:gd name="connsiteY6" fmla="*/ 384554 h 1308176"/>
              <a:gd name="connsiteX7" fmla="*/ 261423 w 390323"/>
              <a:gd name="connsiteY7" fmla="*/ 910827 h 1308176"/>
              <a:gd name="connsiteX8" fmla="*/ 106830 w 390323"/>
              <a:gd name="connsiteY8" fmla="*/ 549014 h 1308176"/>
              <a:gd name="connsiteX9" fmla="*/ 18021 w 390323"/>
              <a:gd name="connsiteY9" fmla="*/ 49054 h 13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323" h="1308176">
                <a:moveTo>
                  <a:pt x="18021" y="49054"/>
                </a:moveTo>
                <a:cubicBezTo>
                  <a:pt x="3219" y="-22760"/>
                  <a:pt x="-13775" y="-28242"/>
                  <a:pt x="18021" y="118128"/>
                </a:cubicBezTo>
                <a:cubicBezTo>
                  <a:pt x="49817" y="264498"/>
                  <a:pt x="175903" y="798446"/>
                  <a:pt x="208795" y="927273"/>
                </a:cubicBezTo>
                <a:cubicBezTo>
                  <a:pt x="241687" y="1056100"/>
                  <a:pt x="185771" y="828597"/>
                  <a:pt x="215374" y="891092"/>
                </a:cubicBezTo>
                <a:cubicBezTo>
                  <a:pt x="244977" y="953587"/>
                  <a:pt x="368871" y="1270447"/>
                  <a:pt x="386413" y="1302243"/>
                </a:cubicBezTo>
                <a:cubicBezTo>
                  <a:pt x="403955" y="1334039"/>
                  <a:pt x="359002" y="1234814"/>
                  <a:pt x="320628" y="1081866"/>
                </a:cubicBezTo>
                <a:cubicBezTo>
                  <a:pt x="282254" y="928918"/>
                  <a:pt x="166035" y="413060"/>
                  <a:pt x="156168" y="384554"/>
                </a:cubicBezTo>
                <a:cubicBezTo>
                  <a:pt x="146301" y="356048"/>
                  <a:pt x="269646" y="883417"/>
                  <a:pt x="261423" y="910827"/>
                </a:cubicBezTo>
                <a:cubicBezTo>
                  <a:pt x="253200" y="938237"/>
                  <a:pt x="147397" y="698673"/>
                  <a:pt x="106830" y="549014"/>
                </a:cubicBezTo>
                <a:cubicBezTo>
                  <a:pt x="66263" y="399355"/>
                  <a:pt x="32823" y="120868"/>
                  <a:pt x="18021" y="490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C521291-9543-883F-82DA-9F16AC522009}"/>
              </a:ext>
            </a:extLst>
          </p:cNvPr>
          <p:cNvSpPr/>
          <p:nvPr/>
        </p:nvSpPr>
        <p:spPr>
          <a:xfrm>
            <a:off x="7824705" y="10205680"/>
            <a:ext cx="299780" cy="483069"/>
          </a:xfrm>
          <a:custGeom>
            <a:avLst/>
            <a:gdLst>
              <a:gd name="connsiteX0" fmla="*/ 299640 w 299780"/>
              <a:gd name="connsiteY0" fmla="*/ 734 h 483069"/>
              <a:gd name="connsiteX1" fmla="*/ 128601 w 299780"/>
              <a:gd name="connsiteY1" fmla="*/ 207955 h 483069"/>
              <a:gd name="connsiteX2" fmla="*/ 322 w 299780"/>
              <a:gd name="connsiteY2" fmla="*/ 480959 h 483069"/>
              <a:gd name="connsiteX3" fmla="*/ 95709 w 299780"/>
              <a:gd name="connsiteY3" fmla="*/ 326366 h 483069"/>
              <a:gd name="connsiteX4" fmla="*/ 210832 w 299780"/>
              <a:gd name="connsiteY4" fmla="*/ 178352 h 483069"/>
              <a:gd name="connsiteX5" fmla="*/ 98999 w 299780"/>
              <a:gd name="connsiteY5" fmla="*/ 280317 h 483069"/>
              <a:gd name="connsiteX6" fmla="*/ 299640 w 299780"/>
              <a:gd name="connsiteY6" fmla="*/ 734 h 4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80" h="483069">
                <a:moveTo>
                  <a:pt x="299640" y="734"/>
                </a:moveTo>
                <a:cubicBezTo>
                  <a:pt x="304574" y="-11326"/>
                  <a:pt x="178487" y="127918"/>
                  <a:pt x="128601" y="207955"/>
                </a:cubicBezTo>
                <a:cubicBezTo>
                  <a:pt x="78715" y="287993"/>
                  <a:pt x="5804" y="461224"/>
                  <a:pt x="322" y="480959"/>
                </a:cubicBezTo>
                <a:cubicBezTo>
                  <a:pt x="-5160" y="500694"/>
                  <a:pt x="60624" y="376801"/>
                  <a:pt x="95709" y="326366"/>
                </a:cubicBezTo>
                <a:cubicBezTo>
                  <a:pt x="130794" y="275932"/>
                  <a:pt x="210284" y="186027"/>
                  <a:pt x="210832" y="178352"/>
                </a:cubicBezTo>
                <a:cubicBezTo>
                  <a:pt x="211380" y="170677"/>
                  <a:pt x="86390" y="303890"/>
                  <a:pt x="98999" y="280317"/>
                </a:cubicBezTo>
                <a:cubicBezTo>
                  <a:pt x="111607" y="256744"/>
                  <a:pt x="294706" y="12794"/>
                  <a:pt x="299640" y="7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029F0E7-67FE-D575-BBAD-2EE1C37E35BE}"/>
              </a:ext>
            </a:extLst>
          </p:cNvPr>
          <p:cNvSpPr/>
          <p:nvPr/>
        </p:nvSpPr>
        <p:spPr>
          <a:xfrm>
            <a:off x="7182899" y="10306418"/>
            <a:ext cx="753557" cy="672171"/>
          </a:xfrm>
          <a:custGeom>
            <a:avLst/>
            <a:gdLst>
              <a:gd name="connsiteX0" fmla="*/ 4022 w 753557"/>
              <a:gd name="connsiteY0" fmla="*/ 1962 h 672171"/>
              <a:gd name="connsiteX1" fmla="*/ 586212 w 753557"/>
              <a:gd name="connsiteY1" fmla="*/ 446005 h 672171"/>
              <a:gd name="connsiteX2" fmla="*/ 750672 w 753557"/>
              <a:gd name="connsiteY2" fmla="*/ 669671 h 672171"/>
              <a:gd name="connsiteX3" fmla="*/ 642128 w 753557"/>
              <a:gd name="connsiteY3" fmla="*/ 541392 h 672171"/>
              <a:gd name="connsiteX4" fmla="*/ 89541 w 753557"/>
              <a:gd name="connsiteY4" fmla="*/ 176290 h 672171"/>
              <a:gd name="connsiteX5" fmla="*/ 316497 w 753557"/>
              <a:gd name="connsiteY5" fmla="*/ 278255 h 672171"/>
              <a:gd name="connsiteX6" fmla="*/ 4022 w 753557"/>
              <a:gd name="connsiteY6" fmla="*/ 1962 h 67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557" h="672171">
                <a:moveTo>
                  <a:pt x="4022" y="1962"/>
                </a:moveTo>
                <a:cubicBezTo>
                  <a:pt x="48975" y="29920"/>
                  <a:pt x="461770" y="334720"/>
                  <a:pt x="586212" y="446005"/>
                </a:cubicBezTo>
                <a:cubicBezTo>
                  <a:pt x="710654" y="557290"/>
                  <a:pt x="741353" y="653773"/>
                  <a:pt x="750672" y="669671"/>
                </a:cubicBezTo>
                <a:cubicBezTo>
                  <a:pt x="759991" y="685569"/>
                  <a:pt x="752316" y="623622"/>
                  <a:pt x="642128" y="541392"/>
                </a:cubicBezTo>
                <a:cubicBezTo>
                  <a:pt x="531940" y="459162"/>
                  <a:pt x="143813" y="220146"/>
                  <a:pt x="89541" y="176290"/>
                </a:cubicBezTo>
                <a:cubicBezTo>
                  <a:pt x="35269" y="132434"/>
                  <a:pt x="327461" y="302924"/>
                  <a:pt x="316497" y="278255"/>
                </a:cubicBezTo>
                <a:cubicBezTo>
                  <a:pt x="305533" y="253586"/>
                  <a:pt x="-40931" y="-25996"/>
                  <a:pt x="4022" y="19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0DF9687D-F02D-E2F5-B333-95645CC351A7}"/>
              </a:ext>
            </a:extLst>
          </p:cNvPr>
          <p:cNvSpPr/>
          <p:nvPr/>
        </p:nvSpPr>
        <p:spPr>
          <a:xfrm>
            <a:off x="7305119" y="10406761"/>
            <a:ext cx="435172" cy="897429"/>
          </a:xfrm>
          <a:custGeom>
            <a:avLst/>
            <a:gdLst>
              <a:gd name="connsiteX0" fmla="*/ 434389 w 435172"/>
              <a:gd name="connsiteY0" fmla="*/ 20030 h 897429"/>
              <a:gd name="connsiteX1" fmla="*/ 246904 w 435172"/>
              <a:gd name="connsiteY1" fmla="*/ 345662 h 897429"/>
              <a:gd name="connsiteX2" fmla="*/ 167963 w 435172"/>
              <a:gd name="connsiteY2" fmla="*/ 523279 h 897429"/>
              <a:gd name="connsiteX3" fmla="*/ 200855 w 435172"/>
              <a:gd name="connsiteY3" fmla="*/ 434471 h 897429"/>
              <a:gd name="connsiteX4" fmla="*/ 13370 w 435172"/>
              <a:gd name="connsiteY4" fmla="*/ 464074 h 897429"/>
              <a:gd name="connsiteX5" fmla="*/ 29816 w 435172"/>
              <a:gd name="connsiteY5" fmla="*/ 888381 h 897429"/>
              <a:gd name="connsiteX6" fmla="*/ 213 w 435172"/>
              <a:gd name="connsiteY6" fmla="*/ 733789 h 897429"/>
              <a:gd name="connsiteX7" fmla="*/ 16659 w 435172"/>
              <a:gd name="connsiteY7" fmla="*/ 493676 h 897429"/>
              <a:gd name="connsiteX8" fmla="*/ 19949 w 435172"/>
              <a:gd name="connsiteY8" fmla="*/ 295 h 897429"/>
              <a:gd name="connsiteX9" fmla="*/ 26527 w 435172"/>
              <a:gd name="connsiteY9" fmla="*/ 421314 h 897429"/>
              <a:gd name="connsiteX10" fmla="*/ 167963 w 435172"/>
              <a:gd name="connsiteY10" fmla="*/ 434471 h 897429"/>
              <a:gd name="connsiteX11" fmla="*/ 434389 w 435172"/>
              <a:gd name="connsiteY11" fmla="*/ 20030 h 8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172" h="897429">
                <a:moveTo>
                  <a:pt x="434389" y="20030"/>
                </a:moveTo>
                <a:cubicBezTo>
                  <a:pt x="447546" y="5229"/>
                  <a:pt x="291308" y="261787"/>
                  <a:pt x="246904" y="345662"/>
                </a:cubicBezTo>
                <a:cubicBezTo>
                  <a:pt x="202500" y="429537"/>
                  <a:pt x="175638" y="508478"/>
                  <a:pt x="167963" y="523279"/>
                </a:cubicBezTo>
                <a:cubicBezTo>
                  <a:pt x="160288" y="538081"/>
                  <a:pt x="226620" y="444338"/>
                  <a:pt x="200855" y="434471"/>
                </a:cubicBezTo>
                <a:cubicBezTo>
                  <a:pt x="175090" y="424604"/>
                  <a:pt x="41876" y="388422"/>
                  <a:pt x="13370" y="464074"/>
                </a:cubicBezTo>
                <a:cubicBezTo>
                  <a:pt x="-15136" y="539726"/>
                  <a:pt x="32009" y="843429"/>
                  <a:pt x="29816" y="888381"/>
                </a:cubicBezTo>
                <a:cubicBezTo>
                  <a:pt x="27623" y="933333"/>
                  <a:pt x="2406" y="799573"/>
                  <a:pt x="213" y="733789"/>
                </a:cubicBezTo>
                <a:cubicBezTo>
                  <a:pt x="-1980" y="668005"/>
                  <a:pt x="13370" y="615925"/>
                  <a:pt x="16659" y="493676"/>
                </a:cubicBezTo>
                <a:cubicBezTo>
                  <a:pt x="19948" y="371427"/>
                  <a:pt x="18304" y="12355"/>
                  <a:pt x="19949" y="295"/>
                </a:cubicBezTo>
                <a:cubicBezTo>
                  <a:pt x="21594" y="-11765"/>
                  <a:pt x="1858" y="348951"/>
                  <a:pt x="26527" y="421314"/>
                </a:cubicBezTo>
                <a:cubicBezTo>
                  <a:pt x="51196" y="493677"/>
                  <a:pt x="96697" y="501900"/>
                  <a:pt x="167963" y="434471"/>
                </a:cubicBezTo>
                <a:cubicBezTo>
                  <a:pt x="239229" y="367042"/>
                  <a:pt x="421232" y="34831"/>
                  <a:pt x="434389" y="200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003CC4C-921F-EE3E-EDD2-5630B01CB660}"/>
              </a:ext>
            </a:extLst>
          </p:cNvPr>
          <p:cNvSpPr/>
          <p:nvPr/>
        </p:nvSpPr>
        <p:spPr>
          <a:xfrm>
            <a:off x="7252286" y="10690412"/>
            <a:ext cx="50358" cy="648615"/>
          </a:xfrm>
          <a:custGeom>
            <a:avLst/>
            <a:gdLst>
              <a:gd name="connsiteX0" fmla="*/ 419 w 50358"/>
              <a:gd name="connsiteY0" fmla="*/ 2805 h 648615"/>
              <a:gd name="connsiteX1" fmla="*/ 49757 w 50358"/>
              <a:gd name="connsiteY1" fmla="*/ 634333 h 648615"/>
              <a:gd name="connsiteX2" fmla="*/ 26733 w 50358"/>
              <a:gd name="connsiteY2" fmla="*/ 410667 h 648615"/>
              <a:gd name="connsiteX3" fmla="*/ 419 w 50358"/>
              <a:gd name="connsiteY3" fmla="*/ 2805 h 6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58" h="648615">
                <a:moveTo>
                  <a:pt x="419" y="2805"/>
                </a:moveTo>
                <a:cubicBezTo>
                  <a:pt x="4256" y="40083"/>
                  <a:pt x="45371" y="566356"/>
                  <a:pt x="49757" y="634333"/>
                </a:cubicBezTo>
                <a:cubicBezTo>
                  <a:pt x="54143" y="702310"/>
                  <a:pt x="33311" y="510988"/>
                  <a:pt x="26733" y="410667"/>
                </a:cubicBezTo>
                <a:cubicBezTo>
                  <a:pt x="20155" y="310346"/>
                  <a:pt x="-3418" y="-34473"/>
                  <a:pt x="419" y="28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D35A6A3-802C-6362-D765-5E6F1D4A5262}"/>
              </a:ext>
            </a:extLst>
          </p:cNvPr>
          <p:cNvSpPr/>
          <p:nvPr/>
        </p:nvSpPr>
        <p:spPr>
          <a:xfrm>
            <a:off x="7129242" y="11203044"/>
            <a:ext cx="215790" cy="575857"/>
          </a:xfrm>
          <a:custGeom>
            <a:avLst/>
            <a:gdLst>
              <a:gd name="connsiteX0" fmla="*/ 215561 w 215790"/>
              <a:gd name="connsiteY0" fmla="*/ 1 h 575857"/>
              <a:gd name="connsiteX1" fmla="*/ 44522 w 215790"/>
              <a:gd name="connsiteY1" fmla="*/ 190775 h 575857"/>
              <a:gd name="connsiteX2" fmla="*/ 113595 w 215790"/>
              <a:gd name="connsiteY2" fmla="*/ 411152 h 575857"/>
              <a:gd name="connsiteX3" fmla="*/ 110306 w 215790"/>
              <a:gd name="connsiteY3" fmla="*/ 575612 h 575857"/>
              <a:gd name="connsiteX4" fmla="*/ 107017 w 215790"/>
              <a:gd name="connsiteY4" fmla="*/ 374970 h 575857"/>
              <a:gd name="connsiteX5" fmla="*/ 1762 w 215790"/>
              <a:gd name="connsiteY5" fmla="*/ 194064 h 575857"/>
              <a:gd name="connsiteX6" fmla="*/ 215561 w 215790"/>
              <a:gd name="connsiteY6" fmla="*/ 1 h 5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790" h="575857">
                <a:moveTo>
                  <a:pt x="215561" y="1"/>
                </a:moveTo>
                <a:cubicBezTo>
                  <a:pt x="222688" y="-547"/>
                  <a:pt x="61516" y="122250"/>
                  <a:pt x="44522" y="190775"/>
                </a:cubicBezTo>
                <a:cubicBezTo>
                  <a:pt x="27528" y="259300"/>
                  <a:pt x="102631" y="347013"/>
                  <a:pt x="113595" y="411152"/>
                </a:cubicBezTo>
                <a:cubicBezTo>
                  <a:pt x="124559" y="475291"/>
                  <a:pt x="111402" y="581642"/>
                  <a:pt x="110306" y="575612"/>
                </a:cubicBezTo>
                <a:cubicBezTo>
                  <a:pt x="109210" y="569582"/>
                  <a:pt x="125108" y="438561"/>
                  <a:pt x="107017" y="374970"/>
                </a:cubicBezTo>
                <a:cubicBezTo>
                  <a:pt x="88926" y="311379"/>
                  <a:pt x="-14684" y="251625"/>
                  <a:pt x="1762" y="194064"/>
                </a:cubicBezTo>
                <a:cubicBezTo>
                  <a:pt x="18208" y="136503"/>
                  <a:pt x="208434" y="549"/>
                  <a:pt x="215561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7EA9BBD-9176-A217-AD64-958ED17FA933}"/>
              </a:ext>
            </a:extLst>
          </p:cNvPr>
          <p:cNvSpPr/>
          <p:nvPr/>
        </p:nvSpPr>
        <p:spPr>
          <a:xfrm>
            <a:off x="7213159" y="10995804"/>
            <a:ext cx="224604" cy="807666"/>
          </a:xfrm>
          <a:custGeom>
            <a:avLst/>
            <a:gdLst>
              <a:gd name="connsiteX0" fmla="*/ 76 w 224604"/>
              <a:gd name="connsiteY0" fmla="*/ 20 h 807666"/>
              <a:gd name="connsiteX1" fmla="*/ 29678 w 224604"/>
              <a:gd name="connsiteY1" fmla="*/ 394725 h 807666"/>
              <a:gd name="connsiteX2" fmla="*/ 36257 w 224604"/>
              <a:gd name="connsiteY2" fmla="*/ 743382 h 807666"/>
              <a:gd name="connsiteX3" fmla="*/ 223742 w 224604"/>
              <a:gd name="connsiteY3" fmla="*/ 805877 h 807666"/>
              <a:gd name="connsiteX4" fmla="*/ 102041 w 224604"/>
              <a:gd name="connsiteY4" fmla="*/ 779563 h 807666"/>
              <a:gd name="connsiteX5" fmla="*/ 6654 w 224604"/>
              <a:gd name="connsiteY5" fmla="*/ 667730 h 807666"/>
              <a:gd name="connsiteX6" fmla="*/ 39546 w 224604"/>
              <a:gd name="connsiteY6" fmla="*/ 411172 h 807666"/>
              <a:gd name="connsiteX7" fmla="*/ 76 w 224604"/>
              <a:gd name="connsiteY7" fmla="*/ 20 h 8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04" h="807666">
                <a:moveTo>
                  <a:pt x="76" y="20"/>
                </a:moveTo>
                <a:cubicBezTo>
                  <a:pt x="-1569" y="-2721"/>
                  <a:pt x="23648" y="270831"/>
                  <a:pt x="29678" y="394725"/>
                </a:cubicBezTo>
                <a:cubicBezTo>
                  <a:pt x="35708" y="518619"/>
                  <a:pt x="3913" y="674857"/>
                  <a:pt x="36257" y="743382"/>
                </a:cubicBezTo>
                <a:cubicBezTo>
                  <a:pt x="68601" y="811907"/>
                  <a:pt x="212778" y="799847"/>
                  <a:pt x="223742" y="805877"/>
                </a:cubicBezTo>
                <a:cubicBezTo>
                  <a:pt x="234706" y="811907"/>
                  <a:pt x="138222" y="802588"/>
                  <a:pt x="102041" y="779563"/>
                </a:cubicBezTo>
                <a:cubicBezTo>
                  <a:pt x="65860" y="756538"/>
                  <a:pt x="17070" y="729128"/>
                  <a:pt x="6654" y="667730"/>
                </a:cubicBezTo>
                <a:cubicBezTo>
                  <a:pt x="-3762" y="606332"/>
                  <a:pt x="41739" y="523553"/>
                  <a:pt x="39546" y="411172"/>
                </a:cubicBezTo>
                <a:cubicBezTo>
                  <a:pt x="37353" y="298791"/>
                  <a:pt x="1721" y="2761"/>
                  <a:pt x="76" y="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830451A-3775-EF76-D536-A2745C22A7F7}"/>
              </a:ext>
            </a:extLst>
          </p:cNvPr>
          <p:cNvSpPr/>
          <p:nvPr/>
        </p:nvSpPr>
        <p:spPr>
          <a:xfrm>
            <a:off x="7226308" y="10800145"/>
            <a:ext cx="57745" cy="900422"/>
          </a:xfrm>
          <a:custGeom>
            <a:avLst/>
            <a:gdLst>
              <a:gd name="connsiteX0" fmla="*/ 83 w 57745"/>
              <a:gd name="connsiteY0" fmla="*/ 11484 h 900422"/>
              <a:gd name="connsiteX1" fmla="*/ 42843 w 57745"/>
              <a:gd name="connsiteY1" fmla="*/ 643012 h 900422"/>
              <a:gd name="connsiteX2" fmla="*/ 19819 w 57745"/>
              <a:gd name="connsiteY2" fmla="*/ 899570 h 900422"/>
              <a:gd name="connsiteX3" fmla="*/ 42843 w 57745"/>
              <a:gd name="connsiteY3" fmla="*/ 708796 h 900422"/>
              <a:gd name="connsiteX4" fmla="*/ 56000 w 57745"/>
              <a:gd name="connsiteY4" fmla="*/ 268042 h 900422"/>
              <a:gd name="connsiteX5" fmla="*/ 83 w 57745"/>
              <a:gd name="connsiteY5" fmla="*/ 11484 h 90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45" h="900422">
                <a:moveTo>
                  <a:pt x="83" y="11484"/>
                </a:moveTo>
                <a:cubicBezTo>
                  <a:pt x="-2110" y="73979"/>
                  <a:pt x="39554" y="494998"/>
                  <a:pt x="42843" y="643012"/>
                </a:cubicBezTo>
                <a:cubicBezTo>
                  <a:pt x="46132" y="791026"/>
                  <a:pt x="19819" y="888606"/>
                  <a:pt x="19819" y="899570"/>
                </a:cubicBezTo>
                <a:cubicBezTo>
                  <a:pt x="19819" y="910534"/>
                  <a:pt x="36813" y="814051"/>
                  <a:pt x="42843" y="708796"/>
                </a:cubicBezTo>
                <a:cubicBezTo>
                  <a:pt x="48873" y="603541"/>
                  <a:pt x="62578" y="379327"/>
                  <a:pt x="56000" y="268042"/>
                </a:cubicBezTo>
                <a:cubicBezTo>
                  <a:pt x="49422" y="156757"/>
                  <a:pt x="2276" y="-51011"/>
                  <a:pt x="83" y="114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987C361A-400C-24DE-18DE-07D371C25BC9}"/>
              </a:ext>
            </a:extLst>
          </p:cNvPr>
          <p:cNvSpPr/>
          <p:nvPr/>
        </p:nvSpPr>
        <p:spPr>
          <a:xfrm>
            <a:off x="6675997" y="11266026"/>
            <a:ext cx="764274" cy="588577"/>
          </a:xfrm>
          <a:custGeom>
            <a:avLst/>
            <a:gdLst>
              <a:gd name="connsiteX0" fmla="*/ 7675 w 764274"/>
              <a:gd name="connsiteY0" fmla="*/ 351459 h 588577"/>
              <a:gd name="connsiteX1" fmla="*/ 326728 w 764274"/>
              <a:gd name="connsiteY1" fmla="*/ 453424 h 588577"/>
              <a:gd name="connsiteX2" fmla="*/ 478032 w 764274"/>
              <a:gd name="connsiteY2" fmla="*/ 552101 h 588577"/>
              <a:gd name="connsiteX3" fmla="*/ 300415 w 764274"/>
              <a:gd name="connsiteY3" fmla="*/ 522498 h 588577"/>
              <a:gd name="connsiteX4" fmla="*/ 652360 w 764274"/>
              <a:gd name="connsiteY4" fmla="*/ 588282 h 588577"/>
              <a:gd name="connsiteX5" fmla="*/ 764193 w 764274"/>
              <a:gd name="connsiteY5" fmla="*/ 545522 h 588577"/>
              <a:gd name="connsiteX6" fmla="*/ 668806 w 764274"/>
              <a:gd name="connsiteY6" fmla="*/ 515919 h 588577"/>
              <a:gd name="connsiteX7" fmla="*/ 579997 w 764274"/>
              <a:gd name="connsiteY7" fmla="*/ 463292 h 588577"/>
              <a:gd name="connsiteX8" fmla="*/ 688541 w 764274"/>
              <a:gd name="connsiteY8" fmla="*/ 545522 h 588577"/>
              <a:gd name="connsiteX9" fmla="*/ 533948 w 764274"/>
              <a:gd name="connsiteY9" fmla="*/ 575125 h 588577"/>
              <a:gd name="connsiteX10" fmla="*/ 701698 w 764274"/>
              <a:gd name="connsiteY10" fmla="*/ 542233 h 588577"/>
              <a:gd name="connsiteX11" fmla="*/ 448429 w 764274"/>
              <a:gd name="connsiteY11" fmla="*/ 522498 h 588577"/>
              <a:gd name="connsiteX12" fmla="*/ 237920 w 764274"/>
              <a:gd name="connsiteY12" fmla="*/ 469870 h 588577"/>
              <a:gd name="connsiteX13" fmla="*/ 353042 w 764274"/>
              <a:gd name="connsiteY13" fmla="*/ 460003 h 588577"/>
              <a:gd name="connsiteX14" fmla="*/ 175425 w 764274"/>
              <a:gd name="connsiteY14" fmla="*/ 374483 h 588577"/>
              <a:gd name="connsiteX15" fmla="*/ 70170 w 764274"/>
              <a:gd name="connsiteY15" fmla="*/ 354748 h 588577"/>
              <a:gd name="connsiteX16" fmla="*/ 211606 w 764274"/>
              <a:gd name="connsiteY16" fmla="*/ 318567 h 588577"/>
              <a:gd name="connsiteX17" fmla="*/ 313571 w 764274"/>
              <a:gd name="connsiteY17" fmla="*/ 58719 h 588577"/>
              <a:gd name="connsiteX18" fmla="*/ 336596 w 764274"/>
              <a:gd name="connsiteY18" fmla="*/ 22538 h 588577"/>
              <a:gd name="connsiteX19" fmla="*/ 116219 w 764274"/>
              <a:gd name="connsiteY19" fmla="*/ 341591 h 588577"/>
              <a:gd name="connsiteX20" fmla="*/ 7675 w 764274"/>
              <a:gd name="connsiteY20" fmla="*/ 351459 h 5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274" h="588577">
                <a:moveTo>
                  <a:pt x="7675" y="351459"/>
                </a:moveTo>
                <a:cubicBezTo>
                  <a:pt x="42760" y="370098"/>
                  <a:pt x="248335" y="419984"/>
                  <a:pt x="326728" y="453424"/>
                </a:cubicBezTo>
                <a:cubicBezTo>
                  <a:pt x="405121" y="486864"/>
                  <a:pt x="482418" y="540589"/>
                  <a:pt x="478032" y="552101"/>
                </a:cubicBezTo>
                <a:cubicBezTo>
                  <a:pt x="473646" y="563613"/>
                  <a:pt x="271360" y="516468"/>
                  <a:pt x="300415" y="522498"/>
                </a:cubicBezTo>
                <a:cubicBezTo>
                  <a:pt x="329470" y="528528"/>
                  <a:pt x="575064" y="584445"/>
                  <a:pt x="652360" y="588282"/>
                </a:cubicBezTo>
                <a:cubicBezTo>
                  <a:pt x="729656" y="592119"/>
                  <a:pt x="761452" y="557583"/>
                  <a:pt x="764193" y="545522"/>
                </a:cubicBezTo>
                <a:cubicBezTo>
                  <a:pt x="766934" y="533461"/>
                  <a:pt x="699505" y="529624"/>
                  <a:pt x="668806" y="515919"/>
                </a:cubicBezTo>
                <a:cubicBezTo>
                  <a:pt x="638107" y="502214"/>
                  <a:pt x="576708" y="458358"/>
                  <a:pt x="579997" y="463292"/>
                </a:cubicBezTo>
                <a:cubicBezTo>
                  <a:pt x="583286" y="468226"/>
                  <a:pt x="696216" y="526883"/>
                  <a:pt x="688541" y="545522"/>
                </a:cubicBezTo>
                <a:cubicBezTo>
                  <a:pt x="680866" y="564161"/>
                  <a:pt x="531755" y="575673"/>
                  <a:pt x="533948" y="575125"/>
                </a:cubicBezTo>
                <a:cubicBezTo>
                  <a:pt x="536141" y="574577"/>
                  <a:pt x="715951" y="551004"/>
                  <a:pt x="701698" y="542233"/>
                </a:cubicBezTo>
                <a:cubicBezTo>
                  <a:pt x="687445" y="533462"/>
                  <a:pt x="525725" y="534558"/>
                  <a:pt x="448429" y="522498"/>
                </a:cubicBezTo>
                <a:cubicBezTo>
                  <a:pt x="371133" y="510438"/>
                  <a:pt x="253818" y="480286"/>
                  <a:pt x="237920" y="469870"/>
                </a:cubicBezTo>
                <a:cubicBezTo>
                  <a:pt x="222022" y="459454"/>
                  <a:pt x="363458" y="475901"/>
                  <a:pt x="353042" y="460003"/>
                </a:cubicBezTo>
                <a:cubicBezTo>
                  <a:pt x="342626" y="444105"/>
                  <a:pt x="222570" y="392026"/>
                  <a:pt x="175425" y="374483"/>
                </a:cubicBezTo>
                <a:cubicBezTo>
                  <a:pt x="128280" y="356941"/>
                  <a:pt x="64140" y="364067"/>
                  <a:pt x="70170" y="354748"/>
                </a:cubicBezTo>
                <a:cubicBezTo>
                  <a:pt x="76200" y="345429"/>
                  <a:pt x="171039" y="367905"/>
                  <a:pt x="211606" y="318567"/>
                </a:cubicBezTo>
                <a:cubicBezTo>
                  <a:pt x="252173" y="269229"/>
                  <a:pt x="292739" y="108057"/>
                  <a:pt x="313571" y="58719"/>
                </a:cubicBezTo>
                <a:cubicBezTo>
                  <a:pt x="334403" y="9381"/>
                  <a:pt x="369488" y="-24607"/>
                  <a:pt x="336596" y="22538"/>
                </a:cubicBezTo>
                <a:cubicBezTo>
                  <a:pt x="303704" y="69683"/>
                  <a:pt x="166105" y="287319"/>
                  <a:pt x="116219" y="341591"/>
                </a:cubicBezTo>
                <a:cubicBezTo>
                  <a:pt x="66333" y="395863"/>
                  <a:pt x="-27410" y="332820"/>
                  <a:pt x="7675" y="3514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1BBE07D3-3601-1361-434D-7F941E27298B}"/>
              </a:ext>
            </a:extLst>
          </p:cNvPr>
          <p:cNvSpPr/>
          <p:nvPr/>
        </p:nvSpPr>
        <p:spPr>
          <a:xfrm>
            <a:off x="1236912" y="9596794"/>
            <a:ext cx="1760484" cy="1253021"/>
          </a:xfrm>
          <a:custGeom>
            <a:avLst/>
            <a:gdLst>
              <a:gd name="connsiteX0" fmla="*/ 1760288 w 1760484"/>
              <a:gd name="connsiteY0" fmla="*/ 1231 h 1253021"/>
              <a:gd name="connsiteX1" fmla="*/ 1071313 w 1760484"/>
              <a:gd name="connsiteY1" fmla="*/ 369531 h 1253021"/>
              <a:gd name="connsiteX2" fmla="*/ 718888 w 1760484"/>
              <a:gd name="connsiteY2" fmla="*/ 610831 h 1253021"/>
              <a:gd name="connsiteX3" fmla="*/ 763338 w 1760484"/>
              <a:gd name="connsiteY3" fmla="*/ 594956 h 1253021"/>
              <a:gd name="connsiteX4" fmla="*/ 14038 w 1760484"/>
              <a:gd name="connsiteY4" fmla="*/ 1239481 h 1253021"/>
              <a:gd name="connsiteX5" fmla="*/ 255338 w 1760484"/>
              <a:gd name="connsiteY5" fmla="*/ 1048981 h 1253021"/>
              <a:gd name="connsiteX6" fmla="*/ 871288 w 1760484"/>
              <a:gd name="connsiteY6" fmla="*/ 553681 h 1253021"/>
              <a:gd name="connsiteX7" fmla="*/ 626813 w 1760484"/>
              <a:gd name="connsiteY7" fmla="*/ 664806 h 1253021"/>
              <a:gd name="connsiteX8" fmla="*/ 1331663 w 1760484"/>
              <a:gd name="connsiteY8" fmla="*/ 204431 h 1253021"/>
              <a:gd name="connsiteX9" fmla="*/ 1144338 w 1760484"/>
              <a:gd name="connsiteY9" fmla="*/ 248881 h 1253021"/>
              <a:gd name="connsiteX10" fmla="*/ 1760288 w 1760484"/>
              <a:gd name="connsiteY10" fmla="*/ 1231 h 125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484" h="1253021">
                <a:moveTo>
                  <a:pt x="1760288" y="1231"/>
                </a:moveTo>
                <a:cubicBezTo>
                  <a:pt x="1748117" y="21339"/>
                  <a:pt x="1244880" y="267931"/>
                  <a:pt x="1071313" y="369531"/>
                </a:cubicBezTo>
                <a:cubicBezTo>
                  <a:pt x="897746" y="471131"/>
                  <a:pt x="770217" y="573260"/>
                  <a:pt x="718888" y="610831"/>
                </a:cubicBezTo>
                <a:cubicBezTo>
                  <a:pt x="667559" y="648402"/>
                  <a:pt x="880813" y="490181"/>
                  <a:pt x="763338" y="594956"/>
                </a:cubicBezTo>
                <a:cubicBezTo>
                  <a:pt x="645863" y="699731"/>
                  <a:pt x="98705" y="1163810"/>
                  <a:pt x="14038" y="1239481"/>
                </a:cubicBezTo>
                <a:cubicBezTo>
                  <a:pt x="-70629" y="1315152"/>
                  <a:pt x="255338" y="1048981"/>
                  <a:pt x="255338" y="1048981"/>
                </a:cubicBezTo>
                <a:cubicBezTo>
                  <a:pt x="398213" y="934681"/>
                  <a:pt x="809376" y="617710"/>
                  <a:pt x="871288" y="553681"/>
                </a:cubicBezTo>
                <a:cubicBezTo>
                  <a:pt x="933200" y="489652"/>
                  <a:pt x="550084" y="723014"/>
                  <a:pt x="626813" y="664806"/>
                </a:cubicBezTo>
                <a:cubicBezTo>
                  <a:pt x="703542" y="606598"/>
                  <a:pt x="1245409" y="273752"/>
                  <a:pt x="1331663" y="204431"/>
                </a:cubicBezTo>
                <a:cubicBezTo>
                  <a:pt x="1417917" y="135110"/>
                  <a:pt x="1072901" y="284335"/>
                  <a:pt x="1144338" y="248881"/>
                </a:cubicBezTo>
                <a:cubicBezTo>
                  <a:pt x="1215775" y="213427"/>
                  <a:pt x="1772459" y="-18877"/>
                  <a:pt x="1760288" y="12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EF646B88-4C17-8AA6-FF29-B8DFC5F2CC85}"/>
              </a:ext>
            </a:extLst>
          </p:cNvPr>
          <p:cNvSpPr/>
          <p:nvPr/>
        </p:nvSpPr>
        <p:spPr>
          <a:xfrm>
            <a:off x="3472619" y="9734105"/>
            <a:ext cx="131019" cy="433125"/>
          </a:xfrm>
          <a:custGeom>
            <a:avLst/>
            <a:gdLst>
              <a:gd name="connsiteX0" fmla="*/ 131006 w 131019"/>
              <a:gd name="connsiteY0" fmla="*/ 445 h 433125"/>
              <a:gd name="connsiteX1" fmla="*/ 48456 w 131019"/>
              <a:gd name="connsiteY1" fmla="*/ 140145 h 433125"/>
              <a:gd name="connsiteX2" fmla="*/ 831 w 131019"/>
              <a:gd name="connsiteY2" fmla="*/ 429070 h 433125"/>
              <a:gd name="connsiteX3" fmla="*/ 19881 w 131019"/>
              <a:gd name="connsiteY3" fmla="*/ 295720 h 433125"/>
              <a:gd name="connsiteX4" fmla="*/ 42106 w 131019"/>
              <a:gd name="connsiteY4" fmla="*/ 102045 h 433125"/>
              <a:gd name="connsiteX5" fmla="*/ 131006 w 131019"/>
              <a:gd name="connsiteY5" fmla="*/ 445 h 4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19" h="433125">
                <a:moveTo>
                  <a:pt x="131006" y="445"/>
                </a:moveTo>
                <a:cubicBezTo>
                  <a:pt x="132064" y="6795"/>
                  <a:pt x="70152" y="68708"/>
                  <a:pt x="48456" y="140145"/>
                </a:cubicBezTo>
                <a:cubicBezTo>
                  <a:pt x="26760" y="211582"/>
                  <a:pt x="5593" y="403141"/>
                  <a:pt x="831" y="429070"/>
                </a:cubicBezTo>
                <a:cubicBezTo>
                  <a:pt x="-3931" y="454999"/>
                  <a:pt x="13002" y="350224"/>
                  <a:pt x="19881" y="295720"/>
                </a:cubicBezTo>
                <a:cubicBezTo>
                  <a:pt x="26760" y="241216"/>
                  <a:pt x="25173" y="147024"/>
                  <a:pt x="42106" y="102045"/>
                </a:cubicBezTo>
                <a:cubicBezTo>
                  <a:pt x="59039" y="57066"/>
                  <a:pt x="129948" y="-5905"/>
                  <a:pt x="131006" y="4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94E17A84-F449-CC56-1215-CDD86E4FA19A}"/>
              </a:ext>
            </a:extLst>
          </p:cNvPr>
          <p:cNvSpPr/>
          <p:nvPr/>
        </p:nvSpPr>
        <p:spPr>
          <a:xfrm>
            <a:off x="3047477" y="9664654"/>
            <a:ext cx="163486" cy="324318"/>
          </a:xfrm>
          <a:custGeom>
            <a:avLst/>
            <a:gdLst>
              <a:gd name="connsiteX0" fmla="*/ 19573 w 163486"/>
              <a:gd name="connsiteY0" fmla="*/ 46 h 324318"/>
              <a:gd name="connsiteX1" fmla="*/ 162448 w 163486"/>
              <a:gd name="connsiteY1" fmla="*/ 76246 h 324318"/>
              <a:gd name="connsiteX2" fmla="*/ 79898 w 163486"/>
              <a:gd name="connsiteY2" fmla="*/ 117521 h 324318"/>
              <a:gd name="connsiteX3" fmla="*/ 523 w 163486"/>
              <a:gd name="connsiteY3" fmla="*/ 323896 h 324318"/>
              <a:gd name="connsiteX4" fmla="*/ 51323 w 163486"/>
              <a:gd name="connsiteY4" fmla="*/ 168321 h 324318"/>
              <a:gd name="connsiteX5" fmla="*/ 162448 w 163486"/>
              <a:gd name="connsiteY5" fmla="*/ 66721 h 324318"/>
              <a:gd name="connsiteX6" fmla="*/ 19573 w 163486"/>
              <a:gd name="connsiteY6" fmla="*/ 46 h 32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6" h="324318">
                <a:moveTo>
                  <a:pt x="19573" y="46"/>
                </a:moveTo>
                <a:cubicBezTo>
                  <a:pt x="19573" y="1633"/>
                  <a:pt x="152394" y="56667"/>
                  <a:pt x="162448" y="76246"/>
                </a:cubicBezTo>
                <a:cubicBezTo>
                  <a:pt x="172502" y="95825"/>
                  <a:pt x="106885" y="76246"/>
                  <a:pt x="79898" y="117521"/>
                </a:cubicBezTo>
                <a:cubicBezTo>
                  <a:pt x="52911" y="158796"/>
                  <a:pt x="5286" y="315429"/>
                  <a:pt x="523" y="323896"/>
                </a:cubicBezTo>
                <a:cubicBezTo>
                  <a:pt x="-4240" y="332363"/>
                  <a:pt x="24336" y="211183"/>
                  <a:pt x="51323" y="168321"/>
                </a:cubicBezTo>
                <a:cubicBezTo>
                  <a:pt x="78310" y="125459"/>
                  <a:pt x="161919" y="95825"/>
                  <a:pt x="162448" y="66721"/>
                </a:cubicBezTo>
                <a:cubicBezTo>
                  <a:pt x="162977" y="37617"/>
                  <a:pt x="19573" y="-1541"/>
                  <a:pt x="19573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E392A49F-E81E-7B2C-BA2E-75CAC77A05A3}"/>
              </a:ext>
            </a:extLst>
          </p:cNvPr>
          <p:cNvSpPr/>
          <p:nvPr/>
        </p:nvSpPr>
        <p:spPr>
          <a:xfrm>
            <a:off x="1218531" y="10465140"/>
            <a:ext cx="666537" cy="598634"/>
          </a:xfrm>
          <a:custGeom>
            <a:avLst/>
            <a:gdLst>
              <a:gd name="connsiteX0" fmla="*/ 664244 w 666537"/>
              <a:gd name="connsiteY0" fmla="*/ 2835 h 598634"/>
              <a:gd name="connsiteX1" fmla="*/ 207044 w 666537"/>
              <a:gd name="connsiteY1" fmla="*/ 342560 h 598634"/>
              <a:gd name="connsiteX2" fmla="*/ 3844 w 666537"/>
              <a:gd name="connsiteY2" fmla="*/ 596560 h 598634"/>
              <a:gd name="connsiteX3" fmla="*/ 368969 w 666537"/>
              <a:gd name="connsiteY3" fmla="*/ 202860 h 598634"/>
              <a:gd name="connsiteX4" fmla="*/ 664244 w 666537"/>
              <a:gd name="connsiteY4" fmla="*/ 2835 h 5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37" h="598634">
                <a:moveTo>
                  <a:pt x="664244" y="2835"/>
                </a:moveTo>
                <a:cubicBezTo>
                  <a:pt x="637256" y="26118"/>
                  <a:pt x="317111" y="243606"/>
                  <a:pt x="207044" y="342560"/>
                </a:cubicBezTo>
                <a:cubicBezTo>
                  <a:pt x="96977" y="441514"/>
                  <a:pt x="-23144" y="619843"/>
                  <a:pt x="3844" y="596560"/>
                </a:cubicBezTo>
                <a:cubicBezTo>
                  <a:pt x="30831" y="573277"/>
                  <a:pt x="264723" y="301285"/>
                  <a:pt x="368969" y="202860"/>
                </a:cubicBezTo>
                <a:cubicBezTo>
                  <a:pt x="473215" y="104435"/>
                  <a:pt x="691232" y="-20448"/>
                  <a:pt x="664244" y="2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D0B9BBC-0965-1539-47C5-DCF438212BC6}"/>
              </a:ext>
            </a:extLst>
          </p:cNvPr>
          <p:cNvSpPr/>
          <p:nvPr/>
        </p:nvSpPr>
        <p:spPr>
          <a:xfrm>
            <a:off x="1192132" y="10724459"/>
            <a:ext cx="274728" cy="371804"/>
          </a:xfrm>
          <a:custGeom>
            <a:avLst/>
            <a:gdLst>
              <a:gd name="connsiteX0" fmla="*/ 274718 w 274728"/>
              <a:gd name="connsiteY0" fmla="*/ 691 h 371804"/>
              <a:gd name="connsiteX1" fmla="*/ 49293 w 274728"/>
              <a:gd name="connsiteY1" fmla="*/ 184841 h 371804"/>
              <a:gd name="connsiteX2" fmla="*/ 4843 w 274728"/>
              <a:gd name="connsiteY2" fmla="*/ 365816 h 371804"/>
              <a:gd name="connsiteX3" fmla="*/ 11193 w 274728"/>
              <a:gd name="connsiteY3" fmla="*/ 299141 h 371804"/>
              <a:gd name="connsiteX4" fmla="*/ 93743 w 274728"/>
              <a:gd name="connsiteY4" fmla="*/ 16566 h 371804"/>
              <a:gd name="connsiteX5" fmla="*/ 58818 w 274728"/>
              <a:gd name="connsiteY5" fmla="*/ 118166 h 371804"/>
              <a:gd name="connsiteX6" fmla="*/ 274718 w 274728"/>
              <a:gd name="connsiteY6" fmla="*/ 691 h 3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28" h="371804">
                <a:moveTo>
                  <a:pt x="274718" y="691"/>
                </a:moveTo>
                <a:cubicBezTo>
                  <a:pt x="273131" y="11803"/>
                  <a:pt x="94272" y="123987"/>
                  <a:pt x="49293" y="184841"/>
                </a:cubicBezTo>
                <a:cubicBezTo>
                  <a:pt x="4314" y="245695"/>
                  <a:pt x="11193" y="346766"/>
                  <a:pt x="4843" y="365816"/>
                </a:cubicBezTo>
                <a:cubicBezTo>
                  <a:pt x="-1507" y="384866"/>
                  <a:pt x="-3624" y="357349"/>
                  <a:pt x="11193" y="299141"/>
                </a:cubicBezTo>
                <a:cubicBezTo>
                  <a:pt x="26010" y="240933"/>
                  <a:pt x="85805" y="46729"/>
                  <a:pt x="93743" y="16566"/>
                </a:cubicBezTo>
                <a:cubicBezTo>
                  <a:pt x="101681" y="-13597"/>
                  <a:pt x="21247" y="120283"/>
                  <a:pt x="58818" y="118166"/>
                </a:cubicBezTo>
                <a:cubicBezTo>
                  <a:pt x="96389" y="116049"/>
                  <a:pt x="276305" y="-10421"/>
                  <a:pt x="274718" y="6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A88B01D-2FEA-DE0F-59CE-001EBB159FBD}"/>
              </a:ext>
            </a:extLst>
          </p:cNvPr>
          <p:cNvSpPr/>
          <p:nvPr/>
        </p:nvSpPr>
        <p:spPr>
          <a:xfrm>
            <a:off x="2373827" y="9804233"/>
            <a:ext cx="562689" cy="390694"/>
          </a:xfrm>
          <a:custGeom>
            <a:avLst/>
            <a:gdLst>
              <a:gd name="connsiteX0" fmla="*/ 1073 w 562689"/>
              <a:gd name="connsiteY0" fmla="*/ 390692 h 390694"/>
              <a:gd name="connsiteX1" fmla="*/ 480498 w 562689"/>
              <a:gd name="connsiteY1" fmla="*/ 254167 h 390694"/>
              <a:gd name="connsiteX2" fmla="*/ 372548 w 562689"/>
              <a:gd name="connsiteY2" fmla="*/ 273217 h 390694"/>
              <a:gd name="connsiteX3" fmla="*/ 559873 w 562689"/>
              <a:gd name="connsiteY3" fmla="*/ 162092 h 390694"/>
              <a:gd name="connsiteX4" fmla="*/ 490023 w 562689"/>
              <a:gd name="connsiteY4" fmla="*/ 167 h 390694"/>
              <a:gd name="connsiteX5" fmla="*/ 556698 w 562689"/>
              <a:gd name="connsiteY5" fmla="*/ 193842 h 390694"/>
              <a:gd name="connsiteX6" fmla="*/ 356673 w 562689"/>
              <a:gd name="connsiteY6" fmla="*/ 257342 h 390694"/>
              <a:gd name="connsiteX7" fmla="*/ 1073 w 562689"/>
              <a:gd name="connsiteY7" fmla="*/ 390692 h 39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689" h="390694">
                <a:moveTo>
                  <a:pt x="1073" y="390692"/>
                </a:moveTo>
                <a:cubicBezTo>
                  <a:pt x="21710" y="390163"/>
                  <a:pt x="418586" y="273746"/>
                  <a:pt x="480498" y="254167"/>
                </a:cubicBezTo>
                <a:cubicBezTo>
                  <a:pt x="542410" y="234588"/>
                  <a:pt x="359319" y="288563"/>
                  <a:pt x="372548" y="273217"/>
                </a:cubicBezTo>
                <a:cubicBezTo>
                  <a:pt x="385777" y="257871"/>
                  <a:pt x="540294" y="207600"/>
                  <a:pt x="559873" y="162092"/>
                </a:cubicBezTo>
                <a:cubicBezTo>
                  <a:pt x="579452" y="116584"/>
                  <a:pt x="490552" y="-5125"/>
                  <a:pt x="490023" y="167"/>
                </a:cubicBezTo>
                <a:cubicBezTo>
                  <a:pt x="489494" y="5459"/>
                  <a:pt x="578923" y="150980"/>
                  <a:pt x="556698" y="193842"/>
                </a:cubicBezTo>
                <a:cubicBezTo>
                  <a:pt x="534473" y="236704"/>
                  <a:pt x="450335" y="225063"/>
                  <a:pt x="356673" y="257342"/>
                </a:cubicBezTo>
                <a:cubicBezTo>
                  <a:pt x="263011" y="289621"/>
                  <a:pt x="-19564" y="391221"/>
                  <a:pt x="1073" y="3906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6BDFC247-E396-BA09-67D0-BFFC44775E9A}"/>
              </a:ext>
            </a:extLst>
          </p:cNvPr>
          <p:cNvSpPr/>
          <p:nvPr/>
        </p:nvSpPr>
        <p:spPr>
          <a:xfrm>
            <a:off x="3165466" y="9982199"/>
            <a:ext cx="165114" cy="247692"/>
          </a:xfrm>
          <a:custGeom>
            <a:avLst/>
            <a:gdLst>
              <a:gd name="connsiteX0" fmla="*/ 117484 w 165114"/>
              <a:gd name="connsiteY0" fmla="*/ 1 h 247692"/>
              <a:gd name="connsiteX1" fmla="*/ 120659 w 165114"/>
              <a:gd name="connsiteY1" fmla="*/ 139701 h 247692"/>
              <a:gd name="connsiteX2" fmla="*/ 9 w 165114"/>
              <a:gd name="connsiteY2" fmla="*/ 247651 h 247692"/>
              <a:gd name="connsiteX3" fmla="*/ 114309 w 165114"/>
              <a:gd name="connsiteY3" fmla="*/ 152401 h 247692"/>
              <a:gd name="connsiteX4" fmla="*/ 165109 w 165114"/>
              <a:gd name="connsiteY4" fmla="*/ 136526 h 247692"/>
              <a:gd name="connsiteX5" fmla="*/ 117484 w 165114"/>
              <a:gd name="connsiteY5" fmla="*/ 1 h 2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14" h="247692">
                <a:moveTo>
                  <a:pt x="117484" y="1"/>
                </a:moveTo>
                <a:cubicBezTo>
                  <a:pt x="110076" y="530"/>
                  <a:pt x="140238" y="98426"/>
                  <a:pt x="120659" y="139701"/>
                </a:cubicBezTo>
                <a:cubicBezTo>
                  <a:pt x="101080" y="180976"/>
                  <a:pt x="1067" y="245534"/>
                  <a:pt x="9" y="247651"/>
                </a:cubicBezTo>
                <a:cubicBezTo>
                  <a:pt x="-1049" y="249768"/>
                  <a:pt x="86792" y="170922"/>
                  <a:pt x="114309" y="152401"/>
                </a:cubicBezTo>
                <a:cubicBezTo>
                  <a:pt x="141826" y="133880"/>
                  <a:pt x="164580" y="155047"/>
                  <a:pt x="165109" y="136526"/>
                </a:cubicBezTo>
                <a:cubicBezTo>
                  <a:pt x="165638" y="118005"/>
                  <a:pt x="124892" y="-528"/>
                  <a:pt x="117484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B3DC99A-3C99-E1E3-9986-A7BF4835B712}"/>
              </a:ext>
            </a:extLst>
          </p:cNvPr>
          <p:cNvSpPr/>
          <p:nvPr/>
        </p:nvSpPr>
        <p:spPr>
          <a:xfrm>
            <a:off x="1806575" y="10238311"/>
            <a:ext cx="1186039" cy="439279"/>
          </a:xfrm>
          <a:custGeom>
            <a:avLst/>
            <a:gdLst>
              <a:gd name="connsiteX0" fmla="*/ 0 w 1186039"/>
              <a:gd name="connsiteY0" fmla="*/ 439214 h 439279"/>
              <a:gd name="connsiteX1" fmla="*/ 371475 w 1186039"/>
              <a:gd name="connsiteY1" fmla="*/ 232839 h 439279"/>
              <a:gd name="connsiteX2" fmla="*/ 882650 w 1186039"/>
              <a:gd name="connsiteY2" fmla="*/ 109014 h 439279"/>
              <a:gd name="connsiteX3" fmla="*/ 825500 w 1186039"/>
              <a:gd name="connsiteY3" fmla="*/ 55039 h 439279"/>
              <a:gd name="connsiteX4" fmla="*/ 1181100 w 1186039"/>
              <a:gd name="connsiteY4" fmla="*/ 7414 h 439279"/>
              <a:gd name="connsiteX5" fmla="*/ 520700 w 1186039"/>
              <a:gd name="connsiteY5" fmla="*/ 1064 h 439279"/>
              <a:gd name="connsiteX6" fmla="*/ 990600 w 1186039"/>
              <a:gd name="connsiteY6" fmla="*/ 16939 h 439279"/>
              <a:gd name="connsiteX7" fmla="*/ 473075 w 1186039"/>
              <a:gd name="connsiteY7" fmla="*/ 140764 h 439279"/>
              <a:gd name="connsiteX8" fmla="*/ 831850 w 1186039"/>
              <a:gd name="connsiteY8" fmla="*/ 140764 h 439279"/>
              <a:gd name="connsiteX9" fmla="*/ 873125 w 1186039"/>
              <a:gd name="connsiteY9" fmla="*/ 115364 h 439279"/>
              <a:gd name="connsiteX10" fmla="*/ 615950 w 1186039"/>
              <a:gd name="connsiteY10" fmla="*/ 159814 h 439279"/>
              <a:gd name="connsiteX11" fmla="*/ 374650 w 1186039"/>
              <a:gd name="connsiteY11" fmla="*/ 210614 h 439279"/>
              <a:gd name="connsiteX12" fmla="*/ 0 w 1186039"/>
              <a:gd name="connsiteY12" fmla="*/ 439214 h 43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039" h="439279">
                <a:moveTo>
                  <a:pt x="0" y="439214"/>
                </a:moveTo>
                <a:cubicBezTo>
                  <a:pt x="-529" y="442918"/>
                  <a:pt x="224367" y="287872"/>
                  <a:pt x="371475" y="232839"/>
                </a:cubicBezTo>
                <a:cubicBezTo>
                  <a:pt x="518583" y="177806"/>
                  <a:pt x="806979" y="138647"/>
                  <a:pt x="882650" y="109014"/>
                </a:cubicBezTo>
                <a:cubicBezTo>
                  <a:pt x="958321" y="79381"/>
                  <a:pt x="775758" y="71972"/>
                  <a:pt x="825500" y="55039"/>
                </a:cubicBezTo>
                <a:cubicBezTo>
                  <a:pt x="875242" y="38106"/>
                  <a:pt x="1231900" y="16410"/>
                  <a:pt x="1181100" y="7414"/>
                </a:cubicBezTo>
                <a:cubicBezTo>
                  <a:pt x="1130300" y="-1582"/>
                  <a:pt x="552450" y="-524"/>
                  <a:pt x="520700" y="1064"/>
                </a:cubicBezTo>
                <a:cubicBezTo>
                  <a:pt x="488950" y="2652"/>
                  <a:pt x="998538" y="-6344"/>
                  <a:pt x="990600" y="16939"/>
                </a:cubicBezTo>
                <a:cubicBezTo>
                  <a:pt x="982663" y="40222"/>
                  <a:pt x="499533" y="120126"/>
                  <a:pt x="473075" y="140764"/>
                </a:cubicBezTo>
                <a:cubicBezTo>
                  <a:pt x="446617" y="161402"/>
                  <a:pt x="765175" y="144997"/>
                  <a:pt x="831850" y="140764"/>
                </a:cubicBezTo>
                <a:cubicBezTo>
                  <a:pt x="898525" y="136531"/>
                  <a:pt x="909108" y="112189"/>
                  <a:pt x="873125" y="115364"/>
                </a:cubicBezTo>
                <a:cubicBezTo>
                  <a:pt x="837142" y="118539"/>
                  <a:pt x="699029" y="143939"/>
                  <a:pt x="615950" y="159814"/>
                </a:cubicBezTo>
                <a:cubicBezTo>
                  <a:pt x="532871" y="175689"/>
                  <a:pt x="473075" y="167751"/>
                  <a:pt x="374650" y="210614"/>
                </a:cubicBezTo>
                <a:cubicBezTo>
                  <a:pt x="276225" y="253477"/>
                  <a:pt x="529" y="435510"/>
                  <a:pt x="0" y="4392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0F71C4E7-B665-413D-6A4D-56911AB6E77B}"/>
              </a:ext>
            </a:extLst>
          </p:cNvPr>
          <p:cNvSpPr/>
          <p:nvPr/>
        </p:nvSpPr>
        <p:spPr>
          <a:xfrm>
            <a:off x="1208921" y="11045697"/>
            <a:ext cx="112112" cy="523491"/>
          </a:xfrm>
          <a:custGeom>
            <a:avLst/>
            <a:gdLst>
              <a:gd name="connsiteX0" fmla="*/ 111879 w 112112"/>
              <a:gd name="connsiteY0" fmla="*/ 128 h 523491"/>
              <a:gd name="connsiteX1" fmla="*/ 51554 w 112112"/>
              <a:gd name="connsiteY1" fmla="*/ 209678 h 523491"/>
              <a:gd name="connsiteX2" fmla="*/ 51554 w 112112"/>
              <a:gd name="connsiteY2" fmla="*/ 514478 h 523491"/>
              <a:gd name="connsiteX3" fmla="*/ 51554 w 112112"/>
              <a:gd name="connsiteY3" fmla="*/ 409703 h 523491"/>
              <a:gd name="connsiteX4" fmla="*/ 754 w 112112"/>
              <a:gd name="connsiteY4" fmla="*/ 73153 h 523491"/>
              <a:gd name="connsiteX5" fmla="*/ 26154 w 112112"/>
              <a:gd name="connsiteY5" fmla="*/ 238253 h 523491"/>
              <a:gd name="connsiteX6" fmla="*/ 111879 w 112112"/>
              <a:gd name="connsiteY6" fmla="*/ 128 h 52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12" h="523491">
                <a:moveTo>
                  <a:pt x="111879" y="128"/>
                </a:moveTo>
                <a:cubicBezTo>
                  <a:pt x="116112" y="-4634"/>
                  <a:pt x="61608" y="123953"/>
                  <a:pt x="51554" y="209678"/>
                </a:cubicBezTo>
                <a:cubicBezTo>
                  <a:pt x="41500" y="295403"/>
                  <a:pt x="51554" y="514478"/>
                  <a:pt x="51554" y="514478"/>
                </a:cubicBezTo>
                <a:cubicBezTo>
                  <a:pt x="51554" y="547815"/>
                  <a:pt x="60021" y="483257"/>
                  <a:pt x="51554" y="409703"/>
                </a:cubicBezTo>
                <a:cubicBezTo>
                  <a:pt x="43087" y="336149"/>
                  <a:pt x="4987" y="101728"/>
                  <a:pt x="754" y="73153"/>
                </a:cubicBezTo>
                <a:cubicBezTo>
                  <a:pt x="-3479" y="44578"/>
                  <a:pt x="10808" y="245661"/>
                  <a:pt x="26154" y="238253"/>
                </a:cubicBezTo>
                <a:cubicBezTo>
                  <a:pt x="41500" y="230845"/>
                  <a:pt x="107646" y="4890"/>
                  <a:pt x="111879" y="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93836AB9-0708-9951-03F0-A4C986BBFA35}"/>
              </a:ext>
            </a:extLst>
          </p:cNvPr>
          <p:cNvSpPr/>
          <p:nvPr/>
        </p:nvSpPr>
        <p:spPr>
          <a:xfrm>
            <a:off x="1181048" y="10918936"/>
            <a:ext cx="82605" cy="613737"/>
          </a:xfrm>
          <a:custGeom>
            <a:avLst/>
            <a:gdLst>
              <a:gd name="connsiteX0" fmla="*/ 82602 w 82605"/>
              <a:gd name="connsiteY0" fmla="*/ 98314 h 613737"/>
              <a:gd name="connsiteX1" fmla="*/ 9577 w 82605"/>
              <a:gd name="connsiteY1" fmla="*/ 368189 h 613737"/>
              <a:gd name="connsiteX2" fmla="*/ 15927 w 82605"/>
              <a:gd name="connsiteY2" fmla="*/ 612664 h 613737"/>
              <a:gd name="connsiteX3" fmla="*/ 52 w 82605"/>
              <a:gd name="connsiteY3" fmla="*/ 438039 h 613737"/>
              <a:gd name="connsiteX4" fmla="*/ 22277 w 82605"/>
              <a:gd name="connsiteY4" fmla="*/ 3064 h 613737"/>
              <a:gd name="connsiteX5" fmla="*/ 12752 w 82605"/>
              <a:gd name="connsiteY5" fmla="*/ 238014 h 613737"/>
              <a:gd name="connsiteX6" fmla="*/ 82602 w 82605"/>
              <a:gd name="connsiteY6" fmla="*/ 98314 h 6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5" h="613737">
                <a:moveTo>
                  <a:pt x="82602" y="98314"/>
                </a:moveTo>
                <a:cubicBezTo>
                  <a:pt x="82073" y="120010"/>
                  <a:pt x="20689" y="282464"/>
                  <a:pt x="9577" y="368189"/>
                </a:cubicBezTo>
                <a:cubicBezTo>
                  <a:pt x="-1535" y="453914"/>
                  <a:pt x="17514" y="601022"/>
                  <a:pt x="15927" y="612664"/>
                </a:cubicBezTo>
                <a:cubicBezTo>
                  <a:pt x="14340" y="624306"/>
                  <a:pt x="-1006" y="539639"/>
                  <a:pt x="52" y="438039"/>
                </a:cubicBezTo>
                <a:cubicBezTo>
                  <a:pt x="1110" y="336439"/>
                  <a:pt x="20160" y="36401"/>
                  <a:pt x="22277" y="3064"/>
                </a:cubicBezTo>
                <a:cubicBezTo>
                  <a:pt x="24394" y="-30273"/>
                  <a:pt x="6402" y="218964"/>
                  <a:pt x="12752" y="238014"/>
                </a:cubicBezTo>
                <a:cubicBezTo>
                  <a:pt x="19102" y="257064"/>
                  <a:pt x="83131" y="76618"/>
                  <a:pt x="82602" y="983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605F5CB-9461-1DD2-019A-78514196F1CA}"/>
              </a:ext>
            </a:extLst>
          </p:cNvPr>
          <p:cNvSpPr/>
          <p:nvPr/>
        </p:nvSpPr>
        <p:spPr>
          <a:xfrm>
            <a:off x="1971297" y="10305969"/>
            <a:ext cx="553070" cy="101707"/>
          </a:xfrm>
          <a:custGeom>
            <a:avLst/>
            <a:gdLst>
              <a:gd name="connsiteX0" fmla="*/ 378 w 553070"/>
              <a:gd name="connsiteY0" fmla="*/ 101681 h 101707"/>
              <a:gd name="connsiteX1" fmla="*/ 298828 w 553070"/>
              <a:gd name="connsiteY1" fmla="*/ 15956 h 101707"/>
              <a:gd name="connsiteX2" fmla="*/ 552828 w 553070"/>
              <a:gd name="connsiteY2" fmla="*/ 81 h 101707"/>
              <a:gd name="connsiteX3" fmla="*/ 343278 w 553070"/>
              <a:gd name="connsiteY3" fmla="*/ 9606 h 101707"/>
              <a:gd name="connsiteX4" fmla="*/ 238503 w 553070"/>
              <a:gd name="connsiteY4" fmla="*/ 6431 h 101707"/>
              <a:gd name="connsiteX5" fmla="*/ 378 w 553070"/>
              <a:gd name="connsiteY5" fmla="*/ 101681 h 1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70" h="101707">
                <a:moveTo>
                  <a:pt x="378" y="101681"/>
                </a:moveTo>
                <a:cubicBezTo>
                  <a:pt x="10432" y="103268"/>
                  <a:pt x="206753" y="32889"/>
                  <a:pt x="298828" y="15956"/>
                </a:cubicBezTo>
                <a:cubicBezTo>
                  <a:pt x="390903" y="-977"/>
                  <a:pt x="545420" y="1139"/>
                  <a:pt x="552828" y="81"/>
                </a:cubicBezTo>
                <a:cubicBezTo>
                  <a:pt x="560236" y="-977"/>
                  <a:pt x="395665" y="8548"/>
                  <a:pt x="343278" y="9606"/>
                </a:cubicBezTo>
                <a:cubicBezTo>
                  <a:pt x="290891" y="10664"/>
                  <a:pt x="293536" y="-3623"/>
                  <a:pt x="238503" y="6431"/>
                </a:cubicBezTo>
                <a:cubicBezTo>
                  <a:pt x="183470" y="16485"/>
                  <a:pt x="-9676" y="100094"/>
                  <a:pt x="378" y="10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A8A096A-638A-D339-A1FF-56967658A743}"/>
              </a:ext>
            </a:extLst>
          </p:cNvPr>
          <p:cNvSpPr/>
          <p:nvPr/>
        </p:nvSpPr>
        <p:spPr>
          <a:xfrm>
            <a:off x="1277616" y="11155905"/>
            <a:ext cx="109953" cy="658551"/>
          </a:xfrm>
          <a:custGeom>
            <a:avLst/>
            <a:gdLst>
              <a:gd name="connsiteX0" fmla="*/ 87634 w 109953"/>
              <a:gd name="connsiteY0" fmla="*/ 1045 h 658551"/>
              <a:gd name="connsiteX1" fmla="*/ 40009 w 109953"/>
              <a:gd name="connsiteY1" fmla="*/ 232820 h 658551"/>
              <a:gd name="connsiteX2" fmla="*/ 74934 w 109953"/>
              <a:gd name="connsiteY2" fmla="*/ 540795 h 658551"/>
              <a:gd name="connsiteX3" fmla="*/ 52709 w 109953"/>
              <a:gd name="connsiteY3" fmla="*/ 470945 h 658551"/>
              <a:gd name="connsiteX4" fmla="*/ 109859 w 109953"/>
              <a:gd name="connsiteY4" fmla="*/ 658270 h 658551"/>
              <a:gd name="connsiteX5" fmla="*/ 36834 w 109953"/>
              <a:gd name="connsiteY5" fmla="*/ 505870 h 658551"/>
              <a:gd name="connsiteX6" fmla="*/ 1909 w 109953"/>
              <a:gd name="connsiteY6" fmla="*/ 223295 h 658551"/>
              <a:gd name="connsiteX7" fmla="*/ 11434 w 109953"/>
              <a:gd name="connsiteY7" fmla="*/ 324895 h 658551"/>
              <a:gd name="connsiteX8" fmla="*/ 87634 w 109953"/>
              <a:gd name="connsiteY8" fmla="*/ 1045 h 6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53" h="658551">
                <a:moveTo>
                  <a:pt x="87634" y="1045"/>
                </a:moveTo>
                <a:cubicBezTo>
                  <a:pt x="92397" y="-14301"/>
                  <a:pt x="42126" y="142862"/>
                  <a:pt x="40009" y="232820"/>
                </a:cubicBezTo>
                <a:cubicBezTo>
                  <a:pt x="37892" y="322778"/>
                  <a:pt x="72817" y="501108"/>
                  <a:pt x="74934" y="540795"/>
                </a:cubicBezTo>
                <a:cubicBezTo>
                  <a:pt x="77051" y="580482"/>
                  <a:pt x="46888" y="451366"/>
                  <a:pt x="52709" y="470945"/>
                </a:cubicBezTo>
                <a:cubicBezTo>
                  <a:pt x="58530" y="490524"/>
                  <a:pt x="112505" y="652449"/>
                  <a:pt x="109859" y="658270"/>
                </a:cubicBezTo>
                <a:cubicBezTo>
                  <a:pt x="107213" y="664091"/>
                  <a:pt x="54826" y="578366"/>
                  <a:pt x="36834" y="505870"/>
                </a:cubicBezTo>
                <a:cubicBezTo>
                  <a:pt x="18842" y="433374"/>
                  <a:pt x="6142" y="253457"/>
                  <a:pt x="1909" y="223295"/>
                </a:cubicBezTo>
                <a:cubicBezTo>
                  <a:pt x="-2324" y="193133"/>
                  <a:pt x="321" y="357703"/>
                  <a:pt x="11434" y="324895"/>
                </a:cubicBezTo>
                <a:cubicBezTo>
                  <a:pt x="22546" y="292087"/>
                  <a:pt x="82871" y="16391"/>
                  <a:pt x="87634" y="10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FC6E23EF-5778-242C-AA6C-77DD5F546BDF}"/>
              </a:ext>
            </a:extLst>
          </p:cNvPr>
          <p:cNvSpPr/>
          <p:nvPr/>
        </p:nvSpPr>
        <p:spPr>
          <a:xfrm>
            <a:off x="1148858" y="11096597"/>
            <a:ext cx="203981" cy="736821"/>
          </a:xfrm>
          <a:custGeom>
            <a:avLst/>
            <a:gdLst>
              <a:gd name="connsiteX0" fmla="*/ 492 w 203981"/>
              <a:gd name="connsiteY0" fmla="*/ 28 h 736821"/>
              <a:gd name="connsiteX1" fmla="*/ 137017 w 203981"/>
              <a:gd name="connsiteY1" fmla="*/ 549303 h 736821"/>
              <a:gd name="connsiteX2" fmla="*/ 98917 w 203981"/>
              <a:gd name="connsiteY2" fmla="*/ 504853 h 736821"/>
              <a:gd name="connsiteX3" fmla="*/ 203692 w 203981"/>
              <a:gd name="connsiteY3" fmla="*/ 736628 h 736821"/>
              <a:gd name="connsiteX4" fmla="*/ 60817 w 203981"/>
              <a:gd name="connsiteY4" fmla="*/ 460403 h 736821"/>
              <a:gd name="connsiteX5" fmla="*/ 35417 w 203981"/>
              <a:gd name="connsiteY5" fmla="*/ 374678 h 736821"/>
              <a:gd name="connsiteX6" fmla="*/ 89392 w 203981"/>
              <a:gd name="connsiteY6" fmla="*/ 523903 h 736821"/>
              <a:gd name="connsiteX7" fmla="*/ 492 w 203981"/>
              <a:gd name="connsiteY7" fmla="*/ 28 h 7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81" h="736821">
                <a:moveTo>
                  <a:pt x="492" y="28"/>
                </a:moveTo>
                <a:cubicBezTo>
                  <a:pt x="8429" y="4261"/>
                  <a:pt x="120613" y="465166"/>
                  <a:pt x="137017" y="549303"/>
                </a:cubicBezTo>
                <a:cubicBezTo>
                  <a:pt x="153421" y="633440"/>
                  <a:pt x="87805" y="473632"/>
                  <a:pt x="98917" y="504853"/>
                </a:cubicBezTo>
                <a:cubicBezTo>
                  <a:pt x="110029" y="536074"/>
                  <a:pt x="210042" y="744036"/>
                  <a:pt x="203692" y="736628"/>
                </a:cubicBezTo>
                <a:cubicBezTo>
                  <a:pt x="197342" y="729220"/>
                  <a:pt x="88863" y="520728"/>
                  <a:pt x="60817" y="460403"/>
                </a:cubicBezTo>
                <a:cubicBezTo>
                  <a:pt x="32771" y="400078"/>
                  <a:pt x="30655" y="364095"/>
                  <a:pt x="35417" y="374678"/>
                </a:cubicBezTo>
                <a:cubicBezTo>
                  <a:pt x="40180" y="385261"/>
                  <a:pt x="95742" y="581053"/>
                  <a:pt x="89392" y="523903"/>
                </a:cubicBezTo>
                <a:cubicBezTo>
                  <a:pt x="83042" y="466753"/>
                  <a:pt x="-7445" y="-4205"/>
                  <a:pt x="492" y="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505A5A6-F616-CD7E-FBA4-0537468D3402}"/>
              </a:ext>
            </a:extLst>
          </p:cNvPr>
          <p:cNvSpPr/>
          <p:nvPr/>
        </p:nvSpPr>
        <p:spPr>
          <a:xfrm>
            <a:off x="1375903" y="10949350"/>
            <a:ext cx="198911" cy="808438"/>
          </a:xfrm>
          <a:custGeom>
            <a:avLst/>
            <a:gdLst>
              <a:gd name="connsiteX0" fmla="*/ 151272 w 198911"/>
              <a:gd name="connsiteY0" fmla="*/ 23450 h 808438"/>
              <a:gd name="connsiteX1" fmla="*/ 75072 w 198911"/>
              <a:gd name="connsiteY1" fmla="*/ 286975 h 808438"/>
              <a:gd name="connsiteX2" fmla="*/ 183022 w 198911"/>
              <a:gd name="connsiteY2" fmla="*/ 664800 h 808438"/>
              <a:gd name="connsiteX3" fmla="*/ 138572 w 198911"/>
              <a:gd name="connsiteY3" fmla="*/ 518750 h 808438"/>
              <a:gd name="connsiteX4" fmla="*/ 198897 w 198911"/>
              <a:gd name="connsiteY4" fmla="*/ 807675 h 808438"/>
              <a:gd name="connsiteX5" fmla="*/ 132222 w 198911"/>
              <a:gd name="connsiteY5" fmla="*/ 591775 h 808438"/>
              <a:gd name="connsiteX6" fmla="*/ 5222 w 198911"/>
              <a:gd name="connsiteY6" fmla="*/ 255225 h 808438"/>
              <a:gd name="connsiteX7" fmla="*/ 27447 w 198911"/>
              <a:gd name="connsiteY7" fmla="*/ 344125 h 808438"/>
              <a:gd name="connsiteX8" fmla="*/ 56022 w 198911"/>
              <a:gd name="connsiteY8" fmla="*/ 1225 h 808438"/>
              <a:gd name="connsiteX9" fmla="*/ 33797 w 198911"/>
              <a:gd name="connsiteY9" fmla="*/ 223475 h 808438"/>
              <a:gd name="connsiteX10" fmla="*/ 151272 w 198911"/>
              <a:gd name="connsiteY10" fmla="*/ 23450 h 8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911" h="808438">
                <a:moveTo>
                  <a:pt x="151272" y="23450"/>
                </a:moveTo>
                <a:cubicBezTo>
                  <a:pt x="158151" y="34033"/>
                  <a:pt x="69780" y="180083"/>
                  <a:pt x="75072" y="286975"/>
                </a:cubicBezTo>
                <a:cubicBezTo>
                  <a:pt x="80364" y="393867"/>
                  <a:pt x="172439" y="626171"/>
                  <a:pt x="183022" y="664800"/>
                </a:cubicBezTo>
                <a:cubicBezTo>
                  <a:pt x="193605" y="703429"/>
                  <a:pt x="135926" y="494938"/>
                  <a:pt x="138572" y="518750"/>
                </a:cubicBezTo>
                <a:cubicBezTo>
                  <a:pt x="141218" y="542562"/>
                  <a:pt x="199955" y="795504"/>
                  <a:pt x="198897" y="807675"/>
                </a:cubicBezTo>
                <a:cubicBezTo>
                  <a:pt x="197839" y="819846"/>
                  <a:pt x="164501" y="683850"/>
                  <a:pt x="132222" y="591775"/>
                </a:cubicBezTo>
                <a:cubicBezTo>
                  <a:pt x="99943" y="499700"/>
                  <a:pt x="22684" y="296500"/>
                  <a:pt x="5222" y="255225"/>
                </a:cubicBezTo>
                <a:cubicBezTo>
                  <a:pt x="-12241" y="213950"/>
                  <a:pt x="18980" y="386458"/>
                  <a:pt x="27447" y="344125"/>
                </a:cubicBezTo>
                <a:cubicBezTo>
                  <a:pt x="35914" y="301792"/>
                  <a:pt x="54964" y="21333"/>
                  <a:pt x="56022" y="1225"/>
                </a:cubicBezTo>
                <a:cubicBezTo>
                  <a:pt x="57080" y="-18883"/>
                  <a:pt x="17922" y="215008"/>
                  <a:pt x="33797" y="223475"/>
                </a:cubicBezTo>
                <a:cubicBezTo>
                  <a:pt x="49672" y="231942"/>
                  <a:pt x="144393" y="12867"/>
                  <a:pt x="151272" y="23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1262778B-5218-9C2E-04BA-EB1461A94BDC}"/>
              </a:ext>
            </a:extLst>
          </p:cNvPr>
          <p:cNvSpPr/>
          <p:nvPr/>
        </p:nvSpPr>
        <p:spPr>
          <a:xfrm>
            <a:off x="1343057" y="11674503"/>
            <a:ext cx="1122372" cy="180162"/>
          </a:xfrm>
          <a:custGeom>
            <a:avLst/>
            <a:gdLst>
              <a:gd name="connsiteX0" fmla="*/ 101568 w 1122372"/>
              <a:gd name="connsiteY0" fmla="*/ 9497 h 180162"/>
              <a:gd name="connsiteX1" fmla="*/ 666718 w 1122372"/>
              <a:gd name="connsiteY1" fmla="*/ 174597 h 180162"/>
              <a:gd name="connsiteX2" fmla="*/ 660368 w 1122372"/>
              <a:gd name="connsiteY2" fmla="*/ 139672 h 180162"/>
              <a:gd name="connsiteX3" fmla="*/ 1120743 w 1122372"/>
              <a:gd name="connsiteY3" fmla="*/ 123797 h 180162"/>
              <a:gd name="connsiteX4" fmla="*/ 806418 w 1122372"/>
              <a:gd name="connsiteY4" fmla="*/ 126972 h 180162"/>
              <a:gd name="connsiteX5" fmla="*/ 619093 w 1122372"/>
              <a:gd name="connsiteY5" fmla="*/ 117447 h 180162"/>
              <a:gd name="connsiteX6" fmla="*/ 631793 w 1122372"/>
              <a:gd name="connsiteY6" fmla="*/ 47597 h 180162"/>
              <a:gd name="connsiteX7" fmla="*/ 692118 w 1122372"/>
              <a:gd name="connsiteY7" fmla="*/ 155547 h 180162"/>
              <a:gd name="connsiteX8" fmla="*/ 447643 w 1122372"/>
              <a:gd name="connsiteY8" fmla="*/ 88872 h 180162"/>
              <a:gd name="connsiteX9" fmla="*/ 28543 w 1122372"/>
              <a:gd name="connsiteY9" fmla="*/ 25372 h 180162"/>
              <a:gd name="connsiteX10" fmla="*/ 101568 w 1122372"/>
              <a:gd name="connsiteY10" fmla="*/ 9497 h 1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372" h="180162">
                <a:moveTo>
                  <a:pt x="101568" y="9497"/>
                </a:moveTo>
                <a:cubicBezTo>
                  <a:pt x="207930" y="34368"/>
                  <a:pt x="573585" y="152901"/>
                  <a:pt x="666718" y="174597"/>
                </a:cubicBezTo>
                <a:cubicBezTo>
                  <a:pt x="759851" y="196293"/>
                  <a:pt x="584697" y="148139"/>
                  <a:pt x="660368" y="139672"/>
                </a:cubicBezTo>
                <a:cubicBezTo>
                  <a:pt x="736039" y="131205"/>
                  <a:pt x="1096401" y="125914"/>
                  <a:pt x="1120743" y="123797"/>
                </a:cubicBezTo>
                <a:cubicBezTo>
                  <a:pt x="1145085" y="121680"/>
                  <a:pt x="890026" y="128030"/>
                  <a:pt x="806418" y="126972"/>
                </a:cubicBezTo>
                <a:cubicBezTo>
                  <a:pt x="722810" y="125914"/>
                  <a:pt x="648197" y="130676"/>
                  <a:pt x="619093" y="117447"/>
                </a:cubicBezTo>
                <a:cubicBezTo>
                  <a:pt x="589989" y="104218"/>
                  <a:pt x="619622" y="41247"/>
                  <a:pt x="631793" y="47597"/>
                </a:cubicBezTo>
                <a:cubicBezTo>
                  <a:pt x="643964" y="53947"/>
                  <a:pt x="722810" y="148668"/>
                  <a:pt x="692118" y="155547"/>
                </a:cubicBezTo>
                <a:cubicBezTo>
                  <a:pt x="661426" y="162426"/>
                  <a:pt x="558239" y="110568"/>
                  <a:pt x="447643" y="88872"/>
                </a:cubicBezTo>
                <a:cubicBezTo>
                  <a:pt x="337047" y="67176"/>
                  <a:pt x="81989" y="35426"/>
                  <a:pt x="28543" y="25372"/>
                </a:cubicBezTo>
                <a:cubicBezTo>
                  <a:pt x="-24903" y="15318"/>
                  <a:pt x="-4794" y="-15374"/>
                  <a:pt x="101568" y="94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8312116A-DA86-A2D8-D14F-FFA5A7AB4CF3}"/>
              </a:ext>
            </a:extLst>
          </p:cNvPr>
          <p:cNvSpPr/>
          <p:nvPr/>
        </p:nvSpPr>
        <p:spPr>
          <a:xfrm>
            <a:off x="2217767" y="11403823"/>
            <a:ext cx="1263378" cy="420436"/>
          </a:xfrm>
          <a:custGeom>
            <a:avLst/>
            <a:gdLst>
              <a:gd name="connsiteX0" fmla="*/ 1558 w 1263378"/>
              <a:gd name="connsiteY0" fmla="*/ 419877 h 420436"/>
              <a:gd name="connsiteX1" fmla="*/ 630208 w 1263378"/>
              <a:gd name="connsiteY1" fmla="*/ 162702 h 420436"/>
              <a:gd name="connsiteX2" fmla="*/ 1262033 w 1263378"/>
              <a:gd name="connsiteY2" fmla="*/ 777 h 420436"/>
              <a:gd name="connsiteX3" fmla="*/ 785783 w 1263378"/>
              <a:gd name="connsiteY3" fmla="*/ 105552 h 420436"/>
              <a:gd name="connsiteX4" fmla="*/ 382558 w 1263378"/>
              <a:gd name="connsiteY4" fmla="*/ 203977 h 420436"/>
              <a:gd name="connsiteX5" fmla="*/ 277783 w 1263378"/>
              <a:gd name="connsiteY5" fmla="*/ 248427 h 420436"/>
              <a:gd name="connsiteX6" fmla="*/ 446058 w 1263378"/>
              <a:gd name="connsiteY6" fmla="*/ 232552 h 420436"/>
              <a:gd name="connsiteX7" fmla="*/ 1558 w 1263378"/>
              <a:gd name="connsiteY7" fmla="*/ 419877 h 4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378" h="420436">
                <a:moveTo>
                  <a:pt x="1558" y="419877"/>
                </a:moveTo>
                <a:cubicBezTo>
                  <a:pt x="32250" y="408235"/>
                  <a:pt x="420129" y="232552"/>
                  <a:pt x="630208" y="162702"/>
                </a:cubicBezTo>
                <a:cubicBezTo>
                  <a:pt x="840287" y="92852"/>
                  <a:pt x="1236104" y="10302"/>
                  <a:pt x="1262033" y="777"/>
                </a:cubicBezTo>
                <a:cubicBezTo>
                  <a:pt x="1287962" y="-8748"/>
                  <a:pt x="932362" y="71685"/>
                  <a:pt x="785783" y="105552"/>
                </a:cubicBezTo>
                <a:cubicBezTo>
                  <a:pt x="639204" y="139419"/>
                  <a:pt x="467225" y="180165"/>
                  <a:pt x="382558" y="203977"/>
                </a:cubicBezTo>
                <a:cubicBezTo>
                  <a:pt x="297891" y="227789"/>
                  <a:pt x="267200" y="243664"/>
                  <a:pt x="277783" y="248427"/>
                </a:cubicBezTo>
                <a:cubicBezTo>
                  <a:pt x="288366" y="253189"/>
                  <a:pt x="488920" y="207152"/>
                  <a:pt x="446058" y="232552"/>
                </a:cubicBezTo>
                <a:cubicBezTo>
                  <a:pt x="403196" y="257952"/>
                  <a:pt x="-29134" y="431519"/>
                  <a:pt x="1558" y="4198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229234B-36D3-D6D1-D704-9CA1303A16D4}"/>
              </a:ext>
            </a:extLst>
          </p:cNvPr>
          <p:cNvSpPr/>
          <p:nvPr/>
        </p:nvSpPr>
        <p:spPr>
          <a:xfrm>
            <a:off x="3307491" y="10921387"/>
            <a:ext cx="1488525" cy="524704"/>
          </a:xfrm>
          <a:custGeom>
            <a:avLst/>
            <a:gdLst>
              <a:gd name="connsiteX0" fmla="*/ 1432784 w 1488525"/>
              <a:gd name="connsiteY0" fmla="*/ 13313 h 524704"/>
              <a:gd name="connsiteX1" fmla="*/ 1331184 w 1488525"/>
              <a:gd name="connsiteY1" fmla="*/ 64113 h 524704"/>
              <a:gd name="connsiteX2" fmla="*/ 607284 w 1488525"/>
              <a:gd name="connsiteY2" fmla="*/ 314938 h 524704"/>
              <a:gd name="connsiteX3" fmla="*/ 712059 w 1488525"/>
              <a:gd name="connsiteY3" fmla="*/ 289538 h 524704"/>
              <a:gd name="connsiteX4" fmla="*/ 419959 w 1488525"/>
              <a:gd name="connsiteY4" fmla="*/ 397488 h 524704"/>
              <a:gd name="connsiteX5" fmla="*/ 859 w 1488525"/>
              <a:gd name="connsiteY5" fmla="*/ 524488 h 524704"/>
              <a:gd name="connsiteX6" fmla="*/ 537434 w 1488525"/>
              <a:gd name="connsiteY6" fmla="*/ 365738 h 524704"/>
              <a:gd name="connsiteX7" fmla="*/ 1045434 w 1488525"/>
              <a:gd name="connsiteY7" fmla="*/ 168888 h 524704"/>
              <a:gd name="connsiteX8" fmla="*/ 635859 w 1488525"/>
              <a:gd name="connsiteY8" fmla="*/ 264138 h 524704"/>
              <a:gd name="connsiteX9" fmla="*/ 1432784 w 1488525"/>
              <a:gd name="connsiteY9" fmla="*/ 13313 h 5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525" h="524704">
                <a:moveTo>
                  <a:pt x="1432784" y="13313"/>
                </a:moveTo>
                <a:cubicBezTo>
                  <a:pt x="1548671" y="-20024"/>
                  <a:pt x="1468767" y="13842"/>
                  <a:pt x="1331184" y="64113"/>
                </a:cubicBezTo>
                <a:cubicBezTo>
                  <a:pt x="1193601" y="114384"/>
                  <a:pt x="710471" y="277367"/>
                  <a:pt x="607284" y="314938"/>
                </a:cubicBezTo>
                <a:cubicBezTo>
                  <a:pt x="504096" y="352509"/>
                  <a:pt x="743280" y="275780"/>
                  <a:pt x="712059" y="289538"/>
                </a:cubicBezTo>
                <a:cubicBezTo>
                  <a:pt x="680838" y="303296"/>
                  <a:pt x="538492" y="358330"/>
                  <a:pt x="419959" y="397488"/>
                </a:cubicBezTo>
                <a:cubicBezTo>
                  <a:pt x="301426" y="436646"/>
                  <a:pt x="-18720" y="529780"/>
                  <a:pt x="859" y="524488"/>
                </a:cubicBezTo>
                <a:cubicBezTo>
                  <a:pt x="20438" y="519196"/>
                  <a:pt x="363338" y="425005"/>
                  <a:pt x="537434" y="365738"/>
                </a:cubicBezTo>
                <a:cubicBezTo>
                  <a:pt x="711530" y="306471"/>
                  <a:pt x="1029030" y="185821"/>
                  <a:pt x="1045434" y="168888"/>
                </a:cubicBezTo>
                <a:cubicBezTo>
                  <a:pt x="1061838" y="151955"/>
                  <a:pt x="575534" y="290067"/>
                  <a:pt x="635859" y="264138"/>
                </a:cubicBezTo>
                <a:cubicBezTo>
                  <a:pt x="696184" y="238209"/>
                  <a:pt x="1316897" y="46650"/>
                  <a:pt x="1432784" y="133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70432BD6-CC74-8DFF-1CE6-54F4A24D364B}"/>
              </a:ext>
            </a:extLst>
          </p:cNvPr>
          <p:cNvSpPr/>
          <p:nvPr/>
        </p:nvSpPr>
        <p:spPr>
          <a:xfrm>
            <a:off x="2927540" y="11268933"/>
            <a:ext cx="1077062" cy="315352"/>
          </a:xfrm>
          <a:custGeom>
            <a:avLst/>
            <a:gdLst>
              <a:gd name="connsiteX0" fmla="*/ 9335 w 1077062"/>
              <a:gd name="connsiteY0" fmla="*/ 310292 h 315352"/>
              <a:gd name="connsiteX1" fmla="*/ 95060 w 1077062"/>
              <a:gd name="connsiteY1" fmla="*/ 294417 h 315352"/>
              <a:gd name="connsiteX2" fmla="*/ 1060260 w 1077062"/>
              <a:gd name="connsiteY2" fmla="*/ 5492 h 315352"/>
              <a:gd name="connsiteX3" fmla="*/ 733235 w 1077062"/>
              <a:gd name="connsiteY3" fmla="*/ 97567 h 315352"/>
              <a:gd name="connsiteX4" fmla="*/ 9335 w 1077062"/>
              <a:gd name="connsiteY4" fmla="*/ 310292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062" h="315352">
                <a:moveTo>
                  <a:pt x="9335" y="310292"/>
                </a:moveTo>
                <a:cubicBezTo>
                  <a:pt x="-35380" y="327754"/>
                  <a:pt x="95060" y="294417"/>
                  <a:pt x="95060" y="294417"/>
                </a:cubicBezTo>
                <a:lnTo>
                  <a:pt x="1060260" y="5492"/>
                </a:lnTo>
                <a:cubicBezTo>
                  <a:pt x="1166623" y="-27316"/>
                  <a:pt x="733235" y="97567"/>
                  <a:pt x="733235" y="97567"/>
                </a:cubicBezTo>
                <a:lnTo>
                  <a:pt x="9335" y="31029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3D71750-8992-F2D8-F47A-6035BA277934}"/>
              </a:ext>
            </a:extLst>
          </p:cNvPr>
          <p:cNvSpPr/>
          <p:nvPr/>
        </p:nvSpPr>
        <p:spPr>
          <a:xfrm>
            <a:off x="4702175" y="10728315"/>
            <a:ext cx="1178354" cy="250981"/>
          </a:xfrm>
          <a:custGeom>
            <a:avLst/>
            <a:gdLst>
              <a:gd name="connsiteX0" fmla="*/ 0 w 1178354"/>
              <a:gd name="connsiteY0" fmla="*/ 190510 h 250981"/>
              <a:gd name="connsiteX1" fmla="*/ 95250 w 1178354"/>
              <a:gd name="connsiteY1" fmla="*/ 187335 h 250981"/>
              <a:gd name="connsiteX2" fmla="*/ 581025 w 1178354"/>
              <a:gd name="connsiteY2" fmla="*/ 155585 h 250981"/>
              <a:gd name="connsiteX3" fmla="*/ 463550 w 1178354"/>
              <a:gd name="connsiteY3" fmla="*/ 158760 h 250981"/>
              <a:gd name="connsiteX4" fmla="*/ 917575 w 1178354"/>
              <a:gd name="connsiteY4" fmla="*/ 114310 h 250981"/>
              <a:gd name="connsiteX5" fmla="*/ 1177925 w 1178354"/>
              <a:gd name="connsiteY5" fmla="*/ 10 h 250981"/>
              <a:gd name="connsiteX6" fmla="*/ 860425 w 1178354"/>
              <a:gd name="connsiteY6" fmla="*/ 107960 h 250981"/>
              <a:gd name="connsiteX7" fmla="*/ 527050 w 1178354"/>
              <a:gd name="connsiteY7" fmla="*/ 180985 h 250981"/>
              <a:gd name="connsiteX8" fmla="*/ 69850 w 1178354"/>
              <a:gd name="connsiteY8" fmla="*/ 250835 h 250981"/>
              <a:gd name="connsiteX9" fmla="*/ 714375 w 1178354"/>
              <a:gd name="connsiteY9" fmla="*/ 161935 h 250981"/>
              <a:gd name="connsiteX10" fmla="*/ 234950 w 1178354"/>
              <a:gd name="connsiteY10" fmla="*/ 212735 h 250981"/>
              <a:gd name="connsiteX11" fmla="*/ 0 w 1178354"/>
              <a:gd name="connsiteY11" fmla="*/ 190510 h 2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8354" h="250981">
                <a:moveTo>
                  <a:pt x="0" y="190510"/>
                </a:moveTo>
                <a:lnTo>
                  <a:pt x="95250" y="187335"/>
                </a:lnTo>
                <a:lnTo>
                  <a:pt x="581025" y="155585"/>
                </a:lnTo>
                <a:cubicBezTo>
                  <a:pt x="642408" y="150823"/>
                  <a:pt x="407458" y="165639"/>
                  <a:pt x="463550" y="158760"/>
                </a:cubicBezTo>
                <a:cubicBezTo>
                  <a:pt x="519642" y="151881"/>
                  <a:pt x="798513" y="140768"/>
                  <a:pt x="917575" y="114310"/>
                </a:cubicBezTo>
                <a:cubicBezTo>
                  <a:pt x="1036638" y="87852"/>
                  <a:pt x="1187450" y="1068"/>
                  <a:pt x="1177925" y="10"/>
                </a:cubicBezTo>
                <a:cubicBezTo>
                  <a:pt x="1168400" y="-1048"/>
                  <a:pt x="968904" y="77798"/>
                  <a:pt x="860425" y="107960"/>
                </a:cubicBezTo>
                <a:cubicBezTo>
                  <a:pt x="751946" y="138122"/>
                  <a:pt x="658812" y="157173"/>
                  <a:pt x="527050" y="180985"/>
                </a:cubicBezTo>
                <a:cubicBezTo>
                  <a:pt x="395288" y="204797"/>
                  <a:pt x="38629" y="254010"/>
                  <a:pt x="69850" y="250835"/>
                </a:cubicBezTo>
                <a:cubicBezTo>
                  <a:pt x="101071" y="247660"/>
                  <a:pt x="686858" y="168285"/>
                  <a:pt x="714375" y="161935"/>
                </a:cubicBezTo>
                <a:cubicBezTo>
                  <a:pt x="741892" y="155585"/>
                  <a:pt x="355071" y="205856"/>
                  <a:pt x="234950" y="212735"/>
                </a:cubicBezTo>
                <a:cubicBezTo>
                  <a:pt x="114829" y="219614"/>
                  <a:pt x="54239" y="211412"/>
                  <a:pt x="0" y="1905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745C962-F57D-C1E3-F010-73DF9BDB4844}"/>
              </a:ext>
            </a:extLst>
          </p:cNvPr>
          <p:cNvSpPr/>
          <p:nvPr/>
        </p:nvSpPr>
        <p:spPr>
          <a:xfrm>
            <a:off x="1513873" y="10692507"/>
            <a:ext cx="219697" cy="302572"/>
          </a:xfrm>
          <a:custGeom>
            <a:avLst/>
            <a:gdLst>
              <a:gd name="connsiteX0" fmla="*/ 219677 w 219697"/>
              <a:gd name="connsiteY0" fmla="*/ 893 h 302572"/>
              <a:gd name="connsiteX1" fmla="*/ 22827 w 219697"/>
              <a:gd name="connsiteY1" fmla="*/ 194568 h 302572"/>
              <a:gd name="connsiteX2" fmla="*/ 3777 w 219697"/>
              <a:gd name="connsiteY2" fmla="*/ 302518 h 302572"/>
              <a:gd name="connsiteX3" fmla="*/ 19652 w 219697"/>
              <a:gd name="connsiteY3" fmla="*/ 181868 h 302572"/>
              <a:gd name="connsiteX4" fmla="*/ 133952 w 219697"/>
              <a:gd name="connsiteY4" fmla="*/ 83443 h 302572"/>
              <a:gd name="connsiteX5" fmla="*/ 35527 w 219697"/>
              <a:gd name="connsiteY5" fmla="*/ 121543 h 302572"/>
              <a:gd name="connsiteX6" fmla="*/ 219677 w 219697"/>
              <a:gd name="connsiteY6" fmla="*/ 893 h 30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97" h="302572">
                <a:moveTo>
                  <a:pt x="219677" y="893"/>
                </a:moveTo>
                <a:cubicBezTo>
                  <a:pt x="217560" y="13064"/>
                  <a:pt x="58810" y="144297"/>
                  <a:pt x="22827" y="194568"/>
                </a:cubicBezTo>
                <a:cubicBezTo>
                  <a:pt x="-13156" y="244839"/>
                  <a:pt x="4306" y="304635"/>
                  <a:pt x="3777" y="302518"/>
                </a:cubicBezTo>
                <a:cubicBezTo>
                  <a:pt x="3248" y="300401"/>
                  <a:pt x="-2044" y="218380"/>
                  <a:pt x="19652" y="181868"/>
                </a:cubicBezTo>
                <a:cubicBezTo>
                  <a:pt x="41348" y="145356"/>
                  <a:pt x="131306" y="93497"/>
                  <a:pt x="133952" y="83443"/>
                </a:cubicBezTo>
                <a:cubicBezTo>
                  <a:pt x="136598" y="73389"/>
                  <a:pt x="14360" y="138476"/>
                  <a:pt x="35527" y="121543"/>
                </a:cubicBezTo>
                <a:cubicBezTo>
                  <a:pt x="56694" y="104610"/>
                  <a:pt x="221794" y="-11278"/>
                  <a:pt x="219677" y="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62601E-C36B-3DB2-2870-90244846EDEF}"/>
              </a:ext>
            </a:extLst>
          </p:cNvPr>
          <p:cNvSpPr/>
          <p:nvPr/>
        </p:nvSpPr>
        <p:spPr>
          <a:xfrm>
            <a:off x="1546118" y="11286618"/>
            <a:ext cx="76803" cy="331441"/>
          </a:xfrm>
          <a:custGeom>
            <a:avLst/>
            <a:gdLst>
              <a:gd name="connsiteX0" fmla="*/ 107 w 76803"/>
              <a:gd name="connsiteY0" fmla="*/ 507 h 331441"/>
              <a:gd name="connsiteX1" fmla="*/ 54082 w 76803"/>
              <a:gd name="connsiteY1" fmla="*/ 146557 h 331441"/>
              <a:gd name="connsiteX2" fmla="*/ 57257 w 76803"/>
              <a:gd name="connsiteY2" fmla="*/ 330707 h 331441"/>
              <a:gd name="connsiteX3" fmla="*/ 69957 w 76803"/>
              <a:gd name="connsiteY3" fmla="*/ 206882 h 331441"/>
              <a:gd name="connsiteX4" fmla="*/ 69957 w 76803"/>
              <a:gd name="connsiteY4" fmla="*/ 102107 h 331441"/>
              <a:gd name="connsiteX5" fmla="*/ 107 w 76803"/>
              <a:gd name="connsiteY5" fmla="*/ 507 h 3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3" h="331441">
                <a:moveTo>
                  <a:pt x="107" y="507"/>
                </a:moveTo>
                <a:cubicBezTo>
                  <a:pt x="-2539" y="7915"/>
                  <a:pt x="44557" y="91524"/>
                  <a:pt x="54082" y="146557"/>
                </a:cubicBezTo>
                <a:cubicBezTo>
                  <a:pt x="63607" y="201590"/>
                  <a:pt x="54611" y="320653"/>
                  <a:pt x="57257" y="330707"/>
                </a:cubicBezTo>
                <a:cubicBezTo>
                  <a:pt x="59903" y="340761"/>
                  <a:pt x="67840" y="244982"/>
                  <a:pt x="69957" y="206882"/>
                </a:cubicBezTo>
                <a:cubicBezTo>
                  <a:pt x="72074" y="168782"/>
                  <a:pt x="84244" y="135444"/>
                  <a:pt x="69957" y="102107"/>
                </a:cubicBezTo>
                <a:cubicBezTo>
                  <a:pt x="55670" y="68770"/>
                  <a:pt x="2753" y="-6901"/>
                  <a:pt x="107" y="5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1AF4A8E-D950-CA7C-F06D-540E45D1E1A0}"/>
              </a:ext>
            </a:extLst>
          </p:cNvPr>
          <p:cNvSpPr/>
          <p:nvPr/>
        </p:nvSpPr>
        <p:spPr>
          <a:xfrm>
            <a:off x="1529473" y="10870794"/>
            <a:ext cx="266081" cy="303820"/>
          </a:xfrm>
          <a:custGeom>
            <a:avLst/>
            <a:gdLst>
              <a:gd name="connsiteX0" fmla="*/ 261227 w 266081"/>
              <a:gd name="connsiteY0" fmla="*/ 6756 h 303820"/>
              <a:gd name="connsiteX1" fmla="*/ 45327 w 266081"/>
              <a:gd name="connsiteY1" fmla="*/ 209956 h 303820"/>
              <a:gd name="connsiteX2" fmla="*/ 10402 w 266081"/>
              <a:gd name="connsiteY2" fmla="*/ 298856 h 303820"/>
              <a:gd name="connsiteX3" fmla="*/ 181852 w 266081"/>
              <a:gd name="connsiteY3" fmla="*/ 70256 h 303820"/>
              <a:gd name="connsiteX4" fmla="*/ 261227 w 266081"/>
              <a:gd name="connsiteY4" fmla="*/ 6756 h 30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" h="303820">
                <a:moveTo>
                  <a:pt x="261227" y="6756"/>
                </a:moveTo>
                <a:cubicBezTo>
                  <a:pt x="238473" y="30039"/>
                  <a:pt x="87131" y="161273"/>
                  <a:pt x="45327" y="209956"/>
                </a:cubicBezTo>
                <a:cubicBezTo>
                  <a:pt x="3523" y="258639"/>
                  <a:pt x="-12352" y="322139"/>
                  <a:pt x="10402" y="298856"/>
                </a:cubicBezTo>
                <a:cubicBezTo>
                  <a:pt x="33156" y="275573"/>
                  <a:pt x="142165" y="116293"/>
                  <a:pt x="181852" y="70256"/>
                </a:cubicBezTo>
                <a:cubicBezTo>
                  <a:pt x="221539" y="24219"/>
                  <a:pt x="283981" y="-16527"/>
                  <a:pt x="261227" y="67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A3E0CEA-92B6-2775-5982-C688999F28E4}"/>
              </a:ext>
            </a:extLst>
          </p:cNvPr>
          <p:cNvSpPr/>
          <p:nvPr/>
        </p:nvSpPr>
        <p:spPr>
          <a:xfrm>
            <a:off x="2457054" y="10664708"/>
            <a:ext cx="921868" cy="583647"/>
          </a:xfrm>
          <a:custGeom>
            <a:avLst/>
            <a:gdLst>
              <a:gd name="connsiteX0" fmla="*/ 911621 w 921868"/>
              <a:gd name="connsiteY0" fmla="*/ 15992 h 583647"/>
              <a:gd name="connsiteX1" fmla="*/ 457596 w 921868"/>
              <a:gd name="connsiteY1" fmla="*/ 266817 h 583647"/>
              <a:gd name="connsiteX2" fmla="*/ 3571 w 921868"/>
              <a:gd name="connsiteY2" fmla="*/ 581142 h 583647"/>
              <a:gd name="connsiteX3" fmla="*/ 711596 w 921868"/>
              <a:gd name="connsiteY3" fmla="*/ 85842 h 583647"/>
              <a:gd name="connsiteX4" fmla="*/ 911621 w 921868"/>
              <a:gd name="connsiteY4" fmla="*/ 15992 h 58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68" h="583647">
                <a:moveTo>
                  <a:pt x="911621" y="15992"/>
                </a:moveTo>
                <a:cubicBezTo>
                  <a:pt x="869288" y="46154"/>
                  <a:pt x="608938" y="172625"/>
                  <a:pt x="457596" y="266817"/>
                </a:cubicBezTo>
                <a:cubicBezTo>
                  <a:pt x="306254" y="361009"/>
                  <a:pt x="-38762" y="611304"/>
                  <a:pt x="3571" y="581142"/>
                </a:cubicBezTo>
                <a:cubicBezTo>
                  <a:pt x="45904" y="550980"/>
                  <a:pt x="562371" y="178975"/>
                  <a:pt x="711596" y="85842"/>
                </a:cubicBezTo>
                <a:cubicBezTo>
                  <a:pt x="860821" y="-7291"/>
                  <a:pt x="953954" y="-14170"/>
                  <a:pt x="911621" y="15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8B01B07-7A7D-D3BA-119C-A4EEE45D2209}"/>
              </a:ext>
            </a:extLst>
          </p:cNvPr>
          <p:cNvSpPr/>
          <p:nvPr/>
        </p:nvSpPr>
        <p:spPr>
          <a:xfrm>
            <a:off x="1752760" y="10314802"/>
            <a:ext cx="1441719" cy="531504"/>
          </a:xfrm>
          <a:custGeom>
            <a:avLst/>
            <a:gdLst>
              <a:gd name="connsiteX0" fmla="*/ 3015 w 1441719"/>
              <a:gd name="connsiteY0" fmla="*/ 530998 h 531504"/>
              <a:gd name="connsiteX1" fmla="*/ 901540 w 1441719"/>
              <a:gd name="connsiteY1" fmla="*/ 127773 h 531504"/>
              <a:gd name="connsiteX2" fmla="*/ 1438115 w 1441719"/>
              <a:gd name="connsiteY2" fmla="*/ 773 h 531504"/>
              <a:gd name="connsiteX3" fmla="*/ 647540 w 1441719"/>
              <a:gd name="connsiteY3" fmla="*/ 172223 h 531504"/>
              <a:gd name="connsiteX4" fmla="*/ 158590 w 1441719"/>
              <a:gd name="connsiteY4" fmla="*/ 283348 h 531504"/>
              <a:gd name="connsiteX5" fmla="*/ 593565 w 1441719"/>
              <a:gd name="connsiteY5" fmla="*/ 213498 h 531504"/>
              <a:gd name="connsiteX6" fmla="*/ 3015 w 1441719"/>
              <a:gd name="connsiteY6" fmla="*/ 530998 h 5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19" h="531504">
                <a:moveTo>
                  <a:pt x="3015" y="530998"/>
                </a:moveTo>
                <a:cubicBezTo>
                  <a:pt x="54344" y="516710"/>
                  <a:pt x="662357" y="216144"/>
                  <a:pt x="901540" y="127773"/>
                </a:cubicBezTo>
                <a:cubicBezTo>
                  <a:pt x="1140723" y="39402"/>
                  <a:pt x="1480448" y="-6635"/>
                  <a:pt x="1438115" y="773"/>
                </a:cubicBezTo>
                <a:cubicBezTo>
                  <a:pt x="1395782" y="8181"/>
                  <a:pt x="647540" y="172223"/>
                  <a:pt x="647540" y="172223"/>
                </a:cubicBezTo>
                <a:cubicBezTo>
                  <a:pt x="434286" y="219319"/>
                  <a:pt x="167586" y="276469"/>
                  <a:pt x="158590" y="283348"/>
                </a:cubicBezTo>
                <a:cubicBezTo>
                  <a:pt x="149594" y="290227"/>
                  <a:pt x="614732" y="174340"/>
                  <a:pt x="593565" y="213498"/>
                </a:cubicBezTo>
                <a:cubicBezTo>
                  <a:pt x="572398" y="252656"/>
                  <a:pt x="-48314" y="545286"/>
                  <a:pt x="3015" y="5309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4DBEA70-DC8A-65E4-69FE-DBBCE50E5A0B}"/>
              </a:ext>
            </a:extLst>
          </p:cNvPr>
          <p:cNvSpPr/>
          <p:nvPr/>
        </p:nvSpPr>
        <p:spPr>
          <a:xfrm>
            <a:off x="1916990" y="10416065"/>
            <a:ext cx="1320202" cy="423828"/>
          </a:xfrm>
          <a:custGeom>
            <a:avLst/>
            <a:gdLst>
              <a:gd name="connsiteX0" fmla="*/ 710 w 1320202"/>
              <a:gd name="connsiteY0" fmla="*/ 423385 h 423828"/>
              <a:gd name="connsiteX1" fmla="*/ 918285 w 1320202"/>
              <a:gd name="connsiteY1" fmla="*/ 74135 h 423828"/>
              <a:gd name="connsiteX2" fmla="*/ 1305635 w 1320202"/>
              <a:gd name="connsiteY2" fmla="*/ 7460 h 423828"/>
              <a:gd name="connsiteX3" fmla="*/ 1200860 w 1320202"/>
              <a:gd name="connsiteY3" fmla="*/ 58260 h 423828"/>
              <a:gd name="connsiteX4" fmla="*/ 848435 w 1320202"/>
              <a:gd name="connsiteY4" fmla="*/ 359885 h 423828"/>
              <a:gd name="connsiteX5" fmla="*/ 1264360 w 1320202"/>
              <a:gd name="connsiteY5" fmla="*/ 7460 h 423828"/>
              <a:gd name="connsiteX6" fmla="*/ 775410 w 1320202"/>
              <a:gd name="connsiteY6" fmla="*/ 143985 h 423828"/>
              <a:gd name="connsiteX7" fmla="*/ 710 w 1320202"/>
              <a:gd name="connsiteY7" fmla="*/ 423385 h 4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202" h="423828">
                <a:moveTo>
                  <a:pt x="710" y="423385"/>
                </a:moveTo>
                <a:cubicBezTo>
                  <a:pt x="24523" y="411743"/>
                  <a:pt x="700798" y="143456"/>
                  <a:pt x="918285" y="74135"/>
                </a:cubicBezTo>
                <a:cubicBezTo>
                  <a:pt x="1135772" y="4814"/>
                  <a:pt x="1258539" y="10106"/>
                  <a:pt x="1305635" y="7460"/>
                </a:cubicBezTo>
                <a:cubicBezTo>
                  <a:pt x="1352731" y="4814"/>
                  <a:pt x="1277060" y="-477"/>
                  <a:pt x="1200860" y="58260"/>
                </a:cubicBezTo>
                <a:cubicBezTo>
                  <a:pt x="1124660" y="116997"/>
                  <a:pt x="837852" y="368352"/>
                  <a:pt x="848435" y="359885"/>
                </a:cubicBezTo>
                <a:cubicBezTo>
                  <a:pt x="859018" y="351418"/>
                  <a:pt x="1276531" y="43443"/>
                  <a:pt x="1264360" y="7460"/>
                </a:cubicBezTo>
                <a:cubicBezTo>
                  <a:pt x="1252189" y="-28523"/>
                  <a:pt x="992897" y="73606"/>
                  <a:pt x="775410" y="143985"/>
                </a:cubicBezTo>
                <a:cubicBezTo>
                  <a:pt x="557923" y="214364"/>
                  <a:pt x="-23103" y="435027"/>
                  <a:pt x="710" y="423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3DC8BF2-F1DC-BB07-66E8-354DCF8BEA15}"/>
              </a:ext>
            </a:extLst>
          </p:cNvPr>
          <p:cNvSpPr/>
          <p:nvPr/>
        </p:nvSpPr>
        <p:spPr>
          <a:xfrm>
            <a:off x="1577870" y="11248624"/>
            <a:ext cx="209554" cy="529693"/>
          </a:xfrm>
          <a:custGeom>
            <a:avLst/>
            <a:gdLst>
              <a:gd name="connsiteX0" fmla="*/ 63605 w 209554"/>
              <a:gd name="connsiteY0" fmla="*/ 401 h 529693"/>
              <a:gd name="connsiteX1" fmla="*/ 123930 w 209554"/>
              <a:gd name="connsiteY1" fmla="*/ 155976 h 529693"/>
              <a:gd name="connsiteX2" fmla="*/ 101705 w 209554"/>
              <a:gd name="connsiteY2" fmla="*/ 311551 h 529693"/>
              <a:gd name="connsiteX3" fmla="*/ 206480 w 209554"/>
              <a:gd name="connsiteY3" fmla="*/ 521101 h 529693"/>
              <a:gd name="connsiteX4" fmla="*/ 165205 w 209554"/>
              <a:gd name="connsiteY4" fmla="*/ 473476 h 529693"/>
              <a:gd name="connsiteX5" fmla="*/ 105 w 209554"/>
              <a:gd name="connsiteY5" fmla="*/ 327426 h 529693"/>
              <a:gd name="connsiteX6" fmla="*/ 139805 w 209554"/>
              <a:gd name="connsiteY6" fmla="*/ 429026 h 529693"/>
              <a:gd name="connsiteX7" fmla="*/ 117580 w 209554"/>
              <a:gd name="connsiteY7" fmla="*/ 203601 h 529693"/>
              <a:gd name="connsiteX8" fmla="*/ 63605 w 209554"/>
              <a:gd name="connsiteY8" fmla="*/ 401 h 5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4" h="529693">
                <a:moveTo>
                  <a:pt x="63605" y="401"/>
                </a:moveTo>
                <a:cubicBezTo>
                  <a:pt x="64663" y="-7536"/>
                  <a:pt x="117580" y="104118"/>
                  <a:pt x="123930" y="155976"/>
                </a:cubicBezTo>
                <a:cubicBezTo>
                  <a:pt x="130280" y="207834"/>
                  <a:pt x="87947" y="250697"/>
                  <a:pt x="101705" y="311551"/>
                </a:cubicBezTo>
                <a:cubicBezTo>
                  <a:pt x="115463" y="372405"/>
                  <a:pt x="195897" y="494114"/>
                  <a:pt x="206480" y="521101"/>
                </a:cubicBezTo>
                <a:cubicBezTo>
                  <a:pt x="217063" y="548088"/>
                  <a:pt x="199601" y="505755"/>
                  <a:pt x="165205" y="473476"/>
                </a:cubicBezTo>
                <a:cubicBezTo>
                  <a:pt x="130809" y="441197"/>
                  <a:pt x="4338" y="334834"/>
                  <a:pt x="105" y="327426"/>
                </a:cubicBezTo>
                <a:cubicBezTo>
                  <a:pt x="-4128" y="320018"/>
                  <a:pt x="120226" y="449663"/>
                  <a:pt x="139805" y="429026"/>
                </a:cubicBezTo>
                <a:cubicBezTo>
                  <a:pt x="159384" y="408389"/>
                  <a:pt x="129222" y="270805"/>
                  <a:pt x="117580" y="203601"/>
                </a:cubicBezTo>
                <a:cubicBezTo>
                  <a:pt x="105938" y="136397"/>
                  <a:pt x="62547" y="8338"/>
                  <a:pt x="63605" y="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849A9D1-3ECE-3202-FA75-1D13D45AC7D9}"/>
              </a:ext>
            </a:extLst>
          </p:cNvPr>
          <p:cNvSpPr/>
          <p:nvPr/>
        </p:nvSpPr>
        <p:spPr>
          <a:xfrm>
            <a:off x="1565168" y="10801280"/>
            <a:ext cx="397295" cy="918451"/>
          </a:xfrm>
          <a:custGeom>
            <a:avLst/>
            <a:gdLst>
              <a:gd name="connsiteX0" fmla="*/ 107 w 397295"/>
              <a:gd name="connsiteY0" fmla="*/ 70 h 918451"/>
              <a:gd name="connsiteX1" fmla="*/ 158857 w 397295"/>
              <a:gd name="connsiteY1" fmla="*/ 269945 h 918451"/>
              <a:gd name="connsiteX2" fmla="*/ 149332 w 397295"/>
              <a:gd name="connsiteY2" fmla="*/ 396945 h 918451"/>
              <a:gd name="connsiteX3" fmla="*/ 235057 w 397295"/>
              <a:gd name="connsiteY3" fmla="*/ 622370 h 918451"/>
              <a:gd name="connsiteX4" fmla="*/ 247757 w 397295"/>
              <a:gd name="connsiteY4" fmla="*/ 587445 h 918451"/>
              <a:gd name="connsiteX5" fmla="*/ 396982 w 397295"/>
              <a:gd name="connsiteY5" fmla="*/ 917645 h 918451"/>
              <a:gd name="connsiteX6" fmla="*/ 282682 w 397295"/>
              <a:gd name="connsiteY6" fmla="*/ 666820 h 918451"/>
              <a:gd name="connsiteX7" fmla="*/ 136632 w 397295"/>
              <a:gd name="connsiteY7" fmla="*/ 247720 h 918451"/>
              <a:gd name="connsiteX8" fmla="*/ 107 w 397295"/>
              <a:gd name="connsiteY8" fmla="*/ 70 h 9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295" h="918451">
                <a:moveTo>
                  <a:pt x="107" y="70"/>
                </a:moveTo>
                <a:cubicBezTo>
                  <a:pt x="3811" y="3774"/>
                  <a:pt x="133986" y="203799"/>
                  <a:pt x="158857" y="269945"/>
                </a:cubicBezTo>
                <a:cubicBezTo>
                  <a:pt x="183728" y="336091"/>
                  <a:pt x="136632" y="338208"/>
                  <a:pt x="149332" y="396945"/>
                </a:cubicBezTo>
                <a:cubicBezTo>
                  <a:pt x="162032" y="455683"/>
                  <a:pt x="218653" y="590620"/>
                  <a:pt x="235057" y="622370"/>
                </a:cubicBezTo>
                <a:cubicBezTo>
                  <a:pt x="251461" y="654120"/>
                  <a:pt x="220770" y="538233"/>
                  <a:pt x="247757" y="587445"/>
                </a:cubicBezTo>
                <a:cubicBezTo>
                  <a:pt x="274744" y="636657"/>
                  <a:pt x="391161" y="904416"/>
                  <a:pt x="396982" y="917645"/>
                </a:cubicBezTo>
                <a:cubicBezTo>
                  <a:pt x="402803" y="930874"/>
                  <a:pt x="326074" y="778474"/>
                  <a:pt x="282682" y="666820"/>
                </a:cubicBezTo>
                <a:cubicBezTo>
                  <a:pt x="239290" y="555166"/>
                  <a:pt x="183728" y="356199"/>
                  <a:pt x="136632" y="247720"/>
                </a:cubicBezTo>
                <a:cubicBezTo>
                  <a:pt x="89536" y="139241"/>
                  <a:pt x="-3597" y="-3634"/>
                  <a:pt x="107" y="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771A199F-B6BB-7E90-5D68-735B740DB89A}"/>
              </a:ext>
            </a:extLst>
          </p:cNvPr>
          <p:cNvSpPr/>
          <p:nvPr/>
        </p:nvSpPr>
        <p:spPr>
          <a:xfrm>
            <a:off x="1790473" y="10848057"/>
            <a:ext cx="152809" cy="890039"/>
          </a:xfrm>
          <a:custGeom>
            <a:avLst/>
            <a:gdLst>
              <a:gd name="connsiteX0" fmla="*/ 227 w 152809"/>
              <a:gd name="connsiteY0" fmla="*/ 181893 h 890039"/>
              <a:gd name="connsiteX1" fmla="*/ 63727 w 152809"/>
              <a:gd name="connsiteY1" fmla="*/ 362868 h 890039"/>
              <a:gd name="connsiteX2" fmla="*/ 70077 w 152809"/>
              <a:gd name="connsiteY2" fmla="*/ 464468 h 890039"/>
              <a:gd name="connsiteX3" fmla="*/ 82777 w 152809"/>
              <a:gd name="connsiteY3" fmla="*/ 407318 h 890039"/>
              <a:gd name="connsiteX4" fmla="*/ 133577 w 152809"/>
              <a:gd name="connsiteY4" fmla="*/ 610518 h 890039"/>
              <a:gd name="connsiteX5" fmla="*/ 152627 w 152809"/>
              <a:gd name="connsiteY5" fmla="*/ 889918 h 890039"/>
              <a:gd name="connsiteX6" fmla="*/ 124052 w 152809"/>
              <a:gd name="connsiteY6" fmla="*/ 575593 h 890039"/>
              <a:gd name="connsiteX7" fmla="*/ 73252 w 152809"/>
              <a:gd name="connsiteY7" fmla="*/ 918 h 890039"/>
              <a:gd name="connsiteX8" fmla="*/ 89127 w 152809"/>
              <a:gd name="connsiteY8" fmla="*/ 435893 h 890039"/>
              <a:gd name="connsiteX9" fmla="*/ 227 w 152809"/>
              <a:gd name="connsiteY9" fmla="*/ 181893 h 8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09" h="890039">
                <a:moveTo>
                  <a:pt x="227" y="181893"/>
                </a:moveTo>
                <a:cubicBezTo>
                  <a:pt x="-4006" y="169722"/>
                  <a:pt x="52085" y="315772"/>
                  <a:pt x="63727" y="362868"/>
                </a:cubicBezTo>
                <a:cubicBezTo>
                  <a:pt x="75369" y="409964"/>
                  <a:pt x="66902" y="457060"/>
                  <a:pt x="70077" y="464468"/>
                </a:cubicBezTo>
                <a:cubicBezTo>
                  <a:pt x="73252" y="471876"/>
                  <a:pt x="72194" y="382976"/>
                  <a:pt x="82777" y="407318"/>
                </a:cubicBezTo>
                <a:cubicBezTo>
                  <a:pt x="93360" y="431660"/>
                  <a:pt x="121935" y="530085"/>
                  <a:pt x="133577" y="610518"/>
                </a:cubicBezTo>
                <a:cubicBezTo>
                  <a:pt x="145219" y="690951"/>
                  <a:pt x="154215" y="895739"/>
                  <a:pt x="152627" y="889918"/>
                </a:cubicBezTo>
                <a:cubicBezTo>
                  <a:pt x="151040" y="884097"/>
                  <a:pt x="137281" y="723760"/>
                  <a:pt x="124052" y="575593"/>
                </a:cubicBezTo>
                <a:cubicBezTo>
                  <a:pt x="110823" y="427426"/>
                  <a:pt x="79073" y="24201"/>
                  <a:pt x="73252" y="918"/>
                </a:cubicBezTo>
                <a:cubicBezTo>
                  <a:pt x="67431" y="-22365"/>
                  <a:pt x="101298" y="404672"/>
                  <a:pt x="89127" y="435893"/>
                </a:cubicBezTo>
                <a:cubicBezTo>
                  <a:pt x="76956" y="467114"/>
                  <a:pt x="4460" y="194064"/>
                  <a:pt x="227" y="181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0DA7F62-E26D-53E5-42FE-67970A8CE0F0}"/>
              </a:ext>
            </a:extLst>
          </p:cNvPr>
          <p:cNvSpPr/>
          <p:nvPr/>
        </p:nvSpPr>
        <p:spPr>
          <a:xfrm>
            <a:off x="1879593" y="10864584"/>
            <a:ext cx="295301" cy="498926"/>
          </a:xfrm>
          <a:custGeom>
            <a:avLst/>
            <a:gdLst>
              <a:gd name="connsiteX0" fmla="*/ 295282 w 295301"/>
              <a:gd name="connsiteY0" fmla="*/ 16141 h 498926"/>
              <a:gd name="connsiteX1" fmla="*/ 161932 w 295301"/>
              <a:gd name="connsiteY1" fmla="*/ 222516 h 498926"/>
              <a:gd name="connsiteX2" fmla="*/ 57157 w 295301"/>
              <a:gd name="connsiteY2" fmla="*/ 498741 h 498926"/>
              <a:gd name="connsiteX3" fmla="*/ 155582 w 295301"/>
              <a:gd name="connsiteY3" fmla="*/ 263791 h 498926"/>
              <a:gd name="connsiteX4" fmla="*/ 158757 w 295301"/>
              <a:gd name="connsiteY4" fmla="*/ 165366 h 498926"/>
              <a:gd name="connsiteX5" fmla="*/ 7 w 295301"/>
              <a:gd name="connsiteY5" fmla="*/ 266 h 498926"/>
              <a:gd name="connsiteX6" fmla="*/ 152407 w 295301"/>
              <a:gd name="connsiteY6" fmla="*/ 206641 h 498926"/>
              <a:gd name="connsiteX7" fmla="*/ 295282 w 295301"/>
              <a:gd name="connsiteY7" fmla="*/ 16141 h 4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01" h="498926">
                <a:moveTo>
                  <a:pt x="295282" y="16141"/>
                </a:moveTo>
                <a:cubicBezTo>
                  <a:pt x="296870" y="18787"/>
                  <a:pt x="201619" y="142083"/>
                  <a:pt x="161932" y="222516"/>
                </a:cubicBezTo>
                <a:cubicBezTo>
                  <a:pt x="122245" y="302949"/>
                  <a:pt x="58215" y="491862"/>
                  <a:pt x="57157" y="498741"/>
                </a:cubicBezTo>
                <a:cubicBezTo>
                  <a:pt x="56099" y="505620"/>
                  <a:pt x="138649" y="319354"/>
                  <a:pt x="155582" y="263791"/>
                </a:cubicBezTo>
                <a:cubicBezTo>
                  <a:pt x="172515" y="208229"/>
                  <a:pt x="184686" y="209287"/>
                  <a:pt x="158757" y="165366"/>
                </a:cubicBezTo>
                <a:cubicBezTo>
                  <a:pt x="132828" y="121445"/>
                  <a:pt x="1065" y="-6613"/>
                  <a:pt x="7" y="266"/>
                </a:cubicBezTo>
                <a:cubicBezTo>
                  <a:pt x="-1051" y="7145"/>
                  <a:pt x="104253" y="207170"/>
                  <a:pt x="152407" y="206641"/>
                </a:cubicBezTo>
                <a:cubicBezTo>
                  <a:pt x="200561" y="206112"/>
                  <a:pt x="293694" y="13495"/>
                  <a:pt x="295282" y="161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2B0BFBD-6F6E-5786-366D-935DAE506432}"/>
              </a:ext>
            </a:extLst>
          </p:cNvPr>
          <p:cNvSpPr/>
          <p:nvPr/>
        </p:nvSpPr>
        <p:spPr>
          <a:xfrm>
            <a:off x="2046275" y="10734675"/>
            <a:ext cx="1370025" cy="780054"/>
          </a:xfrm>
          <a:custGeom>
            <a:avLst/>
            <a:gdLst>
              <a:gd name="connsiteX0" fmla="*/ 1370025 w 1370025"/>
              <a:gd name="connsiteY0" fmla="*/ 0 h 780054"/>
              <a:gd name="connsiteX1" fmla="*/ 52400 w 1370025"/>
              <a:gd name="connsiteY1" fmla="*/ 752475 h 780054"/>
              <a:gd name="connsiteX2" fmla="*/ 246075 w 1370025"/>
              <a:gd name="connsiteY2" fmla="*/ 625475 h 780054"/>
              <a:gd name="connsiteX3" fmla="*/ 90500 w 1370025"/>
              <a:gd name="connsiteY3" fmla="*/ 711200 h 780054"/>
              <a:gd name="connsiteX4" fmla="*/ 1370025 w 1370025"/>
              <a:gd name="connsiteY4" fmla="*/ 0 h 7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025" h="780054">
                <a:moveTo>
                  <a:pt x="1370025" y="0"/>
                </a:moveTo>
                <a:lnTo>
                  <a:pt x="52400" y="752475"/>
                </a:lnTo>
                <a:cubicBezTo>
                  <a:pt x="-134925" y="856721"/>
                  <a:pt x="239725" y="632354"/>
                  <a:pt x="246075" y="625475"/>
                </a:cubicBezTo>
                <a:cubicBezTo>
                  <a:pt x="252425" y="618596"/>
                  <a:pt x="90500" y="711200"/>
                  <a:pt x="90500" y="711200"/>
                </a:cubicBezTo>
                <a:lnTo>
                  <a:pt x="1370025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DD987172-CA85-44EB-4077-E6FC6C99419A}"/>
              </a:ext>
            </a:extLst>
          </p:cNvPr>
          <p:cNvSpPr/>
          <p:nvPr/>
        </p:nvSpPr>
        <p:spPr>
          <a:xfrm>
            <a:off x="1978975" y="10610824"/>
            <a:ext cx="821621" cy="783691"/>
          </a:xfrm>
          <a:custGeom>
            <a:avLst/>
            <a:gdLst>
              <a:gd name="connsiteX0" fmla="*/ 821375 w 821621"/>
              <a:gd name="connsiteY0" fmla="*/ 26 h 783691"/>
              <a:gd name="connsiteX1" fmla="*/ 256225 w 821621"/>
              <a:gd name="connsiteY1" fmla="*/ 409601 h 783691"/>
              <a:gd name="connsiteX2" fmla="*/ 11750 w 821621"/>
              <a:gd name="connsiteY2" fmla="*/ 781076 h 783691"/>
              <a:gd name="connsiteX3" fmla="*/ 126050 w 821621"/>
              <a:gd name="connsiteY3" fmla="*/ 584226 h 783691"/>
              <a:gd name="connsiteX4" fmla="*/ 5400 w 821621"/>
              <a:gd name="connsiteY4" fmla="*/ 765201 h 783691"/>
              <a:gd name="connsiteX5" fmla="*/ 341950 w 821621"/>
              <a:gd name="connsiteY5" fmla="*/ 149251 h 783691"/>
              <a:gd name="connsiteX6" fmla="*/ 183200 w 821621"/>
              <a:gd name="connsiteY6" fmla="*/ 428651 h 783691"/>
              <a:gd name="connsiteX7" fmla="*/ 821375 w 821621"/>
              <a:gd name="connsiteY7" fmla="*/ 26 h 7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621" h="783691">
                <a:moveTo>
                  <a:pt x="821375" y="26"/>
                </a:moveTo>
                <a:cubicBezTo>
                  <a:pt x="833546" y="-3149"/>
                  <a:pt x="391162" y="279426"/>
                  <a:pt x="256225" y="409601"/>
                </a:cubicBezTo>
                <a:cubicBezTo>
                  <a:pt x="121288" y="539776"/>
                  <a:pt x="33446" y="751972"/>
                  <a:pt x="11750" y="781076"/>
                </a:cubicBezTo>
                <a:cubicBezTo>
                  <a:pt x="-9946" y="810180"/>
                  <a:pt x="127108" y="586872"/>
                  <a:pt x="126050" y="584226"/>
                </a:cubicBezTo>
                <a:cubicBezTo>
                  <a:pt x="124992" y="581580"/>
                  <a:pt x="-30583" y="837697"/>
                  <a:pt x="5400" y="765201"/>
                </a:cubicBezTo>
                <a:cubicBezTo>
                  <a:pt x="41383" y="692705"/>
                  <a:pt x="312317" y="205343"/>
                  <a:pt x="341950" y="149251"/>
                </a:cubicBezTo>
                <a:cubicBezTo>
                  <a:pt x="371583" y="93159"/>
                  <a:pt x="109117" y="448759"/>
                  <a:pt x="183200" y="428651"/>
                </a:cubicBezTo>
                <a:cubicBezTo>
                  <a:pt x="257283" y="408543"/>
                  <a:pt x="809204" y="3201"/>
                  <a:pt x="821375" y="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E9BC3BA4-6D7F-243D-C8C1-23479DA63624}"/>
              </a:ext>
            </a:extLst>
          </p:cNvPr>
          <p:cNvSpPr/>
          <p:nvPr/>
        </p:nvSpPr>
        <p:spPr>
          <a:xfrm>
            <a:off x="1482509" y="11608283"/>
            <a:ext cx="1280203" cy="261173"/>
          </a:xfrm>
          <a:custGeom>
            <a:avLst/>
            <a:gdLst>
              <a:gd name="connsiteX0" fmla="*/ 216 w 1280203"/>
              <a:gd name="connsiteY0" fmla="*/ 145567 h 261173"/>
              <a:gd name="connsiteX1" fmla="*/ 412966 w 1280203"/>
              <a:gd name="connsiteY1" fmla="*/ 256692 h 261173"/>
              <a:gd name="connsiteX2" fmla="*/ 660616 w 1280203"/>
              <a:gd name="connsiteY2" fmla="*/ 221767 h 261173"/>
              <a:gd name="connsiteX3" fmla="*/ 625691 w 1280203"/>
              <a:gd name="connsiteY3" fmla="*/ 243992 h 261173"/>
              <a:gd name="connsiteX4" fmla="*/ 1111466 w 1280203"/>
              <a:gd name="connsiteY4" fmla="*/ 88417 h 261173"/>
              <a:gd name="connsiteX5" fmla="*/ 1254341 w 1280203"/>
              <a:gd name="connsiteY5" fmla="*/ 5867 h 261173"/>
              <a:gd name="connsiteX6" fmla="*/ 638391 w 1280203"/>
              <a:gd name="connsiteY6" fmla="*/ 247167 h 261173"/>
              <a:gd name="connsiteX7" fmla="*/ 378041 w 1280203"/>
              <a:gd name="connsiteY7" fmla="*/ 218592 h 261173"/>
              <a:gd name="connsiteX8" fmla="*/ 139916 w 1280203"/>
              <a:gd name="connsiteY8" fmla="*/ 104292 h 261173"/>
              <a:gd name="connsiteX9" fmla="*/ 352641 w 1280203"/>
              <a:gd name="connsiteY9" fmla="*/ 221767 h 261173"/>
              <a:gd name="connsiteX10" fmla="*/ 216 w 1280203"/>
              <a:gd name="connsiteY10" fmla="*/ 145567 h 26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203" h="261173">
                <a:moveTo>
                  <a:pt x="216" y="145567"/>
                </a:moveTo>
                <a:cubicBezTo>
                  <a:pt x="10270" y="151388"/>
                  <a:pt x="302899" y="243992"/>
                  <a:pt x="412966" y="256692"/>
                </a:cubicBezTo>
                <a:cubicBezTo>
                  <a:pt x="523033" y="269392"/>
                  <a:pt x="625162" y="223884"/>
                  <a:pt x="660616" y="221767"/>
                </a:cubicBezTo>
                <a:cubicBezTo>
                  <a:pt x="696070" y="219650"/>
                  <a:pt x="550549" y="266217"/>
                  <a:pt x="625691" y="243992"/>
                </a:cubicBezTo>
                <a:cubicBezTo>
                  <a:pt x="700833" y="221767"/>
                  <a:pt x="1006691" y="128104"/>
                  <a:pt x="1111466" y="88417"/>
                </a:cubicBezTo>
                <a:cubicBezTo>
                  <a:pt x="1216241" y="48730"/>
                  <a:pt x="1333187" y="-20591"/>
                  <a:pt x="1254341" y="5867"/>
                </a:cubicBezTo>
                <a:cubicBezTo>
                  <a:pt x="1175495" y="32325"/>
                  <a:pt x="784441" y="211713"/>
                  <a:pt x="638391" y="247167"/>
                </a:cubicBezTo>
                <a:cubicBezTo>
                  <a:pt x="492341" y="282621"/>
                  <a:pt x="461120" y="242405"/>
                  <a:pt x="378041" y="218592"/>
                </a:cubicBezTo>
                <a:cubicBezTo>
                  <a:pt x="294962" y="194780"/>
                  <a:pt x="144149" y="103763"/>
                  <a:pt x="139916" y="104292"/>
                </a:cubicBezTo>
                <a:cubicBezTo>
                  <a:pt x="135683" y="104821"/>
                  <a:pt x="371162" y="211713"/>
                  <a:pt x="352641" y="221767"/>
                </a:cubicBezTo>
                <a:cubicBezTo>
                  <a:pt x="334120" y="231821"/>
                  <a:pt x="-9838" y="139746"/>
                  <a:pt x="216" y="145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A25CECA1-8F4F-304C-3F59-02DD469E8F3B}"/>
              </a:ext>
            </a:extLst>
          </p:cNvPr>
          <p:cNvSpPr/>
          <p:nvPr/>
        </p:nvSpPr>
        <p:spPr>
          <a:xfrm>
            <a:off x="1428629" y="11809629"/>
            <a:ext cx="1649537" cy="147482"/>
          </a:xfrm>
          <a:custGeom>
            <a:avLst/>
            <a:gdLst>
              <a:gd name="connsiteX0" fmla="*/ 121 w 1649537"/>
              <a:gd name="connsiteY0" fmla="*/ 1371 h 147482"/>
              <a:gd name="connsiteX1" fmla="*/ 63621 w 1649537"/>
              <a:gd name="connsiteY1" fmla="*/ 17246 h 147482"/>
              <a:gd name="connsiteX2" fmla="*/ 276346 w 1649537"/>
              <a:gd name="connsiteY2" fmla="*/ 102971 h 147482"/>
              <a:gd name="connsiteX3" fmla="*/ 492246 w 1649537"/>
              <a:gd name="connsiteY3" fmla="*/ 99796 h 147482"/>
              <a:gd name="connsiteX4" fmla="*/ 762121 w 1649537"/>
              <a:gd name="connsiteY4" fmla="*/ 99796 h 147482"/>
              <a:gd name="connsiteX5" fmla="*/ 997071 w 1649537"/>
              <a:gd name="connsiteY5" fmla="*/ 118846 h 147482"/>
              <a:gd name="connsiteX6" fmla="*/ 974846 w 1649537"/>
              <a:gd name="connsiteY6" fmla="*/ 115671 h 147482"/>
              <a:gd name="connsiteX7" fmla="*/ 1581271 w 1649537"/>
              <a:gd name="connsiteY7" fmla="*/ 99796 h 147482"/>
              <a:gd name="connsiteX8" fmla="*/ 1635246 w 1649537"/>
              <a:gd name="connsiteY8" fmla="*/ 96621 h 147482"/>
              <a:gd name="connsiteX9" fmla="*/ 1193921 w 1649537"/>
              <a:gd name="connsiteY9" fmla="*/ 134721 h 147482"/>
              <a:gd name="connsiteX10" fmla="*/ 717671 w 1649537"/>
              <a:gd name="connsiteY10" fmla="*/ 99796 h 147482"/>
              <a:gd name="connsiteX11" fmla="*/ 454146 w 1649537"/>
              <a:gd name="connsiteY11" fmla="*/ 87096 h 147482"/>
              <a:gd name="connsiteX12" fmla="*/ 352546 w 1649537"/>
              <a:gd name="connsiteY12" fmla="*/ 147421 h 147482"/>
              <a:gd name="connsiteX13" fmla="*/ 174746 w 1649537"/>
              <a:gd name="connsiteY13" fmla="*/ 96621 h 147482"/>
              <a:gd name="connsiteX14" fmla="*/ 50921 w 1649537"/>
              <a:gd name="connsiteY14" fmla="*/ 10896 h 147482"/>
              <a:gd name="connsiteX15" fmla="*/ 121 w 1649537"/>
              <a:gd name="connsiteY15" fmla="*/ 1371 h 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9537" h="147482">
                <a:moveTo>
                  <a:pt x="121" y="1371"/>
                </a:moveTo>
                <a:cubicBezTo>
                  <a:pt x="2238" y="2429"/>
                  <a:pt x="17584" y="313"/>
                  <a:pt x="63621" y="17246"/>
                </a:cubicBezTo>
                <a:cubicBezTo>
                  <a:pt x="109658" y="34179"/>
                  <a:pt x="204909" y="89213"/>
                  <a:pt x="276346" y="102971"/>
                </a:cubicBezTo>
                <a:cubicBezTo>
                  <a:pt x="347783" y="116729"/>
                  <a:pt x="492246" y="99796"/>
                  <a:pt x="492246" y="99796"/>
                </a:cubicBezTo>
                <a:cubicBezTo>
                  <a:pt x="573208" y="99267"/>
                  <a:pt x="677984" y="96621"/>
                  <a:pt x="762121" y="99796"/>
                </a:cubicBezTo>
                <a:cubicBezTo>
                  <a:pt x="846258" y="102971"/>
                  <a:pt x="961617" y="116200"/>
                  <a:pt x="997071" y="118846"/>
                </a:cubicBezTo>
                <a:cubicBezTo>
                  <a:pt x="1032525" y="121492"/>
                  <a:pt x="974846" y="115671"/>
                  <a:pt x="974846" y="115671"/>
                </a:cubicBezTo>
                <a:lnTo>
                  <a:pt x="1581271" y="99796"/>
                </a:lnTo>
                <a:cubicBezTo>
                  <a:pt x="1691338" y="96621"/>
                  <a:pt x="1635246" y="96621"/>
                  <a:pt x="1635246" y="96621"/>
                </a:cubicBezTo>
                <a:cubicBezTo>
                  <a:pt x="1570688" y="102442"/>
                  <a:pt x="1346850" y="134192"/>
                  <a:pt x="1193921" y="134721"/>
                </a:cubicBezTo>
                <a:cubicBezTo>
                  <a:pt x="1040992" y="135250"/>
                  <a:pt x="840967" y="107734"/>
                  <a:pt x="717671" y="99796"/>
                </a:cubicBezTo>
                <a:cubicBezTo>
                  <a:pt x="594375" y="91859"/>
                  <a:pt x="515000" y="79158"/>
                  <a:pt x="454146" y="87096"/>
                </a:cubicBezTo>
                <a:cubicBezTo>
                  <a:pt x="393292" y="95034"/>
                  <a:pt x="399113" y="145834"/>
                  <a:pt x="352546" y="147421"/>
                </a:cubicBezTo>
                <a:cubicBezTo>
                  <a:pt x="305979" y="149009"/>
                  <a:pt x="225017" y="119375"/>
                  <a:pt x="174746" y="96621"/>
                </a:cubicBezTo>
                <a:cubicBezTo>
                  <a:pt x="124475" y="73867"/>
                  <a:pt x="77909" y="25713"/>
                  <a:pt x="50921" y="10896"/>
                </a:cubicBezTo>
                <a:cubicBezTo>
                  <a:pt x="23933" y="-3921"/>
                  <a:pt x="-1996" y="313"/>
                  <a:pt x="121" y="13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FE7566F-9814-06F2-B488-C0577B05AEF2}"/>
              </a:ext>
            </a:extLst>
          </p:cNvPr>
          <p:cNvSpPr/>
          <p:nvPr/>
        </p:nvSpPr>
        <p:spPr>
          <a:xfrm>
            <a:off x="2986930" y="11385415"/>
            <a:ext cx="1554667" cy="527530"/>
          </a:xfrm>
          <a:custGeom>
            <a:avLst/>
            <a:gdLst>
              <a:gd name="connsiteX0" fmla="*/ 745 w 1554667"/>
              <a:gd name="connsiteY0" fmla="*/ 527185 h 527530"/>
              <a:gd name="connsiteX1" fmla="*/ 607170 w 1554667"/>
              <a:gd name="connsiteY1" fmla="*/ 257310 h 527530"/>
              <a:gd name="connsiteX2" fmla="*/ 492870 w 1554667"/>
              <a:gd name="connsiteY2" fmla="*/ 327160 h 527530"/>
              <a:gd name="connsiteX3" fmla="*/ 1023095 w 1554667"/>
              <a:gd name="connsiteY3" fmla="*/ 158885 h 527530"/>
              <a:gd name="connsiteX4" fmla="*/ 1553320 w 1554667"/>
              <a:gd name="connsiteY4" fmla="*/ 135 h 527530"/>
              <a:gd name="connsiteX5" fmla="*/ 1159620 w 1554667"/>
              <a:gd name="connsiteY5" fmla="*/ 133485 h 527530"/>
              <a:gd name="connsiteX6" fmla="*/ 680195 w 1554667"/>
              <a:gd name="connsiteY6" fmla="*/ 247785 h 527530"/>
              <a:gd name="connsiteX7" fmla="*/ 365870 w 1554667"/>
              <a:gd name="connsiteY7" fmla="*/ 393835 h 527530"/>
              <a:gd name="connsiteX8" fmla="*/ 254745 w 1554667"/>
              <a:gd name="connsiteY8" fmla="*/ 466860 h 527530"/>
              <a:gd name="connsiteX9" fmla="*/ 476995 w 1554667"/>
              <a:gd name="connsiteY9" fmla="*/ 317635 h 527530"/>
              <a:gd name="connsiteX10" fmla="*/ 745 w 1554667"/>
              <a:gd name="connsiteY10" fmla="*/ 527185 h 5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667" h="527530">
                <a:moveTo>
                  <a:pt x="745" y="527185"/>
                </a:moveTo>
                <a:cubicBezTo>
                  <a:pt x="22441" y="517131"/>
                  <a:pt x="525149" y="290647"/>
                  <a:pt x="607170" y="257310"/>
                </a:cubicBezTo>
                <a:cubicBezTo>
                  <a:pt x="689191" y="223972"/>
                  <a:pt x="423549" y="343564"/>
                  <a:pt x="492870" y="327160"/>
                </a:cubicBezTo>
                <a:cubicBezTo>
                  <a:pt x="562191" y="310756"/>
                  <a:pt x="1023095" y="158885"/>
                  <a:pt x="1023095" y="158885"/>
                </a:cubicBezTo>
                <a:lnTo>
                  <a:pt x="1553320" y="135"/>
                </a:lnTo>
                <a:cubicBezTo>
                  <a:pt x="1576074" y="-4098"/>
                  <a:pt x="1305141" y="92210"/>
                  <a:pt x="1159620" y="133485"/>
                </a:cubicBezTo>
                <a:cubicBezTo>
                  <a:pt x="1014099" y="174760"/>
                  <a:pt x="812487" y="204393"/>
                  <a:pt x="680195" y="247785"/>
                </a:cubicBezTo>
                <a:cubicBezTo>
                  <a:pt x="547903" y="291177"/>
                  <a:pt x="436778" y="357323"/>
                  <a:pt x="365870" y="393835"/>
                </a:cubicBezTo>
                <a:cubicBezTo>
                  <a:pt x="294962" y="430347"/>
                  <a:pt x="236224" y="479560"/>
                  <a:pt x="254745" y="466860"/>
                </a:cubicBezTo>
                <a:cubicBezTo>
                  <a:pt x="273266" y="454160"/>
                  <a:pt x="516153" y="310756"/>
                  <a:pt x="476995" y="317635"/>
                </a:cubicBezTo>
                <a:cubicBezTo>
                  <a:pt x="437837" y="324514"/>
                  <a:pt x="-20951" y="537239"/>
                  <a:pt x="745" y="52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F0C53F4-ADE3-643C-181D-4FD531D20DDB}"/>
              </a:ext>
            </a:extLst>
          </p:cNvPr>
          <p:cNvSpPr/>
          <p:nvPr/>
        </p:nvSpPr>
        <p:spPr>
          <a:xfrm>
            <a:off x="2953274" y="11514820"/>
            <a:ext cx="901802" cy="417383"/>
          </a:xfrm>
          <a:custGeom>
            <a:avLst/>
            <a:gdLst>
              <a:gd name="connsiteX0" fmla="*/ 2651 w 901802"/>
              <a:gd name="connsiteY0" fmla="*/ 416830 h 417383"/>
              <a:gd name="connsiteX1" fmla="*/ 663051 w 901802"/>
              <a:gd name="connsiteY1" fmla="*/ 188230 h 417383"/>
              <a:gd name="connsiteX2" fmla="*/ 577326 w 901802"/>
              <a:gd name="connsiteY2" fmla="*/ 216805 h 417383"/>
              <a:gd name="connsiteX3" fmla="*/ 901176 w 901802"/>
              <a:gd name="connsiteY3" fmla="*/ 905 h 417383"/>
              <a:gd name="connsiteX4" fmla="*/ 653526 w 901802"/>
              <a:gd name="connsiteY4" fmla="*/ 143780 h 417383"/>
              <a:gd name="connsiteX5" fmla="*/ 440801 w 901802"/>
              <a:gd name="connsiteY5" fmla="*/ 248555 h 417383"/>
              <a:gd name="connsiteX6" fmla="*/ 2651 w 901802"/>
              <a:gd name="connsiteY6" fmla="*/ 416830 h 4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802" h="417383">
                <a:moveTo>
                  <a:pt x="2651" y="416830"/>
                </a:moveTo>
                <a:cubicBezTo>
                  <a:pt x="39693" y="406776"/>
                  <a:pt x="567272" y="221567"/>
                  <a:pt x="663051" y="188230"/>
                </a:cubicBezTo>
                <a:cubicBezTo>
                  <a:pt x="758830" y="154893"/>
                  <a:pt x="537639" y="248026"/>
                  <a:pt x="577326" y="216805"/>
                </a:cubicBezTo>
                <a:cubicBezTo>
                  <a:pt x="617013" y="185584"/>
                  <a:pt x="888476" y="13076"/>
                  <a:pt x="901176" y="905"/>
                </a:cubicBezTo>
                <a:cubicBezTo>
                  <a:pt x="913876" y="-11266"/>
                  <a:pt x="730255" y="102505"/>
                  <a:pt x="653526" y="143780"/>
                </a:cubicBezTo>
                <a:cubicBezTo>
                  <a:pt x="576797" y="185055"/>
                  <a:pt x="554572" y="199872"/>
                  <a:pt x="440801" y="248555"/>
                </a:cubicBezTo>
                <a:cubicBezTo>
                  <a:pt x="327030" y="297238"/>
                  <a:pt x="-34391" y="426884"/>
                  <a:pt x="2651" y="4168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130BC2E-98C9-628E-1445-7C601E9D5F76}"/>
              </a:ext>
            </a:extLst>
          </p:cNvPr>
          <p:cNvSpPr/>
          <p:nvPr/>
        </p:nvSpPr>
        <p:spPr>
          <a:xfrm>
            <a:off x="3762375" y="11423648"/>
            <a:ext cx="838151" cy="139914"/>
          </a:xfrm>
          <a:custGeom>
            <a:avLst/>
            <a:gdLst>
              <a:gd name="connsiteX0" fmla="*/ 0 w 838151"/>
              <a:gd name="connsiteY0" fmla="*/ 127002 h 139914"/>
              <a:gd name="connsiteX1" fmla="*/ 57150 w 838151"/>
              <a:gd name="connsiteY1" fmla="*/ 133352 h 139914"/>
              <a:gd name="connsiteX2" fmla="*/ 746125 w 838151"/>
              <a:gd name="connsiteY2" fmla="*/ 136527 h 139914"/>
              <a:gd name="connsiteX3" fmla="*/ 825500 w 838151"/>
              <a:gd name="connsiteY3" fmla="*/ 139702 h 139914"/>
              <a:gd name="connsiteX4" fmla="*/ 695325 w 838151"/>
              <a:gd name="connsiteY4" fmla="*/ 130177 h 139914"/>
              <a:gd name="connsiteX5" fmla="*/ 511175 w 838151"/>
              <a:gd name="connsiteY5" fmla="*/ 117477 h 139914"/>
              <a:gd name="connsiteX6" fmla="*/ 835025 w 838151"/>
              <a:gd name="connsiteY6" fmla="*/ 2 h 139914"/>
              <a:gd name="connsiteX7" fmla="*/ 454025 w 838151"/>
              <a:gd name="connsiteY7" fmla="*/ 120652 h 139914"/>
              <a:gd name="connsiteX8" fmla="*/ 0 w 838151"/>
              <a:gd name="connsiteY8" fmla="*/ 127002 h 1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151" h="139914">
                <a:moveTo>
                  <a:pt x="0" y="127002"/>
                </a:moveTo>
                <a:lnTo>
                  <a:pt x="57150" y="133352"/>
                </a:lnTo>
                <a:lnTo>
                  <a:pt x="746125" y="136527"/>
                </a:lnTo>
                <a:cubicBezTo>
                  <a:pt x="874183" y="137585"/>
                  <a:pt x="833967" y="140760"/>
                  <a:pt x="825500" y="139702"/>
                </a:cubicBezTo>
                <a:cubicBezTo>
                  <a:pt x="817033" y="138644"/>
                  <a:pt x="695325" y="130177"/>
                  <a:pt x="695325" y="130177"/>
                </a:cubicBezTo>
                <a:cubicBezTo>
                  <a:pt x="642938" y="126473"/>
                  <a:pt x="487892" y="139173"/>
                  <a:pt x="511175" y="117477"/>
                </a:cubicBezTo>
                <a:cubicBezTo>
                  <a:pt x="534458" y="95781"/>
                  <a:pt x="844550" y="-527"/>
                  <a:pt x="835025" y="2"/>
                </a:cubicBezTo>
                <a:cubicBezTo>
                  <a:pt x="825500" y="531"/>
                  <a:pt x="592667" y="98956"/>
                  <a:pt x="454025" y="120652"/>
                </a:cubicBezTo>
                <a:cubicBezTo>
                  <a:pt x="315383" y="142348"/>
                  <a:pt x="159279" y="136262"/>
                  <a:pt x="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184ED7E-9C5D-A8A2-FCDD-875E292A96C3}"/>
              </a:ext>
            </a:extLst>
          </p:cNvPr>
          <p:cNvSpPr/>
          <p:nvPr/>
        </p:nvSpPr>
        <p:spPr>
          <a:xfrm>
            <a:off x="3799561" y="11565504"/>
            <a:ext cx="795533" cy="23407"/>
          </a:xfrm>
          <a:custGeom>
            <a:avLst/>
            <a:gdLst>
              <a:gd name="connsiteX0" fmla="*/ 914 w 795533"/>
              <a:gd name="connsiteY0" fmla="*/ 10546 h 23407"/>
              <a:gd name="connsiteX1" fmla="*/ 759739 w 795533"/>
              <a:gd name="connsiteY1" fmla="*/ 23246 h 23407"/>
              <a:gd name="connsiteX2" fmla="*/ 607339 w 795533"/>
              <a:gd name="connsiteY2" fmla="*/ 1021 h 23407"/>
              <a:gd name="connsiteX3" fmla="*/ 914 w 795533"/>
              <a:gd name="connsiteY3" fmla="*/ 10546 h 2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33" h="23407">
                <a:moveTo>
                  <a:pt x="914" y="10546"/>
                </a:moveTo>
                <a:cubicBezTo>
                  <a:pt x="26314" y="14250"/>
                  <a:pt x="658668" y="24834"/>
                  <a:pt x="759739" y="23246"/>
                </a:cubicBezTo>
                <a:cubicBezTo>
                  <a:pt x="860810" y="21659"/>
                  <a:pt x="727989" y="5254"/>
                  <a:pt x="607339" y="1021"/>
                </a:cubicBezTo>
                <a:cubicBezTo>
                  <a:pt x="486689" y="-3212"/>
                  <a:pt x="-24486" y="6842"/>
                  <a:pt x="914" y="105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7412950F-E729-66F6-14EB-BA718C074CF1}"/>
              </a:ext>
            </a:extLst>
          </p:cNvPr>
          <p:cNvSpPr/>
          <p:nvPr/>
        </p:nvSpPr>
        <p:spPr>
          <a:xfrm>
            <a:off x="4606817" y="10969239"/>
            <a:ext cx="182159" cy="292698"/>
          </a:xfrm>
          <a:custGeom>
            <a:avLst/>
            <a:gdLst>
              <a:gd name="connsiteX0" fmla="*/ 108 w 182159"/>
              <a:gd name="connsiteY0" fmla="*/ 386 h 292698"/>
              <a:gd name="connsiteX1" fmla="*/ 120758 w 182159"/>
              <a:gd name="connsiteY1" fmla="*/ 162311 h 292698"/>
              <a:gd name="connsiteX2" fmla="*/ 177908 w 182159"/>
              <a:gd name="connsiteY2" fmla="*/ 289311 h 292698"/>
              <a:gd name="connsiteX3" fmla="*/ 168383 w 182159"/>
              <a:gd name="connsiteY3" fmla="*/ 238511 h 292698"/>
              <a:gd name="connsiteX4" fmla="*/ 92183 w 182159"/>
              <a:gd name="connsiteY4" fmla="*/ 54361 h 292698"/>
              <a:gd name="connsiteX5" fmla="*/ 98533 w 182159"/>
              <a:gd name="connsiteY5" fmla="*/ 114686 h 292698"/>
              <a:gd name="connsiteX6" fmla="*/ 108 w 182159"/>
              <a:gd name="connsiteY6" fmla="*/ 386 h 29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59" h="292698">
                <a:moveTo>
                  <a:pt x="108" y="386"/>
                </a:moveTo>
                <a:cubicBezTo>
                  <a:pt x="3812" y="8323"/>
                  <a:pt x="91125" y="114157"/>
                  <a:pt x="120758" y="162311"/>
                </a:cubicBezTo>
                <a:cubicBezTo>
                  <a:pt x="150391" y="210465"/>
                  <a:pt x="169971" y="276611"/>
                  <a:pt x="177908" y="289311"/>
                </a:cubicBezTo>
                <a:cubicBezTo>
                  <a:pt x="185845" y="302011"/>
                  <a:pt x="182670" y="277669"/>
                  <a:pt x="168383" y="238511"/>
                </a:cubicBezTo>
                <a:cubicBezTo>
                  <a:pt x="154096" y="199353"/>
                  <a:pt x="103825" y="74998"/>
                  <a:pt x="92183" y="54361"/>
                </a:cubicBezTo>
                <a:cubicBezTo>
                  <a:pt x="80541" y="33724"/>
                  <a:pt x="108058" y="119978"/>
                  <a:pt x="98533" y="114686"/>
                </a:cubicBezTo>
                <a:cubicBezTo>
                  <a:pt x="89008" y="109394"/>
                  <a:pt x="-3596" y="-7551"/>
                  <a:pt x="108" y="38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666B193-48B7-2953-7EA7-5592D40FB45E}"/>
              </a:ext>
            </a:extLst>
          </p:cNvPr>
          <p:cNvSpPr/>
          <p:nvPr/>
        </p:nvSpPr>
        <p:spPr>
          <a:xfrm>
            <a:off x="4575001" y="11254324"/>
            <a:ext cx="225651" cy="361725"/>
          </a:xfrm>
          <a:custGeom>
            <a:avLst/>
            <a:gdLst>
              <a:gd name="connsiteX0" fmla="*/ 225599 w 225651"/>
              <a:gd name="connsiteY0" fmla="*/ 1051 h 361725"/>
              <a:gd name="connsiteX1" fmla="*/ 149399 w 225651"/>
              <a:gd name="connsiteY1" fmla="*/ 182026 h 361725"/>
              <a:gd name="connsiteX2" fmla="*/ 92249 w 225651"/>
              <a:gd name="connsiteY2" fmla="*/ 328076 h 361725"/>
              <a:gd name="connsiteX3" fmla="*/ 127174 w 225651"/>
              <a:gd name="connsiteY3" fmla="*/ 236001 h 361725"/>
              <a:gd name="connsiteX4" fmla="*/ 174 w 225651"/>
              <a:gd name="connsiteY4" fmla="*/ 359826 h 361725"/>
              <a:gd name="connsiteX5" fmla="*/ 158924 w 225651"/>
              <a:gd name="connsiteY5" fmla="*/ 118526 h 361725"/>
              <a:gd name="connsiteX6" fmla="*/ 225599 w 225651"/>
              <a:gd name="connsiteY6" fmla="*/ 1051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51" h="361725">
                <a:moveTo>
                  <a:pt x="225599" y="1051"/>
                </a:moveTo>
                <a:cubicBezTo>
                  <a:pt x="224011" y="11634"/>
                  <a:pt x="171624" y="127522"/>
                  <a:pt x="149399" y="182026"/>
                </a:cubicBezTo>
                <a:cubicBezTo>
                  <a:pt x="127174" y="236530"/>
                  <a:pt x="95953" y="319080"/>
                  <a:pt x="92249" y="328076"/>
                </a:cubicBezTo>
                <a:cubicBezTo>
                  <a:pt x="88545" y="337072"/>
                  <a:pt x="142520" y="230709"/>
                  <a:pt x="127174" y="236001"/>
                </a:cubicBezTo>
                <a:cubicBezTo>
                  <a:pt x="111828" y="241293"/>
                  <a:pt x="-5118" y="379405"/>
                  <a:pt x="174" y="359826"/>
                </a:cubicBezTo>
                <a:cubicBezTo>
                  <a:pt x="5466" y="340247"/>
                  <a:pt x="125586" y="175147"/>
                  <a:pt x="158924" y="118526"/>
                </a:cubicBezTo>
                <a:cubicBezTo>
                  <a:pt x="192262" y="61905"/>
                  <a:pt x="227187" y="-9532"/>
                  <a:pt x="225599" y="10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A334E5BA-1977-6000-6E3E-AAC134DCA306}"/>
              </a:ext>
            </a:extLst>
          </p:cNvPr>
          <p:cNvSpPr/>
          <p:nvPr/>
        </p:nvSpPr>
        <p:spPr>
          <a:xfrm>
            <a:off x="4092574" y="11515723"/>
            <a:ext cx="530087" cy="181467"/>
          </a:xfrm>
          <a:custGeom>
            <a:avLst/>
            <a:gdLst>
              <a:gd name="connsiteX0" fmla="*/ 1 w 530087"/>
              <a:gd name="connsiteY0" fmla="*/ 2 h 181467"/>
              <a:gd name="connsiteX1" fmla="*/ 15876 w 530087"/>
              <a:gd name="connsiteY1" fmla="*/ 101602 h 181467"/>
              <a:gd name="connsiteX2" fmla="*/ 66676 w 530087"/>
              <a:gd name="connsiteY2" fmla="*/ 158752 h 181467"/>
              <a:gd name="connsiteX3" fmla="*/ 47626 w 530087"/>
              <a:gd name="connsiteY3" fmla="*/ 136527 h 181467"/>
              <a:gd name="connsiteX4" fmla="*/ 177801 w 530087"/>
              <a:gd name="connsiteY4" fmla="*/ 168277 h 181467"/>
              <a:gd name="connsiteX5" fmla="*/ 136526 w 530087"/>
              <a:gd name="connsiteY5" fmla="*/ 174627 h 181467"/>
              <a:gd name="connsiteX6" fmla="*/ 523876 w 530087"/>
              <a:gd name="connsiteY6" fmla="*/ 73027 h 181467"/>
              <a:gd name="connsiteX7" fmla="*/ 355601 w 530087"/>
              <a:gd name="connsiteY7" fmla="*/ 152402 h 181467"/>
              <a:gd name="connsiteX8" fmla="*/ 95251 w 530087"/>
              <a:gd name="connsiteY8" fmla="*/ 168277 h 181467"/>
              <a:gd name="connsiteX9" fmla="*/ 15876 w 530087"/>
              <a:gd name="connsiteY9" fmla="*/ 98427 h 181467"/>
              <a:gd name="connsiteX10" fmla="*/ 1 w 530087"/>
              <a:gd name="connsiteY10" fmla="*/ 2 h 1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087" h="181467">
                <a:moveTo>
                  <a:pt x="1" y="2"/>
                </a:moveTo>
                <a:cubicBezTo>
                  <a:pt x="1" y="531"/>
                  <a:pt x="4764" y="75144"/>
                  <a:pt x="15876" y="101602"/>
                </a:cubicBezTo>
                <a:cubicBezTo>
                  <a:pt x="26989" y="128060"/>
                  <a:pt x="61384" y="152931"/>
                  <a:pt x="66676" y="158752"/>
                </a:cubicBezTo>
                <a:cubicBezTo>
                  <a:pt x="71968" y="164573"/>
                  <a:pt x="29105" y="134940"/>
                  <a:pt x="47626" y="136527"/>
                </a:cubicBezTo>
                <a:cubicBezTo>
                  <a:pt x="66147" y="138114"/>
                  <a:pt x="162984" y="161927"/>
                  <a:pt x="177801" y="168277"/>
                </a:cubicBezTo>
                <a:cubicBezTo>
                  <a:pt x="192618" y="174627"/>
                  <a:pt x="78847" y="190502"/>
                  <a:pt x="136526" y="174627"/>
                </a:cubicBezTo>
                <a:cubicBezTo>
                  <a:pt x="194205" y="158752"/>
                  <a:pt x="487364" y="76731"/>
                  <a:pt x="523876" y="73027"/>
                </a:cubicBezTo>
                <a:cubicBezTo>
                  <a:pt x="560388" y="69323"/>
                  <a:pt x="427038" y="136527"/>
                  <a:pt x="355601" y="152402"/>
                </a:cubicBezTo>
                <a:cubicBezTo>
                  <a:pt x="284164" y="168277"/>
                  <a:pt x="151872" y="177273"/>
                  <a:pt x="95251" y="168277"/>
                </a:cubicBezTo>
                <a:cubicBezTo>
                  <a:pt x="38630" y="159281"/>
                  <a:pt x="32280" y="121181"/>
                  <a:pt x="15876" y="98427"/>
                </a:cubicBezTo>
                <a:cubicBezTo>
                  <a:pt x="-528" y="75673"/>
                  <a:pt x="1" y="-527"/>
                  <a:pt x="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DB66A3E-21A2-7326-D2B0-22C207C21428}"/>
              </a:ext>
            </a:extLst>
          </p:cNvPr>
          <p:cNvSpPr/>
          <p:nvPr/>
        </p:nvSpPr>
        <p:spPr>
          <a:xfrm>
            <a:off x="4068846" y="11503025"/>
            <a:ext cx="166909" cy="210164"/>
          </a:xfrm>
          <a:custGeom>
            <a:avLst/>
            <a:gdLst>
              <a:gd name="connsiteX0" fmla="*/ 17379 w 166909"/>
              <a:gd name="connsiteY0" fmla="*/ 0 h 210164"/>
              <a:gd name="connsiteX1" fmla="*/ 20554 w 166909"/>
              <a:gd name="connsiteY1" fmla="*/ 114300 h 210164"/>
              <a:gd name="connsiteX2" fmla="*/ 77704 w 166909"/>
              <a:gd name="connsiteY2" fmla="*/ 174625 h 210164"/>
              <a:gd name="connsiteX3" fmla="*/ 166604 w 166909"/>
              <a:gd name="connsiteY3" fmla="*/ 209550 h 210164"/>
              <a:gd name="connsiteX4" fmla="*/ 103104 w 166909"/>
              <a:gd name="connsiteY4" fmla="*/ 190500 h 210164"/>
              <a:gd name="connsiteX5" fmla="*/ 4679 w 166909"/>
              <a:gd name="connsiteY5" fmla="*/ 114300 h 210164"/>
              <a:gd name="connsiteX6" fmla="*/ 17379 w 166909"/>
              <a:gd name="connsiteY6" fmla="*/ 0 h 2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9" h="210164">
                <a:moveTo>
                  <a:pt x="17379" y="0"/>
                </a:moveTo>
                <a:cubicBezTo>
                  <a:pt x="20025" y="0"/>
                  <a:pt x="10500" y="85196"/>
                  <a:pt x="20554" y="114300"/>
                </a:cubicBezTo>
                <a:cubicBezTo>
                  <a:pt x="30608" y="143404"/>
                  <a:pt x="53362" y="158750"/>
                  <a:pt x="77704" y="174625"/>
                </a:cubicBezTo>
                <a:cubicBezTo>
                  <a:pt x="102046" y="190500"/>
                  <a:pt x="162371" y="206904"/>
                  <a:pt x="166604" y="209550"/>
                </a:cubicBezTo>
                <a:cubicBezTo>
                  <a:pt x="170837" y="212196"/>
                  <a:pt x="130092" y="206375"/>
                  <a:pt x="103104" y="190500"/>
                </a:cubicBezTo>
                <a:cubicBezTo>
                  <a:pt x="76117" y="174625"/>
                  <a:pt x="19496" y="139700"/>
                  <a:pt x="4679" y="114300"/>
                </a:cubicBezTo>
                <a:cubicBezTo>
                  <a:pt x="-10138" y="88900"/>
                  <a:pt x="14733" y="0"/>
                  <a:pt x="17379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4FCD0BB7-C7B4-D75F-5361-E09CC8C112DF}"/>
              </a:ext>
            </a:extLst>
          </p:cNvPr>
          <p:cNvSpPr/>
          <p:nvPr/>
        </p:nvSpPr>
        <p:spPr>
          <a:xfrm>
            <a:off x="4663917" y="10940903"/>
            <a:ext cx="160235" cy="289937"/>
          </a:xfrm>
          <a:custGeom>
            <a:avLst/>
            <a:gdLst>
              <a:gd name="connsiteX0" fmla="*/ 158 w 160235"/>
              <a:gd name="connsiteY0" fmla="*/ 147 h 289937"/>
              <a:gd name="connsiteX1" fmla="*/ 152558 w 160235"/>
              <a:gd name="connsiteY1" fmla="*/ 273197 h 289937"/>
              <a:gd name="connsiteX2" fmla="*/ 123983 w 160235"/>
              <a:gd name="connsiteY2" fmla="*/ 235097 h 289937"/>
              <a:gd name="connsiteX3" fmla="*/ 158 w 160235"/>
              <a:gd name="connsiteY3" fmla="*/ 147 h 28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35" h="289937">
                <a:moveTo>
                  <a:pt x="158" y="147"/>
                </a:moveTo>
                <a:cubicBezTo>
                  <a:pt x="4920" y="6497"/>
                  <a:pt x="131921" y="234039"/>
                  <a:pt x="152558" y="273197"/>
                </a:cubicBezTo>
                <a:cubicBezTo>
                  <a:pt x="173195" y="312355"/>
                  <a:pt x="148325" y="275843"/>
                  <a:pt x="123983" y="235097"/>
                </a:cubicBezTo>
                <a:cubicBezTo>
                  <a:pt x="99641" y="194351"/>
                  <a:pt x="-4604" y="-6203"/>
                  <a:pt x="158" y="1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59312AF-6D99-E294-676F-AB980800C302}"/>
              </a:ext>
            </a:extLst>
          </p:cNvPr>
          <p:cNvSpPr/>
          <p:nvPr/>
        </p:nvSpPr>
        <p:spPr>
          <a:xfrm>
            <a:off x="4670391" y="10908985"/>
            <a:ext cx="143703" cy="290933"/>
          </a:xfrm>
          <a:custGeom>
            <a:avLst/>
            <a:gdLst>
              <a:gd name="connsiteX0" fmla="*/ 34 w 143703"/>
              <a:gd name="connsiteY0" fmla="*/ 315 h 290933"/>
              <a:gd name="connsiteX1" fmla="*/ 117509 w 143703"/>
              <a:gd name="connsiteY1" fmla="*/ 184465 h 290933"/>
              <a:gd name="connsiteX2" fmla="*/ 139734 w 143703"/>
              <a:gd name="connsiteY2" fmla="*/ 289240 h 290933"/>
              <a:gd name="connsiteX3" fmla="*/ 130209 w 143703"/>
              <a:gd name="connsiteY3" fmla="*/ 232090 h 290933"/>
              <a:gd name="connsiteX4" fmla="*/ 34 w 143703"/>
              <a:gd name="connsiteY4" fmla="*/ 315 h 2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03" h="290933">
                <a:moveTo>
                  <a:pt x="34" y="315"/>
                </a:moveTo>
                <a:cubicBezTo>
                  <a:pt x="-2083" y="-7622"/>
                  <a:pt x="94226" y="136311"/>
                  <a:pt x="117509" y="184465"/>
                </a:cubicBezTo>
                <a:cubicBezTo>
                  <a:pt x="140792" y="232619"/>
                  <a:pt x="137617" y="281303"/>
                  <a:pt x="139734" y="289240"/>
                </a:cubicBezTo>
                <a:cubicBezTo>
                  <a:pt x="141851" y="297177"/>
                  <a:pt x="151376" y="277069"/>
                  <a:pt x="130209" y="232090"/>
                </a:cubicBezTo>
                <a:cubicBezTo>
                  <a:pt x="109042" y="187111"/>
                  <a:pt x="2151" y="8252"/>
                  <a:pt x="34" y="3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A286EF-FAD1-83E0-0ED7-ACC617942A75}"/>
              </a:ext>
            </a:extLst>
          </p:cNvPr>
          <p:cNvSpPr/>
          <p:nvPr/>
        </p:nvSpPr>
        <p:spPr>
          <a:xfrm>
            <a:off x="4738691" y="10970689"/>
            <a:ext cx="90892" cy="173704"/>
          </a:xfrm>
          <a:custGeom>
            <a:avLst/>
            <a:gdLst>
              <a:gd name="connsiteX0" fmla="*/ 1584 w 90892"/>
              <a:gd name="connsiteY0" fmla="*/ 2111 h 173704"/>
              <a:gd name="connsiteX1" fmla="*/ 77784 w 90892"/>
              <a:gd name="connsiteY1" fmla="*/ 113236 h 173704"/>
              <a:gd name="connsiteX2" fmla="*/ 84134 w 90892"/>
              <a:gd name="connsiteY2" fmla="*/ 173561 h 173704"/>
              <a:gd name="connsiteX3" fmla="*/ 87309 w 90892"/>
              <a:gd name="connsiteY3" fmla="*/ 97361 h 173704"/>
              <a:gd name="connsiteX4" fmla="*/ 30159 w 90892"/>
              <a:gd name="connsiteY4" fmla="*/ 43386 h 173704"/>
              <a:gd name="connsiteX5" fmla="*/ 1584 w 90892"/>
              <a:gd name="connsiteY5" fmla="*/ 2111 h 17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2" h="173704">
                <a:moveTo>
                  <a:pt x="1584" y="2111"/>
                </a:moveTo>
                <a:cubicBezTo>
                  <a:pt x="9522" y="13753"/>
                  <a:pt x="64026" y="84661"/>
                  <a:pt x="77784" y="113236"/>
                </a:cubicBezTo>
                <a:cubicBezTo>
                  <a:pt x="91542" y="141811"/>
                  <a:pt x="82547" y="176207"/>
                  <a:pt x="84134" y="173561"/>
                </a:cubicBezTo>
                <a:cubicBezTo>
                  <a:pt x="85722" y="170915"/>
                  <a:pt x="96305" y="119057"/>
                  <a:pt x="87309" y="97361"/>
                </a:cubicBezTo>
                <a:cubicBezTo>
                  <a:pt x="78313" y="75665"/>
                  <a:pt x="42859" y="56615"/>
                  <a:pt x="30159" y="43386"/>
                </a:cubicBezTo>
                <a:cubicBezTo>
                  <a:pt x="17459" y="30157"/>
                  <a:pt x="-6354" y="-9531"/>
                  <a:pt x="1584" y="21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28508806-78E0-6594-8F5D-E442D213442B}"/>
              </a:ext>
            </a:extLst>
          </p:cNvPr>
          <p:cNvSpPr/>
          <p:nvPr/>
        </p:nvSpPr>
        <p:spPr>
          <a:xfrm>
            <a:off x="4540013" y="11246703"/>
            <a:ext cx="326287" cy="501168"/>
          </a:xfrm>
          <a:custGeom>
            <a:avLst/>
            <a:gdLst>
              <a:gd name="connsiteX0" fmla="*/ 324087 w 326287"/>
              <a:gd name="connsiteY0" fmla="*/ 2322 h 501168"/>
              <a:gd name="connsiteX1" fmla="*/ 251062 w 326287"/>
              <a:gd name="connsiteY1" fmla="*/ 192822 h 501168"/>
              <a:gd name="connsiteX2" fmla="*/ 101837 w 326287"/>
              <a:gd name="connsiteY2" fmla="*/ 421422 h 501168"/>
              <a:gd name="connsiteX3" fmla="*/ 133587 w 326287"/>
              <a:gd name="connsiteY3" fmla="*/ 373797 h 501168"/>
              <a:gd name="connsiteX4" fmla="*/ 237 w 326287"/>
              <a:gd name="connsiteY4" fmla="*/ 500797 h 501168"/>
              <a:gd name="connsiteX5" fmla="*/ 171687 w 326287"/>
              <a:gd name="connsiteY5" fmla="*/ 326172 h 501168"/>
              <a:gd name="connsiteX6" fmla="*/ 324087 w 326287"/>
              <a:gd name="connsiteY6" fmla="*/ 2322 h 5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87" h="501168">
                <a:moveTo>
                  <a:pt x="324087" y="2322"/>
                </a:moveTo>
                <a:cubicBezTo>
                  <a:pt x="337316" y="-19903"/>
                  <a:pt x="288104" y="122972"/>
                  <a:pt x="251062" y="192822"/>
                </a:cubicBezTo>
                <a:cubicBezTo>
                  <a:pt x="214020" y="262672"/>
                  <a:pt x="121416" y="391260"/>
                  <a:pt x="101837" y="421422"/>
                </a:cubicBezTo>
                <a:cubicBezTo>
                  <a:pt x="82258" y="451585"/>
                  <a:pt x="150520" y="360568"/>
                  <a:pt x="133587" y="373797"/>
                </a:cubicBezTo>
                <a:cubicBezTo>
                  <a:pt x="116654" y="387026"/>
                  <a:pt x="-6113" y="508734"/>
                  <a:pt x="237" y="500797"/>
                </a:cubicBezTo>
                <a:cubicBezTo>
                  <a:pt x="6587" y="492860"/>
                  <a:pt x="117183" y="407134"/>
                  <a:pt x="171687" y="326172"/>
                </a:cubicBezTo>
                <a:cubicBezTo>
                  <a:pt x="226191" y="245210"/>
                  <a:pt x="310858" y="24547"/>
                  <a:pt x="324087" y="23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D4AA2C3F-C155-23DC-C9CF-5CE2112E7442}"/>
              </a:ext>
            </a:extLst>
          </p:cNvPr>
          <p:cNvSpPr/>
          <p:nvPr/>
        </p:nvSpPr>
        <p:spPr>
          <a:xfrm>
            <a:off x="4725457" y="11200820"/>
            <a:ext cx="123262" cy="379573"/>
          </a:xfrm>
          <a:custGeom>
            <a:avLst/>
            <a:gdLst>
              <a:gd name="connsiteX0" fmla="*/ 122768 w 123262"/>
              <a:gd name="connsiteY0" fmla="*/ 580 h 379573"/>
              <a:gd name="connsiteX1" fmla="*/ 62443 w 123262"/>
              <a:gd name="connsiteY1" fmla="*/ 156155 h 379573"/>
              <a:gd name="connsiteX2" fmla="*/ 78318 w 123262"/>
              <a:gd name="connsiteY2" fmla="*/ 140280 h 379573"/>
              <a:gd name="connsiteX3" fmla="*/ 5293 w 123262"/>
              <a:gd name="connsiteY3" fmla="*/ 368880 h 379573"/>
              <a:gd name="connsiteX4" fmla="*/ 11643 w 123262"/>
              <a:gd name="connsiteY4" fmla="*/ 314905 h 379573"/>
              <a:gd name="connsiteX5" fmla="*/ 59268 w 123262"/>
              <a:gd name="connsiteY5" fmla="*/ 76780 h 379573"/>
              <a:gd name="connsiteX6" fmla="*/ 21168 w 123262"/>
              <a:gd name="connsiteY6" fmla="*/ 226005 h 379573"/>
              <a:gd name="connsiteX7" fmla="*/ 122768 w 123262"/>
              <a:gd name="connsiteY7" fmla="*/ 580 h 3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62" h="379573">
                <a:moveTo>
                  <a:pt x="122768" y="580"/>
                </a:moveTo>
                <a:cubicBezTo>
                  <a:pt x="129647" y="-11062"/>
                  <a:pt x="62443" y="156155"/>
                  <a:pt x="62443" y="156155"/>
                </a:cubicBezTo>
                <a:cubicBezTo>
                  <a:pt x="55035" y="179438"/>
                  <a:pt x="87843" y="104826"/>
                  <a:pt x="78318" y="140280"/>
                </a:cubicBezTo>
                <a:cubicBezTo>
                  <a:pt x="68793" y="175734"/>
                  <a:pt x="16405" y="339776"/>
                  <a:pt x="5293" y="368880"/>
                </a:cubicBezTo>
                <a:cubicBezTo>
                  <a:pt x="-5820" y="397984"/>
                  <a:pt x="2647" y="363588"/>
                  <a:pt x="11643" y="314905"/>
                </a:cubicBezTo>
                <a:cubicBezTo>
                  <a:pt x="20639" y="266222"/>
                  <a:pt x="57681" y="91597"/>
                  <a:pt x="59268" y="76780"/>
                </a:cubicBezTo>
                <a:cubicBezTo>
                  <a:pt x="60855" y="61963"/>
                  <a:pt x="11114" y="232884"/>
                  <a:pt x="21168" y="226005"/>
                </a:cubicBezTo>
                <a:cubicBezTo>
                  <a:pt x="31222" y="219126"/>
                  <a:pt x="115889" y="12222"/>
                  <a:pt x="122768" y="5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7BE07109-F835-678E-7F58-C05F16486203}"/>
              </a:ext>
            </a:extLst>
          </p:cNvPr>
          <p:cNvSpPr/>
          <p:nvPr/>
        </p:nvSpPr>
        <p:spPr>
          <a:xfrm>
            <a:off x="4498932" y="11252126"/>
            <a:ext cx="342944" cy="492217"/>
          </a:xfrm>
          <a:custGeom>
            <a:avLst/>
            <a:gdLst>
              <a:gd name="connsiteX0" fmla="*/ 342943 w 342944"/>
              <a:gd name="connsiteY0" fmla="*/ 74 h 492217"/>
              <a:gd name="connsiteX1" fmla="*/ 168318 w 342944"/>
              <a:gd name="connsiteY1" fmla="*/ 336624 h 492217"/>
              <a:gd name="connsiteX2" fmla="*/ 43 w 342944"/>
              <a:gd name="connsiteY2" fmla="*/ 492199 h 492217"/>
              <a:gd name="connsiteX3" fmla="*/ 152443 w 342944"/>
              <a:gd name="connsiteY3" fmla="*/ 346149 h 492217"/>
              <a:gd name="connsiteX4" fmla="*/ 222293 w 342944"/>
              <a:gd name="connsiteY4" fmla="*/ 222324 h 492217"/>
              <a:gd name="connsiteX5" fmla="*/ 165143 w 342944"/>
              <a:gd name="connsiteY5" fmla="*/ 304874 h 492217"/>
              <a:gd name="connsiteX6" fmla="*/ 342943 w 342944"/>
              <a:gd name="connsiteY6" fmla="*/ 74 h 49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44" h="492217">
                <a:moveTo>
                  <a:pt x="342943" y="74"/>
                </a:moveTo>
                <a:cubicBezTo>
                  <a:pt x="343472" y="5366"/>
                  <a:pt x="225468" y="254603"/>
                  <a:pt x="168318" y="336624"/>
                </a:cubicBezTo>
                <a:cubicBezTo>
                  <a:pt x="111168" y="418645"/>
                  <a:pt x="2689" y="490612"/>
                  <a:pt x="43" y="492199"/>
                </a:cubicBezTo>
                <a:cubicBezTo>
                  <a:pt x="-2603" y="493787"/>
                  <a:pt x="115401" y="391128"/>
                  <a:pt x="152443" y="346149"/>
                </a:cubicBezTo>
                <a:cubicBezTo>
                  <a:pt x="189485" y="301170"/>
                  <a:pt x="220176" y="229203"/>
                  <a:pt x="222293" y="222324"/>
                </a:cubicBezTo>
                <a:cubicBezTo>
                  <a:pt x="224410" y="215445"/>
                  <a:pt x="145035" y="335566"/>
                  <a:pt x="165143" y="304874"/>
                </a:cubicBezTo>
                <a:cubicBezTo>
                  <a:pt x="185251" y="274182"/>
                  <a:pt x="342414" y="-5218"/>
                  <a:pt x="342943" y="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FE65285-B942-A3F3-4C08-CA51CA2CF22A}"/>
              </a:ext>
            </a:extLst>
          </p:cNvPr>
          <p:cNvSpPr/>
          <p:nvPr/>
        </p:nvSpPr>
        <p:spPr>
          <a:xfrm>
            <a:off x="4428770" y="11522027"/>
            <a:ext cx="280230" cy="273243"/>
          </a:xfrm>
          <a:custGeom>
            <a:avLst/>
            <a:gdLst>
              <a:gd name="connsiteX0" fmla="*/ 279755 w 280230"/>
              <a:gd name="connsiteY0" fmla="*/ 48 h 273243"/>
              <a:gd name="connsiteX1" fmla="*/ 79730 w 280230"/>
              <a:gd name="connsiteY1" fmla="*/ 130223 h 273243"/>
              <a:gd name="connsiteX2" fmla="*/ 32105 w 280230"/>
              <a:gd name="connsiteY2" fmla="*/ 165148 h 273243"/>
              <a:gd name="connsiteX3" fmla="*/ 9880 w 280230"/>
              <a:gd name="connsiteY3" fmla="*/ 273098 h 273243"/>
              <a:gd name="connsiteX4" fmla="*/ 16230 w 280230"/>
              <a:gd name="connsiteY4" fmla="*/ 187373 h 273243"/>
              <a:gd name="connsiteX5" fmla="*/ 16230 w 280230"/>
              <a:gd name="connsiteY5" fmla="*/ 146098 h 273243"/>
              <a:gd name="connsiteX6" fmla="*/ 279755 w 280230"/>
              <a:gd name="connsiteY6" fmla="*/ 48 h 2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30" h="273243">
                <a:moveTo>
                  <a:pt x="279755" y="48"/>
                </a:moveTo>
                <a:cubicBezTo>
                  <a:pt x="290338" y="-2598"/>
                  <a:pt x="121005" y="102706"/>
                  <a:pt x="79730" y="130223"/>
                </a:cubicBezTo>
                <a:cubicBezTo>
                  <a:pt x="38455" y="157740"/>
                  <a:pt x="43747" y="141335"/>
                  <a:pt x="32105" y="165148"/>
                </a:cubicBezTo>
                <a:cubicBezTo>
                  <a:pt x="20463" y="188961"/>
                  <a:pt x="12526" y="269394"/>
                  <a:pt x="9880" y="273098"/>
                </a:cubicBezTo>
                <a:cubicBezTo>
                  <a:pt x="7234" y="276802"/>
                  <a:pt x="15172" y="208540"/>
                  <a:pt x="16230" y="187373"/>
                </a:cubicBezTo>
                <a:cubicBezTo>
                  <a:pt x="17288" y="166206"/>
                  <a:pt x="-20812" y="175202"/>
                  <a:pt x="16230" y="146098"/>
                </a:cubicBezTo>
                <a:cubicBezTo>
                  <a:pt x="53272" y="116994"/>
                  <a:pt x="269172" y="2694"/>
                  <a:pt x="279755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C0B20F3E-937A-7381-EDB7-418E1FF6096E}"/>
              </a:ext>
            </a:extLst>
          </p:cNvPr>
          <p:cNvSpPr/>
          <p:nvPr/>
        </p:nvSpPr>
        <p:spPr>
          <a:xfrm>
            <a:off x="4442463" y="11512528"/>
            <a:ext cx="320059" cy="258790"/>
          </a:xfrm>
          <a:custGeom>
            <a:avLst/>
            <a:gdLst>
              <a:gd name="connsiteX0" fmla="*/ 320037 w 320059"/>
              <a:gd name="connsiteY0" fmla="*/ 22 h 258790"/>
              <a:gd name="connsiteX1" fmla="*/ 123187 w 320059"/>
              <a:gd name="connsiteY1" fmla="*/ 120672 h 258790"/>
              <a:gd name="connsiteX2" fmla="*/ 31112 w 320059"/>
              <a:gd name="connsiteY2" fmla="*/ 231797 h 258790"/>
              <a:gd name="connsiteX3" fmla="*/ 100962 w 320059"/>
              <a:gd name="connsiteY3" fmla="*/ 142897 h 258790"/>
              <a:gd name="connsiteX4" fmla="*/ 2537 w 320059"/>
              <a:gd name="connsiteY4" fmla="*/ 257197 h 258790"/>
              <a:gd name="connsiteX5" fmla="*/ 27937 w 320059"/>
              <a:gd name="connsiteY5" fmla="*/ 206397 h 258790"/>
              <a:gd name="connsiteX6" fmla="*/ 15237 w 320059"/>
              <a:gd name="connsiteY6" fmla="*/ 158772 h 258790"/>
              <a:gd name="connsiteX7" fmla="*/ 27937 w 320059"/>
              <a:gd name="connsiteY7" fmla="*/ 241322 h 258790"/>
              <a:gd name="connsiteX8" fmla="*/ 40637 w 320059"/>
              <a:gd name="connsiteY8" fmla="*/ 177822 h 258790"/>
              <a:gd name="connsiteX9" fmla="*/ 110487 w 320059"/>
              <a:gd name="connsiteY9" fmla="*/ 130197 h 258790"/>
              <a:gd name="connsiteX10" fmla="*/ 320037 w 320059"/>
              <a:gd name="connsiteY10" fmla="*/ 22 h 2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059" h="258790">
                <a:moveTo>
                  <a:pt x="320037" y="22"/>
                </a:moveTo>
                <a:cubicBezTo>
                  <a:pt x="322154" y="-1566"/>
                  <a:pt x="171341" y="82043"/>
                  <a:pt x="123187" y="120672"/>
                </a:cubicBezTo>
                <a:cubicBezTo>
                  <a:pt x="75033" y="159301"/>
                  <a:pt x="34816" y="228093"/>
                  <a:pt x="31112" y="231797"/>
                </a:cubicBezTo>
                <a:cubicBezTo>
                  <a:pt x="27408" y="235501"/>
                  <a:pt x="105724" y="138664"/>
                  <a:pt x="100962" y="142897"/>
                </a:cubicBezTo>
                <a:cubicBezTo>
                  <a:pt x="96200" y="147130"/>
                  <a:pt x="14708" y="246614"/>
                  <a:pt x="2537" y="257197"/>
                </a:cubicBezTo>
                <a:cubicBezTo>
                  <a:pt x="-9634" y="267780"/>
                  <a:pt x="25820" y="222801"/>
                  <a:pt x="27937" y="206397"/>
                </a:cubicBezTo>
                <a:cubicBezTo>
                  <a:pt x="30054" y="189993"/>
                  <a:pt x="15237" y="152951"/>
                  <a:pt x="15237" y="158772"/>
                </a:cubicBezTo>
                <a:cubicBezTo>
                  <a:pt x="15237" y="164593"/>
                  <a:pt x="23704" y="238147"/>
                  <a:pt x="27937" y="241322"/>
                </a:cubicBezTo>
                <a:cubicBezTo>
                  <a:pt x="32170" y="244497"/>
                  <a:pt x="26879" y="196343"/>
                  <a:pt x="40637" y="177822"/>
                </a:cubicBezTo>
                <a:cubicBezTo>
                  <a:pt x="54395" y="159301"/>
                  <a:pt x="62333" y="159301"/>
                  <a:pt x="110487" y="130197"/>
                </a:cubicBezTo>
                <a:cubicBezTo>
                  <a:pt x="158641" y="101093"/>
                  <a:pt x="317920" y="1610"/>
                  <a:pt x="320037" y="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83D435A-4AEF-21FB-AD6D-678AB6FC57D6}"/>
              </a:ext>
            </a:extLst>
          </p:cNvPr>
          <p:cNvSpPr/>
          <p:nvPr/>
        </p:nvSpPr>
        <p:spPr>
          <a:xfrm>
            <a:off x="4351794" y="11556457"/>
            <a:ext cx="1682579" cy="286378"/>
          </a:xfrm>
          <a:custGeom>
            <a:avLst/>
            <a:gdLst>
              <a:gd name="connsiteX0" fmla="*/ 1131 w 1682579"/>
              <a:gd name="connsiteY0" fmla="*/ 171993 h 286378"/>
              <a:gd name="connsiteX1" fmla="*/ 394831 w 1682579"/>
              <a:gd name="connsiteY1" fmla="*/ 254543 h 286378"/>
              <a:gd name="connsiteX2" fmla="*/ 321806 w 1682579"/>
              <a:gd name="connsiteY2" fmla="*/ 178343 h 286378"/>
              <a:gd name="connsiteX3" fmla="*/ 775831 w 1682579"/>
              <a:gd name="connsiteY3" fmla="*/ 245018 h 286378"/>
              <a:gd name="connsiteX4" fmla="*/ 1204456 w 1682579"/>
              <a:gd name="connsiteY4" fmla="*/ 254543 h 286378"/>
              <a:gd name="connsiteX5" fmla="*/ 1007606 w 1682579"/>
              <a:gd name="connsiteY5" fmla="*/ 267243 h 286378"/>
              <a:gd name="connsiteX6" fmla="*/ 1477506 w 1682579"/>
              <a:gd name="connsiteY6" fmla="*/ 238668 h 286378"/>
              <a:gd name="connsiteX7" fmla="*/ 1347331 w 1682579"/>
              <a:gd name="connsiteY7" fmla="*/ 248193 h 286378"/>
              <a:gd name="connsiteX8" fmla="*/ 1579106 w 1682579"/>
              <a:gd name="connsiteY8" fmla="*/ 114843 h 286378"/>
              <a:gd name="connsiteX9" fmla="*/ 1680706 w 1682579"/>
              <a:gd name="connsiteY9" fmla="*/ 543 h 286378"/>
              <a:gd name="connsiteX10" fmla="*/ 1499731 w 1682579"/>
              <a:gd name="connsiteY10" fmla="*/ 162468 h 286378"/>
              <a:gd name="connsiteX11" fmla="*/ 1210806 w 1682579"/>
              <a:gd name="connsiteY11" fmla="*/ 286293 h 286378"/>
              <a:gd name="connsiteX12" fmla="*/ 680581 w 1682579"/>
              <a:gd name="connsiteY12" fmla="*/ 181518 h 286378"/>
              <a:gd name="connsiteX13" fmla="*/ 248781 w 1682579"/>
              <a:gd name="connsiteY13" fmla="*/ 156118 h 286378"/>
              <a:gd name="connsiteX14" fmla="*/ 274181 w 1682579"/>
              <a:gd name="connsiteY14" fmla="*/ 203743 h 286378"/>
              <a:gd name="connsiteX15" fmla="*/ 1131 w 1682579"/>
              <a:gd name="connsiteY15" fmla="*/ 171993 h 28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2579" h="286378">
                <a:moveTo>
                  <a:pt x="1131" y="171993"/>
                </a:moveTo>
                <a:cubicBezTo>
                  <a:pt x="21239" y="180460"/>
                  <a:pt x="341385" y="253485"/>
                  <a:pt x="394831" y="254543"/>
                </a:cubicBezTo>
                <a:cubicBezTo>
                  <a:pt x="448277" y="255601"/>
                  <a:pt x="258306" y="179930"/>
                  <a:pt x="321806" y="178343"/>
                </a:cubicBezTo>
                <a:cubicBezTo>
                  <a:pt x="385306" y="176756"/>
                  <a:pt x="628723" y="232318"/>
                  <a:pt x="775831" y="245018"/>
                </a:cubicBezTo>
                <a:cubicBezTo>
                  <a:pt x="922939" y="257718"/>
                  <a:pt x="1165827" y="250839"/>
                  <a:pt x="1204456" y="254543"/>
                </a:cubicBezTo>
                <a:cubicBezTo>
                  <a:pt x="1243085" y="258247"/>
                  <a:pt x="1007606" y="267243"/>
                  <a:pt x="1007606" y="267243"/>
                </a:cubicBezTo>
                <a:lnTo>
                  <a:pt x="1477506" y="238668"/>
                </a:lnTo>
                <a:cubicBezTo>
                  <a:pt x="1534127" y="235493"/>
                  <a:pt x="1330398" y="268831"/>
                  <a:pt x="1347331" y="248193"/>
                </a:cubicBezTo>
                <a:cubicBezTo>
                  <a:pt x="1364264" y="227556"/>
                  <a:pt x="1523544" y="156118"/>
                  <a:pt x="1579106" y="114843"/>
                </a:cubicBezTo>
                <a:cubicBezTo>
                  <a:pt x="1634669" y="73568"/>
                  <a:pt x="1693935" y="-7394"/>
                  <a:pt x="1680706" y="543"/>
                </a:cubicBezTo>
                <a:cubicBezTo>
                  <a:pt x="1667477" y="8480"/>
                  <a:pt x="1578048" y="114843"/>
                  <a:pt x="1499731" y="162468"/>
                </a:cubicBezTo>
                <a:cubicBezTo>
                  <a:pt x="1421414" y="210093"/>
                  <a:pt x="1347331" y="283118"/>
                  <a:pt x="1210806" y="286293"/>
                </a:cubicBezTo>
                <a:cubicBezTo>
                  <a:pt x="1074281" y="289468"/>
                  <a:pt x="840918" y="203214"/>
                  <a:pt x="680581" y="181518"/>
                </a:cubicBezTo>
                <a:cubicBezTo>
                  <a:pt x="520244" y="159822"/>
                  <a:pt x="316514" y="152414"/>
                  <a:pt x="248781" y="156118"/>
                </a:cubicBezTo>
                <a:cubicBezTo>
                  <a:pt x="181048" y="159822"/>
                  <a:pt x="313339" y="197922"/>
                  <a:pt x="274181" y="203743"/>
                </a:cubicBezTo>
                <a:cubicBezTo>
                  <a:pt x="235023" y="209564"/>
                  <a:pt x="-18977" y="163526"/>
                  <a:pt x="1131" y="1719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0FEAD6B-8FE1-DC06-A08E-1D18CD62C6EC}"/>
              </a:ext>
            </a:extLst>
          </p:cNvPr>
          <p:cNvSpPr/>
          <p:nvPr/>
        </p:nvSpPr>
        <p:spPr>
          <a:xfrm>
            <a:off x="4878833" y="10817196"/>
            <a:ext cx="1003636" cy="203229"/>
          </a:xfrm>
          <a:custGeom>
            <a:avLst/>
            <a:gdLst>
              <a:gd name="connsiteX0" fmla="*/ 13842 w 1003636"/>
              <a:gd name="connsiteY0" fmla="*/ 101629 h 203229"/>
              <a:gd name="connsiteX1" fmla="*/ 331342 w 1003636"/>
              <a:gd name="connsiteY1" fmla="*/ 155604 h 203229"/>
              <a:gd name="connsiteX2" fmla="*/ 652017 w 1003636"/>
              <a:gd name="connsiteY2" fmla="*/ 50829 h 203229"/>
              <a:gd name="connsiteX3" fmla="*/ 436117 w 1003636"/>
              <a:gd name="connsiteY3" fmla="*/ 120679 h 203229"/>
              <a:gd name="connsiteX4" fmla="*/ 826642 w 1003636"/>
              <a:gd name="connsiteY4" fmla="*/ 29 h 203229"/>
              <a:gd name="connsiteX5" fmla="*/ 1001267 w 1003636"/>
              <a:gd name="connsiteY5" fmla="*/ 133379 h 203229"/>
              <a:gd name="connsiteX6" fmla="*/ 912367 w 1003636"/>
              <a:gd name="connsiteY6" fmla="*/ 34954 h 203229"/>
              <a:gd name="connsiteX7" fmla="*/ 699642 w 1003636"/>
              <a:gd name="connsiteY7" fmla="*/ 98454 h 203229"/>
              <a:gd name="connsiteX8" fmla="*/ 331342 w 1003636"/>
              <a:gd name="connsiteY8" fmla="*/ 203229 h 203229"/>
              <a:gd name="connsiteX9" fmla="*/ 667892 w 1003636"/>
              <a:gd name="connsiteY9" fmla="*/ 92104 h 203229"/>
              <a:gd name="connsiteX10" fmla="*/ 328167 w 1003636"/>
              <a:gd name="connsiteY10" fmla="*/ 158779 h 203229"/>
              <a:gd name="connsiteX11" fmla="*/ 83692 w 1003636"/>
              <a:gd name="connsiteY11" fmla="*/ 101629 h 203229"/>
              <a:gd name="connsiteX12" fmla="*/ 13842 w 1003636"/>
              <a:gd name="connsiteY12" fmla="*/ 101629 h 20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3636" h="203229">
                <a:moveTo>
                  <a:pt x="13842" y="101629"/>
                </a:moveTo>
                <a:cubicBezTo>
                  <a:pt x="55117" y="110625"/>
                  <a:pt x="224980" y="164071"/>
                  <a:pt x="331342" y="155604"/>
                </a:cubicBezTo>
                <a:cubicBezTo>
                  <a:pt x="437704" y="147137"/>
                  <a:pt x="652017" y="50829"/>
                  <a:pt x="652017" y="50829"/>
                </a:cubicBezTo>
                <a:lnTo>
                  <a:pt x="436117" y="120679"/>
                </a:lnTo>
                <a:cubicBezTo>
                  <a:pt x="465221" y="112212"/>
                  <a:pt x="732450" y="-2088"/>
                  <a:pt x="826642" y="29"/>
                </a:cubicBezTo>
                <a:cubicBezTo>
                  <a:pt x="920834" y="2146"/>
                  <a:pt x="986980" y="127558"/>
                  <a:pt x="1001267" y="133379"/>
                </a:cubicBezTo>
                <a:cubicBezTo>
                  <a:pt x="1015554" y="139200"/>
                  <a:pt x="962638" y="40775"/>
                  <a:pt x="912367" y="34954"/>
                </a:cubicBezTo>
                <a:cubicBezTo>
                  <a:pt x="862096" y="29133"/>
                  <a:pt x="699642" y="98454"/>
                  <a:pt x="699642" y="98454"/>
                </a:cubicBezTo>
                <a:lnTo>
                  <a:pt x="331342" y="203229"/>
                </a:lnTo>
                <a:cubicBezTo>
                  <a:pt x="326051" y="202171"/>
                  <a:pt x="668421" y="99512"/>
                  <a:pt x="667892" y="92104"/>
                </a:cubicBezTo>
                <a:cubicBezTo>
                  <a:pt x="667363" y="84696"/>
                  <a:pt x="425534" y="157192"/>
                  <a:pt x="328167" y="158779"/>
                </a:cubicBezTo>
                <a:cubicBezTo>
                  <a:pt x="230800" y="160366"/>
                  <a:pt x="135550" y="109566"/>
                  <a:pt x="83692" y="101629"/>
                </a:cubicBezTo>
                <a:cubicBezTo>
                  <a:pt x="31834" y="93692"/>
                  <a:pt x="-27433" y="92633"/>
                  <a:pt x="13842" y="10162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AC72C39E-9C2E-26EA-2D46-B5E08E10538D}"/>
              </a:ext>
            </a:extLst>
          </p:cNvPr>
          <p:cNvSpPr/>
          <p:nvPr/>
        </p:nvSpPr>
        <p:spPr>
          <a:xfrm>
            <a:off x="4754775" y="10879884"/>
            <a:ext cx="1092640" cy="200888"/>
          </a:xfrm>
          <a:custGeom>
            <a:avLst/>
            <a:gdLst>
              <a:gd name="connsiteX0" fmla="*/ 1375 w 1092640"/>
              <a:gd name="connsiteY0" fmla="*/ 73866 h 200888"/>
              <a:gd name="connsiteX1" fmla="*/ 706225 w 1092640"/>
              <a:gd name="connsiteY1" fmla="*/ 108791 h 200888"/>
              <a:gd name="connsiteX2" fmla="*/ 623675 w 1092640"/>
              <a:gd name="connsiteY2" fmla="*/ 115141 h 200888"/>
              <a:gd name="connsiteX3" fmla="*/ 1077700 w 1092640"/>
              <a:gd name="connsiteY3" fmla="*/ 7191 h 200888"/>
              <a:gd name="connsiteX4" fmla="*/ 991975 w 1092640"/>
              <a:gd name="connsiteY4" fmla="*/ 16716 h 200888"/>
              <a:gd name="connsiteX5" fmla="*/ 1080875 w 1092640"/>
              <a:gd name="connsiteY5" fmla="*/ 70691 h 200888"/>
              <a:gd name="connsiteX6" fmla="*/ 1071350 w 1092640"/>
              <a:gd name="connsiteY6" fmla="*/ 150066 h 200888"/>
              <a:gd name="connsiteX7" fmla="*/ 998325 w 1092640"/>
              <a:gd name="connsiteY7" fmla="*/ 16716 h 200888"/>
              <a:gd name="connsiteX8" fmla="*/ 687175 w 1092640"/>
              <a:gd name="connsiteY8" fmla="*/ 86566 h 200888"/>
              <a:gd name="connsiteX9" fmla="*/ 315700 w 1092640"/>
              <a:gd name="connsiteY9" fmla="*/ 200866 h 200888"/>
              <a:gd name="connsiteX10" fmla="*/ 522075 w 1092640"/>
              <a:gd name="connsiteY10" fmla="*/ 96091 h 200888"/>
              <a:gd name="connsiteX11" fmla="*/ 1375 w 1092640"/>
              <a:gd name="connsiteY11" fmla="*/ 73866 h 20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2640" h="200888">
                <a:moveTo>
                  <a:pt x="1375" y="73866"/>
                </a:moveTo>
                <a:cubicBezTo>
                  <a:pt x="32067" y="75983"/>
                  <a:pt x="602508" y="101912"/>
                  <a:pt x="706225" y="108791"/>
                </a:cubicBezTo>
                <a:cubicBezTo>
                  <a:pt x="809942" y="115670"/>
                  <a:pt x="561763" y="132074"/>
                  <a:pt x="623675" y="115141"/>
                </a:cubicBezTo>
                <a:cubicBezTo>
                  <a:pt x="685587" y="98208"/>
                  <a:pt x="1016317" y="23595"/>
                  <a:pt x="1077700" y="7191"/>
                </a:cubicBezTo>
                <a:cubicBezTo>
                  <a:pt x="1139083" y="-9213"/>
                  <a:pt x="991446" y="6133"/>
                  <a:pt x="991975" y="16716"/>
                </a:cubicBezTo>
                <a:cubicBezTo>
                  <a:pt x="992504" y="27299"/>
                  <a:pt x="1067646" y="48466"/>
                  <a:pt x="1080875" y="70691"/>
                </a:cubicBezTo>
                <a:cubicBezTo>
                  <a:pt x="1094104" y="92916"/>
                  <a:pt x="1085108" y="159062"/>
                  <a:pt x="1071350" y="150066"/>
                </a:cubicBezTo>
                <a:cubicBezTo>
                  <a:pt x="1057592" y="141070"/>
                  <a:pt x="1062354" y="27299"/>
                  <a:pt x="998325" y="16716"/>
                </a:cubicBezTo>
                <a:cubicBezTo>
                  <a:pt x="934296" y="6133"/>
                  <a:pt x="800946" y="55874"/>
                  <a:pt x="687175" y="86566"/>
                </a:cubicBezTo>
                <a:cubicBezTo>
                  <a:pt x="573404" y="117258"/>
                  <a:pt x="343217" y="199279"/>
                  <a:pt x="315700" y="200866"/>
                </a:cubicBezTo>
                <a:cubicBezTo>
                  <a:pt x="288183" y="202453"/>
                  <a:pt x="580812" y="120962"/>
                  <a:pt x="522075" y="96091"/>
                </a:cubicBezTo>
                <a:cubicBezTo>
                  <a:pt x="463338" y="71220"/>
                  <a:pt x="-29317" y="71749"/>
                  <a:pt x="1375" y="738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F2A20C8-949A-A36C-3887-259C2E9FDB14}"/>
              </a:ext>
            </a:extLst>
          </p:cNvPr>
          <p:cNvSpPr/>
          <p:nvPr/>
        </p:nvSpPr>
        <p:spPr>
          <a:xfrm>
            <a:off x="4797239" y="11001306"/>
            <a:ext cx="680007" cy="151052"/>
          </a:xfrm>
          <a:custGeom>
            <a:avLst/>
            <a:gdLst>
              <a:gd name="connsiteX0" fmla="*/ 3361 w 680007"/>
              <a:gd name="connsiteY0" fmla="*/ 69 h 151052"/>
              <a:gd name="connsiteX1" fmla="*/ 101786 w 680007"/>
              <a:gd name="connsiteY1" fmla="*/ 63569 h 151052"/>
              <a:gd name="connsiteX2" fmla="*/ 76386 w 680007"/>
              <a:gd name="connsiteY2" fmla="*/ 114369 h 151052"/>
              <a:gd name="connsiteX3" fmla="*/ 38286 w 680007"/>
              <a:gd name="connsiteY3" fmla="*/ 146119 h 151052"/>
              <a:gd name="connsiteX4" fmla="*/ 679636 w 680007"/>
              <a:gd name="connsiteY4" fmla="*/ 6419 h 151052"/>
              <a:gd name="connsiteX5" fmla="*/ 130361 w 680007"/>
              <a:gd name="connsiteY5" fmla="*/ 120719 h 151052"/>
              <a:gd name="connsiteX6" fmla="*/ 79561 w 680007"/>
              <a:gd name="connsiteY6" fmla="*/ 117544 h 151052"/>
              <a:gd name="connsiteX7" fmla="*/ 89086 w 680007"/>
              <a:gd name="connsiteY7" fmla="*/ 76269 h 151052"/>
              <a:gd name="connsiteX8" fmla="*/ 3361 w 680007"/>
              <a:gd name="connsiteY8" fmla="*/ 69 h 1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007" h="151052">
                <a:moveTo>
                  <a:pt x="3361" y="69"/>
                </a:moveTo>
                <a:cubicBezTo>
                  <a:pt x="5478" y="-2048"/>
                  <a:pt x="89615" y="44519"/>
                  <a:pt x="101786" y="63569"/>
                </a:cubicBezTo>
                <a:cubicBezTo>
                  <a:pt x="113957" y="82619"/>
                  <a:pt x="86969" y="100611"/>
                  <a:pt x="76386" y="114369"/>
                </a:cubicBezTo>
                <a:cubicBezTo>
                  <a:pt x="65803" y="128127"/>
                  <a:pt x="-62256" y="164111"/>
                  <a:pt x="38286" y="146119"/>
                </a:cubicBezTo>
                <a:cubicBezTo>
                  <a:pt x="138828" y="128127"/>
                  <a:pt x="664290" y="10652"/>
                  <a:pt x="679636" y="6419"/>
                </a:cubicBezTo>
                <a:cubicBezTo>
                  <a:pt x="694982" y="2186"/>
                  <a:pt x="230373" y="102198"/>
                  <a:pt x="130361" y="120719"/>
                </a:cubicBezTo>
                <a:cubicBezTo>
                  <a:pt x="30349" y="139240"/>
                  <a:pt x="86440" y="124952"/>
                  <a:pt x="79561" y="117544"/>
                </a:cubicBezTo>
                <a:cubicBezTo>
                  <a:pt x="72682" y="110136"/>
                  <a:pt x="101786" y="94790"/>
                  <a:pt x="89086" y="76269"/>
                </a:cubicBezTo>
                <a:cubicBezTo>
                  <a:pt x="76386" y="57748"/>
                  <a:pt x="1244" y="2186"/>
                  <a:pt x="3361" y="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3753A380-9597-462A-7BAA-099AF7F68B45}"/>
              </a:ext>
            </a:extLst>
          </p:cNvPr>
          <p:cNvSpPr/>
          <p:nvPr/>
        </p:nvSpPr>
        <p:spPr>
          <a:xfrm>
            <a:off x="4781550" y="11020425"/>
            <a:ext cx="1060450" cy="158750"/>
          </a:xfrm>
          <a:custGeom>
            <a:avLst/>
            <a:gdLst>
              <a:gd name="connsiteX0" fmla="*/ 0 w 1060450"/>
              <a:gd name="connsiteY0" fmla="*/ 158750 h 158750"/>
              <a:gd name="connsiteX1" fmla="*/ 1060450 w 1060450"/>
              <a:gd name="connsiteY1" fmla="*/ 0 h 158750"/>
              <a:gd name="connsiteX2" fmla="*/ 869950 w 1060450"/>
              <a:gd name="connsiteY2" fmla="*/ 28575 h 158750"/>
              <a:gd name="connsiteX3" fmla="*/ 409575 w 1060450"/>
              <a:gd name="connsiteY3" fmla="*/ 95250 h 158750"/>
              <a:gd name="connsiteX4" fmla="*/ 0 w 106045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450" h="158750">
                <a:moveTo>
                  <a:pt x="0" y="158750"/>
                </a:moveTo>
                <a:lnTo>
                  <a:pt x="1060450" y="0"/>
                </a:lnTo>
                <a:lnTo>
                  <a:pt x="869950" y="28575"/>
                </a:lnTo>
                <a:lnTo>
                  <a:pt x="409575" y="95250"/>
                </a:lnTo>
                <a:lnTo>
                  <a:pt x="0" y="1587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346B066-BBEB-27A7-92B2-905CAD937632}"/>
              </a:ext>
            </a:extLst>
          </p:cNvPr>
          <p:cNvSpPr/>
          <p:nvPr/>
        </p:nvSpPr>
        <p:spPr>
          <a:xfrm>
            <a:off x="4764822" y="11035196"/>
            <a:ext cx="1145213" cy="162461"/>
          </a:xfrm>
          <a:custGeom>
            <a:avLst/>
            <a:gdLst>
              <a:gd name="connsiteX0" fmla="*/ 32603 w 1145213"/>
              <a:gd name="connsiteY0" fmla="*/ 153504 h 162461"/>
              <a:gd name="connsiteX1" fmla="*/ 1102578 w 1145213"/>
              <a:gd name="connsiteY1" fmla="*/ 4279 h 162461"/>
              <a:gd name="connsiteX2" fmla="*/ 873978 w 1145213"/>
              <a:gd name="connsiteY2" fmla="*/ 48729 h 162461"/>
              <a:gd name="connsiteX3" fmla="*/ 327878 w 1145213"/>
              <a:gd name="connsiteY3" fmla="*/ 134454 h 162461"/>
              <a:gd name="connsiteX4" fmla="*/ 32603 w 1145213"/>
              <a:gd name="connsiteY4" fmla="*/ 153504 h 16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213" h="162461">
                <a:moveTo>
                  <a:pt x="32603" y="153504"/>
                </a:moveTo>
                <a:cubicBezTo>
                  <a:pt x="161720" y="131808"/>
                  <a:pt x="962349" y="21741"/>
                  <a:pt x="1102578" y="4279"/>
                </a:cubicBezTo>
                <a:cubicBezTo>
                  <a:pt x="1242807" y="-13183"/>
                  <a:pt x="1003095" y="27033"/>
                  <a:pt x="873978" y="48729"/>
                </a:cubicBezTo>
                <a:cubicBezTo>
                  <a:pt x="744861" y="70425"/>
                  <a:pt x="465461" y="115933"/>
                  <a:pt x="327878" y="134454"/>
                </a:cubicBezTo>
                <a:cubicBezTo>
                  <a:pt x="190295" y="152975"/>
                  <a:pt x="-96514" y="175200"/>
                  <a:pt x="32603" y="1535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E69BEE91-DB2D-7D5E-E8F0-802DE810FA12}"/>
              </a:ext>
            </a:extLst>
          </p:cNvPr>
          <p:cNvSpPr/>
          <p:nvPr/>
        </p:nvSpPr>
        <p:spPr>
          <a:xfrm>
            <a:off x="5797363" y="11039470"/>
            <a:ext cx="95586" cy="328757"/>
          </a:xfrm>
          <a:custGeom>
            <a:avLst/>
            <a:gdLst>
              <a:gd name="connsiteX0" fmla="*/ 95437 w 95586"/>
              <a:gd name="connsiteY0" fmla="*/ 5 h 328757"/>
              <a:gd name="connsiteX1" fmla="*/ 63687 w 95586"/>
              <a:gd name="connsiteY1" fmla="*/ 165105 h 328757"/>
              <a:gd name="connsiteX2" fmla="*/ 89087 w 95586"/>
              <a:gd name="connsiteY2" fmla="*/ 327030 h 328757"/>
              <a:gd name="connsiteX3" fmla="*/ 66862 w 95586"/>
              <a:gd name="connsiteY3" fmla="*/ 238130 h 328757"/>
              <a:gd name="connsiteX4" fmla="*/ 187 w 95586"/>
              <a:gd name="connsiteY4" fmla="*/ 47630 h 328757"/>
              <a:gd name="connsiteX5" fmla="*/ 47812 w 95586"/>
              <a:gd name="connsiteY5" fmla="*/ 158755 h 328757"/>
              <a:gd name="connsiteX6" fmla="*/ 95437 w 95586"/>
              <a:gd name="connsiteY6" fmla="*/ 5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86" h="328757">
                <a:moveTo>
                  <a:pt x="95437" y="5"/>
                </a:moveTo>
                <a:cubicBezTo>
                  <a:pt x="98083" y="1063"/>
                  <a:pt x="64745" y="110601"/>
                  <a:pt x="63687" y="165105"/>
                </a:cubicBezTo>
                <a:cubicBezTo>
                  <a:pt x="62629" y="219609"/>
                  <a:pt x="88558" y="314859"/>
                  <a:pt x="89087" y="327030"/>
                </a:cubicBezTo>
                <a:cubicBezTo>
                  <a:pt x="89616" y="339201"/>
                  <a:pt x="81679" y="284697"/>
                  <a:pt x="66862" y="238130"/>
                </a:cubicBezTo>
                <a:cubicBezTo>
                  <a:pt x="52045" y="191563"/>
                  <a:pt x="3362" y="60859"/>
                  <a:pt x="187" y="47630"/>
                </a:cubicBezTo>
                <a:cubicBezTo>
                  <a:pt x="-2988" y="34401"/>
                  <a:pt x="35112" y="164047"/>
                  <a:pt x="47812" y="158755"/>
                </a:cubicBezTo>
                <a:cubicBezTo>
                  <a:pt x="60512" y="153463"/>
                  <a:pt x="92791" y="-1053"/>
                  <a:pt x="9543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8834F71-7A35-C4DE-2498-B4358E3551F1}"/>
              </a:ext>
            </a:extLst>
          </p:cNvPr>
          <p:cNvSpPr/>
          <p:nvPr/>
        </p:nvSpPr>
        <p:spPr>
          <a:xfrm>
            <a:off x="4611650" y="11266076"/>
            <a:ext cx="349280" cy="477469"/>
          </a:xfrm>
          <a:custGeom>
            <a:avLst/>
            <a:gdLst>
              <a:gd name="connsiteX0" fmla="*/ 344525 w 349280"/>
              <a:gd name="connsiteY0" fmla="*/ 11524 h 477469"/>
              <a:gd name="connsiteX1" fmla="*/ 4800 w 349280"/>
              <a:gd name="connsiteY1" fmla="*/ 465549 h 477469"/>
              <a:gd name="connsiteX2" fmla="*/ 154025 w 349280"/>
              <a:gd name="connsiteY2" fmla="*/ 316324 h 477469"/>
              <a:gd name="connsiteX3" fmla="*/ 284200 w 349280"/>
              <a:gd name="connsiteY3" fmla="*/ 5174 h 477469"/>
              <a:gd name="connsiteX4" fmla="*/ 208000 w 349280"/>
              <a:gd name="connsiteY4" fmla="*/ 125824 h 477469"/>
              <a:gd name="connsiteX5" fmla="*/ 344525 w 349280"/>
              <a:gd name="connsiteY5" fmla="*/ 11524 h 47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80" h="477469">
                <a:moveTo>
                  <a:pt x="344525" y="11524"/>
                </a:moveTo>
                <a:cubicBezTo>
                  <a:pt x="310658" y="68145"/>
                  <a:pt x="36550" y="414749"/>
                  <a:pt x="4800" y="465549"/>
                </a:cubicBezTo>
                <a:cubicBezTo>
                  <a:pt x="-26950" y="516349"/>
                  <a:pt x="107458" y="393053"/>
                  <a:pt x="154025" y="316324"/>
                </a:cubicBezTo>
                <a:cubicBezTo>
                  <a:pt x="200592" y="239595"/>
                  <a:pt x="275204" y="36924"/>
                  <a:pt x="284200" y="5174"/>
                </a:cubicBezTo>
                <a:cubicBezTo>
                  <a:pt x="293196" y="-26576"/>
                  <a:pt x="195300" y="126353"/>
                  <a:pt x="208000" y="125824"/>
                </a:cubicBezTo>
                <a:cubicBezTo>
                  <a:pt x="220700" y="125295"/>
                  <a:pt x="378392" y="-45097"/>
                  <a:pt x="344525" y="115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E79188B9-1764-34EA-56D8-DCC6F712FF68}"/>
              </a:ext>
            </a:extLst>
          </p:cNvPr>
          <p:cNvSpPr/>
          <p:nvPr/>
        </p:nvSpPr>
        <p:spPr>
          <a:xfrm>
            <a:off x="4800569" y="11097344"/>
            <a:ext cx="1110944" cy="177111"/>
          </a:xfrm>
          <a:custGeom>
            <a:avLst/>
            <a:gdLst>
              <a:gd name="connsiteX0" fmla="*/ 82581 w 1110944"/>
              <a:gd name="connsiteY0" fmla="*/ 151681 h 177111"/>
              <a:gd name="connsiteX1" fmla="*/ 1060481 w 1110944"/>
              <a:gd name="connsiteY1" fmla="*/ 8806 h 177111"/>
              <a:gd name="connsiteX2" fmla="*/ 974756 w 1110944"/>
              <a:gd name="connsiteY2" fmla="*/ 24681 h 177111"/>
              <a:gd name="connsiteX3" fmla="*/ 1012856 w 1110944"/>
              <a:gd name="connsiteY3" fmla="*/ 100881 h 177111"/>
              <a:gd name="connsiteX4" fmla="*/ 1066831 w 1110944"/>
              <a:gd name="connsiteY4" fmla="*/ 177081 h 177111"/>
              <a:gd name="connsiteX5" fmla="*/ 987456 w 1110944"/>
              <a:gd name="connsiteY5" fmla="*/ 110406 h 177111"/>
              <a:gd name="connsiteX6" fmla="*/ 584231 w 1110944"/>
              <a:gd name="connsiteY6" fmla="*/ 129456 h 177111"/>
              <a:gd name="connsiteX7" fmla="*/ 1038256 w 1110944"/>
              <a:gd name="connsiteY7" fmla="*/ 81831 h 177111"/>
              <a:gd name="connsiteX8" fmla="*/ 958881 w 1110944"/>
              <a:gd name="connsiteY8" fmla="*/ 11981 h 177111"/>
              <a:gd name="connsiteX9" fmla="*/ 31 w 1110944"/>
              <a:gd name="connsiteY9" fmla="*/ 123106 h 177111"/>
              <a:gd name="connsiteX10" fmla="*/ 993806 w 1110944"/>
              <a:gd name="connsiteY10" fmla="*/ 24681 h 177111"/>
              <a:gd name="connsiteX11" fmla="*/ 82581 w 1110944"/>
              <a:gd name="connsiteY11" fmla="*/ 151681 h 1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944" h="177111">
                <a:moveTo>
                  <a:pt x="82581" y="151681"/>
                </a:moveTo>
                <a:cubicBezTo>
                  <a:pt x="93694" y="149035"/>
                  <a:pt x="911785" y="29973"/>
                  <a:pt x="1060481" y="8806"/>
                </a:cubicBezTo>
                <a:cubicBezTo>
                  <a:pt x="1209177" y="-12361"/>
                  <a:pt x="982693" y="9335"/>
                  <a:pt x="974756" y="24681"/>
                </a:cubicBezTo>
                <a:cubicBezTo>
                  <a:pt x="966819" y="40027"/>
                  <a:pt x="997510" y="75481"/>
                  <a:pt x="1012856" y="100881"/>
                </a:cubicBezTo>
                <a:cubicBezTo>
                  <a:pt x="1028202" y="126281"/>
                  <a:pt x="1071064" y="175494"/>
                  <a:pt x="1066831" y="177081"/>
                </a:cubicBezTo>
                <a:cubicBezTo>
                  <a:pt x="1062598" y="178668"/>
                  <a:pt x="1067889" y="118343"/>
                  <a:pt x="987456" y="110406"/>
                </a:cubicBezTo>
                <a:cubicBezTo>
                  <a:pt x="907023" y="102469"/>
                  <a:pt x="575764" y="134219"/>
                  <a:pt x="584231" y="129456"/>
                </a:cubicBezTo>
                <a:cubicBezTo>
                  <a:pt x="592698" y="124693"/>
                  <a:pt x="975814" y="101410"/>
                  <a:pt x="1038256" y="81831"/>
                </a:cubicBezTo>
                <a:cubicBezTo>
                  <a:pt x="1100698" y="62252"/>
                  <a:pt x="1131919" y="5102"/>
                  <a:pt x="958881" y="11981"/>
                </a:cubicBezTo>
                <a:cubicBezTo>
                  <a:pt x="785843" y="18860"/>
                  <a:pt x="-5790" y="120989"/>
                  <a:pt x="31" y="123106"/>
                </a:cubicBezTo>
                <a:cubicBezTo>
                  <a:pt x="5852" y="125223"/>
                  <a:pt x="985869" y="15685"/>
                  <a:pt x="993806" y="24681"/>
                </a:cubicBezTo>
                <a:cubicBezTo>
                  <a:pt x="1001744" y="33677"/>
                  <a:pt x="71468" y="154327"/>
                  <a:pt x="82581" y="15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62EC812-A2AE-37DC-3BDC-9F6514A7664E}"/>
              </a:ext>
            </a:extLst>
          </p:cNvPr>
          <p:cNvSpPr/>
          <p:nvPr/>
        </p:nvSpPr>
        <p:spPr>
          <a:xfrm>
            <a:off x="4766858" y="11297551"/>
            <a:ext cx="344929" cy="402835"/>
          </a:xfrm>
          <a:custGeom>
            <a:avLst/>
            <a:gdLst>
              <a:gd name="connsiteX0" fmla="*/ 344892 w 344929"/>
              <a:gd name="connsiteY0" fmla="*/ 21324 h 402835"/>
              <a:gd name="connsiteX1" fmla="*/ 94067 w 344929"/>
              <a:gd name="connsiteY1" fmla="*/ 246749 h 402835"/>
              <a:gd name="connsiteX2" fmla="*/ 11517 w 344929"/>
              <a:gd name="connsiteY2" fmla="*/ 395974 h 402835"/>
              <a:gd name="connsiteX3" fmla="*/ 27392 w 344929"/>
              <a:gd name="connsiteY3" fmla="*/ 338824 h 402835"/>
              <a:gd name="connsiteX4" fmla="*/ 255992 w 344929"/>
              <a:gd name="connsiteY4" fmla="*/ 2274 h 402835"/>
              <a:gd name="connsiteX5" fmla="*/ 90892 w 344929"/>
              <a:gd name="connsiteY5" fmla="*/ 183249 h 402835"/>
              <a:gd name="connsiteX6" fmla="*/ 294092 w 344929"/>
              <a:gd name="connsiteY6" fmla="*/ 18149 h 402835"/>
              <a:gd name="connsiteX7" fmla="*/ 75017 w 344929"/>
              <a:gd name="connsiteY7" fmla="*/ 192774 h 402835"/>
              <a:gd name="connsiteX8" fmla="*/ 344892 w 344929"/>
              <a:gd name="connsiteY8" fmla="*/ 21324 h 4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29" h="402835">
                <a:moveTo>
                  <a:pt x="344892" y="21324"/>
                </a:moveTo>
                <a:cubicBezTo>
                  <a:pt x="348067" y="30320"/>
                  <a:pt x="149630" y="184307"/>
                  <a:pt x="94067" y="246749"/>
                </a:cubicBezTo>
                <a:cubicBezTo>
                  <a:pt x="38504" y="309191"/>
                  <a:pt x="22629" y="380628"/>
                  <a:pt x="11517" y="395974"/>
                </a:cubicBezTo>
                <a:cubicBezTo>
                  <a:pt x="405" y="411320"/>
                  <a:pt x="-13354" y="404441"/>
                  <a:pt x="27392" y="338824"/>
                </a:cubicBezTo>
                <a:cubicBezTo>
                  <a:pt x="68138" y="273207"/>
                  <a:pt x="245409" y="28203"/>
                  <a:pt x="255992" y="2274"/>
                </a:cubicBezTo>
                <a:cubicBezTo>
                  <a:pt x="266575" y="-23655"/>
                  <a:pt x="84542" y="180603"/>
                  <a:pt x="90892" y="183249"/>
                </a:cubicBezTo>
                <a:cubicBezTo>
                  <a:pt x="97242" y="185895"/>
                  <a:pt x="296738" y="16561"/>
                  <a:pt x="294092" y="18149"/>
                </a:cubicBezTo>
                <a:cubicBezTo>
                  <a:pt x="291446" y="19736"/>
                  <a:pt x="68667" y="190657"/>
                  <a:pt x="75017" y="192774"/>
                </a:cubicBezTo>
                <a:cubicBezTo>
                  <a:pt x="81367" y="194891"/>
                  <a:pt x="341717" y="12328"/>
                  <a:pt x="344892" y="213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E950171C-ABD2-31E0-D110-FC88D0CBE37F}"/>
              </a:ext>
            </a:extLst>
          </p:cNvPr>
          <p:cNvSpPr/>
          <p:nvPr/>
        </p:nvSpPr>
        <p:spPr>
          <a:xfrm>
            <a:off x="5112478" y="11145090"/>
            <a:ext cx="807082" cy="152536"/>
          </a:xfrm>
          <a:custGeom>
            <a:avLst/>
            <a:gdLst>
              <a:gd name="connsiteX0" fmla="*/ 2447 w 807082"/>
              <a:gd name="connsiteY0" fmla="*/ 148385 h 152536"/>
              <a:gd name="connsiteX1" fmla="*/ 427897 w 807082"/>
              <a:gd name="connsiteY1" fmla="*/ 103935 h 152536"/>
              <a:gd name="connsiteX2" fmla="*/ 799372 w 807082"/>
              <a:gd name="connsiteY2" fmla="*/ 151560 h 152536"/>
              <a:gd name="connsiteX3" fmla="*/ 675547 w 807082"/>
              <a:gd name="connsiteY3" fmla="*/ 49960 h 152536"/>
              <a:gd name="connsiteX4" fmla="*/ 627922 w 807082"/>
              <a:gd name="connsiteY4" fmla="*/ 2335 h 152536"/>
              <a:gd name="connsiteX5" fmla="*/ 754922 w 807082"/>
              <a:gd name="connsiteY5" fmla="*/ 119810 h 152536"/>
              <a:gd name="connsiteX6" fmla="*/ 631097 w 807082"/>
              <a:gd name="connsiteY6" fmla="*/ 100760 h 152536"/>
              <a:gd name="connsiteX7" fmla="*/ 2447 w 807082"/>
              <a:gd name="connsiteY7" fmla="*/ 148385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082" h="152536">
                <a:moveTo>
                  <a:pt x="2447" y="148385"/>
                </a:moveTo>
                <a:cubicBezTo>
                  <a:pt x="-31420" y="148914"/>
                  <a:pt x="295076" y="103406"/>
                  <a:pt x="427897" y="103935"/>
                </a:cubicBezTo>
                <a:cubicBezTo>
                  <a:pt x="560718" y="104464"/>
                  <a:pt x="758097" y="160556"/>
                  <a:pt x="799372" y="151560"/>
                </a:cubicBezTo>
                <a:cubicBezTo>
                  <a:pt x="840647" y="142564"/>
                  <a:pt x="704122" y="74831"/>
                  <a:pt x="675547" y="49960"/>
                </a:cubicBezTo>
                <a:cubicBezTo>
                  <a:pt x="646972" y="25089"/>
                  <a:pt x="614693" y="-9307"/>
                  <a:pt x="627922" y="2335"/>
                </a:cubicBezTo>
                <a:cubicBezTo>
                  <a:pt x="641151" y="13977"/>
                  <a:pt x="754393" y="103406"/>
                  <a:pt x="754922" y="119810"/>
                </a:cubicBezTo>
                <a:cubicBezTo>
                  <a:pt x="755451" y="136214"/>
                  <a:pt x="759155" y="95998"/>
                  <a:pt x="631097" y="100760"/>
                </a:cubicBezTo>
                <a:cubicBezTo>
                  <a:pt x="503039" y="105522"/>
                  <a:pt x="36314" y="147856"/>
                  <a:pt x="2447" y="148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3BD9071-716F-54DB-EDCF-11D4C2EF5378}"/>
              </a:ext>
            </a:extLst>
          </p:cNvPr>
          <p:cNvSpPr/>
          <p:nvPr/>
        </p:nvSpPr>
        <p:spPr>
          <a:xfrm>
            <a:off x="4835406" y="11307273"/>
            <a:ext cx="978019" cy="373589"/>
          </a:xfrm>
          <a:custGeom>
            <a:avLst/>
            <a:gdLst>
              <a:gd name="connsiteX0" fmla="*/ 119 w 978019"/>
              <a:gd name="connsiteY0" fmla="*/ 373552 h 373589"/>
              <a:gd name="connsiteX1" fmla="*/ 317619 w 978019"/>
              <a:gd name="connsiteY1" fmla="*/ 52877 h 373589"/>
              <a:gd name="connsiteX2" fmla="*/ 911344 w 978019"/>
              <a:gd name="connsiteY2" fmla="*/ 37002 h 373589"/>
              <a:gd name="connsiteX3" fmla="*/ 844669 w 978019"/>
              <a:gd name="connsiteY3" fmla="*/ 11602 h 373589"/>
              <a:gd name="connsiteX4" fmla="*/ 978019 w 978019"/>
              <a:gd name="connsiteY4" fmla="*/ 11602 h 373589"/>
              <a:gd name="connsiteX5" fmla="*/ 447794 w 978019"/>
              <a:gd name="connsiteY5" fmla="*/ 8427 h 373589"/>
              <a:gd name="connsiteX6" fmla="*/ 349369 w 978019"/>
              <a:gd name="connsiteY6" fmla="*/ 30652 h 373589"/>
              <a:gd name="connsiteX7" fmla="*/ 119 w 978019"/>
              <a:gd name="connsiteY7" fmla="*/ 373552 h 37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019" h="373589">
                <a:moveTo>
                  <a:pt x="119" y="373552"/>
                </a:moveTo>
                <a:cubicBezTo>
                  <a:pt x="-5173" y="377256"/>
                  <a:pt x="165748" y="108969"/>
                  <a:pt x="317619" y="52877"/>
                </a:cubicBezTo>
                <a:cubicBezTo>
                  <a:pt x="469490" y="-3215"/>
                  <a:pt x="823502" y="43881"/>
                  <a:pt x="911344" y="37002"/>
                </a:cubicBezTo>
                <a:cubicBezTo>
                  <a:pt x="999186" y="30123"/>
                  <a:pt x="833557" y="15835"/>
                  <a:pt x="844669" y="11602"/>
                </a:cubicBezTo>
                <a:cubicBezTo>
                  <a:pt x="855782" y="7369"/>
                  <a:pt x="978019" y="11602"/>
                  <a:pt x="978019" y="11602"/>
                </a:cubicBezTo>
                <a:lnTo>
                  <a:pt x="447794" y="8427"/>
                </a:lnTo>
                <a:cubicBezTo>
                  <a:pt x="343019" y="11602"/>
                  <a:pt x="422923" y="-23852"/>
                  <a:pt x="349369" y="30652"/>
                </a:cubicBezTo>
                <a:cubicBezTo>
                  <a:pt x="275815" y="85156"/>
                  <a:pt x="5411" y="369848"/>
                  <a:pt x="119" y="3735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F2901CD4-AB4E-37AA-AA22-69362A16F45B}"/>
              </a:ext>
            </a:extLst>
          </p:cNvPr>
          <p:cNvSpPr/>
          <p:nvPr/>
        </p:nvSpPr>
        <p:spPr>
          <a:xfrm>
            <a:off x="5358835" y="11363204"/>
            <a:ext cx="549949" cy="171770"/>
          </a:xfrm>
          <a:custGeom>
            <a:avLst/>
            <a:gdLst>
              <a:gd name="connsiteX0" fmla="*/ 549840 w 549949"/>
              <a:gd name="connsiteY0" fmla="*/ 47746 h 171770"/>
              <a:gd name="connsiteX1" fmla="*/ 448240 w 549949"/>
              <a:gd name="connsiteY1" fmla="*/ 120771 h 171770"/>
              <a:gd name="connsiteX2" fmla="*/ 321240 w 549949"/>
              <a:gd name="connsiteY2" fmla="*/ 123946 h 171770"/>
              <a:gd name="connsiteX3" fmla="*/ 565 w 549949"/>
              <a:gd name="connsiteY3" fmla="*/ 121 h 171770"/>
              <a:gd name="connsiteX4" fmla="*/ 406965 w 549949"/>
              <a:gd name="connsiteY4" fmla="*/ 149346 h 171770"/>
              <a:gd name="connsiteX5" fmla="*/ 429190 w 549949"/>
              <a:gd name="connsiteY5" fmla="*/ 162046 h 171770"/>
              <a:gd name="connsiteX6" fmla="*/ 549840 w 549949"/>
              <a:gd name="connsiteY6" fmla="*/ 47746 h 1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49" h="171770">
                <a:moveTo>
                  <a:pt x="549840" y="47746"/>
                </a:moveTo>
                <a:cubicBezTo>
                  <a:pt x="553015" y="40867"/>
                  <a:pt x="486340" y="108071"/>
                  <a:pt x="448240" y="120771"/>
                </a:cubicBezTo>
                <a:cubicBezTo>
                  <a:pt x="410140" y="133471"/>
                  <a:pt x="395853" y="144054"/>
                  <a:pt x="321240" y="123946"/>
                </a:cubicBezTo>
                <a:cubicBezTo>
                  <a:pt x="246627" y="103838"/>
                  <a:pt x="-13722" y="-4112"/>
                  <a:pt x="565" y="121"/>
                </a:cubicBezTo>
                <a:cubicBezTo>
                  <a:pt x="14852" y="4354"/>
                  <a:pt x="335528" y="122359"/>
                  <a:pt x="406965" y="149346"/>
                </a:cubicBezTo>
                <a:cubicBezTo>
                  <a:pt x="478402" y="176333"/>
                  <a:pt x="408023" y="176863"/>
                  <a:pt x="429190" y="162046"/>
                </a:cubicBezTo>
                <a:cubicBezTo>
                  <a:pt x="450357" y="147229"/>
                  <a:pt x="546665" y="54625"/>
                  <a:pt x="549840" y="477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5B32D13-8C2B-D102-40B2-AAB5F3FC5F3B}"/>
              </a:ext>
            </a:extLst>
          </p:cNvPr>
          <p:cNvSpPr/>
          <p:nvPr/>
        </p:nvSpPr>
        <p:spPr>
          <a:xfrm>
            <a:off x="4984740" y="11422924"/>
            <a:ext cx="920813" cy="236362"/>
          </a:xfrm>
          <a:custGeom>
            <a:avLst/>
            <a:gdLst>
              <a:gd name="connsiteX0" fmla="*/ 10 w 920813"/>
              <a:gd name="connsiteY0" fmla="*/ 235676 h 236362"/>
              <a:gd name="connsiteX1" fmla="*/ 298460 w 920813"/>
              <a:gd name="connsiteY1" fmla="*/ 73751 h 236362"/>
              <a:gd name="connsiteX2" fmla="*/ 590560 w 920813"/>
              <a:gd name="connsiteY2" fmla="*/ 111851 h 236362"/>
              <a:gd name="connsiteX3" fmla="*/ 542935 w 920813"/>
              <a:gd name="connsiteY3" fmla="*/ 92801 h 236362"/>
              <a:gd name="connsiteX4" fmla="*/ 720735 w 920813"/>
              <a:gd name="connsiteY4" fmla="*/ 178526 h 236362"/>
              <a:gd name="connsiteX5" fmla="*/ 920760 w 920813"/>
              <a:gd name="connsiteY5" fmla="*/ 156301 h 236362"/>
              <a:gd name="connsiteX6" fmla="*/ 701685 w 920813"/>
              <a:gd name="connsiteY6" fmla="*/ 146776 h 236362"/>
              <a:gd name="connsiteX7" fmla="*/ 288935 w 920813"/>
              <a:gd name="connsiteY7" fmla="*/ 726 h 236362"/>
              <a:gd name="connsiteX8" fmla="*/ 10 w 920813"/>
              <a:gd name="connsiteY8" fmla="*/ 235676 h 23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13" h="236362">
                <a:moveTo>
                  <a:pt x="10" y="235676"/>
                </a:moveTo>
                <a:cubicBezTo>
                  <a:pt x="1597" y="247847"/>
                  <a:pt x="200035" y="94388"/>
                  <a:pt x="298460" y="73751"/>
                </a:cubicBezTo>
                <a:cubicBezTo>
                  <a:pt x="396885" y="53114"/>
                  <a:pt x="549814" y="108676"/>
                  <a:pt x="590560" y="111851"/>
                </a:cubicBezTo>
                <a:cubicBezTo>
                  <a:pt x="631306" y="115026"/>
                  <a:pt x="521239" y="81689"/>
                  <a:pt x="542935" y="92801"/>
                </a:cubicBezTo>
                <a:cubicBezTo>
                  <a:pt x="564631" y="103913"/>
                  <a:pt x="657764" y="167943"/>
                  <a:pt x="720735" y="178526"/>
                </a:cubicBezTo>
                <a:cubicBezTo>
                  <a:pt x="783706" y="189109"/>
                  <a:pt x="923935" y="161593"/>
                  <a:pt x="920760" y="156301"/>
                </a:cubicBezTo>
                <a:cubicBezTo>
                  <a:pt x="917585" y="151009"/>
                  <a:pt x="806989" y="172705"/>
                  <a:pt x="701685" y="146776"/>
                </a:cubicBezTo>
                <a:cubicBezTo>
                  <a:pt x="596381" y="120847"/>
                  <a:pt x="402706" y="-10916"/>
                  <a:pt x="288935" y="726"/>
                </a:cubicBezTo>
                <a:cubicBezTo>
                  <a:pt x="175164" y="12368"/>
                  <a:pt x="-1577" y="223505"/>
                  <a:pt x="10" y="2356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EBDD422-CFFB-6B5F-D690-6573307967C9}"/>
              </a:ext>
            </a:extLst>
          </p:cNvPr>
          <p:cNvSpPr/>
          <p:nvPr/>
        </p:nvSpPr>
        <p:spPr>
          <a:xfrm>
            <a:off x="5170569" y="11522032"/>
            <a:ext cx="849809" cy="248091"/>
          </a:xfrm>
          <a:custGeom>
            <a:avLst/>
            <a:gdLst>
              <a:gd name="connsiteX0" fmla="*/ 4681 w 849809"/>
              <a:gd name="connsiteY0" fmla="*/ 168318 h 248091"/>
              <a:gd name="connsiteX1" fmla="*/ 96756 w 849809"/>
              <a:gd name="connsiteY1" fmla="*/ 196893 h 248091"/>
              <a:gd name="connsiteX2" fmla="*/ 426956 w 849809"/>
              <a:gd name="connsiteY2" fmla="*/ 231818 h 248091"/>
              <a:gd name="connsiteX3" fmla="*/ 573006 w 849809"/>
              <a:gd name="connsiteY3" fmla="*/ 203243 h 248091"/>
              <a:gd name="connsiteX4" fmla="*/ 849231 w 849809"/>
              <a:gd name="connsiteY4" fmla="*/ 22268 h 248091"/>
              <a:gd name="connsiteX5" fmla="*/ 642856 w 849809"/>
              <a:gd name="connsiteY5" fmla="*/ 146093 h 248091"/>
              <a:gd name="connsiteX6" fmla="*/ 544431 w 849809"/>
              <a:gd name="connsiteY6" fmla="*/ 234993 h 248091"/>
              <a:gd name="connsiteX7" fmla="*/ 385681 w 849809"/>
              <a:gd name="connsiteY7" fmla="*/ 222293 h 248091"/>
              <a:gd name="connsiteX8" fmla="*/ 26906 w 849809"/>
              <a:gd name="connsiteY8" fmla="*/ 43 h 248091"/>
              <a:gd name="connsiteX9" fmla="*/ 344406 w 849809"/>
              <a:gd name="connsiteY9" fmla="*/ 203243 h 248091"/>
              <a:gd name="connsiteX10" fmla="*/ 211056 w 849809"/>
              <a:gd name="connsiteY10" fmla="*/ 206418 h 248091"/>
              <a:gd name="connsiteX11" fmla="*/ 4681 w 849809"/>
              <a:gd name="connsiteY11" fmla="*/ 168318 h 2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809" h="248091">
                <a:moveTo>
                  <a:pt x="4681" y="168318"/>
                </a:moveTo>
                <a:cubicBezTo>
                  <a:pt x="-14369" y="166731"/>
                  <a:pt x="26377" y="186310"/>
                  <a:pt x="96756" y="196893"/>
                </a:cubicBezTo>
                <a:cubicBezTo>
                  <a:pt x="167135" y="207476"/>
                  <a:pt x="347581" y="230760"/>
                  <a:pt x="426956" y="231818"/>
                </a:cubicBezTo>
                <a:cubicBezTo>
                  <a:pt x="506331" y="232876"/>
                  <a:pt x="502627" y="238168"/>
                  <a:pt x="573006" y="203243"/>
                </a:cubicBezTo>
                <a:cubicBezTo>
                  <a:pt x="643385" y="168318"/>
                  <a:pt x="837589" y="31793"/>
                  <a:pt x="849231" y="22268"/>
                </a:cubicBezTo>
                <a:cubicBezTo>
                  <a:pt x="860873" y="12743"/>
                  <a:pt x="693656" y="110639"/>
                  <a:pt x="642856" y="146093"/>
                </a:cubicBezTo>
                <a:cubicBezTo>
                  <a:pt x="592056" y="181547"/>
                  <a:pt x="587294" y="222293"/>
                  <a:pt x="544431" y="234993"/>
                </a:cubicBezTo>
                <a:cubicBezTo>
                  <a:pt x="501569" y="247693"/>
                  <a:pt x="471935" y="261451"/>
                  <a:pt x="385681" y="222293"/>
                </a:cubicBezTo>
                <a:cubicBezTo>
                  <a:pt x="299427" y="183135"/>
                  <a:pt x="33785" y="3218"/>
                  <a:pt x="26906" y="43"/>
                </a:cubicBezTo>
                <a:cubicBezTo>
                  <a:pt x="20027" y="-3132"/>
                  <a:pt x="313714" y="168847"/>
                  <a:pt x="344406" y="203243"/>
                </a:cubicBezTo>
                <a:cubicBezTo>
                  <a:pt x="375098" y="237639"/>
                  <a:pt x="269264" y="206947"/>
                  <a:pt x="211056" y="206418"/>
                </a:cubicBezTo>
                <a:cubicBezTo>
                  <a:pt x="152848" y="205889"/>
                  <a:pt x="23731" y="169905"/>
                  <a:pt x="4681" y="1683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E8EEB12-51BE-F593-46A3-A79B99BCBE7B}"/>
              </a:ext>
            </a:extLst>
          </p:cNvPr>
          <p:cNvSpPr/>
          <p:nvPr/>
        </p:nvSpPr>
        <p:spPr>
          <a:xfrm>
            <a:off x="1863689" y="11229748"/>
            <a:ext cx="289211" cy="564223"/>
          </a:xfrm>
          <a:custGeom>
            <a:avLst/>
            <a:gdLst>
              <a:gd name="connsiteX0" fmla="*/ 196886 w 289211"/>
              <a:gd name="connsiteY0" fmla="*/ 200252 h 564223"/>
              <a:gd name="connsiteX1" fmla="*/ 174661 w 289211"/>
              <a:gd name="connsiteY1" fmla="*/ 384402 h 564223"/>
              <a:gd name="connsiteX2" fmla="*/ 288961 w 289211"/>
              <a:gd name="connsiteY2" fmla="*/ 562202 h 564223"/>
              <a:gd name="connsiteX3" fmla="*/ 203236 w 289211"/>
              <a:gd name="connsiteY3" fmla="*/ 473302 h 564223"/>
              <a:gd name="connsiteX4" fmla="*/ 133386 w 289211"/>
              <a:gd name="connsiteY4" fmla="*/ 362177 h 564223"/>
              <a:gd name="connsiteX5" fmla="*/ 36 w 289211"/>
              <a:gd name="connsiteY5" fmla="*/ 227 h 564223"/>
              <a:gd name="connsiteX6" fmla="*/ 120686 w 289211"/>
              <a:gd name="connsiteY6" fmla="*/ 419327 h 564223"/>
              <a:gd name="connsiteX7" fmla="*/ 196886 w 289211"/>
              <a:gd name="connsiteY7" fmla="*/ 200252 h 56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211" h="564223">
                <a:moveTo>
                  <a:pt x="196886" y="200252"/>
                </a:moveTo>
                <a:cubicBezTo>
                  <a:pt x="205882" y="194431"/>
                  <a:pt x="159315" y="324077"/>
                  <a:pt x="174661" y="384402"/>
                </a:cubicBezTo>
                <a:cubicBezTo>
                  <a:pt x="190007" y="444727"/>
                  <a:pt x="284198" y="547385"/>
                  <a:pt x="288961" y="562202"/>
                </a:cubicBezTo>
                <a:cubicBezTo>
                  <a:pt x="293724" y="577019"/>
                  <a:pt x="229165" y="506639"/>
                  <a:pt x="203236" y="473302"/>
                </a:cubicBezTo>
                <a:cubicBezTo>
                  <a:pt x="177307" y="439965"/>
                  <a:pt x="167253" y="441023"/>
                  <a:pt x="133386" y="362177"/>
                </a:cubicBezTo>
                <a:cubicBezTo>
                  <a:pt x="99519" y="283331"/>
                  <a:pt x="2153" y="-9298"/>
                  <a:pt x="36" y="227"/>
                </a:cubicBezTo>
                <a:cubicBezTo>
                  <a:pt x="-2081" y="9752"/>
                  <a:pt x="89465" y="383873"/>
                  <a:pt x="120686" y="419327"/>
                </a:cubicBezTo>
                <a:cubicBezTo>
                  <a:pt x="151907" y="454781"/>
                  <a:pt x="187890" y="206073"/>
                  <a:pt x="196886" y="2002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C7E5C626-A7DB-081C-CFEB-869520DD9245}"/>
              </a:ext>
            </a:extLst>
          </p:cNvPr>
          <p:cNvSpPr/>
          <p:nvPr/>
        </p:nvSpPr>
        <p:spPr>
          <a:xfrm>
            <a:off x="2307322" y="10813969"/>
            <a:ext cx="1166224" cy="901850"/>
          </a:xfrm>
          <a:custGeom>
            <a:avLst/>
            <a:gdLst>
              <a:gd name="connsiteX0" fmla="*/ 1166128 w 1166224"/>
              <a:gd name="connsiteY0" fmla="*/ 81 h 901850"/>
              <a:gd name="connsiteX1" fmla="*/ 432703 w 1166224"/>
              <a:gd name="connsiteY1" fmla="*/ 396956 h 901850"/>
              <a:gd name="connsiteX2" fmla="*/ 4078 w 1166224"/>
              <a:gd name="connsiteY2" fmla="*/ 581106 h 901850"/>
              <a:gd name="connsiteX3" fmla="*/ 210453 w 1166224"/>
              <a:gd name="connsiteY3" fmla="*/ 533481 h 901850"/>
              <a:gd name="connsiteX4" fmla="*/ 102503 w 1166224"/>
              <a:gd name="connsiteY4" fmla="*/ 593806 h 901850"/>
              <a:gd name="connsiteX5" fmla="*/ 115203 w 1166224"/>
              <a:gd name="connsiteY5" fmla="*/ 708106 h 901850"/>
              <a:gd name="connsiteX6" fmla="*/ 39003 w 1166224"/>
              <a:gd name="connsiteY6" fmla="*/ 901781 h 901850"/>
              <a:gd name="connsiteX7" fmla="*/ 83453 w 1166224"/>
              <a:gd name="connsiteY7" fmla="*/ 685881 h 901850"/>
              <a:gd name="connsiteX8" fmla="*/ 381903 w 1166224"/>
              <a:gd name="connsiteY8" fmla="*/ 431881 h 901850"/>
              <a:gd name="connsiteX9" fmla="*/ 1166128 w 1166224"/>
              <a:gd name="connsiteY9" fmla="*/ 81 h 9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224" h="901850">
                <a:moveTo>
                  <a:pt x="1166128" y="81"/>
                </a:moveTo>
                <a:cubicBezTo>
                  <a:pt x="1174595" y="-5740"/>
                  <a:pt x="626378" y="300119"/>
                  <a:pt x="432703" y="396956"/>
                </a:cubicBezTo>
                <a:cubicBezTo>
                  <a:pt x="239028" y="493794"/>
                  <a:pt x="41120" y="558352"/>
                  <a:pt x="4078" y="581106"/>
                </a:cubicBezTo>
                <a:cubicBezTo>
                  <a:pt x="-32964" y="603860"/>
                  <a:pt x="194049" y="531364"/>
                  <a:pt x="210453" y="533481"/>
                </a:cubicBezTo>
                <a:cubicBezTo>
                  <a:pt x="226857" y="535598"/>
                  <a:pt x="118378" y="564702"/>
                  <a:pt x="102503" y="593806"/>
                </a:cubicBezTo>
                <a:cubicBezTo>
                  <a:pt x="86628" y="622910"/>
                  <a:pt x="125786" y="656777"/>
                  <a:pt x="115203" y="708106"/>
                </a:cubicBezTo>
                <a:cubicBezTo>
                  <a:pt x="104620" y="759435"/>
                  <a:pt x="44295" y="905485"/>
                  <a:pt x="39003" y="901781"/>
                </a:cubicBezTo>
                <a:cubicBezTo>
                  <a:pt x="33711" y="898077"/>
                  <a:pt x="26303" y="764198"/>
                  <a:pt x="83453" y="685881"/>
                </a:cubicBezTo>
                <a:cubicBezTo>
                  <a:pt x="140603" y="607564"/>
                  <a:pt x="199341" y="544064"/>
                  <a:pt x="381903" y="431881"/>
                </a:cubicBezTo>
                <a:cubicBezTo>
                  <a:pt x="564465" y="319698"/>
                  <a:pt x="1157661" y="5902"/>
                  <a:pt x="1166128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6776434E-42BB-6DC5-9423-BDE53A6E93CC}"/>
              </a:ext>
            </a:extLst>
          </p:cNvPr>
          <p:cNvSpPr/>
          <p:nvPr/>
        </p:nvSpPr>
        <p:spPr>
          <a:xfrm>
            <a:off x="2624171" y="10899552"/>
            <a:ext cx="888243" cy="448381"/>
          </a:xfrm>
          <a:custGeom>
            <a:avLst/>
            <a:gdLst>
              <a:gd name="connsiteX0" fmla="*/ 801654 w 888243"/>
              <a:gd name="connsiteY0" fmla="*/ 47848 h 448381"/>
              <a:gd name="connsiteX1" fmla="*/ 1554 w 888243"/>
              <a:gd name="connsiteY1" fmla="*/ 447898 h 448381"/>
              <a:gd name="connsiteX2" fmla="*/ 604804 w 888243"/>
              <a:gd name="connsiteY2" fmla="*/ 127223 h 448381"/>
              <a:gd name="connsiteX3" fmla="*/ 842929 w 888243"/>
              <a:gd name="connsiteY3" fmla="*/ 16098 h 448381"/>
              <a:gd name="connsiteX4" fmla="*/ 801654 w 888243"/>
              <a:gd name="connsiteY4" fmla="*/ 47848 h 4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43" h="448381">
                <a:moveTo>
                  <a:pt x="801654" y="47848"/>
                </a:moveTo>
                <a:cubicBezTo>
                  <a:pt x="661425" y="119815"/>
                  <a:pt x="34362" y="434669"/>
                  <a:pt x="1554" y="447898"/>
                </a:cubicBezTo>
                <a:cubicBezTo>
                  <a:pt x="-31254" y="461127"/>
                  <a:pt x="464575" y="199190"/>
                  <a:pt x="604804" y="127223"/>
                </a:cubicBezTo>
                <a:cubicBezTo>
                  <a:pt x="745033" y="55256"/>
                  <a:pt x="808004" y="29327"/>
                  <a:pt x="842929" y="16098"/>
                </a:cubicBezTo>
                <a:cubicBezTo>
                  <a:pt x="877854" y="2869"/>
                  <a:pt x="941883" y="-24119"/>
                  <a:pt x="801654" y="47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C1795036-79F4-D259-F809-FC5C52FDF3E5}"/>
              </a:ext>
            </a:extLst>
          </p:cNvPr>
          <p:cNvSpPr/>
          <p:nvPr/>
        </p:nvSpPr>
        <p:spPr>
          <a:xfrm>
            <a:off x="2655242" y="11023430"/>
            <a:ext cx="1599542" cy="387560"/>
          </a:xfrm>
          <a:custGeom>
            <a:avLst/>
            <a:gdLst>
              <a:gd name="connsiteX0" fmla="*/ 5408 w 1599542"/>
              <a:gd name="connsiteY0" fmla="*/ 387520 h 387560"/>
              <a:gd name="connsiteX1" fmla="*/ 656283 w 1599542"/>
              <a:gd name="connsiteY1" fmla="*/ 336720 h 387560"/>
              <a:gd name="connsiteX2" fmla="*/ 516583 w 1599542"/>
              <a:gd name="connsiteY2" fmla="*/ 349420 h 387560"/>
              <a:gd name="connsiteX3" fmla="*/ 1157933 w 1599542"/>
              <a:gd name="connsiteY3" fmla="*/ 143045 h 387560"/>
              <a:gd name="connsiteX4" fmla="*/ 922983 w 1599542"/>
              <a:gd name="connsiteY4" fmla="*/ 181145 h 387560"/>
              <a:gd name="connsiteX5" fmla="*/ 1599258 w 1599542"/>
              <a:gd name="connsiteY5" fmla="*/ 170 h 387560"/>
              <a:gd name="connsiteX6" fmla="*/ 999183 w 1599542"/>
              <a:gd name="connsiteY6" fmla="*/ 149395 h 387560"/>
              <a:gd name="connsiteX7" fmla="*/ 421333 w 1599542"/>
              <a:gd name="connsiteY7" fmla="*/ 209720 h 387560"/>
              <a:gd name="connsiteX8" fmla="*/ 853133 w 1599542"/>
              <a:gd name="connsiteY8" fmla="*/ 209720 h 387560"/>
              <a:gd name="connsiteX9" fmla="*/ 373708 w 1599542"/>
              <a:gd name="connsiteY9" fmla="*/ 327195 h 387560"/>
              <a:gd name="connsiteX10" fmla="*/ 5408 w 1599542"/>
              <a:gd name="connsiteY10" fmla="*/ 387520 h 3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9542" h="387560">
                <a:moveTo>
                  <a:pt x="5408" y="387520"/>
                </a:moveTo>
                <a:cubicBezTo>
                  <a:pt x="52504" y="389107"/>
                  <a:pt x="571087" y="343070"/>
                  <a:pt x="656283" y="336720"/>
                </a:cubicBezTo>
                <a:cubicBezTo>
                  <a:pt x="741479" y="330370"/>
                  <a:pt x="432975" y="381699"/>
                  <a:pt x="516583" y="349420"/>
                </a:cubicBezTo>
                <a:cubicBezTo>
                  <a:pt x="600191" y="317141"/>
                  <a:pt x="1090200" y="171091"/>
                  <a:pt x="1157933" y="143045"/>
                </a:cubicBezTo>
                <a:cubicBezTo>
                  <a:pt x="1225666" y="114999"/>
                  <a:pt x="849429" y="204957"/>
                  <a:pt x="922983" y="181145"/>
                </a:cubicBezTo>
                <a:cubicBezTo>
                  <a:pt x="996537" y="157333"/>
                  <a:pt x="1586558" y="5462"/>
                  <a:pt x="1599258" y="170"/>
                </a:cubicBezTo>
                <a:cubicBezTo>
                  <a:pt x="1611958" y="-5122"/>
                  <a:pt x="1195504" y="114470"/>
                  <a:pt x="999183" y="149395"/>
                </a:cubicBezTo>
                <a:cubicBezTo>
                  <a:pt x="802862" y="184320"/>
                  <a:pt x="445675" y="199666"/>
                  <a:pt x="421333" y="209720"/>
                </a:cubicBezTo>
                <a:cubicBezTo>
                  <a:pt x="396991" y="219774"/>
                  <a:pt x="861071" y="190141"/>
                  <a:pt x="853133" y="209720"/>
                </a:cubicBezTo>
                <a:cubicBezTo>
                  <a:pt x="845195" y="229299"/>
                  <a:pt x="517112" y="299678"/>
                  <a:pt x="373708" y="327195"/>
                </a:cubicBezTo>
                <a:cubicBezTo>
                  <a:pt x="230304" y="354712"/>
                  <a:pt x="-41688" y="385933"/>
                  <a:pt x="5408" y="387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F05B8581-D0DD-06F2-6C9B-4EF950817FE6}"/>
              </a:ext>
            </a:extLst>
          </p:cNvPr>
          <p:cNvSpPr/>
          <p:nvPr/>
        </p:nvSpPr>
        <p:spPr>
          <a:xfrm>
            <a:off x="2219325" y="11594956"/>
            <a:ext cx="1060456" cy="290201"/>
          </a:xfrm>
          <a:custGeom>
            <a:avLst/>
            <a:gdLst>
              <a:gd name="connsiteX0" fmla="*/ 0 w 1060456"/>
              <a:gd name="connsiteY0" fmla="*/ 289069 h 290201"/>
              <a:gd name="connsiteX1" fmla="*/ 581025 w 1060456"/>
              <a:gd name="connsiteY1" fmla="*/ 276369 h 290201"/>
              <a:gd name="connsiteX2" fmla="*/ 793750 w 1060456"/>
              <a:gd name="connsiteY2" fmla="*/ 289069 h 290201"/>
              <a:gd name="connsiteX3" fmla="*/ 746125 w 1060456"/>
              <a:gd name="connsiteY3" fmla="*/ 241444 h 290201"/>
              <a:gd name="connsiteX4" fmla="*/ 1060450 w 1060456"/>
              <a:gd name="connsiteY4" fmla="*/ 144 h 290201"/>
              <a:gd name="connsiteX5" fmla="*/ 736600 w 1060456"/>
              <a:gd name="connsiteY5" fmla="*/ 206519 h 290201"/>
              <a:gd name="connsiteX6" fmla="*/ 441325 w 1060456"/>
              <a:gd name="connsiteY6" fmla="*/ 241444 h 290201"/>
              <a:gd name="connsiteX7" fmla="*/ 0 w 1060456"/>
              <a:gd name="connsiteY7" fmla="*/ 289069 h 29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56" h="290201">
                <a:moveTo>
                  <a:pt x="0" y="289069"/>
                </a:moveTo>
                <a:lnTo>
                  <a:pt x="581025" y="276369"/>
                </a:lnTo>
                <a:cubicBezTo>
                  <a:pt x="713317" y="276369"/>
                  <a:pt x="766233" y="294890"/>
                  <a:pt x="793750" y="289069"/>
                </a:cubicBezTo>
                <a:cubicBezTo>
                  <a:pt x="821267" y="283248"/>
                  <a:pt x="701675" y="289598"/>
                  <a:pt x="746125" y="241444"/>
                </a:cubicBezTo>
                <a:cubicBezTo>
                  <a:pt x="790575" y="193290"/>
                  <a:pt x="1062038" y="5965"/>
                  <a:pt x="1060450" y="144"/>
                </a:cubicBezTo>
                <a:cubicBezTo>
                  <a:pt x="1058863" y="-5677"/>
                  <a:pt x="839787" y="166302"/>
                  <a:pt x="736600" y="206519"/>
                </a:cubicBezTo>
                <a:cubicBezTo>
                  <a:pt x="633413" y="246736"/>
                  <a:pt x="441325" y="241444"/>
                  <a:pt x="441325" y="241444"/>
                </a:cubicBezTo>
                <a:lnTo>
                  <a:pt x="0" y="289069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90FB59C-9BD1-7960-ABD7-E967D265F4BA}"/>
              </a:ext>
            </a:extLst>
          </p:cNvPr>
          <p:cNvSpPr/>
          <p:nvPr/>
        </p:nvSpPr>
        <p:spPr>
          <a:xfrm>
            <a:off x="3309397" y="11138967"/>
            <a:ext cx="1437279" cy="447024"/>
          </a:xfrm>
          <a:custGeom>
            <a:avLst/>
            <a:gdLst>
              <a:gd name="connsiteX0" fmla="*/ 2128 w 1437279"/>
              <a:gd name="connsiteY0" fmla="*/ 446608 h 447024"/>
              <a:gd name="connsiteX1" fmla="*/ 1240378 w 1437279"/>
              <a:gd name="connsiteY1" fmla="*/ 37033 h 447024"/>
              <a:gd name="connsiteX2" fmla="*/ 1281653 w 1437279"/>
              <a:gd name="connsiteY2" fmla="*/ 27508 h 447024"/>
              <a:gd name="connsiteX3" fmla="*/ 1437228 w 1437279"/>
              <a:gd name="connsiteY3" fmla="*/ 110058 h 447024"/>
              <a:gd name="connsiteX4" fmla="*/ 1294353 w 1437279"/>
              <a:gd name="connsiteY4" fmla="*/ 30683 h 447024"/>
              <a:gd name="connsiteX5" fmla="*/ 951453 w 1437279"/>
              <a:gd name="connsiteY5" fmla="*/ 113233 h 447024"/>
              <a:gd name="connsiteX6" fmla="*/ 2128 w 1437279"/>
              <a:gd name="connsiteY6" fmla="*/ 446608 h 4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79" h="447024">
                <a:moveTo>
                  <a:pt x="2128" y="446608"/>
                </a:moveTo>
                <a:cubicBezTo>
                  <a:pt x="50282" y="433908"/>
                  <a:pt x="1027124" y="106883"/>
                  <a:pt x="1240378" y="37033"/>
                </a:cubicBezTo>
                <a:cubicBezTo>
                  <a:pt x="1453632" y="-32817"/>
                  <a:pt x="1248845" y="15337"/>
                  <a:pt x="1281653" y="27508"/>
                </a:cubicBezTo>
                <a:cubicBezTo>
                  <a:pt x="1314461" y="39679"/>
                  <a:pt x="1435111" y="109529"/>
                  <a:pt x="1437228" y="110058"/>
                </a:cubicBezTo>
                <a:cubicBezTo>
                  <a:pt x="1439345" y="110587"/>
                  <a:pt x="1375315" y="30154"/>
                  <a:pt x="1294353" y="30683"/>
                </a:cubicBezTo>
                <a:cubicBezTo>
                  <a:pt x="1213391" y="31212"/>
                  <a:pt x="1166295" y="48675"/>
                  <a:pt x="951453" y="113233"/>
                </a:cubicBezTo>
                <a:cubicBezTo>
                  <a:pt x="736611" y="177791"/>
                  <a:pt x="-46026" y="459308"/>
                  <a:pt x="2128" y="4466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25DD0B42-CCF2-C854-EAA2-F954EF742D04}"/>
              </a:ext>
            </a:extLst>
          </p:cNvPr>
          <p:cNvSpPr/>
          <p:nvPr/>
        </p:nvSpPr>
        <p:spPr>
          <a:xfrm>
            <a:off x="4757240" y="10099641"/>
            <a:ext cx="802850" cy="824106"/>
          </a:xfrm>
          <a:custGeom>
            <a:avLst/>
            <a:gdLst>
              <a:gd name="connsiteX0" fmla="*/ 446585 w 802850"/>
              <a:gd name="connsiteY0" fmla="*/ 34 h 824106"/>
              <a:gd name="connsiteX1" fmla="*/ 125910 w 802850"/>
              <a:gd name="connsiteY1" fmla="*/ 631859 h 824106"/>
              <a:gd name="connsiteX2" fmla="*/ 8435 w 802850"/>
              <a:gd name="connsiteY2" fmla="*/ 819184 h 824106"/>
              <a:gd name="connsiteX3" fmla="*/ 49710 w 802850"/>
              <a:gd name="connsiteY3" fmla="*/ 765209 h 824106"/>
              <a:gd name="connsiteX4" fmla="*/ 370385 w 802850"/>
              <a:gd name="connsiteY4" fmla="*/ 717584 h 824106"/>
              <a:gd name="connsiteX5" fmla="*/ 802185 w 802850"/>
              <a:gd name="connsiteY5" fmla="*/ 711234 h 824106"/>
              <a:gd name="connsiteX6" fmla="*/ 462460 w 802850"/>
              <a:gd name="connsiteY6" fmla="*/ 698534 h 824106"/>
              <a:gd name="connsiteX7" fmla="*/ 195760 w 802850"/>
              <a:gd name="connsiteY7" fmla="*/ 581059 h 824106"/>
              <a:gd name="connsiteX8" fmla="*/ 452935 w 802850"/>
              <a:gd name="connsiteY8" fmla="*/ 698534 h 824106"/>
              <a:gd name="connsiteX9" fmla="*/ 103685 w 802850"/>
              <a:gd name="connsiteY9" fmla="*/ 720759 h 824106"/>
              <a:gd name="connsiteX10" fmla="*/ 157660 w 802850"/>
              <a:gd name="connsiteY10" fmla="*/ 603284 h 824106"/>
              <a:gd name="connsiteX11" fmla="*/ 446585 w 802850"/>
              <a:gd name="connsiteY11" fmla="*/ 34 h 8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50" h="824106">
                <a:moveTo>
                  <a:pt x="446585" y="34"/>
                </a:moveTo>
                <a:cubicBezTo>
                  <a:pt x="441293" y="4797"/>
                  <a:pt x="198935" y="495334"/>
                  <a:pt x="125910" y="631859"/>
                </a:cubicBezTo>
                <a:cubicBezTo>
                  <a:pt x="52885" y="768384"/>
                  <a:pt x="21135" y="796959"/>
                  <a:pt x="8435" y="819184"/>
                </a:cubicBezTo>
                <a:cubicBezTo>
                  <a:pt x="-4265" y="841409"/>
                  <a:pt x="-10615" y="782142"/>
                  <a:pt x="49710" y="765209"/>
                </a:cubicBezTo>
                <a:cubicBezTo>
                  <a:pt x="110035" y="748276"/>
                  <a:pt x="244972" y="726580"/>
                  <a:pt x="370385" y="717584"/>
                </a:cubicBezTo>
                <a:cubicBezTo>
                  <a:pt x="495798" y="708588"/>
                  <a:pt x="786839" y="714409"/>
                  <a:pt x="802185" y="711234"/>
                </a:cubicBezTo>
                <a:cubicBezTo>
                  <a:pt x="817531" y="708059"/>
                  <a:pt x="563531" y="720230"/>
                  <a:pt x="462460" y="698534"/>
                </a:cubicBezTo>
                <a:cubicBezTo>
                  <a:pt x="361389" y="676838"/>
                  <a:pt x="197347" y="581059"/>
                  <a:pt x="195760" y="581059"/>
                </a:cubicBezTo>
                <a:cubicBezTo>
                  <a:pt x="194173" y="581059"/>
                  <a:pt x="468281" y="675251"/>
                  <a:pt x="452935" y="698534"/>
                </a:cubicBezTo>
                <a:cubicBezTo>
                  <a:pt x="437589" y="721817"/>
                  <a:pt x="152897" y="736634"/>
                  <a:pt x="103685" y="720759"/>
                </a:cubicBezTo>
                <a:cubicBezTo>
                  <a:pt x="54473" y="704884"/>
                  <a:pt x="95218" y="723405"/>
                  <a:pt x="157660" y="603284"/>
                </a:cubicBezTo>
                <a:cubicBezTo>
                  <a:pt x="220102" y="483163"/>
                  <a:pt x="451877" y="-4729"/>
                  <a:pt x="446585" y="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CB02EEAA-55D0-A5D4-41E6-3956E9891A26}"/>
              </a:ext>
            </a:extLst>
          </p:cNvPr>
          <p:cNvSpPr/>
          <p:nvPr/>
        </p:nvSpPr>
        <p:spPr>
          <a:xfrm>
            <a:off x="5246536" y="10440281"/>
            <a:ext cx="577570" cy="333608"/>
          </a:xfrm>
          <a:custGeom>
            <a:avLst/>
            <a:gdLst>
              <a:gd name="connsiteX0" fmla="*/ 1739 w 577570"/>
              <a:gd name="connsiteY0" fmla="*/ 2294 h 333608"/>
              <a:gd name="connsiteX1" fmla="*/ 373214 w 577570"/>
              <a:gd name="connsiteY1" fmla="*/ 65794 h 333608"/>
              <a:gd name="connsiteX2" fmla="*/ 490689 w 577570"/>
              <a:gd name="connsiteY2" fmla="*/ 72144 h 333608"/>
              <a:gd name="connsiteX3" fmla="*/ 379564 w 577570"/>
              <a:gd name="connsiteY3" fmla="*/ 103894 h 333608"/>
              <a:gd name="connsiteX4" fmla="*/ 541489 w 577570"/>
              <a:gd name="connsiteY4" fmla="*/ 116594 h 333608"/>
              <a:gd name="connsiteX5" fmla="*/ 538314 w 577570"/>
              <a:gd name="connsiteY5" fmla="*/ 192794 h 333608"/>
              <a:gd name="connsiteX6" fmla="*/ 522439 w 577570"/>
              <a:gd name="connsiteY6" fmla="*/ 332494 h 333608"/>
              <a:gd name="connsiteX7" fmla="*/ 563714 w 577570"/>
              <a:gd name="connsiteY7" fmla="*/ 110244 h 333608"/>
              <a:gd name="connsiteX8" fmla="*/ 246214 w 577570"/>
              <a:gd name="connsiteY8" fmla="*/ 21344 h 333608"/>
              <a:gd name="connsiteX9" fmla="*/ 1739 w 577570"/>
              <a:gd name="connsiteY9" fmla="*/ 2294 h 3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570" h="333608">
                <a:moveTo>
                  <a:pt x="1739" y="2294"/>
                </a:moveTo>
                <a:cubicBezTo>
                  <a:pt x="22906" y="9702"/>
                  <a:pt x="291722" y="54152"/>
                  <a:pt x="373214" y="65794"/>
                </a:cubicBezTo>
                <a:cubicBezTo>
                  <a:pt x="454706" y="77436"/>
                  <a:pt x="489631" y="65794"/>
                  <a:pt x="490689" y="72144"/>
                </a:cubicBezTo>
                <a:cubicBezTo>
                  <a:pt x="491747" y="78494"/>
                  <a:pt x="371097" y="96486"/>
                  <a:pt x="379564" y="103894"/>
                </a:cubicBezTo>
                <a:cubicBezTo>
                  <a:pt x="388031" y="111302"/>
                  <a:pt x="515031" y="101777"/>
                  <a:pt x="541489" y="116594"/>
                </a:cubicBezTo>
                <a:cubicBezTo>
                  <a:pt x="567947" y="131411"/>
                  <a:pt x="541489" y="156811"/>
                  <a:pt x="538314" y="192794"/>
                </a:cubicBezTo>
                <a:cubicBezTo>
                  <a:pt x="535139" y="228777"/>
                  <a:pt x="518206" y="346252"/>
                  <a:pt x="522439" y="332494"/>
                </a:cubicBezTo>
                <a:cubicBezTo>
                  <a:pt x="526672" y="318736"/>
                  <a:pt x="609752" y="162102"/>
                  <a:pt x="563714" y="110244"/>
                </a:cubicBezTo>
                <a:cubicBezTo>
                  <a:pt x="517677" y="58386"/>
                  <a:pt x="334585" y="36161"/>
                  <a:pt x="246214" y="21344"/>
                </a:cubicBezTo>
                <a:cubicBezTo>
                  <a:pt x="157843" y="6527"/>
                  <a:pt x="-19428" y="-5114"/>
                  <a:pt x="1739" y="22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BF703B5-4FD4-3EFC-6349-01F7F31125F5}"/>
              </a:ext>
            </a:extLst>
          </p:cNvPr>
          <p:cNvSpPr/>
          <p:nvPr/>
        </p:nvSpPr>
        <p:spPr>
          <a:xfrm>
            <a:off x="5253008" y="10597913"/>
            <a:ext cx="536289" cy="224047"/>
          </a:xfrm>
          <a:custGeom>
            <a:avLst/>
            <a:gdLst>
              <a:gd name="connsiteX0" fmla="*/ 1617 w 536289"/>
              <a:gd name="connsiteY0" fmla="*/ 237 h 224047"/>
              <a:gd name="connsiteX1" fmla="*/ 373092 w 536289"/>
              <a:gd name="connsiteY1" fmla="*/ 76437 h 224047"/>
              <a:gd name="connsiteX2" fmla="*/ 481042 w 536289"/>
              <a:gd name="connsiteY2" fmla="*/ 76437 h 224047"/>
              <a:gd name="connsiteX3" fmla="*/ 350867 w 536289"/>
              <a:gd name="connsiteY3" fmla="*/ 111362 h 224047"/>
              <a:gd name="connsiteX4" fmla="*/ 388967 w 536289"/>
              <a:gd name="connsiteY4" fmla="*/ 168512 h 224047"/>
              <a:gd name="connsiteX5" fmla="*/ 173067 w 536289"/>
              <a:gd name="connsiteY5" fmla="*/ 222487 h 224047"/>
              <a:gd name="connsiteX6" fmla="*/ 535017 w 536289"/>
              <a:gd name="connsiteY6" fmla="*/ 105012 h 224047"/>
              <a:gd name="connsiteX7" fmla="*/ 1617 w 536289"/>
              <a:gd name="connsiteY7" fmla="*/ 237 h 22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89" h="224047">
                <a:moveTo>
                  <a:pt x="1617" y="237"/>
                </a:moveTo>
                <a:cubicBezTo>
                  <a:pt x="-25370" y="-4525"/>
                  <a:pt x="293188" y="63737"/>
                  <a:pt x="373092" y="76437"/>
                </a:cubicBezTo>
                <a:cubicBezTo>
                  <a:pt x="452996" y="89137"/>
                  <a:pt x="484746" y="70616"/>
                  <a:pt x="481042" y="76437"/>
                </a:cubicBezTo>
                <a:cubicBezTo>
                  <a:pt x="477338" y="82258"/>
                  <a:pt x="366213" y="96016"/>
                  <a:pt x="350867" y="111362"/>
                </a:cubicBezTo>
                <a:cubicBezTo>
                  <a:pt x="335521" y="126708"/>
                  <a:pt x="418600" y="149991"/>
                  <a:pt x="388967" y="168512"/>
                </a:cubicBezTo>
                <a:cubicBezTo>
                  <a:pt x="359334" y="187033"/>
                  <a:pt x="148725" y="233070"/>
                  <a:pt x="173067" y="222487"/>
                </a:cubicBezTo>
                <a:cubicBezTo>
                  <a:pt x="197409" y="211904"/>
                  <a:pt x="560417" y="143641"/>
                  <a:pt x="535017" y="105012"/>
                </a:cubicBezTo>
                <a:cubicBezTo>
                  <a:pt x="509617" y="66383"/>
                  <a:pt x="28604" y="4999"/>
                  <a:pt x="1617" y="2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82B09E5E-A27D-5383-9F55-7ACEE5A2BD67}"/>
              </a:ext>
            </a:extLst>
          </p:cNvPr>
          <p:cNvSpPr/>
          <p:nvPr/>
        </p:nvSpPr>
        <p:spPr>
          <a:xfrm>
            <a:off x="5053117" y="10163174"/>
            <a:ext cx="204979" cy="535055"/>
          </a:xfrm>
          <a:custGeom>
            <a:avLst/>
            <a:gdLst>
              <a:gd name="connsiteX0" fmla="*/ 204683 w 204979"/>
              <a:gd name="connsiteY0" fmla="*/ 1 h 535055"/>
              <a:gd name="connsiteX1" fmla="*/ 93558 w 204979"/>
              <a:gd name="connsiteY1" fmla="*/ 228601 h 535055"/>
              <a:gd name="connsiteX2" fmla="*/ 84033 w 204979"/>
              <a:gd name="connsiteY2" fmla="*/ 482601 h 535055"/>
              <a:gd name="connsiteX3" fmla="*/ 112608 w 204979"/>
              <a:gd name="connsiteY3" fmla="*/ 520701 h 535055"/>
              <a:gd name="connsiteX4" fmla="*/ 1483 w 204979"/>
              <a:gd name="connsiteY4" fmla="*/ 301626 h 535055"/>
              <a:gd name="connsiteX5" fmla="*/ 49108 w 204979"/>
              <a:gd name="connsiteY5" fmla="*/ 352426 h 535055"/>
              <a:gd name="connsiteX6" fmla="*/ 55458 w 204979"/>
              <a:gd name="connsiteY6" fmla="*/ 225426 h 535055"/>
              <a:gd name="connsiteX7" fmla="*/ 204683 w 204979"/>
              <a:gd name="connsiteY7" fmla="*/ 1 h 5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79" h="535055">
                <a:moveTo>
                  <a:pt x="204683" y="1"/>
                </a:moveTo>
                <a:cubicBezTo>
                  <a:pt x="211033" y="530"/>
                  <a:pt x="113666" y="148168"/>
                  <a:pt x="93558" y="228601"/>
                </a:cubicBezTo>
                <a:cubicBezTo>
                  <a:pt x="73450" y="309034"/>
                  <a:pt x="80858" y="433918"/>
                  <a:pt x="84033" y="482601"/>
                </a:cubicBezTo>
                <a:cubicBezTo>
                  <a:pt x="87208" y="531284"/>
                  <a:pt x="126366" y="550863"/>
                  <a:pt x="112608" y="520701"/>
                </a:cubicBezTo>
                <a:cubicBezTo>
                  <a:pt x="98850" y="490539"/>
                  <a:pt x="12066" y="329672"/>
                  <a:pt x="1483" y="301626"/>
                </a:cubicBezTo>
                <a:cubicBezTo>
                  <a:pt x="-9100" y="273580"/>
                  <a:pt x="40112" y="365126"/>
                  <a:pt x="49108" y="352426"/>
                </a:cubicBezTo>
                <a:cubicBezTo>
                  <a:pt x="58104" y="339726"/>
                  <a:pt x="30058" y="279930"/>
                  <a:pt x="55458" y="225426"/>
                </a:cubicBezTo>
                <a:cubicBezTo>
                  <a:pt x="80858" y="170922"/>
                  <a:pt x="198333" y="-528"/>
                  <a:pt x="204683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2E64E0A-04D5-8A18-A46D-64E145A27293}"/>
              </a:ext>
            </a:extLst>
          </p:cNvPr>
          <p:cNvSpPr/>
          <p:nvPr/>
        </p:nvSpPr>
        <p:spPr>
          <a:xfrm>
            <a:off x="4975214" y="7270358"/>
            <a:ext cx="151065" cy="769392"/>
          </a:xfrm>
          <a:custGeom>
            <a:avLst/>
            <a:gdLst>
              <a:gd name="connsiteX0" fmla="*/ 9536 w 151065"/>
              <a:gd name="connsiteY0" fmla="*/ 3567 h 769392"/>
              <a:gd name="connsiteX1" fmla="*/ 66686 w 151065"/>
              <a:gd name="connsiteY1" fmla="*/ 400442 h 769392"/>
              <a:gd name="connsiteX2" fmla="*/ 149236 w 151065"/>
              <a:gd name="connsiteY2" fmla="*/ 768742 h 769392"/>
              <a:gd name="connsiteX3" fmla="*/ 114311 w 151065"/>
              <a:gd name="connsiteY3" fmla="*/ 482992 h 769392"/>
              <a:gd name="connsiteX4" fmla="*/ 6361 w 151065"/>
              <a:gd name="connsiteY4" fmla="*/ 219467 h 769392"/>
              <a:gd name="connsiteX5" fmla="*/ 9536 w 151065"/>
              <a:gd name="connsiteY5" fmla="*/ 3567 h 7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65" h="769392">
                <a:moveTo>
                  <a:pt x="9536" y="3567"/>
                </a:moveTo>
                <a:cubicBezTo>
                  <a:pt x="19590" y="33729"/>
                  <a:pt x="43403" y="272913"/>
                  <a:pt x="66686" y="400442"/>
                </a:cubicBezTo>
                <a:cubicBezTo>
                  <a:pt x="89969" y="527971"/>
                  <a:pt x="141299" y="754984"/>
                  <a:pt x="149236" y="768742"/>
                </a:cubicBezTo>
                <a:cubicBezTo>
                  <a:pt x="157174" y="782500"/>
                  <a:pt x="138124" y="574538"/>
                  <a:pt x="114311" y="482992"/>
                </a:cubicBezTo>
                <a:cubicBezTo>
                  <a:pt x="90499" y="391446"/>
                  <a:pt x="16944" y="296725"/>
                  <a:pt x="6361" y="219467"/>
                </a:cubicBezTo>
                <a:cubicBezTo>
                  <a:pt x="-4222" y="142209"/>
                  <a:pt x="-518" y="-26595"/>
                  <a:pt x="9536" y="3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20CAACA8-2804-B934-2B3B-BDF1A9E05CBF}"/>
              </a:ext>
            </a:extLst>
          </p:cNvPr>
          <p:cNvSpPr/>
          <p:nvPr/>
        </p:nvSpPr>
        <p:spPr>
          <a:xfrm>
            <a:off x="5076804" y="8010511"/>
            <a:ext cx="235929" cy="971630"/>
          </a:xfrm>
          <a:custGeom>
            <a:avLst/>
            <a:gdLst>
              <a:gd name="connsiteX0" fmla="*/ 21 w 235929"/>
              <a:gd name="connsiteY0" fmla="*/ 14 h 971630"/>
              <a:gd name="connsiteX1" fmla="*/ 200046 w 235929"/>
              <a:gd name="connsiteY1" fmla="*/ 701689 h 971630"/>
              <a:gd name="connsiteX2" fmla="*/ 234971 w 235929"/>
              <a:gd name="connsiteY2" fmla="*/ 971564 h 971630"/>
              <a:gd name="connsiteX3" fmla="*/ 187346 w 235929"/>
              <a:gd name="connsiteY3" fmla="*/ 682639 h 971630"/>
              <a:gd name="connsiteX4" fmla="*/ 21 w 235929"/>
              <a:gd name="connsiteY4" fmla="*/ 14 h 9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9" h="971630">
                <a:moveTo>
                  <a:pt x="21" y="14"/>
                </a:moveTo>
                <a:cubicBezTo>
                  <a:pt x="2138" y="3189"/>
                  <a:pt x="160888" y="539764"/>
                  <a:pt x="200046" y="701689"/>
                </a:cubicBezTo>
                <a:cubicBezTo>
                  <a:pt x="239204" y="863614"/>
                  <a:pt x="237088" y="974739"/>
                  <a:pt x="234971" y="971564"/>
                </a:cubicBezTo>
                <a:cubicBezTo>
                  <a:pt x="232854" y="968389"/>
                  <a:pt x="220683" y="842447"/>
                  <a:pt x="187346" y="682639"/>
                </a:cubicBezTo>
                <a:cubicBezTo>
                  <a:pt x="154009" y="522831"/>
                  <a:pt x="-2096" y="-3161"/>
                  <a:pt x="21" y="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8D33E22-E363-AD1C-26CE-F27DF1A25398}"/>
              </a:ext>
            </a:extLst>
          </p:cNvPr>
          <p:cNvSpPr/>
          <p:nvPr/>
        </p:nvSpPr>
        <p:spPr>
          <a:xfrm>
            <a:off x="5283863" y="9003392"/>
            <a:ext cx="458781" cy="996905"/>
          </a:xfrm>
          <a:custGeom>
            <a:avLst/>
            <a:gdLst>
              <a:gd name="connsiteX0" fmla="*/ 85062 w 458781"/>
              <a:gd name="connsiteY0" fmla="*/ 45358 h 996905"/>
              <a:gd name="connsiteX1" fmla="*/ 142212 w 458781"/>
              <a:gd name="connsiteY1" fmla="*/ 108858 h 996905"/>
              <a:gd name="connsiteX2" fmla="*/ 447012 w 458781"/>
              <a:gd name="connsiteY2" fmla="*/ 962933 h 996905"/>
              <a:gd name="connsiteX3" fmla="*/ 358112 w 458781"/>
              <a:gd name="connsiteY3" fmla="*/ 762908 h 996905"/>
              <a:gd name="connsiteX4" fmla="*/ 5687 w 458781"/>
              <a:gd name="connsiteY4" fmla="*/ 169183 h 996905"/>
              <a:gd name="connsiteX5" fmla="*/ 135862 w 458781"/>
              <a:gd name="connsiteY5" fmla="*/ 420008 h 996905"/>
              <a:gd name="connsiteX6" fmla="*/ 85062 w 458781"/>
              <a:gd name="connsiteY6" fmla="*/ 45358 h 9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81" h="996905">
                <a:moveTo>
                  <a:pt x="85062" y="45358"/>
                </a:moveTo>
                <a:cubicBezTo>
                  <a:pt x="86120" y="-6500"/>
                  <a:pt x="81887" y="-44071"/>
                  <a:pt x="142212" y="108858"/>
                </a:cubicBezTo>
                <a:cubicBezTo>
                  <a:pt x="202537" y="261787"/>
                  <a:pt x="411029" y="853925"/>
                  <a:pt x="447012" y="962933"/>
                </a:cubicBezTo>
                <a:cubicBezTo>
                  <a:pt x="482995" y="1071941"/>
                  <a:pt x="431666" y="895200"/>
                  <a:pt x="358112" y="762908"/>
                </a:cubicBezTo>
                <a:cubicBezTo>
                  <a:pt x="284558" y="630616"/>
                  <a:pt x="42729" y="226333"/>
                  <a:pt x="5687" y="169183"/>
                </a:cubicBezTo>
                <a:cubicBezTo>
                  <a:pt x="-31355" y="112033"/>
                  <a:pt x="124220" y="442233"/>
                  <a:pt x="135862" y="420008"/>
                </a:cubicBezTo>
                <a:cubicBezTo>
                  <a:pt x="147504" y="397783"/>
                  <a:pt x="84004" y="97216"/>
                  <a:pt x="85062" y="453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BEEF200F-332C-6736-A909-81EA41C51B6E}"/>
              </a:ext>
            </a:extLst>
          </p:cNvPr>
          <p:cNvSpPr/>
          <p:nvPr/>
        </p:nvSpPr>
        <p:spPr>
          <a:xfrm>
            <a:off x="4917890" y="6644170"/>
            <a:ext cx="213400" cy="1444736"/>
          </a:xfrm>
          <a:custGeom>
            <a:avLst/>
            <a:gdLst>
              <a:gd name="connsiteX0" fmla="*/ 139885 w 213400"/>
              <a:gd name="connsiteY0" fmla="*/ 4280 h 1444736"/>
              <a:gd name="connsiteX1" fmla="*/ 3360 w 213400"/>
              <a:gd name="connsiteY1" fmla="*/ 328130 h 1444736"/>
              <a:gd name="connsiteX2" fmla="*/ 41460 w 213400"/>
              <a:gd name="connsiteY2" fmla="*/ 718655 h 1444736"/>
              <a:gd name="connsiteX3" fmla="*/ 38285 w 213400"/>
              <a:gd name="connsiteY3" fmla="*/ 747230 h 1444736"/>
              <a:gd name="connsiteX4" fmla="*/ 79560 w 213400"/>
              <a:gd name="connsiteY4" fmla="*/ 1017105 h 1444736"/>
              <a:gd name="connsiteX5" fmla="*/ 212910 w 213400"/>
              <a:gd name="connsiteY5" fmla="*/ 1439380 h 1444736"/>
              <a:gd name="connsiteX6" fmla="*/ 120835 w 213400"/>
              <a:gd name="connsiteY6" fmla="*/ 1198080 h 1444736"/>
              <a:gd name="connsiteX7" fmla="*/ 22410 w 213400"/>
              <a:gd name="connsiteY7" fmla="*/ 407505 h 1444736"/>
              <a:gd name="connsiteX8" fmla="*/ 70035 w 213400"/>
              <a:gd name="connsiteY8" fmla="*/ 159855 h 1444736"/>
              <a:gd name="connsiteX9" fmla="*/ 139885 w 213400"/>
              <a:gd name="connsiteY9" fmla="*/ 4280 h 14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400" h="1444736">
                <a:moveTo>
                  <a:pt x="139885" y="4280"/>
                </a:moveTo>
                <a:cubicBezTo>
                  <a:pt x="128772" y="32326"/>
                  <a:pt x="19764" y="209068"/>
                  <a:pt x="3360" y="328130"/>
                </a:cubicBezTo>
                <a:cubicBezTo>
                  <a:pt x="-13044" y="447193"/>
                  <a:pt x="35639" y="648805"/>
                  <a:pt x="41460" y="718655"/>
                </a:cubicBezTo>
                <a:cubicBezTo>
                  <a:pt x="47281" y="788505"/>
                  <a:pt x="31935" y="697488"/>
                  <a:pt x="38285" y="747230"/>
                </a:cubicBezTo>
                <a:cubicBezTo>
                  <a:pt x="44635" y="796972"/>
                  <a:pt x="50456" y="901747"/>
                  <a:pt x="79560" y="1017105"/>
                </a:cubicBezTo>
                <a:cubicBezTo>
                  <a:pt x="108664" y="1132463"/>
                  <a:pt x="206031" y="1409218"/>
                  <a:pt x="212910" y="1439380"/>
                </a:cubicBezTo>
                <a:cubicBezTo>
                  <a:pt x="219789" y="1469542"/>
                  <a:pt x="152585" y="1370059"/>
                  <a:pt x="120835" y="1198080"/>
                </a:cubicBezTo>
                <a:cubicBezTo>
                  <a:pt x="89085" y="1026101"/>
                  <a:pt x="30877" y="580542"/>
                  <a:pt x="22410" y="407505"/>
                </a:cubicBezTo>
                <a:cubicBezTo>
                  <a:pt x="13943" y="234468"/>
                  <a:pt x="44635" y="227059"/>
                  <a:pt x="70035" y="159855"/>
                </a:cubicBezTo>
                <a:cubicBezTo>
                  <a:pt x="95435" y="92651"/>
                  <a:pt x="150998" y="-23766"/>
                  <a:pt x="139885" y="42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4591CA6-FCB9-9D8D-9DE9-FEE87696263D}"/>
              </a:ext>
            </a:extLst>
          </p:cNvPr>
          <p:cNvSpPr/>
          <p:nvPr/>
        </p:nvSpPr>
        <p:spPr>
          <a:xfrm>
            <a:off x="4946383" y="6533552"/>
            <a:ext cx="287203" cy="409347"/>
          </a:xfrm>
          <a:custGeom>
            <a:avLst/>
            <a:gdLst>
              <a:gd name="connsiteX0" fmla="*/ 279667 w 287203"/>
              <a:gd name="connsiteY0" fmla="*/ 6948 h 409347"/>
              <a:gd name="connsiteX1" fmla="*/ 124092 w 287203"/>
              <a:gd name="connsiteY1" fmla="*/ 159348 h 409347"/>
              <a:gd name="connsiteX2" fmla="*/ 267 w 287203"/>
              <a:gd name="connsiteY2" fmla="*/ 406998 h 409347"/>
              <a:gd name="connsiteX3" fmla="*/ 95517 w 287203"/>
              <a:gd name="connsiteY3" fmla="*/ 270473 h 409347"/>
              <a:gd name="connsiteX4" fmla="*/ 241567 w 287203"/>
              <a:gd name="connsiteY4" fmla="*/ 48223 h 409347"/>
              <a:gd name="connsiteX5" fmla="*/ 279667 w 287203"/>
              <a:gd name="connsiteY5" fmla="*/ 6948 h 4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03" h="409347">
                <a:moveTo>
                  <a:pt x="279667" y="6948"/>
                </a:moveTo>
                <a:cubicBezTo>
                  <a:pt x="260088" y="25469"/>
                  <a:pt x="170659" y="92673"/>
                  <a:pt x="124092" y="159348"/>
                </a:cubicBezTo>
                <a:cubicBezTo>
                  <a:pt x="77525" y="226023"/>
                  <a:pt x="5030" y="388477"/>
                  <a:pt x="267" y="406998"/>
                </a:cubicBezTo>
                <a:cubicBezTo>
                  <a:pt x="-4496" y="425519"/>
                  <a:pt x="55300" y="330269"/>
                  <a:pt x="95517" y="270473"/>
                </a:cubicBezTo>
                <a:cubicBezTo>
                  <a:pt x="135734" y="210677"/>
                  <a:pt x="204525" y="87911"/>
                  <a:pt x="241567" y="48223"/>
                </a:cubicBezTo>
                <a:cubicBezTo>
                  <a:pt x="278609" y="8536"/>
                  <a:pt x="299246" y="-11573"/>
                  <a:pt x="279667" y="69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DA5C0EB-BFDD-DFAA-B56C-C68137108B92}"/>
              </a:ext>
            </a:extLst>
          </p:cNvPr>
          <p:cNvSpPr/>
          <p:nvPr/>
        </p:nvSpPr>
        <p:spPr>
          <a:xfrm>
            <a:off x="4989409" y="6393305"/>
            <a:ext cx="707133" cy="371629"/>
          </a:xfrm>
          <a:custGeom>
            <a:avLst/>
            <a:gdLst>
              <a:gd name="connsiteX0" fmla="*/ 604941 w 707133"/>
              <a:gd name="connsiteY0" fmla="*/ 4320 h 371629"/>
              <a:gd name="connsiteX1" fmla="*/ 223941 w 707133"/>
              <a:gd name="connsiteY1" fmla="*/ 118620 h 371629"/>
              <a:gd name="connsiteX2" fmla="*/ 1691 w 707133"/>
              <a:gd name="connsiteY2" fmla="*/ 369445 h 371629"/>
              <a:gd name="connsiteX3" fmla="*/ 128691 w 707133"/>
              <a:gd name="connsiteY3" fmla="*/ 232920 h 371629"/>
              <a:gd name="connsiteX4" fmla="*/ 258866 w 707133"/>
              <a:gd name="connsiteY4" fmla="*/ 99570 h 371629"/>
              <a:gd name="connsiteX5" fmla="*/ 681141 w 707133"/>
              <a:gd name="connsiteY5" fmla="*/ 29720 h 371629"/>
              <a:gd name="connsiteX6" fmla="*/ 604941 w 707133"/>
              <a:gd name="connsiteY6" fmla="*/ 4320 h 37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133" h="371629">
                <a:moveTo>
                  <a:pt x="604941" y="4320"/>
                </a:moveTo>
                <a:cubicBezTo>
                  <a:pt x="528741" y="19137"/>
                  <a:pt x="324483" y="57766"/>
                  <a:pt x="223941" y="118620"/>
                </a:cubicBezTo>
                <a:cubicBezTo>
                  <a:pt x="123399" y="179474"/>
                  <a:pt x="17566" y="350395"/>
                  <a:pt x="1691" y="369445"/>
                </a:cubicBezTo>
                <a:cubicBezTo>
                  <a:pt x="-14184" y="388495"/>
                  <a:pt x="85828" y="277899"/>
                  <a:pt x="128691" y="232920"/>
                </a:cubicBezTo>
                <a:cubicBezTo>
                  <a:pt x="171553" y="187941"/>
                  <a:pt x="166791" y="133437"/>
                  <a:pt x="258866" y="99570"/>
                </a:cubicBezTo>
                <a:cubicBezTo>
                  <a:pt x="350941" y="65703"/>
                  <a:pt x="617641" y="42949"/>
                  <a:pt x="681141" y="29720"/>
                </a:cubicBezTo>
                <a:cubicBezTo>
                  <a:pt x="744641" y="16491"/>
                  <a:pt x="681141" y="-10497"/>
                  <a:pt x="604941" y="43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C5A63C35-B68B-CD55-CEB7-C4878098415C}"/>
              </a:ext>
            </a:extLst>
          </p:cNvPr>
          <p:cNvSpPr/>
          <p:nvPr/>
        </p:nvSpPr>
        <p:spPr>
          <a:xfrm>
            <a:off x="5590954" y="6340256"/>
            <a:ext cx="554682" cy="264971"/>
          </a:xfrm>
          <a:custGeom>
            <a:avLst/>
            <a:gdLst>
              <a:gd name="connsiteX0" fmla="*/ 101821 w 554682"/>
              <a:gd name="connsiteY0" fmla="*/ 219 h 264971"/>
              <a:gd name="connsiteX1" fmla="*/ 212946 w 554682"/>
              <a:gd name="connsiteY1" fmla="*/ 35144 h 264971"/>
              <a:gd name="connsiteX2" fmla="*/ 543146 w 554682"/>
              <a:gd name="connsiteY2" fmla="*/ 260569 h 264971"/>
              <a:gd name="connsiteX3" fmla="*/ 460596 w 554682"/>
              <a:gd name="connsiteY3" fmla="*/ 181194 h 264971"/>
              <a:gd name="connsiteX4" fmla="*/ 276446 w 554682"/>
              <a:gd name="connsiteY4" fmla="*/ 139919 h 264971"/>
              <a:gd name="connsiteX5" fmla="*/ 221 w 554682"/>
              <a:gd name="connsiteY5" fmla="*/ 76419 h 264971"/>
              <a:gd name="connsiteX6" fmla="*/ 324071 w 554682"/>
              <a:gd name="connsiteY6" fmla="*/ 108169 h 264971"/>
              <a:gd name="connsiteX7" fmla="*/ 171671 w 554682"/>
              <a:gd name="connsiteY7" fmla="*/ 25619 h 264971"/>
              <a:gd name="connsiteX8" fmla="*/ 101821 w 554682"/>
              <a:gd name="connsiteY8" fmla="*/ 219 h 2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682" h="264971">
                <a:moveTo>
                  <a:pt x="101821" y="219"/>
                </a:moveTo>
                <a:cubicBezTo>
                  <a:pt x="108700" y="1806"/>
                  <a:pt x="139392" y="-8248"/>
                  <a:pt x="212946" y="35144"/>
                </a:cubicBezTo>
                <a:cubicBezTo>
                  <a:pt x="286500" y="78536"/>
                  <a:pt x="501871" y="236227"/>
                  <a:pt x="543146" y="260569"/>
                </a:cubicBezTo>
                <a:cubicBezTo>
                  <a:pt x="584421" y="284911"/>
                  <a:pt x="505046" y="201302"/>
                  <a:pt x="460596" y="181194"/>
                </a:cubicBezTo>
                <a:cubicBezTo>
                  <a:pt x="416146" y="161086"/>
                  <a:pt x="276446" y="139919"/>
                  <a:pt x="276446" y="139919"/>
                </a:cubicBezTo>
                <a:cubicBezTo>
                  <a:pt x="199717" y="122457"/>
                  <a:pt x="-7716" y="81711"/>
                  <a:pt x="221" y="76419"/>
                </a:cubicBezTo>
                <a:cubicBezTo>
                  <a:pt x="8158" y="71127"/>
                  <a:pt x="295496" y="116636"/>
                  <a:pt x="324071" y="108169"/>
                </a:cubicBezTo>
                <a:cubicBezTo>
                  <a:pt x="352646" y="99702"/>
                  <a:pt x="203950" y="45727"/>
                  <a:pt x="171671" y="25619"/>
                </a:cubicBezTo>
                <a:cubicBezTo>
                  <a:pt x="139392" y="5511"/>
                  <a:pt x="94942" y="-1368"/>
                  <a:pt x="101821" y="2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8D3E1B0-D676-6D33-4099-BFBF0A80DDBF}"/>
              </a:ext>
            </a:extLst>
          </p:cNvPr>
          <p:cNvSpPr/>
          <p:nvPr/>
        </p:nvSpPr>
        <p:spPr>
          <a:xfrm>
            <a:off x="6146278" y="6691081"/>
            <a:ext cx="607860" cy="934539"/>
          </a:xfrm>
          <a:custGeom>
            <a:avLst/>
            <a:gdLst>
              <a:gd name="connsiteX0" fmla="*/ 64022 w 607860"/>
              <a:gd name="connsiteY0" fmla="*/ 4994 h 934539"/>
              <a:gd name="connsiteX1" fmla="*/ 406922 w 607860"/>
              <a:gd name="connsiteY1" fmla="*/ 420919 h 934539"/>
              <a:gd name="connsiteX2" fmla="*/ 600597 w 607860"/>
              <a:gd name="connsiteY2" fmla="*/ 922569 h 934539"/>
              <a:gd name="connsiteX3" fmla="*/ 537097 w 607860"/>
              <a:gd name="connsiteY3" fmla="*/ 732069 h 934539"/>
              <a:gd name="connsiteX4" fmla="*/ 260872 w 607860"/>
              <a:gd name="connsiteY4" fmla="*/ 227244 h 934539"/>
              <a:gd name="connsiteX5" fmla="*/ 522 w 607860"/>
              <a:gd name="connsiteY5" fmla="*/ 11344 h 934539"/>
              <a:gd name="connsiteX6" fmla="*/ 191022 w 607860"/>
              <a:gd name="connsiteY6" fmla="*/ 179619 h 934539"/>
              <a:gd name="connsiteX7" fmla="*/ 64022 w 607860"/>
              <a:gd name="connsiteY7" fmla="*/ 4994 h 93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860" h="934539">
                <a:moveTo>
                  <a:pt x="64022" y="4994"/>
                </a:moveTo>
                <a:cubicBezTo>
                  <a:pt x="100005" y="45211"/>
                  <a:pt x="317493" y="267990"/>
                  <a:pt x="406922" y="420919"/>
                </a:cubicBezTo>
                <a:cubicBezTo>
                  <a:pt x="496351" y="573848"/>
                  <a:pt x="578901" y="870711"/>
                  <a:pt x="600597" y="922569"/>
                </a:cubicBezTo>
                <a:cubicBezTo>
                  <a:pt x="622293" y="974427"/>
                  <a:pt x="593718" y="847957"/>
                  <a:pt x="537097" y="732069"/>
                </a:cubicBezTo>
                <a:cubicBezTo>
                  <a:pt x="480476" y="616182"/>
                  <a:pt x="350301" y="347365"/>
                  <a:pt x="260872" y="227244"/>
                </a:cubicBezTo>
                <a:cubicBezTo>
                  <a:pt x="171443" y="107123"/>
                  <a:pt x="12164" y="19282"/>
                  <a:pt x="522" y="11344"/>
                </a:cubicBezTo>
                <a:cubicBezTo>
                  <a:pt x="-11120" y="3406"/>
                  <a:pt x="175676" y="178561"/>
                  <a:pt x="191022" y="179619"/>
                </a:cubicBezTo>
                <a:cubicBezTo>
                  <a:pt x="206368" y="180677"/>
                  <a:pt x="28039" y="-35223"/>
                  <a:pt x="64022" y="49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FF1AF361-D1AD-24CA-A146-74F2D5B8C939}"/>
              </a:ext>
            </a:extLst>
          </p:cNvPr>
          <p:cNvSpPr/>
          <p:nvPr/>
        </p:nvSpPr>
        <p:spPr>
          <a:xfrm>
            <a:off x="6134100" y="6559550"/>
            <a:ext cx="453080" cy="530393"/>
          </a:xfrm>
          <a:custGeom>
            <a:avLst/>
            <a:gdLst>
              <a:gd name="connsiteX0" fmla="*/ 0 w 453080"/>
              <a:gd name="connsiteY0" fmla="*/ 0 h 530393"/>
              <a:gd name="connsiteX1" fmla="*/ 368300 w 453080"/>
              <a:gd name="connsiteY1" fmla="*/ 403225 h 530393"/>
              <a:gd name="connsiteX2" fmla="*/ 450850 w 453080"/>
              <a:gd name="connsiteY2" fmla="*/ 530225 h 530393"/>
              <a:gd name="connsiteX3" fmla="*/ 314325 w 453080"/>
              <a:gd name="connsiteY3" fmla="*/ 384175 h 530393"/>
              <a:gd name="connsiteX4" fmla="*/ 0 w 453080"/>
              <a:gd name="connsiteY4" fmla="*/ 0 h 5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80" h="530393">
                <a:moveTo>
                  <a:pt x="0" y="0"/>
                </a:moveTo>
                <a:cubicBezTo>
                  <a:pt x="146579" y="157427"/>
                  <a:pt x="293158" y="314854"/>
                  <a:pt x="368300" y="403225"/>
                </a:cubicBezTo>
                <a:cubicBezTo>
                  <a:pt x="443442" y="491596"/>
                  <a:pt x="459846" y="533400"/>
                  <a:pt x="450850" y="530225"/>
                </a:cubicBezTo>
                <a:cubicBezTo>
                  <a:pt x="441854" y="527050"/>
                  <a:pt x="314325" y="384175"/>
                  <a:pt x="314325" y="384175"/>
                </a:cubicBezTo>
                <a:lnTo>
                  <a:pt x="0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1AE32FA-F9CD-C0E5-4BBC-1E849B053A21}"/>
              </a:ext>
            </a:extLst>
          </p:cNvPr>
          <p:cNvSpPr/>
          <p:nvPr/>
        </p:nvSpPr>
        <p:spPr>
          <a:xfrm>
            <a:off x="6638175" y="7199610"/>
            <a:ext cx="127909" cy="720682"/>
          </a:xfrm>
          <a:custGeom>
            <a:avLst/>
            <a:gdLst>
              <a:gd name="connsiteX0" fmla="*/ 750 w 127909"/>
              <a:gd name="connsiteY0" fmla="*/ 1290 h 720682"/>
              <a:gd name="connsiteX1" fmla="*/ 124575 w 127909"/>
              <a:gd name="connsiteY1" fmla="*/ 350540 h 720682"/>
              <a:gd name="connsiteX2" fmla="*/ 92825 w 127909"/>
              <a:gd name="connsiteY2" fmla="*/ 702965 h 720682"/>
              <a:gd name="connsiteX3" fmla="*/ 96000 w 127909"/>
              <a:gd name="connsiteY3" fmla="*/ 645815 h 720682"/>
              <a:gd name="connsiteX4" fmla="*/ 83300 w 127909"/>
              <a:gd name="connsiteY4" fmla="*/ 452140 h 720682"/>
              <a:gd name="connsiteX5" fmla="*/ 42025 w 127909"/>
              <a:gd name="connsiteY5" fmla="*/ 214015 h 720682"/>
              <a:gd name="connsiteX6" fmla="*/ 89650 w 127909"/>
              <a:gd name="connsiteY6" fmla="*/ 433090 h 720682"/>
              <a:gd name="connsiteX7" fmla="*/ 73775 w 127909"/>
              <a:gd name="connsiteY7" fmla="*/ 239415 h 720682"/>
              <a:gd name="connsiteX8" fmla="*/ 750 w 127909"/>
              <a:gd name="connsiteY8" fmla="*/ 1290 h 72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9" h="720682">
                <a:moveTo>
                  <a:pt x="750" y="1290"/>
                </a:moveTo>
                <a:cubicBezTo>
                  <a:pt x="9217" y="19811"/>
                  <a:pt x="109229" y="233594"/>
                  <a:pt x="124575" y="350540"/>
                </a:cubicBezTo>
                <a:cubicBezTo>
                  <a:pt x="139921" y="467486"/>
                  <a:pt x="97588" y="653753"/>
                  <a:pt x="92825" y="702965"/>
                </a:cubicBezTo>
                <a:cubicBezTo>
                  <a:pt x="88063" y="752178"/>
                  <a:pt x="97587" y="687619"/>
                  <a:pt x="96000" y="645815"/>
                </a:cubicBezTo>
                <a:cubicBezTo>
                  <a:pt x="94413" y="604011"/>
                  <a:pt x="92296" y="524107"/>
                  <a:pt x="83300" y="452140"/>
                </a:cubicBezTo>
                <a:cubicBezTo>
                  <a:pt x="74304" y="380173"/>
                  <a:pt x="40967" y="217190"/>
                  <a:pt x="42025" y="214015"/>
                </a:cubicBezTo>
                <a:cubicBezTo>
                  <a:pt x="43083" y="210840"/>
                  <a:pt x="84358" y="428857"/>
                  <a:pt x="89650" y="433090"/>
                </a:cubicBezTo>
                <a:cubicBezTo>
                  <a:pt x="94942" y="437323"/>
                  <a:pt x="89650" y="310323"/>
                  <a:pt x="73775" y="239415"/>
                </a:cubicBezTo>
                <a:cubicBezTo>
                  <a:pt x="57900" y="168507"/>
                  <a:pt x="-7717" y="-17231"/>
                  <a:pt x="750" y="12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6DF3CC14-EDC3-2004-E5AA-FA909C0BA3CA}"/>
              </a:ext>
            </a:extLst>
          </p:cNvPr>
          <p:cNvSpPr/>
          <p:nvPr/>
        </p:nvSpPr>
        <p:spPr>
          <a:xfrm>
            <a:off x="6353076" y="7083413"/>
            <a:ext cx="395680" cy="705779"/>
          </a:xfrm>
          <a:custGeom>
            <a:avLst/>
            <a:gdLst>
              <a:gd name="connsiteX0" fmla="*/ 99 w 395680"/>
              <a:gd name="connsiteY0" fmla="*/ 12 h 705779"/>
              <a:gd name="connsiteX1" fmla="*/ 295374 w 395680"/>
              <a:gd name="connsiteY1" fmla="*/ 374662 h 705779"/>
              <a:gd name="connsiteX2" fmla="*/ 387449 w 395680"/>
              <a:gd name="connsiteY2" fmla="*/ 698512 h 705779"/>
              <a:gd name="connsiteX3" fmla="*/ 358874 w 395680"/>
              <a:gd name="connsiteY3" fmla="*/ 568337 h 705779"/>
              <a:gd name="connsiteX4" fmla="*/ 101699 w 395680"/>
              <a:gd name="connsiteY4" fmla="*/ 209562 h 705779"/>
              <a:gd name="connsiteX5" fmla="*/ 260449 w 395680"/>
              <a:gd name="connsiteY5" fmla="*/ 387362 h 705779"/>
              <a:gd name="connsiteX6" fmla="*/ 99 w 395680"/>
              <a:gd name="connsiteY6" fmla="*/ 12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680" h="705779">
                <a:moveTo>
                  <a:pt x="99" y="12"/>
                </a:moveTo>
                <a:cubicBezTo>
                  <a:pt x="5920" y="-2105"/>
                  <a:pt x="230816" y="258245"/>
                  <a:pt x="295374" y="374662"/>
                </a:cubicBezTo>
                <a:cubicBezTo>
                  <a:pt x="359932" y="491079"/>
                  <a:pt x="376866" y="666233"/>
                  <a:pt x="387449" y="698512"/>
                </a:cubicBezTo>
                <a:cubicBezTo>
                  <a:pt x="398032" y="730791"/>
                  <a:pt x="406499" y="649829"/>
                  <a:pt x="358874" y="568337"/>
                </a:cubicBezTo>
                <a:cubicBezTo>
                  <a:pt x="311249" y="486845"/>
                  <a:pt x="118103" y="239724"/>
                  <a:pt x="101699" y="209562"/>
                </a:cubicBezTo>
                <a:cubicBezTo>
                  <a:pt x="85295" y="179400"/>
                  <a:pt x="275266" y="419112"/>
                  <a:pt x="260449" y="387362"/>
                </a:cubicBezTo>
                <a:cubicBezTo>
                  <a:pt x="245632" y="355612"/>
                  <a:pt x="-5722" y="2129"/>
                  <a:pt x="99" y="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5CEAC987-6D8B-EFDA-DC3F-ACB8DEF7E42D}"/>
              </a:ext>
            </a:extLst>
          </p:cNvPr>
          <p:cNvSpPr/>
          <p:nvPr/>
        </p:nvSpPr>
        <p:spPr>
          <a:xfrm>
            <a:off x="5386956" y="6647547"/>
            <a:ext cx="451870" cy="213883"/>
          </a:xfrm>
          <a:custGeom>
            <a:avLst/>
            <a:gdLst>
              <a:gd name="connsiteX0" fmla="*/ 16894 w 451870"/>
              <a:gd name="connsiteY0" fmla="*/ 903 h 213883"/>
              <a:gd name="connsiteX1" fmla="*/ 4194 w 451870"/>
              <a:gd name="connsiteY1" fmla="*/ 89803 h 213883"/>
              <a:gd name="connsiteX2" fmla="*/ 86744 w 451870"/>
              <a:gd name="connsiteY2" fmla="*/ 181878 h 213883"/>
              <a:gd name="connsiteX3" fmla="*/ 35944 w 451870"/>
              <a:gd name="connsiteY3" fmla="*/ 210453 h 213883"/>
              <a:gd name="connsiteX4" fmla="*/ 223269 w 451870"/>
              <a:gd name="connsiteY4" fmla="*/ 112028 h 213883"/>
              <a:gd name="connsiteX5" fmla="*/ 451869 w 451870"/>
              <a:gd name="connsiteY5" fmla="*/ 121553 h 213883"/>
              <a:gd name="connsiteX6" fmla="*/ 226444 w 451870"/>
              <a:gd name="connsiteY6" fmla="*/ 102503 h 213883"/>
              <a:gd name="connsiteX7" fmla="*/ 153419 w 451870"/>
              <a:gd name="connsiteY7" fmla="*/ 89803 h 213883"/>
              <a:gd name="connsiteX8" fmla="*/ 124844 w 451870"/>
              <a:gd name="connsiteY8" fmla="*/ 7253 h 213883"/>
              <a:gd name="connsiteX9" fmla="*/ 150244 w 451870"/>
              <a:gd name="connsiteY9" fmla="*/ 140603 h 213883"/>
              <a:gd name="connsiteX10" fmla="*/ 58169 w 451870"/>
              <a:gd name="connsiteY10" fmla="*/ 146953 h 213883"/>
              <a:gd name="connsiteX11" fmla="*/ 16894 w 451870"/>
              <a:gd name="connsiteY11" fmla="*/ 903 h 2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70" h="213883">
                <a:moveTo>
                  <a:pt x="16894" y="903"/>
                </a:moveTo>
                <a:cubicBezTo>
                  <a:pt x="7898" y="-8622"/>
                  <a:pt x="-7448" y="59641"/>
                  <a:pt x="4194" y="89803"/>
                </a:cubicBezTo>
                <a:cubicBezTo>
                  <a:pt x="15836" y="119965"/>
                  <a:pt x="81452" y="161770"/>
                  <a:pt x="86744" y="181878"/>
                </a:cubicBezTo>
                <a:cubicBezTo>
                  <a:pt x="92036" y="201986"/>
                  <a:pt x="13190" y="222095"/>
                  <a:pt x="35944" y="210453"/>
                </a:cubicBezTo>
                <a:cubicBezTo>
                  <a:pt x="58698" y="198811"/>
                  <a:pt x="153948" y="126845"/>
                  <a:pt x="223269" y="112028"/>
                </a:cubicBezTo>
                <a:cubicBezTo>
                  <a:pt x="292590" y="97211"/>
                  <a:pt x="451340" y="123140"/>
                  <a:pt x="451869" y="121553"/>
                </a:cubicBezTo>
                <a:cubicBezTo>
                  <a:pt x="452398" y="119966"/>
                  <a:pt x="276186" y="107795"/>
                  <a:pt x="226444" y="102503"/>
                </a:cubicBezTo>
                <a:cubicBezTo>
                  <a:pt x="176702" y="97211"/>
                  <a:pt x="170352" y="105678"/>
                  <a:pt x="153419" y="89803"/>
                </a:cubicBezTo>
                <a:cubicBezTo>
                  <a:pt x="136486" y="73928"/>
                  <a:pt x="125373" y="-1214"/>
                  <a:pt x="124844" y="7253"/>
                </a:cubicBezTo>
                <a:cubicBezTo>
                  <a:pt x="124315" y="15720"/>
                  <a:pt x="161356" y="117320"/>
                  <a:pt x="150244" y="140603"/>
                </a:cubicBezTo>
                <a:cubicBezTo>
                  <a:pt x="139132" y="163886"/>
                  <a:pt x="80394" y="166003"/>
                  <a:pt x="58169" y="146953"/>
                </a:cubicBezTo>
                <a:cubicBezTo>
                  <a:pt x="35944" y="127903"/>
                  <a:pt x="25890" y="10428"/>
                  <a:pt x="16894" y="9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E6F45809-9419-EAA0-2A6F-BAA6FDBFE2BD}"/>
              </a:ext>
            </a:extLst>
          </p:cNvPr>
          <p:cNvSpPr/>
          <p:nvPr/>
        </p:nvSpPr>
        <p:spPr>
          <a:xfrm>
            <a:off x="5146342" y="6704880"/>
            <a:ext cx="135482" cy="429628"/>
          </a:xfrm>
          <a:custGeom>
            <a:avLst/>
            <a:gdLst>
              <a:gd name="connsiteX0" fmla="*/ 108283 w 135482"/>
              <a:gd name="connsiteY0" fmla="*/ 720 h 429628"/>
              <a:gd name="connsiteX1" fmla="*/ 89233 w 135482"/>
              <a:gd name="connsiteY1" fmla="*/ 137245 h 429628"/>
              <a:gd name="connsiteX2" fmla="*/ 114633 w 135482"/>
              <a:gd name="connsiteY2" fmla="*/ 162645 h 429628"/>
              <a:gd name="connsiteX3" fmla="*/ 60658 w 135482"/>
              <a:gd name="connsiteY3" fmla="*/ 267420 h 429628"/>
              <a:gd name="connsiteX4" fmla="*/ 133683 w 135482"/>
              <a:gd name="connsiteY4" fmla="*/ 429345 h 429628"/>
              <a:gd name="connsiteX5" fmla="*/ 108283 w 135482"/>
              <a:gd name="connsiteY5" fmla="*/ 302345 h 429628"/>
              <a:gd name="connsiteX6" fmla="*/ 54308 w 135482"/>
              <a:gd name="connsiteY6" fmla="*/ 143595 h 429628"/>
              <a:gd name="connsiteX7" fmla="*/ 333 w 135482"/>
              <a:gd name="connsiteY7" fmla="*/ 22945 h 429628"/>
              <a:gd name="connsiteX8" fmla="*/ 35258 w 135482"/>
              <a:gd name="connsiteY8" fmla="*/ 203920 h 429628"/>
              <a:gd name="connsiteX9" fmla="*/ 108283 w 135482"/>
              <a:gd name="connsiteY9" fmla="*/ 720 h 4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482" h="429628">
                <a:moveTo>
                  <a:pt x="108283" y="720"/>
                </a:moveTo>
                <a:cubicBezTo>
                  <a:pt x="117279" y="-10392"/>
                  <a:pt x="88175" y="110258"/>
                  <a:pt x="89233" y="137245"/>
                </a:cubicBezTo>
                <a:cubicBezTo>
                  <a:pt x="90291" y="164232"/>
                  <a:pt x="119395" y="140949"/>
                  <a:pt x="114633" y="162645"/>
                </a:cubicBezTo>
                <a:cubicBezTo>
                  <a:pt x="109871" y="184341"/>
                  <a:pt x="57483" y="222970"/>
                  <a:pt x="60658" y="267420"/>
                </a:cubicBezTo>
                <a:cubicBezTo>
                  <a:pt x="63833" y="311870"/>
                  <a:pt x="125746" y="423524"/>
                  <a:pt x="133683" y="429345"/>
                </a:cubicBezTo>
                <a:cubicBezTo>
                  <a:pt x="141620" y="435166"/>
                  <a:pt x="121512" y="349970"/>
                  <a:pt x="108283" y="302345"/>
                </a:cubicBezTo>
                <a:cubicBezTo>
                  <a:pt x="95054" y="254720"/>
                  <a:pt x="72300" y="190162"/>
                  <a:pt x="54308" y="143595"/>
                </a:cubicBezTo>
                <a:cubicBezTo>
                  <a:pt x="36316" y="97028"/>
                  <a:pt x="3508" y="12891"/>
                  <a:pt x="333" y="22945"/>
                </a:cubicBezTo>
                <a:cubicBezTo>
                  <a:pt x="-2842" y="32999"/>
                  <a:pt x="17266" y="209212"/>
                  <a:pt x="35258" y="203920"/>
                </a:cubicBezTo>
                <a:cubicBezTo>
                  <a:pt x="53250" y="198628"/>
                  <a:pt x="99287" y="11832"/>
                  <a:pt x="108283" y="7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7CFBDD9-6414-014E-13BC-441AD3BF1600}"/>
              </a:ext>
            </a:extLst>
          </p:cNvPr>
          <p:cNvSpPr/>
          <p:nvPr/>
        </p:nvSpPr>
        <p:spPr>
          <a:xfrm>
            <a:off x="5263950" y="6540499"/>
            <a:ext cx="149851" cy="597292"/>
          </a:xfrm>
          <a:custGeom>
            <a:avLst/>
            <a:gdLst>
              <a:gd name="connsiteX0" fmla="*/ 51000 w 149851"/>
              <a:gd name="connsiteY0" fmla="*/ 1 h 597292"/>
              <a:gd name="connsiteX1" fmla="*/ 200 w 149851"/>
              <a:gd name="connsiteY1" fmla="*/ 209551 h 597292"/>
              <a:gd name="connsiteX2" fmla="*/ 73225 w 149851"/>
              <a:gd name="connsiteY2" fmla="*/ 393701 h 597292"/>
              <a:gd name="connsiteX3" fmla="*/ 133550 w 149851"/>
              <a:gd name="connsiteY3" fmla="*/ 342901 h 597292"/>
              <a:gd name="connsiteX4" fmla="*/ 130375 w 149851"/>
              <a:gd name="connsiteY4" fmla="*/ 447676 h 597292"/>
              <a:gd name="connsiteX5" fmla="*/ 149425 w 149851"/>
              <a:gd name="connsiteY5" fmla="*/ 596901 h 597292"/>
              <a:gd name="connsiteX6" fmla="*/ 143075 w 149851"/>
              <a:gd name="connsiteY6" fmla="*/ 400051 h 597292"/>
              <a:gd name="connsiteX7" fmla="*/ 136725 w 149851"/>
              <a:gd name="connsiteY7" fmla="*/ 155576 h 597292"/>
              <a:gd name="connsiteX8" fmla="*/ 82750 w 149851"/>
              <a:gd name="connsiteY8" fmla="*/ 422276 h 597292"/>
              <a:gd name="connsiteX9" fmla="*/ 35125 w 149851"/>
              <a:gd name="connsiteY9" fmla="*/ 206376 h 597292"/>
              <a:gd name="connsiteX10" fmla="*/ 51000 w 149851"/>
              <a:gd name="connsiteY10" fmla="*/ 1 h 59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51" h="597292">
                <a:moveTo>
                  <a:pt x="51000" y="1"/>
                </a:moveTo>
                <a:cubicBezTo>
                  <a:pt x="45179" y="530"/>
                  <a:pt x="-3504" y="143934"/>
                  <a:pt x="200" y="209551"/>
                </a:cubicBezTo>
                <a:cubicBezTo>
                  <a:pt x="3904" y="275168"/>
                  <a:pt x="51000" y="371476"/>
                  <a:pt x="73225" y="393701"/>
                </a:cubicBezTo>
                <a:cubicBezTo>
                  <a:pt x="95450" y="415926"/>
                  <a:pt x="124025" y="333905"/>
                  <a:pt x="133550" y="342901"/>
                </a:cubicBezTo>
                <a:cubicBezTo>
                  <a:pt x="143075" y="351897"/>
                  <a:pt x="127729" y="405343"/>
                  <a:pt x="130375" y="447676"/>
                </a:cubicBezTo>
                <a:cubicBezTo>
                  <a:pt x="133021" y="490009"/>
                  <a:pt x="147308" y="604838"/>
                  <a:pt x="149425" y="596901"/>
                </a:cubicBezTo>
                <a:cubicBezTo>
                  <a:pt x="151542" y="588964"/>
                  <a:pt x="145192" y="473605"/>
                  <a:pt x="143075" y="400051"/>
                </a:cubicBezTo>
                <a:cubicBezTo>
                  <a:pt x="140958" y="326497"/>
                  <a:pt x="146779" y="151872"/>
                  <a:pt x="136725" y="155576"/>
                </a:cubicBezTo>
                <a:cubicBezTo>
                  <a:pt x="126671" y="159280"/>
                  <a:pt x="99683" y="413809"/>
                  <a:pt x="82750" y="422276"/>
                </a:cubicBezTo>
                <a:cubicBezTo>
                  <a:pt x="65817" y="430743"/>
                  <a:pt x="35654" y="276226"/>
                  <a:pt x="35125" y="206376"/>
                </a:cubicBezTo>
                <a:cubicBezTo>
                  <a:pt x="34596" y="136526"/>
                  <a:pt x="56821" y="-528"/>
                  <a:pt x="51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19956433-EA6A-FDC3-C1E7-54AE8D4CC4CC}"/>
              </a:ext>
            </a:extLst>
          </p:cNvPr>
          <p:cNvSpPr/>
          <p:nvPr/>
        </p:nvSpPr>
        <p:spPr>
          <a:xfrm>
            <a:off x="5483174" y="6523884"/>
            <a:ext cx="382966" cy="305840"/>
          </a:xfrm>
          <a:custGeom>
            <a:avLst/>
            <a:gdLst>
              <a:gd name="connsiteX0" fmla="*/ 51 w 382966"/>
              <a:gd name="connsiteY0" fmla="*/ 741 h 305840"/>
              <a:gd name="connsiteX1" fmla="*/ 228651 w 382966"/>
              <a:gd name="connsiteY1" fmla="*/ 48366 h 305840"/>
              <a:gd name="connsiteX2" fmla="*/ 200076 w 382966"/>
              <a:gd name="connsiteY2" fmla="*/ 143616 h 305840"/>
              <a:gd name="connsiteX3" fmla="*/ 365176 w 382966"/>
              <a:gd name="connsiteY3" fmla="*/ 153141 h 305840"/>
              <a:gd name="connsiteX4" fmla="*/ 362001 w 382966"/>
              <a:gd name="connsiteY4" fmla="*/ 305541 h 305840"/>
              <a:gd name="connsiteX5" fmla="*/ 365176 w 382966"/>
              <a:gd name="connsiteY5" fmla="*/ 191241 h 305840"/>
              <a:gd name="connsiteX6" fmla="*/ 111176 w 382966"/>
              <a:gd name="connsiteY6" fmla="*/ 159491 h 305840"/>
              <a:gd name="connsiteX7" fmla="*/ 250876 w 382966"/>
              <a:gd name="connsiteY7" fmla="*/ 83291 h 305840"/>
              <a:gd name="connsiteX8" fmla="*/ 51 w 382966"/>
              <a:gd name="connsiteY8" fmla="*/ 741 h 3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66" h="305840">
                <a:moveTo>
                  <a:pt x="51" y="741"/>
                </a:moveTo>
                <a:cubicBezTo>
                  <a:pt x="-3653" y="-5080"/>
                  <a:pt x="195314" y="24554"/>
                  <a:pt x="228651" y="48366"/>
                </a:cubicBezTo>
                <a:cubicBezTo>
                  <a:pt x="261988" y="72178"/>
                  <a:pt x="177322" y="126154"/>
                  <a:pt x="200076" y="143616"/>
                </a:cubicBezTo>
                <a:cubicBezTo>
                  <a:pt x="222830" y="161079"/>
                  <a:pt x="338189" y="126154"/>
                  <a:pt x="365176" y="153141"/>
                </a:cubicBezTo>
                <a:cubicBezTo>
                  <a:pt x="392163" y="180128"/>
                  <a:pt x="362001" y="299191"/>
                  <a:pt x="362001" y="305541"/>
                </a:cubicBezTo>
                <a:cubicBezTo>
                  <a:pt x="362001" y="311891"/>
                  <a:pt x="406980" y="215583"/>
                  <a:pt x="365176" y="191241"/>
                </a:cubicBezTo>
                <a:cubicBezTo>
                  <a:pt x="323372" y="166899"/>
                  <a:pt x="130226" y="177483"/>
                  <a:pt x="111176" y="159491"/>
                </a:cubicBezTo>
                <a:cubicBezTo>
                  <a:pt x="92126" y="141499"/>
                  <a:pt x="272043" y="111866"/>
                  <a:pt x="250876" y="83291"/>
                </a:cubicBezTo>
                <a:cubicBezTo>
                  <a:pt x="229709" y="54716"/>
                  <a:pt x="3755" y="6562"/>
                  <a:pt x="51" y="7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767C37B9-039C-399B-AD04-0C00292B0E0D}"/>
              </a:ext>
            </a:extLst>
          </p:cNvPr>
          <p:cNvSpPr/>
          <p:nvPr/>
        </p:nvSpPr>
        <p:spPr>
          <a:xfrm>
            <a:off x="5139994" y="6886565"/>
            <a:ext cx="114631" cy="960600"/>
          </a:xfrm>
          <a:custGeom>
            <a:avLst/>
            <a:gdLst>
              <a:gd name="connsiteX0" fmla="*/ 105106 w 114631"/>
              <a:gd name="connsiteY0" fmla="*/ 257185 h 960600"/>
              <a:gd name="connsiteX1" fmla="*/ 67006 w 114631"/>
              <a:gd name="connsiteY1" fmla="*/ 552460 h 960600"/>
              <a:gd name="connsiteX2" fmla="*/ 114631 w 114631"/>
              <a:gd name="connsiteY2" fmla="*/ 958860 h 960600"/>
              <a:gd name="connsiteX3" fmla="*/ 67006 w 114631"/>
              <a:gd name="connsiteY3" fmla="*/ 669935 h 960600"/>
              <a:gd name="connsiteX4" fmla="*/ 331 w 114631"/>
              <a:gd name="connsiteY4" fmla="*/ 10 h 960600"/>
              <a:gd name="connsiteX5" fmla="*/ 41606 w 114631"/>
              <a:gd name="connsiteY5" fmla="*/ 685810 h 960600"/>
              <a:gd name="connsiteX6" fmla="*/ 47956 w 114631"/>
              <a:gd name="connsiteY6" fmla="*/ 596910 h 960600"/>
              <a:gd name="connsiteX7" fmla="*/ 105106 w 114631"/>
              <a:gd name="connsiteY7" fmla="*/ 257185 h 9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1" h="960600">
                <a:moveTo>
                  <a:pt x="105106" y="257185"/>
                </a:moveTo>
                <a:cubicBezTo>
                  <a:pt x="108281" y="249777"/>
                  <a:pt x="65419" y="435514"/>
                  <a:pt x="67006" y="552460"/>
                </a:cubicBezTo>
                <a:cubicBezTo>
                  <a:pt x="68593" y="669406"/>
                  <a:pt x="114631" y="939281"/>
                  <a:pt x="114631" y="958860"/>
                </a:cubicBezTo>
                <a:cubicBezTo>
                  <a:pt x="114631" y="978439"/>
                  <a:pt x="86056" y="829743"/>
                  <a:pt x="67006" y="669935"/>
                </a:cubicBezTo>
                <a:cubicBezTo>
                  <a:pt x="47956" y="510127"/>
                  <a:pt x="4564" y="-2636"/>
                  <a:pt x="331" y="10"/>
                </a:cubicBezTo>
                <a:cubicBezTo>
                  <a:pt x="-3902" y="2656"/>
                  <a:pt x="33668" y="586327"/>
                  <a:pt x="41606" y="685810"/>
                </a:cubicBezTo>
                <a:cubicBezTo>
                  <a:pt x="49543" y="785293"/>
                  <a:pt x="35256" y="667818"/>
                  <a:pt x="47956" y="596910"/>
                </a:cubicBezTo>
                <a:cubicBezTo>
                  <a:pt x="60656" y="526002"/>
                  <a:pt x="101931" y="264593"/>
                  <a:pt x="105106" y="25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F4508FB8-0B2F-D337-11B3-F7CC56B7379B}"/>
              </a:ext>
            </a:extLst>
          </p:cNvPr>
          <p:cNvSpPr/>
          <p:nvPr/>
        </p:nvSpPr>
        <p:spPr>
          <a:xfrm>
            <a:off x="6238417" y="7105372"/>
            <a:ext cx="502225" cy="852201"/>
          </a:xfrm>
          <a:custGeom>
            <a:avLst/>
            <a:gdLst>
              <a:gd name="connsiteX0" fmla="*/ 458 w 502225"/>
              <a:gd name="connsiteY0" fmla="*/ 278 h 852201"/>
              <a:gd name="connsiteX1" fmla="*/ 340183 w 502225"/>
              <a:gd name="connsiteY1" fmla="*/ 495578 h 852201"/>
              <a:gd name="connsiteX2" fmla="*/ 492583 w 502225"/>
              <a:gd name="connsiteY2" fmla="*/ 841653 h 852201"/>
              <a:gd name="connsiteX3" fmla="*/ 448133 w 502225"/>
              <a:gd name="connsiteY3" fmla="*/ 717828 h 852201"/>
              <a:gd name="connsiteX4" fmla="*/ 136983 w 502225"/>
              <a:gd name="connsiteY4" fmla="*/ 266978 h 852201"/>
              <a:gd name="connsiteX5" fmla="*/ 263983 w 502225"/>
              <a:gd name="connsiteY5" fmla="*/ 422553 h 852201"/>
              <a:gd name="connsiteX6" fmla="*/ 458 w 502225"/>
              <a:gd name="connsiteY6" fmla="*/ 278 h 85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225" h="852201">
                <a:moveTo>
                  <a:pt x="458" y="278"/>
                </a:moveTo>
                <a:cubicBezTo>
                  <a:pt x="13158" y="12449"/>
                  <a:pt x="258162" y="355349"/>
                  <a:pt x="340183" y="495578"/>
                </a:cubicBezTo>
                <a:cubicBezTo>
                  <a:pt x="422204" y="635807"/>
                  <a:pt x="474591" y="804611"/>
                  <a:pt x="492583" y="841653"/>
                </a:cubicBezTo>
                <a:cubicBezTo>
                  <a:pt x="510575" y="878695"/>
                  <a:pt x="507400" y="813607"/>
                  <a:pt x="448133" y="717828"/>
                </a:cubicBezTo>
                <a:cubicBezTo>
                  <a:pt x="388866" y="622049"/>
                  <a:pt x="167675" y="316190"/>
                  <a:pt x="136983" y="266978"/>
                </a:cubicBezTo>
                <a:cubicBezTo>
                  <a:pt x="106291" y="217766"/>
                  <a:pt x="285150" y="465945"/>
                  <a:pt x="263983" y="422553"/>
                </a:cubicBezTo>
                <a:cubicBezTo>
                  <a:pt x="242816" y="379161"/>
                  <a:pt x="-12242" y="-11893"/>
                  <a:pt x="458" y="2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2A479F1A-9644-8C1C-096A-E40E72768357}"/>
              </a:ext>
            </a:extLst>
          </p:cNvPr>
          <p:cNvSpPr/>
          <p:nvPr/>
        </p:nvSpPr>
        <p:spPr>
          <a:xfrm>
            <a:off x="5875565" y="6673250"/>
            <a:ext cx="325872" cy="362590"/>
          </a:xfrm>
          <a:custGeom>
            <a:avLst/>
            <a:gdLst>
              <a:gd name="connsiteX0" fmla="*/ 4535 w 325872"/>
              <a:gd name="connsiteY0" fmla="*/ 3775 h 362590"/>
              <a:gd name="connsiteX1" fmla="*/ 48985 w 325872"/>
              <a:gd name="connsiteY1" fmla="*/ 32350 h 362590"/>
              <a:gd name="connsiteX2" fmla="*/ 325210 w 325872"/>
              <a:gd name="connsiteY2" fmla="*/ 203800 h 362590"/>
              <a:gd name="connsiteX3" fmla="*/ 125185 w 325872"/>
              <a:gd name="connsiteY3" fmla="*/ 153000 h 362590"/>
              <a:gd name="connsiteX4" fmla="*/ 90260 w 325872"/>
              <a:gd name="connsiteY4" fmla="*/ 362550 h 362590"/>
              <a:gd name="connsiteX5" fmla="*/ 182335 w 325872"/>
              <a:gd name="connsiteY5" fmla="*/ 133950 h 362590"/>
              <a:gd name="connsiteX6" fmla="*/ 4535 w 325872"/>
              <a:gd name="connsiteY6" fmla="*/ 3775 h 3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872" h="362590">
                <a:moveTo>
                  <a:pt x="4535" y="3775"/>
                </a:moveTo>
                <a:cubicBezTo>
                  <a:pt x="-17690" y="-13158"/>
                  <a:pt x="48985" y="32350"/>
                  <a:pt x="48985" y="32350"/>
                </a:cubicBezTo>
                <a:cubicBezTo>
                  <a:pt x="102431" y="65687"/>
                  <a:pt x="312510" y="183692"/>
                  <a:pt x="325210" y="203800"/>
                </a:cubicBezTo>
                <a:cubicBezTo>
                  <a:pt x="337910" y="223908"/>
                  <a:pt x="164343" y="126542"/>
                  <a:pt x="125185" y="153000"/>
                </a:cubicBezTo>
                <a:cubicBezTo>
                  <a:pt x="86027" y="179458"/>
                  <a:pt x="80735" y="365725"/>
                  <a:pt x="90260" y="362550"/>
                </a:cubicBezTo>
                <a:cubicBezTo>
                  <a:pt x="99785" y="359375"/>
                  <a:pt x="197152" y="194804"/>
                  <a:pt x="182335" y="133950"/>
                </a:cubicBezTo>
                <a:cubicBezTo>
                  <a:pt x="167518" y="73096"/>
                  <a:pt x="26760" y="20708"/>
                  <a:pt x="4535" y="37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E535CCB4-EC7C-72D2-F6C9-8BDE1D644DBA}"/>
              </a:ext>
            </a:extLst>
          </p:cNvPr>
          <p:cNvSpPr/>
          <p:nvPr/>
        </p:nvSpPr>
        <p:spPr>
          <a:xfrm>
            <a:off x="5670159" y="6811963"/>
            <a:ext cx="311083" cy="233377"/>
          </a:xfrm>
          <a:custGeom>
            <a:avLst/>
            <a:gdLst>
              <a:gd name="connsiteX0" fmla="*/ 391 w 311083"/>
              <a:gd name="connsiteY0" fmla="*/ 11112 h 233377"/>
              <a:gd name="connsiteX1" fmla="*/ 152791 w 311083"/>
              <a:gd name="connsiteY1" fmla="*/ 96837 h 233377"/>
              <a:gd name="connsiteX2" fmla="*/ 155966 w 311083"/>
              <a:gd name="connsiteY2" fmla="*/ 157162 h 233377"/>
              <a:gd name="connsiteX3" fmla="*/ 308366 w 311083"/>
              <a:gd name="connsiteY3" fmla="*/ 233362 h 233377"/>
              <a:gd name="connsiteX4" fmla="*/ 257566 w 311083"/>
              <a:gd name="connsiteY4" fmla="*/ 150812 h 233377"/>
              <a:gd name="connsiteX5" fmla="*/ 308366 w 311083"/>
              <a:gd name="connsiteY5" fmla="*/ 4762 h 233377"/>
              <a:gd name="connsiteX6" fmla="*/ 219466 w 311083"/>
              <a:gd name="connsiteY6" fmla="*/ 128587 h 233377"/>
              <a:gd name="connsiteX7" fmla="*/ 111516 w 311083"/>
              <a:gd name="connsiteY7" fmla="*/ 14287 h 233377"/>
              <a:gd name="connsiteX8" fmla="*/ 391 w 311083"/>
              <a:gd name="connsiteY8" fmla="*/ 11112 h 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083" h="233377">
                <a:moveTo>
                  <a:pt x="391" y="11112"/>
                </a:moveTo>
                <a:cubicBezTo>
                  <a:pt x="7270" y="24870"/>
                  <a:pt x="126862" y="72495"/>
                  <a:pt x="152791" y="96837"/>
                </a:cubicBezTo>
                <a:cubicBezTo>
                  <a:pt x="178720" y="121179"/>
                  <a:pt x="130037" y="134408"/>
                  <a:pt x="155966" y="157162"/>
                </a:cubicBezTo>
                <a:cubicBezTo>
                  <a:pt x="181895" y="179916"/>
                  <a:pt x="291433" y="234420"/>
                  <a:pt x="308366" y="233362"/>
                </a:cubicBezTo>
                <a:cubicBezTo>
                  <a:pt x="325299" y="232304"/>
                  <a:pt x="257566" y="188912"/>
                  <a:pt x="257566" y="150812"/>
                </a:cubicBezTo>
                <a:cubicBezTo>
                  <a:pt x="257566" y="112712"/>
                  <a:pt x="314716" y="8466"/>
                  <a:pt x="308366" y="4762"/>
                </a:cubicBezTo>
                <a:cubicBezTo>
                  <a:pt x="302016" y="1058"/>
                  <a:pt x="252274" y="127000"/>
                  <a:pt x="219466" y="128587"/>
                </a:cubicBezTo>
                <a:cubicBezTo>
                  <a:pt x="186658" y="130175"/>
                  <a:pt x="143795" y="34395"/>
                  <a:pt x="111516" y="14287"/>
                </a:cubicBezTo>
                <a:cubicBezTo>
                  <a:pt x="79237" y="-5821"/>
                  <a:pt x="-6488" y="-2646"/>
                  <a:pt x="391" y="11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6EC959E6-01B1-C321-55DD-BCE78A97EBB5}"/>
              </a:ext>
            </a:extLst>
          </p:cNvPr>
          <p:cNvSpPr/>
          <p:nvPr/>
        </p:nvSpPr>
        <p:spPr>
          <a:xfrm>
            <a:off x="5328390" y="6949855"/>
            <a:ext cx="184946" cy="273922"/>
          </a:xfrm>
          <a:custGeom>
            <a:avLst/>
            <a:gdLst>
              <a:gd name="connsiteX0" fmla="*/ 164360 w 184946"/>
              <a:gd name="connsiteY0" fmla="*/ 220 h 273922"/>
              <a:gd name="connsiteX1" fmla="*/ 183410 w 184946"/>
              <a:gd name="connsiteY1" fmla="*/ 108170 h 273922"/>
              <a:gd name="connsiteX2" fmla="*/ 123085 w 184946"/>
              <a:gd name="connsiteY2" fmla="*/ 235170 h 273922"/>
              <a:gd name="connsiteX3" fmla="*/ 177060 w 184946"/>
              <a:gd name="connsiteY3" fmla="*/ 158970 h 273922"/>
              <a:gd name="connsiteX4" fmla="*/ 107210 w 184946"/>
              <a:gd name="connsiteY4" fmla="*/ 273270 h 273922"/>
              <a:gd name="connsiteX5" fmla="*/ 62760 w 184946"/>
              <a:gd name="connsiteY5" fmla="*/ 203420 h 273922"/>
              <a:gd name="connsiteX6" fmla="*/ 34185 w 184946"/>
              <a:gd name="connsiteY6" fmla="*/ 155795 h 273922"/>
              <a:gd name="connsiteX7" fmla="*/ 2435 w 184946"/>
              <a:gd name="connsiteY7" fmla="*/ 76420 h 273922"/>
              <a:gd name="connsiteX8" fmla="*/ 104035 w 184946"/>
              <a:gd name="connsiteY8" fmla="*/ 254220 h 273922"/>
              <a:gd name="connsiteX9" fmla="*/ 135785 w 184946"/>
              <a:gd name="connsiteY9" fmla="*/ 136745 h 273922"/>
              <a:gd name="connsiteX10" fmla="*/ 164360 w 184946"/>
              <a:gd name="connsiteY10" fmla="*/ 220 h 27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46" h="273922">
                <a:moveTo>
                  <a:pt x="164360" y="220"/>
                </a:moveTo>
                <a:cubicBezTo>
                  <a:pt x="172298" y="-4543"/>
                  <a:pt x="190289" y="69012"/>
                  <a:pt x="183410" y="108170"/>
                </a:cubicBezTo>
                <a:cubicBezTo>
                  <a:pt x="176531" y="147328"/>
                  <a:pt x="124143" y="226703"/>
                  <a:pt x="123085" y="235170"/>
                </a:cubicBezTo>
                <a:cubicBezTo>
                  <a:pt x="122027" y="243637"/>
                  <a:pt x="179706" y="152620"/>
                  <a:pt x="177060" y="158970"/>
                </a:cubicBezTo>
                <a:cubicBezTo>
                  <a:pt x="174414" y="165320"/>
                  <a:pt x="126260" y="265862"/>
                  <a:pt x="107210" y="273270"/>
                </a:cubicBezTo>
                <a:cubicBezTo>
                  <a:pt x="88160" y="280678"/>
                  <a:pt x="74931" y="222999"/>
                  <a:pt x="62760" y="203420"/>
                </a:cubicBezTo>
                <a:cubicBezTo>
                  <a:pt x="50589" y="183841"/>
                  <a:pt x="44239" y="176962"/>
                  <a:pt x="34185" y="155795"/>
                </a:cubicBezTo>
                <a:cubicBezTo>
                  <a:pt x="24131" y="134628"/>
                  <a:pt x="-9207" y="60016"/>
                  <a:pt x="2435" y="76420"/>
                </a:cubicBezTo>
                <a:cubicBezTo>
                  <a:pt x="14077" y="92824"/>
                  <a:pt x="81810" y="244166"/>
                  <a:pt x="104035" y="254220"/>
                </a:cubicBezTo>
                <a:cubicBezTo>
                  <a:pt x="126260" y="264274"/>
                  <a:pt x="130493" y="179607"/>
                  <a:pt x="135785" y="136745"/>
                </a:cubicBezTo>
                <a:cubicBezTo>
                  <a:pt x="141077" y="93883"/>
                  <a:pt x="156422" y="4983"/>
                  <a:pt x="164360" y="2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4D19A3EB-8DD9-2DAB-1515-CD9912608C36}"/>
              </a:ext>
            </a:extLst>
          </p:cNvPr>
          <p:cNvSpPr/>
          <p:nvPr/>
        </p:nvSpPr>
        <p:spPr>
          <a:xfrm>
            <a:off x="5774815" y="7000307"/>
            <a:ext cx="169695" cy="486712"/>
          </a:xfrm>
          <a:custGeom>
            <a:avLst/>
            <a:gdLst>
              <a:gd name="connsiteX0" fmla="*/ 168785 w 169695"/>
              <a:gd name="connsiteY0" fmla="*/ 162493 h 486712"/>
              <a:gd name="connsiteX1" fmla="*/ 70360 w 169695"/>
              <a:gd name="connsiteY1" fmla="*/ 333943 h 486712"/>
              <a:gd name="connsiteX2" fmla="*/ 22735 w 169695"/>
              <a:gd name="connsiteY2" fmla="*/ 486343 h 486712"/>
              <a:gd name="connsiteX3" fmla="*/ 44960 w 169695"/>
              <a:gd name="connsiteY3" fmla="*/ 289493 h 486712"/>
              <a:gd name="connsiteX4" fmla="*/ 38610 w 169695"/>
              <a:gd name="connsiteY4" fmla="*/ 568 h 486712"/>
              <a:gd name="connsiteX5" fmla="*/ 6860 w 169695"/>
              <a:gd name="connsiteY5" fmla="*/ 368868 h 486712"/>
              <a:gd name="connsiteX6" fmla="*/ 168785 w 169695"/>
              <a:gd name="connsiteY6" fmla="*/ 162493 h 4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5" h="486712">
                <a:moveTo>
                  <a:pt x="168785" y="162493"/>
                </a:moveTo>
                <a:cubicBezTo>
                  <a:pt x="179368" y="156672"/>
                  <a:pt x="94702" y="279968"/>
                  <a:pt x="70360" y="333943"/>
                </a:cubicBezTo>
                <a:cubicBezTo>
                  <a:pt x="46018" y="387918"/>
                  <a:pt x="26968" y="493751"/>
                  <a:pt x="22735" y="486343"/>
                </a:cubicBezTo>
                <a:cubicBezTo>
                  <a:pt x="18502" y="478935"/>
                  <a:pt x="42314" y="370455"/>
                  <a:pt x="44960" y="289493"/>
                </a:cubicBezTo>
                <a:cubicBezTo>
                  <a:pt x="47606" y="208531"/>
                  <a:pt x="44960" y="-12661"/>
                  <a:pt x="38610" y="568"/>
                </a:cubicBezTo>
                <a:cubicBezTo>
                  <a:pt x="32260" y="13797"/>
                  <a:pt x="-18011" y="339764"/>
                  <a:pt x="6860" y="368868"/>
                </a:cubicBezTo>
                <a:cubicBezTo>
                  <a:pt x="31731" y="397972"/>
                  <a:pt x="158202" y="168314"/>
                  <a:pt x="168785" y="1624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AC2F58A4-B14B-697C-F9B5-ACC478513C8A}"/>
              </a:ext>
            </a:extLst>
          </p:cNvPr>
          <p:cNvSpPr/>
          <p:nvPr/>
        </p:nvSpPr>
        <p:spPr>
          <a:xfrm>
            <a:off x="5187926" y="7524314"/>
            <a:ext cx="332336" cy="1094497"/>
          </a:xfrm>
          <a:custGeom>
            <a:avLst/>
            <a:gdLst>
              <a:gd name="connsiteX0" fmla="*/ 111149 w 332336"/>
              <a:gd name="connsiteY0" fmla="*/ 436 h 1094497"/>
              <a:gd name="connsiteX1" fmla="*/ 79399 w 332336"/>
              <a:gd name="connsiteY1" fmla="*/ 333811 h 1094497"/>
              <a:gd name="connsiteX2" fmla="*/ 323874 w 332336"/>
              <a:gd name="connsiteY2" fmla="*/ 1070411 h 1094497"/>
              <a:gd name="connsiteX3" fmla="*/ 250849 w 332336"/>
              <a:gd name="connsiteY3" fmla="*/ 841811 h 1094497"/>
              <a:gd name="connsiteX4" fmla="*/ 6374 w 332336"/>
              <a:gd name="connsiteY4" fmla="*/ 111561 h 1094497"/>
              <a:gd name="connsiteX5" fmla="*/ 76224 w 332336"/>
              <a:gd name="connsiteY5" fmla="*/ 394136 h 1094497"/>
              <a:gd name="connsiteX6" fmla="*/ 111149 w 332336"/>
              <a:gd name="connsiteY6" fmla="*/ 436 h 10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36" h="1094497">
                <a:moveTo>
                  <a:pt x="111149" y="436"/>
                </a:moveTo>
                <a:cubicBezTo>
                  <a:pt x="111678" y="-9618"/>
                  <a:pt x="43945" y="155482"/>
                  <a:pt x="79399" y="333811"/>
                </a:cubicBezTo>
                <a:cubicBezTo>
                  <a:pt x="114853" y="512140"/>
                  <a:pt x="295299" y="985744"/>
                  <a:pt x="323874" y="1070411"/>
                </a:cubicBezTo>
                <a:cubicBezTo>
                  <a:pt x="352449" y="1155078"/>
                  <a:pt x="303766" y="1001619"/>
                  <a:pt x="250849" y="841811"/>
                </a:cubicBezTo>
                <a:cubicBezTo>
                  <a:pt x="197932" y="682003"/>
                  <a:pt x="35478" y="186174"/>
                  <a:pt x="6374" y="111561"/>
                </a:cubicBezTo>
                <a:cubicBezTo>
                  <a:pt x="-22730" y="36949"/>
                  <a:pt x="56116" y="418478"/>
                  <a:pt x="76224" y="394136"/>
                </a:cubicBezTo>
                <a:cubicBezTo>
                  <a:pt x="96332" y="369794"/>
                  <a:pt x="110620" y="10490"/>
                  <a:pt x="111149" y="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BC67F93-2886-058F-EA98-214A73A7D2E3}"/>
              </a:ext>
            </a:extLst>
          </p:cNvPr>
          <p:cNvSpPr/>
          <p:nvPr/>
        </p:nvSpPr>
        <p:spPr>
          <a:xfrm>
            <a:off x="6663680" y="7934325"/>
            <a:ext cx="89674" cy="1078376"/>
          </a:xfrm>
          <a:custGeom>
            <a:avLst/>
            <a:gdLst>
              <a:gd name="connsiteX0" fmla="*/ 22870 w 89674"/>
              <a:gd name="connsiteY0" fmla="*/ 0 h 1078376"/>
              <a:gd name="connsiteX1" fmla="*/ 89545 w 89674"/>
              <a:gd name="connsiteY1" fmla="*/ 288925 h 1078376"/>
              <a:gd name="connsiteX2" fmla="*/ 38745 w 89674"/>
              <a:gd name="connsiteY2" fmla="*/ 1057275 h 1078376"/>
              <a:gd name="connsiteX3" fmla="*/ 645 w 89674"/>
              <a:gd name="connsiteY3" fmla="*/ 812800 h 1078376"/>
              <a:gd name="connsiteX4" fmla="*/ 70495 w 89674"/>
              <a:gd name="connsiteY4" fmla="*/ 288925 h 1078376"/>
              <a:gd name="connsiteX5" fmla="*/ 22870 w 89674"/>
              <a:gd name="connsiteY5" fmla="*/ 0 h 10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74" h="1078376">
                <a:moveTo>
                  <a:pt x="22870" y="0"/>
                </a:moveTo>
                <a:cubicBezTo>
                  <a:pt x="26045" y="0"/>
                  <a:pt x="86899" y="112713"/>
                  <a:pt x="89545" y="288925"/>
                </a:cubicBezTo>
                <a:cubicBezTo>
                  <a:pt x="92191" y="465137"/>
                  <a:pt x="53562" y="969963"/>
                  <a:pt x="38745" y="1057275"/>
                </a:cubicBezTo>
                <a:cubicBezTo>
                  <a:pt x="23928" y="1144587"/>
                  <a:pt x="-4647" y="940858"/>
                  <a:pt x="645" y="812800"/>
                </a:cubicBezTo>
                <a:cubicBezTo>
                  <a:pt x="5937" y="684742"/>
                  <a:pt x="68378" y="420687"/>
                  <a:pt x="70495" y="288925"/>
                </a:cubicBezTo>
                <a:cubicBezTo>
                  <a:pt x="72612" y="157163"/>
                  <a:pt x="19695" y="0"/>
                  <a:pt x="2287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8331698-DD12-CB1D-23E8-EF01E147B53A}"/>
              </a:ext>
            </a:extLst>
          </p:cNvPr>
          <p:cNvSpPr/>
          <p:nvPr/>
        </p:nvSpPr>
        <p:spPr>
          <a:xfrm>
            <a:off x="6702399" y="8420491"/>
            <a:ext cx="48012" cy="1198637"/>
          </a:xfrm>
          <a:custGeom>
            <a:avLst/>
            <a:gdLst>
              <a:gd name="connsiteX0" fmla="*/ 47651 w 48012"/>
              <a:gd name="connsiteY0" fmla="*/ 2784 h 1198637"/>
              <a:gd name="connsiteX1" fmla="*/ 22251 w 48012"/>
              <a:gd name="connsiteY1" fmla="*/ 1110859 h 1198637"/>
              <a:gd name="connsiteX2" fmla="*/ 28601 w 48012"/>
              <a:gd name="connsiteY2" fmla="*/ 1041009 h 1198637"/>
              <a:gd name="connsiteX3" fmla="*/ 34951 w 48012"/>
              <a:gd name="connsiteY3" fmla="*/ 342509 h 1198637"/>
              <a:gd name="connsiteX4" fmla="*/ 26 w 48012"/>
              <a:gd name="connsiteY4" fmla="*/ 780659 h 1198637"/>
              <a:gd name="connsiteX5" fmla="*/ 47651 w 48012"/>
              <a:gd name="connsiteY5" fmla="*/ 2784 h 11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2" h="1198637">
                <a:moveTo>
                  <a:pt x="47651" y="2784"/>
                </a:moveTo>
                <a:cubicBezTo>
                  <a:pt x="51355" y="57817"/>
                  <a:pt x="25426" y="937822"/>
                  <a:pt x="22251" y="1110859"/>
                </a:cubicBezTo>
                <a:cubicBezTo>
                  <a:pt x="19076" y="1283896"/>
                  <a:pt x="26484" y="1169067"/>
                  <a:pt x="28601" y="1041009"/>
                </a:cubicBezTo>
                <a:cubicBezTo>
                  <a:pt x="30718" y="912951"/>
                  <a:pt x="39713" y="385901"/>
                  <a:pt x="34951" y="342509"/>
                </a:cubicBezTo>
                <a:cubicBezTo>
                  <a:pt x="30188" y="299117"/>
                  <a:pt x="-1032" y="835163"/>
                  <a:pt x="26" y="780659"/>
                </a:cubicBezTo>
                <a:cubicBezTo>
                  <a:pt x="1084" y="726155"/>
                  <a:pt x="43947" y="-52249"/>
                  <a:pt x="47651" y="2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A25291BD-8C3D-9279-3D3E-A1141A934DC8}"/>
              </a:ext>
            </a:extLst>
          </p:cNvPr>
          <p:cNvSpPr/>
          <p:nvPr/>
        </p:nvSpPr>
        <p:spPr>
          <a:xfrm>
            <a:off x="6711645" y="8369949"/>
            <a:ext cx="29517" cy="1225904"/>
          </a:xfrm>
          <a:custGeom>
            <a:avLst/>
            <a:gdLst>
              <a:gd name="connsiteX0" fmla="*/ 16180 w 29517"/>
              <a:gd name="connsiteY0" fmla="*/ 81901 h 1225904"/>
              <a:gd name="connsiteX1" fmla="*/ 19355 w 29517"/>
              <a:gd name="connsiteY1" fmla="*/ 132701 h 1225904"/>
              <a:gd name="connsiteX2" fmla="*/ 25705 w 29517"/>
              <a:gd name="connsiteY2" fmla="*/ 1177276 h 1225904"/>
              <a:gd name="connsiteX3" fmla="*/ 28880 w 29517"/>
              <a:gd name="connsiteY3" fmla="*/ 989951 h 1225904"/>
              <a:gd name="connsiteX4" fmla="*/ 13005 w 29517"/>
              <a:gd name="connsiteY4" fmla="*/ 427976 h 1225904"/>
              <a:gd name="connsiteX5" fmla="*/ 19355 w 29517"/>
              <a:gd name="connsiteY5" fmla="*/ 27926 h 1225904"/>
              <a:gd name="connsiteX6" fmla="*/ 305 w 29517"/>
              <a:gd name="connsiteY6" fmla="*/ 34276 h 1225904"/>
              <a:gd name="connsiteX7" fmla="*/ 16180 w 29517"/>
              <a:gd name="connsiteY7" fmla="*/ 81901 h 122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7" h="1225904">
                <a:moveTo>
                  <a:pt x="16180" y="81901"/>
                </a:moveTo>
                <a:cubicBezTo>
                  <a:pt x="19355" y="98305"/>
                  <a:pt x="17768" y="-49861"/>
                  <a:pt x="19355" y="132701"/>
                </a:cubicBezTo>
                <a:cubicBezTo>
                  <a:pt x="20942" y="315263"/>
                  <a:pt x="24118" y="1034401"/>
                  <a:pt x="25705" y="1177276"/>
                </a:cubicBezTo>
                <a:cubicBezTo>
                  <a:pt x="27292" y="1320151"/>
                  <a:pt x="30997" y="1114834"/>
                  <a:pt x="28880" y="989951"/>
                </a:cubicBezTo>
                <a:cubicBezTo>
                  <a:pt x="26763" y="865068"/>
                  <a:pt x="14592" y="588313"/>
                  <a:pt x="13005" y="427976"/>
                </a:cubicBezTo>
                <a:cubicBezTo>
                  <a:pt x="11418" y="267639"/>
                  <a:pt x="21472" y="93543"/>
                  <a:pt x="19355" y="27926"/>
                </a:cubicBezTo>
                <a:cubicBezTo>
                  <a:pt x="17238" y="-37691"/>
                  <a:pt x="2951" y="32688"/>
                  <a:pt x="305" y="34276"/>
                </a:cubicBezTo>
                <a:cubicBezTo>
                  <a:pt x="-2341" y="35863"/>
                  <a:pt x="13005" y="65497"/>
                  <a:pt x="16180" y="819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BFED73C9-C285-2939-DA43-B1ED5C67B173}"/>
              </a:ext>
            </a:extLst>
          </p:cNvPr>
          <p:cNvSpPr/>
          <p:nvPr/>
        </p:nvSpPr>
        <p:spPr>
          <a:xfrm>
            <a:off x="6688957" y="8401863"/>
            <a:ext cx="86633" cy="1166119"/>
          </a:xfrm>
          <a:custGeom>
            <a:avLst/>
            <a:gdLst>
              <a:gd name="connsiteX0" fmla="*/ 768 w 86633"/>
              <a:gd name="connsiteY0" fmla="*/ 11887 h 1166119"/>
              <a:gd name="connsiteX1" fmla="*/ 35693 w 86633"/>
              <a:gd name="connsiteY1" fmla="*/ 1100912 h 1166119"/>
              <a:gd name="connsiteX2" fmla="*/ 38868 w 86633"/>
              <a:gd name="connsiteY2" fmla="*/ 970737 h 1166119"/>
              <a:gd name="connsiteX3" fmla="*/ 83318 w 86633"/>
              <a:gd name="connsiteY3" fmla="*/ 377012 h 1166119"/>
              <a:gd name="connsiteX4" fmla="*/ 73793 w 86633"/>
              <a:gd name="connsiteY4" fmla="*/ 513537 h 1166119"/>
              <a:gd name="connsiteX5" fmla="*/ 768 w 86633"/>
              <a:gd name="connsiteY5" fmla="*/ 11887 h 11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3" h="1166119">
                <a:moveTo>
                  <a:pt x="768" y="11887"/>
                </a:moveTo>
                <a:cubicBezTo>
                  <a:pt x="-5582" y="109783"/>
                  <a:pt x="29343" y="941104"/>
                  <a:pt x="35693" y="1100912"/>
                </a:cubicBezTo>
                <a:cubicBezTo>
                  <a:pt x="42043" y="1260720"/>
                  <a:pt x="30931" y="1091387"/>
                  <a:pt x="38868" y="970737"/>
                </a:cubicBezTo>
                <a:cubicBezTo>
                  <a:pt x="46805" y="850087"/>
                  <a:pt x="77497" y="453212"/>
                  <a:pt x="83318" y="377012"/>
                </a:cubicBezTo>
                <a:cubicBezTo>
                  <a:pt x="89139" y="300812"/>
                  <a:pt x="88080" y="575979"/>
                  <a:pt x="73793" y="513537"/>
                </a:cubicBezTo>
                <a:cubicBezTo>
                  <a:pt x="59506" y="451095"/>
                  <a:pt x="7118" y="-86009"/>
                  <a:pt x="768" y="118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F938F195-4F38-C115-7BDB-822FFA8A385F}"/>
              </a:ext>
            </a:extLst>
          </p:cNvPr>
          <p:cNvSpPr/>
          <p:nvPr/>
        </p:nvSpPr>
        <p:spPr>
          <a:xfrm>
            <a:off x="5493039" y="8511400"/>
            <a:ext cx="520373" cy="984650"/>
          </a:xfrm>
          <a:custGeom>
            <a:avLst/>
            <a:gdLst>
              <a:gd name="connsiteX0" fmla="*/ 15586 w 520373"/>
              <a:gd name="connsiteY0" fmla="*/ 35700 h 984650"/>
              <a:gd name="connsiteX1" fmla="*/ 72736 w 520373"/>
              <a:gd name="connsiteY1" fmla="*/ 80150 h 984650"/>
              <a:gd name="connsiteX2" fmla="*/ 342611 w 520373"/>
              <a:gd name="connsiteY2" fmla="*/ 511950 h 984650"/>
              <a:gd name="connsiteX3" fmla="*/ 495011 w 520373"/>
              <a:gd name="connsiteY3" fmla="*/ 959625 h 984650"/>
              <a:gd name="connsiteX4" fmla="*/ 482311 w 520373"/>
              <a:gd name="connsiteY4" fmla="*/ 861200 h 984650"/>
              <a:gd name="connsiteX5" fmla="*/ 129886 w 520373"/>
              <a:gd name="connsiteY5" fmla="*/ 305575 h 984650"/>
              <a:gd name="connsiteX6" fmla="*/ 329911 w 520373"/>
              <a:gd name="connsiteY6" fmla="*/ 616725 h 984650"/>
              <a:gd name="connsiteX7" fmla="*/ 310861 w 520373"/>
              <a:gd name="connsiteY7" fmla="*/ 473850 h 984650"/>
              <a:gd name="connsiteX8" fmla="*/ 15586 w 520373"/>
              <a:gd name="connsiteY8" fmla="*/ 35700 h 98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73" h="984650">
                <a:moveTo>
                  <a:pt x="15586" y="35700"/>
                </a:moveTo>
                <a:cubicBezTo>
                  <a:pt x="-24101" y="-29917"/>
                  <a:pt x="18232" y="775"/>
                  <a:pt x="72736" y="80150"/>
                </a:cubicBezTo>
                <a:cubicBezTo>
                  <a:pt x="127240" y="159525"/>
                  <a:pt x="272232" y="365371"/>
                  <a:pt x="342611" y="511950"/>
                </a:cubicBezTo>
                <a:cubicBezTo>
                  <a:pt x="412990" y="658529"/>
                  <a:pt x="471728" y="901417"/>
                  <a:pt x="495011" y="959625"/>
                </a:cubicBezTo>
                <a:cubicBezTo>
                  <a:pt x="518294" y="1017833"/>
                  <a:pt x="543165" y="970208"/>
                  <a:pt x="482311" y="861200"/>
                </a:cubicBezTo>
                <a:cubicBezTo>
                  <a:pt x="421457" y="752192"/>
                  <a:pt x="155286" y="346321"/>
                  <a:pt x="129886" y="305575"/>
                </a:cubicBezTo>
                <a:cubicBezTo>
                  <a:pt x="104486" y="264829"/>
                  <a:pt x="299749" y="588679"/>
                  <a:pt x="329911" y="616725"/>
                </a:cubicBezTo>
                <a:cubicBezTo>
                  <a:pt x="360073" y="644771"/>
                  <a:pt x="366953" y="577567"/>
                  <a:pt x="310861" y="473850"/>
                </a:cubicBezTo>
                <a:cubicBezTo>
                  <a:pt x="254769" y="370133"/>
                  <a:pt x="55273" y="101317"/>
                  <a:pt x="15586" y="357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81D98331-6FBF-D616-EFC7-32CCA1A957EB}"/>
              </a:ext>
            </a:extLst>
          </p:cNvPr>
          <p:cNvSpPr/>
          <p:nvPr/>
        </p:nvSpPr>
        <p:spPr>
          <a:xfrm>
            <a:off x="5408929" y="7212229"/>
            <a:ext cx="637054" cy="465303"/>
          </a:xfrm>
          <a:custGeom>
            <a:avLst/>
            <a:gdLst>
              <a:gd name="connsiteX0" fmla="*/ 26435 w 637054"/>
              <a:gd name="connsiteY0" fmla="*/ 898 h 465303"/>
              <a:gd name="connsiteX1" fmla="*/ 256098 w 637054"/>
              <a:gd name="connsiteY1" fmla="*/ 94465 h 465303"/>
              <a:gd name="connsiteX2" fmla="*/ 319893 w 637054"/>
              <a:gd name="connsiteY2" fmla="*/ 234815 h 465303"/>
              <a:gd name="connsiteX3" fmla="*/ 239086 w 637054"/>
              <a:gd name="connsiteY3" fmla="*/ 200791 h 465303"/>
              <a:gd name="connsiteX4" fmla="*/ 490014 w 637054"/>
              <a:gd name="connsiteY4" fmla="*/ 387924 h 465303"/>
              <a:gd name="connsiteX5" fmla="*/ 634617 w 637054"/>
              <a:gd name="connsiteY5" fmla="*/ 464478 h 465303"/>
              <a:gd name="connsiteX6" fmla="*/ 375183 w 637054"/>
              <a:gd name="connsiteY6" fmla="*/ 345393 h 465303"/>
              <a:gd name="connsiteX7" fmla="*/ 917 w 637054"/>
              <a:gd name="connsiteY7" fmla="*/ 171019 h 465303"/>
              <a:gd name="connsiteX8" fmla="*/ 264604 w 637054"/>
              <a:gd name="connsiteY8" fmla="*/ 332634 h 465303"/>
              <a:gd name="connsiteX9" fmla="*/ 102989 w 637054"/>
              <a:gd name="connsiteY9" fmla="*/ 421948 h 465303"/>
              <a:gd name="connsiteX10" fmla="*/ 319893 w 637054"/>
              <a:gd name="connsiteY10" fmla="*/ 298610 h 465303"/>
              <a:gd name="connsiteX11" fmla="*/ 268857 w 637054"/>
              <a:gd name="connsiteY11" fmla="*/ 175272 h 465303"/>
              <a:gd name="connsiteX12" fmla="*/ 34941 w 637054"/>
              <a:gd name="connsiteY12" fmla="*/ 132742 h 465303"/>
              <a:gd name="connsiteX13" fmla="*/ 332652 w 637054"/>
              <a:gd name="connsiteY13" fmla="*/ 149754 h 465303"/>
              <a:gd name="connsiteX14" fmla="*/ 26435 w 637054"/>
              <a:gd name="connsiteY14" fmla="*/ 898 h 46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054" h="465303">
                <a:moveTo>
                  <a:pt x="26435" y="898"/>
                </a:moveTo>
                <a:cubicBezTo>
                  <a:pt x="13676" y="-8317"/>
                  <a:pt x="207188" y="55479"/>
                  <a:pt x="256098" y="94465"/>
                </a:cubicBezTo>
                <a:cubicBezTo>
                  <a:pt x="305008" y="133451"/>
                  <a:pt x="322728" y="217094"/>
                  <a:pt x="319893" y="234815"/>
                </a:cubicBezTo>
                <a:cubicBezTo>
                  <a:pt x="317058" y="252536"/>
                  <a:pt x="210733" y="175273"/>
                  <a:pt x="239086" y="200791"/>
                </a:cubicBezTo>
                <a:cubicBezTo>
                  <a:pt x="267439" y="226309"/>
                  <a:pt x="424092" y="343976"/>
                  <a:pt x="490014" y="387924"/>
                </a:cubicBezTo>
                <a:cubicBezTo>
                  <a:pt x="555936" y="431872"/>
                  <a:pt x="653756" y="471567"/>
                  <a:pt x="634617" y="464478"/>
                </a:cubicBezTo>
                <a:cubicBezTo>
                  <a:pt x="615479" y="457390"/>
                  <a:pt x="375183" y="345393"/>
                  <a:pt x="375183" y="345393"/>
                </a:cubicBezTo>
                <a:cubicBezTo>
                  <a:pt x="269566" y="296483"/>
                  <a:pt x="19347" y="173145"/>
                  <a:pt x="917" y="171019"/>
                </a:cubicBezTo>
                <a:cubicBezTo>
                  <a:pt x="-17513" y="168893"/>
                  <a:pt x="247592" y="290813"/>
                  <a:pt x="264604" y="332634"/>
                </a:cubicBezTo>
                <a:cubicBezTo>
                  <a:pt x="281616" y="374456"/>
                  <a:pt x="93774" y="427619"/>
                  <a:pt x="102989" y="421948"/>
                </a:cubicBezTo>
                <a:cubicBezTo>
                  <a:pt x="112204" y="416277"/>
                  <a:pt x="292248" y="339723"/>
                  <a:pt x="319893" y="298610"/>
                </a:cubicBezTo>
                <a:cubicBezTo>
                  <a:pt x="347538" y="257497"/>
                  <a:pt x="316349" y="202917"/>
                  <a:pt x="268857" y="175272"/>
                </a:cubicBezTo>
                <a:cubicBezTo>
                  <a:pt x="221365" y="147627"/>
                  <a:pt x="24309" y="136995"/>
                  <a:pt x="34941" y="132742"/>
                </a:cubicBezTo>
                <a:cubicBezTo>
                  <a:pt x="45573" y="128489"/>
                  <a:pt x="341158" y="169601"/>
                  <a:pt x="332652" y="149754"/>
                </a:cubicBezTo>
                <a:cubicBezTo>
                  <a:pt x="324146" y="129907"/>
                  <a:pt x="39194" y="10113"/>
                  <a:pt x="26435" y="8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1741DE7C-8D25-ED43-4A4C-0BC98DC26289}"/>
              </a:ext>
            </a:extLst>
          </p:cNvPr>
          <p:cNvSpPr/>
          <p:nvPr/>
        </p:nvSpPr>
        <p:spPr>
          <a:xfrm>
            <a:off x="6005083" y="7115507"/>
            <a:ext cx="604043" cy="1824361"/>
          </a:xfrm>
          <a:custGeom>
            <a:avLst/>
            <a:gdLst>
              <a:gd name="connsiteX0" fmla="*/ 51222 w 604043"/>
              <a:gd name="connsiteY0" fmla="*/ 55090 h 1824361"/>
              <a:gd name="connsiteX1" fmla="*/ 89499 w 604043"/>
              <a:gd name="connsiteY1" fmla="*/ 97620 h 1824361"/>
              <a:gd name="connsiteX2" fmla="*/ 574344 w 604043"/>
              <a:gd name="connsiteY2" fmla="*/ 837646 h 1824361"/>
              <a:gd name="connsiteX3" fmla="*/ 553079 w 604043"/>
              <a:gd name="connsiteY3" fmla="*/ 812128 h 1824361"/>
              <a:gd name="connsiteX4" fmla="*/ 570091 w 604043"/>
              <a:gd name="connsiteY4" fmla="*/ 1190647 h 1824361"/>
              <a:gd name="connsiteX5" fmla="*/ 540320 w 604043"/>
              <a:gd name="connsiteY5" fmla="*/ 1824348 h 1824361"/>
              <a:gd name="connsiteX6" fmla="*/ 599862 w 604043"/>
              <a:gd name="connsiteY6" fmla="*/ 1207660 h 1824361"/>
              <a:gd name="connsiteX7" fmla="*/ 570091 w 604043"/>
              <a:gd name="connsiteY7" fmla="*/ 858912 h 1824361"/>
              <a:gd name="connsiteX8" fmla="*/ 382958 w 604043"/>
              <a:gd name="connsiteY8" fmla="*/ 480393 h 1824361"/>
              <a:gd name="connsiteX9" fmla="*/ 140536 w 604043"/>
              <a:gd name="connsiteY9" fmla="*/ 63596 h 1824361"/>
              <a:gd name="connsiteX10" fmla="*/ 276632 w 604043"/>
              <a:gd name="connsiteY10" fmla="*/ 331537 h 1824361"/>
              <a:gd name="connsiteX11" fmla="*/ 12945 w 604043"/>
              <a:gd name="connsiteY11" fmla="*/ 12560 h 1824361"/>
              <a:gd name="connsiteX12" fmla="*/ 51222 w 604043"/>
              <a:gd name="connsiteY12" fmla="*/ 55090 h 18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043" h="1824361">
                <a:moveTo>
                  <a:pt x="51222" y="55090"/>
                </a:moveTo>
                <a:cubicBezTo>
                  <a:pt x="63981" y="69267"/>
                  <a:pt x="2312" y="-32806"/>
                  <a:pt x="89499" y="97620"/>
                </a:cubicBezTo>
                <a:cubicBezTo>
                  <a:pt x="176686" y="228046"/>
                  <a:pt x="497081" y="718561"/>
                  <a:pt x="574344" y="837646"/>
                </a:cubicBezTo>
                <a:cubicBezTo>
                  <a:pt x="651607" y="956731"/>
                  <a:pt x="553788" y="753295"/>
                  <a:pt x="553079" y="812128"/>
                </a:cubicBezTo>
                <a:cubicBezTo>
                  <a:pt x="552370" y="870961"/>
                  <a:pt x="572218" y="1021944"/>
                  <a:pt x="570091" y="1190647"/>
                </a:cubicBezTo>
                <a:cubicBezTo>
                  <a:pt x="567965" y="1359350"/>
                  <a:pt x="535358" y="1821513"/>
                  <a:pt x="540320" y="1824348"/>
                </a:cubicBezTo>
                <a:cubicBezTo>
                  <a:pt x="545282" y="1827183"/>
                  <a:pt x="594900" y="1368566"/>
                  <a:pt x="599862" y="1207660"/>
                </a:cubicBezTo>
                <a:cubicBezTo>
                  <a:pt x="604824" y="1046754"/>
                  <a:pt x="606242" y="980123"/>
                  <a:pt x="570091" y="858912"/>
                </a:cubicBezTo>
                <a:cubicBezTo>
                  <a:pt x="533940" y="737701"/>
                  <a:pt x="454551" y="612946"/>
                  <a:pt x="382958" y="480393"/>
                </a:cubicBezTo>
                <a:cubicBezTo>
                  <a:pt x="311366" y="347840"/>
                  <a:pt x="158257" y="88405"/>
                  <a:pt x="140536" y="63596"/>
                </a:cubicBezTo>
                <a:cubicBezTo>
                  <a:pt x="122815" y="38787"/>
                  <a:pt x="297897" y="340043"/>
                  <a:pt x="276632" y="331537"/>
                </a:cubicBezTo>
                <a:cubicBezTo>
                  <a:pt x="255367" y="323031"/>
                  <a:pt x="53349" y="52964"/>
                  <a:pt x="12945" y="12560"/>
                </a:cubicBezTo>
                <a:cubicBezTo>
                  <a:pt x="-27459" y="-27844"/>
                  <a:pt x="38463" y="40913"/>
                  <a:pt x="51222" y="550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ED82D05-7A55-7F48-B2C3-449650D44933}"/>
              </a:ext>
            </a:extLst>
          </p:cNvPr>
          <p:cNvSpPr/>
          <p:nvPr/>
        </p:nvSpPr>
        <p:spPr>
          <a:xfrm>
            <a:off x="5618100" y="7808386"/>
            <a:ext cx="457079" cy="1321346"/>
          </a:xfrm>
          <a:custGeom>
            <a:avLst/>
            <a:gdLst>
              <a:gd name="connsiteX0" fmla="*/ 144 w 457079"/>
              <a:gd name="connsiteY0" fmla="*/ 165 h 1321346"/>
              <a:gd name="connsiteX1" fmla="*/ 323373 w 457079"/>
              <a:gd name="connsiteY1" fmla="*/ 646624 h 1321346"/>
              <a:gd name="connsiteX2" fmla="*/ 446711 w 457079"/>
              <a:gd name="connsiteY2" fmla="*/ 1301590 h 1321346"/>
              <a:gd name="connsiteX3" fmla="*/ 442458 w 457079"/>
              <a:gd name="connsiteY3" fmla="*/ 1076180 h 1321346"/>
              <a:gd name="connsiteX4" fmla="*/ 378663 w 457079"/>
              <a:gd name="connsiteY4" fmla="*/ 323394 h 1321346"/>
              <a:gd name="connsiteX5" fmla="*/ 365904 w 457079"/>
              <a:gd name="connsiteY5" fmla="*/ 706167 h 1321346"/>
              <a:gd name="connsiteX6" fmla="*/ 144 w 457079"/>
              <a:gd name="connsiteY6" fmla="*/ 165 h 13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079" h="1321346">
                <a:moveTo>
                  <a:pt x="144" y="165"/>
                </a:moveTo>
                <a:cubicBezTo>
                  <a:pt x="-6944" y="-9759"/>
                  <a:pt x="248945" y="429720"/>
                  <a:pt x="323373" y="646624"/>
                </a:cubicBezTo>
                <a:cubicBezTo>
                  <a:pt x="397801" y="863528"/>
                  <a:pt x="426864" y="1229997"/>
                  <a:pt x="446711" y="1301590"/>
                </a:cubicBezTo>
                <a:cubicBezTo>
                  <a:pt x="466559" y="1373183"/>
                  <a:pt x="453799" y="1239213"/>
                  <a:pt x="442458" y="1076180"/>
                </a:cubicBezTo>
                <a:cubicBezTo>
                  <a:pt x="431117" y="913147"/>
                  <a:pt x="391422" y="385063"/>
                  <a:pt x="378663" y="323394"/>
                </a:cubicBezTo>
                <a:cubicBezTo>
                  <a:pt x="365904" y="261725"/>
                  <a:pt x="428991" y="760747"/>
                  <a:pt x="365904" y="706167"/>
                </a:cubicBezTo>
                <a:cubicBezTo>
                  <a:pt x="302818" y="651587"/>
                  <a:pt x="7232" y="10089"/>
                  <a:pt x="144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1498C2D4-7734-B0AF-86D2-37144B680AD8}"/>
              </a:ext>
            </a:extLst>
          </p:cNvPr>
          <p:cNvSpPr/>
          <p:nvPr/>
        </p:nvSpPr>
        <p:spPr>
          <a:xfrm>
            <a:off x="5346048" y="7616060"/>
            <a:ext cx="179207" cy="751771"/>
          </a:xfrm>
          <a:custGeom>
            <a:avLst/>
            <a:gdLst>
              <a:gd name="connsiteX0" fmla="*/ 119087 w 179207"/>
              <a:gd name="connsiteY0" fmla="*/ 1105 h 751771"/>
              <a:gd name="connsiteX1" fmla="*/ 170123 w 179207"/>
              <a:gd name="connsiteY1" fmla="*/ 707107 h 751771"/>
              <a:gd name="connsiteX2" fmla="*/ 161617 w 179207"/>
              <a:gd name="connsiteY2" fmla="*/ 613540 h 751771"/>
              <a:gd name="connsiteX3" fmla="*/ 2 w 179207"/>
              <a:gd name="connsiteY3" fmla="*/ 77659 h 751771"/>
              <a:gd name="connsiteX4" fmla="*/ 157364 w 179207"/>
              <a:gd name="connsiteY4" fmla="*/ 532733 h 751771"/>
              <a:gd name="connsiteX5" fmla="*/ 119087 w 179207"/>
              <a:gd name="connsiteY5" fmla="*/ 1105 h 75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07" h="751771">
                <a:moveTo>
                  <a:pt x="119087" y="1105"/>
                </a:moveTo>
                <a:cubicBezTo>
                  <a:pt x="121213" y="30167"/>
                  <a:pt x="163035" y="605034"/>
                  <a:pt x="170123" y="707107"/>
                </a:cubicBezTo>
                <a:cubicBezTo>
                  <a:pt x="177211" y="809180"/>
                  <a:pt x="189970" y="718448"/>
                  <a:pt x="161617" y="613540"/>
                </a:cubicBezTo>
                <a:cubicBezTo>
                  <a:pt x="133264" y="508632"/>
                  <a:pt x="711" y="91127"/>
                  <a:pt x="2" y="77659"/>
                </a:cubicBezTo>
                <a:cubicBezTo>
                  <a:pt x="-707" y="64191"/>
                  <a:pt x="135390" y="539821"/>
                  <a:pt x="157364" y="532733"/>
                </a:cubicBezTo>
                <a:cubicBezTo>
                  <a:pt x="179338" y="525645"/>
                  <a:pt x="116961" y="-27957"/>
                  <a:pt x="119087" y="11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78D0B21-07BD-89E0-EB65-76FB1CA790E4}"/>
              </a:ext>
            </a:extLst>
          </p:cNvPr>
          <p:cNvSpPr/>
          <p:nvPr/>
        </p:nvSpPr>
        <p:spPr>
          <a:xfrm>
            <a:off x="6284128" y="7845432"/>
            <a:ext cx="204770" cy="1449004"/>
          </a:xfrm>
          <a:custGeom>
            <a:avLst/>
            <a:gdLst>
              <a:gd name="connsiteX0" fmla="*/ 18852 w 204770"/>
              <a:gd name="connsiteY0" fmla="*/ 1396 h 1449004"/>
              <a:gd name="connsiteX1" fmla="*/ 116672 w 204770"/>
              <a:gd name="connsiteY1" fmla="*/ 418192 h 1449004"/>
              <a:gd name="connsiteX2" fmla="*/ 1840 w 204770"/>
              <a:gd name="connsiteY2" fmla="*/ 1430412 h 1449004"/>
              <a:gd name="connsiteX3" fmla="*/ 57130 w 204770"/>
              <a:gd name="connsiteY3" fmla="*/ 1005109 h 1449004"/>
              <a:gd name="connsiteX4" fmla="*/ 201732 w 204770"/>
              <a:gd name="connsiteY4" fmla="*/ 150252 h 1449004"/>
              <a:gd name="connsiteX5" fmla="*/ 146443 w 204770"/>
              <a:gd name="connsiteY5" fmla="*/ 277842 h 1449004"/>
              <a:gd name="connsiteX6" fmla="*/ 18852 w 204770"/>
              <a:gd name="connsiteY6" fmla="*/ 1396 h 14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70" h="1449004">
                <a:moveTo>
                  <a:pt x="18852" y="1396"/>
                </a:moveTo>
                <a:cubicBezTo>
                  <a:pt x="13890" y="24788"/>
                  <a:pt x="119507" y="180023"/>
                  <a:pt x="116672" y="418192"/>
                </a:cubicBezTo>
                <a:cubicBezTo>
                  <a:pt x="113837" y="656361"/>
                  <a:pt x="11764" y="1332593"/>
                  <a:pt x="1840" y="1430412"/>
                </a:cubicBezTo>
                <a:cubicBezTo>
                  <a:pt x="-8084" y="1528232"/>
                  <a:pt x="23815" y="1218469"/>
                  <a:pt x="57130" y="1005109"/>
                </a:cubicBezTo>
                <a:cubicBezTo>
                  <a:pt x="90445" y="791749"/>
                  <a:pt x="186847" y="271463"/>
                  <a:pt x="201732" y="150252"/>
                </a:cubicBezTo>
                <a:cubicBezTo>
                  <a:pt x="216617" y="29041"/>
                  <a:pt x="173379" y="299816"/>
                  <a:pt x="146443" y="277842"/>
                </a:cubicBezTo>
                <a:cubicBezTo>
                  <a:pt x="119507" y="255868"/>
                  <a:pt x="23814" y="-21996"/>
                  <a:pt x="18852" y="13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A896EB77-7B68-6380-4662-74CA89931037}"/>
              </a:ext>
            </a:extLst>
          </p:cNvPr>
          <p:cNvSpPr/>
          <p:nvPr/>
        </p:nvSpPr>
        <p:spPr>
          <a:xfrm>
            <a:off x="6009312" y="7322204"/>
            <a:ext cx="395674" cy="511186"/>
          </a:xfrm>
          <a:custGeom>
            <a:avLst/>
            <a:gdLst>
              <a:gd name="connsiteX0" fmla="*/ 17222 w 395674"/>
              <a:gd name="connsiteY0" fmla="*/ 1502 h 511186"/>
              <a:gd name="connsiteX1" fmla="*/ 378729 w 395674"/>
              <a:gd name="connsiteY1" fmla="*/ 490600 h 511186"/>
              <a:gd name="connsiteX2" fmla="*/ 302175 w 395674"/>
              <a:gd name="connsiteY2" fmla="*/ 401286 h 511186"/>
              <a:gd name="connsiteX3" fmla="*/ 210 w 395674"/>
              <a:gd name="connsiteY3" fmla="*/ 231165 h 511186"/>
              <a:gd name="connsiteX4" fmla="*/ 251138 w 395674"/>
              <a:gd name="connsiteY4" fmla="*/ 333238 h 511186"/>
              <a:gd name="connsiteX5" fmla="*/ 17222 w 395674"/>
              <a:gd name="connsiteY5" fmla="*/ 1502 h 5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74" h="511186">
                <a:moveTo>
                  <a:pt x="17222" y="1502"/>
                </a:moveTo>
                <a:cubicBezTo>
                  <a:pt x="38487" y="27729"/>
                  <a:pt x="331237" y="423969"/>
                  <a:pt x="378729" y="490600"/>
                </a:cubicBezTo>
                <a:cubicBezTo>
                  <a:pt x="426221" y="557231"/>
                  <a:pt x="365261" y="444525"/>
                  <a:pt x="302175" y="401286"/>
                </a:cubicBezTo>
                <a:cubicBezTo>
                  <a:pt x="239089" y="358047"/>
                  <a:pt x="8716" y="242506"/>
                  <a:pt x="210" y="231165"/>
                </a:cubicBezTo>
                <a:cubicBezTo>
                  <a:pt x="-8296" y="219824"/>
                  <a:pt x="244050" y="365845"/>
                  <a:pt x="251138" y="333238"/>
                </a:cubicBezTo>
                <a:cubicBezTo>
                  <a:pt x="258226" y="300632"/>
                  <a:pt x="-4043" y="-24725"/>
                  <a:pt x="17222" y="15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7A834378-036E-B1AD-9677-8259AD751BE2}"/>
              </a:ext>
            </a:extLst>
          </p:cNvPr>
          <p:cNvSpPr/>
          <p:nvPr/>
        </p:nvSpPr>
        <p:spPr>
          <a:xfrm>
            <a:off x="5962597" y="7737270"/>
            <a:ext cx="344710" cy="1606285"/>
          </a:xfrm>
          <a:custGeom>
            <a:avLst/>
            <a:gdLst>
              <a:gd name="connsiteX0" fmla="*/ 142 w 344710"/>
              <a:gd name="connsiteY0" fmla="*/ 3232 h 1606285"/>
              <a:gd name="connsiteX1" fmla="*/ 55431 w 344710"/>
              <a:gd name="connsiteY1" fmla="*/ 41510 h 1606285"/>
              <a:gd name="connsiteX2" fmla="*/ 200034 w 344710"/>
              <a:gd name="connsiteY2" fmla="*/ 351980 h 1606285"/>
              <a:gd name="connsiteX3" fmla="*/ 221299 w 344710"/>
              <a:gd name="connsiteY3" fmla="*/ 709234 h 1606285"/>
              <a:gd name="connsiteX4" fmla="*/ 157503 w 344710"/>
              <a:gd name="connsiteY4" fmla="*/ 1572598 h 1606285"/>
              <a:gd name="connsiteX5" fmla="*/ 170263 w 344710"/>
              <a:gd name="connsiteY5" fmla="*/ 1325923 h 1606285"/>
              <a:gd name="connsiteX6" fmla="*/ 344636 w 344710"/>
              <a:gd name="connsiteY6" fmla="*/ 356233 h 1606285"/>
              <a:gd name="connsiteX7" fmla="*/ 191528 w 344710"/>
              <a:gd name="connsiteY7" fmla="*/ 700728 h 1606285"/>
              <a:gd name="connsiteX8" fmla="*/ 148997 w 344710"/>
              <a:gd name="connsiteY8" fmla="*/ 300944 h 1606285"/>
              <a:gd name="connsiteX9" fmla="*/ 42672 w 344710"/>
              <a:gd name="connsiteY9" fmla="*/ 37257 h 1606285"/>
              <a:gd name="connsiteX10" fmla="*/ 142 w 344710"/>
              <a:gd name="connsiteY10" fmla="*/ 3232 h 16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0" h="1606285">
                <a:moveTo>
                  <a:pt x="142" y="3232"/>
                </a:moveTo>
                <a:cubicBezTo>
                  <a:pt x="2268" y="3941"/>
                  <a:pt x="22116" y="-16615"/>
                  <a:pt x="55431" y="41510"/>
                </a:cubicBezTo>
                <a:cubicBezTo>
                  <a:pt x="88746" y="99635"/>
                  <a:pt x="172389" y="240693"/>
                  <a:pt x="200034" y="351980"/>
                </a:cubicBezTo>
                <a:cubicBezTo>
                  <a:pt x="227679" y="463267"/>
                  <a:pt x="228387" y="505798"/>
                  <a:pt x="221299" y="709234"/>
                </a:cubicBezTo>
                <a:cubicBezTo>
                  <a:pt x="214211" y="912670"/>
                  <a:pt x="166009" y="1469817"/>
                  <a:pt x="157503" y="1572598"/>
                </a:cubicBezTo>
                <a:cubicBezTo>
                  <a:pt x="148997" y="1675379"/>
                  <a:pt x="139074" y="1528650"/>
                  <a:pt x="170263" y="1325923"/>
                </a:cubicBezTo>
                <a:cubicBezTo>
                  <a:pt x="201452" y="1123196"/>
                  <a:pt x="341092" y="460432"/>
                  <a:pt x="344636" y="356233"/>
                </a:cubicBezTo>
                <a:cubicBezTo>
                  <a:pt x="348180" y="252034"/>
                  <a:pt x="224135" y="709943"/>
                  <a:pt x="191528" y="700728"/>
                </a:cubicBezTo>
                <a:cubicBezTo>
                  <a:pt x="158922" y="691513"/>
                  <a:pt x="173806" y="411523"/>
                  <a:pt x="148997" y="300944"/>
                </a:cubicBezTo>
                <a:cubicBezTo>
                  <a:pt x="124188" y="190366"/>
                  <a:pt x="65355" y="89002"/>
                  <a:pt x="42672" y="37257"/>
                </a:cubicBezTo>
                <a:cubicBezTo>
                  <a:pt x="19989" y="-14488"/>
                  <a:pt x="-1984" y="2523"/>
                  <a:pt x="142" y="3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11796DA4-8F49-0111-6700-24D54B3A0302}"/>
              </a:ext>
            </a:extLst>
          </p:cNvPr>
          <p:cNvSpPr/>
          <p:nvPr/>
        </p:nvSpPr>
        <p:spPr>
          <a:xfrm>
            <a:off x="7106024" y="8899368"/>
            <a:ext cx="158245" cy="1080981"/>
          </a:xfrm>
          <a:custGeom>
            <a:avLst/>
            <a:gdLst>
              <a:gd name="connsiteX0" fmla="*/ 115609 w 158245"/>
              <a:gd name="connsiteY0" fmla="*/ 40487 h 1080981"/>
              <a:gd name="connsiteX1" fmla="*/ 153887 w 158245"/>
              <a:gd name="connsiteY1" fmla="*/ 657175 h 1080981"/>
              <a:gd name="connsiteX2" fmla="*/ 778 w 158245"/>
              <a:gd name="connsiteY2" fmla="*/ 1078225 h 1080981"/>
              <a:gd name="connsiteX3" fmla="*/ 94344 w 158245"/>
              <a:gd name="connsiteY3" fmla="*/ 823043 h 1080981"/>
              <a:gd name="connsiteX4" fmla="*/ 94344 w 158245"/>
              <a:gd name="connsiteY4" fmla="*/ 504066 h 1080981"/>
              <a:gd name="connsiteX5" fmla="*/ 22043 w 158245"/>
              <a:gd name="connsiteY5" fmla="*/ 104282 h 1080981"/>
              <a:gd name="connsiteX6" fmla="*/ 39055 w 158245"/>
              <a:gd name="connsiteY6" fmla="*/ 410500 h 1080981"/>
              <a:gd name="connsiteX7" fmla="*/ 107103 w 158245"/>
              <a:gd name="connsiteY7" fmla="*/ 95776 h 1080981"/>
              <a:gd name="connsiteX8" fmla="*/ 115609 w 158245"/>
              <a:gd name="connsiteY8" fmla="*/ 40487 h 10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45" h="1080981">
                <a:moveTo>
                  <a:pt x="115609" y="40487"/>
                </a:moveTo>
                <a:cubicBezTo>
                  <a:pt x="123406" y="134053"/>
                  <a:pt x="173025" y="484219"/>
                  <a:pt x="153887" y="657175"/>
                </a:cubicBezTo>
                <a:cubicBezTo>
                  <a:pt x="134749" y="830131"/>
                  <a:pt x="10702" y="1050580"/>
                  <a:pt x="778" y="1078225"/>
                </a:cubicBezTo>
                <a:cubicBezTo>
                  <a:pt x="-9146" y="1105870"/>
                  <a:pt x="78750" y="918736"/>
                  <a:pt x="94344" y="823043"/>
                </a:cubicBezTo>
                <a:cubicBezTo>
                  <a:pt x="109938" y="727350"/>
                  <a:pt x="106394" y="623860"/>
                  <a:pt x="94344" y="504066"/>
                </a:cubicBezTo>
                <a:cubicBezTo>
                  <a:pt x="82294" y="384273"/>
                  <a:pt x="31258" y="119876"/>
                  <a:pt x="22043" y="104282"/>
                </a:cubicBezTo>
                <a:cubicBezTo>
                  <a:pt x="12828" y="88688"/>
                  <a:pt x="24878" y="411918"/>
                  <a:pt x="39055" y="410500"/>
                </a:cubicBezTo>
                <a:cubicBezTo>
                  <a:pt x="53232" y="409082"/>
                  <a:pt x="92926" y="154610"/>
                  <a:pt x="107103" y="95776"/>
                </a:cubicBezTo>
                <a:cubicBezTo>
                  <a:pt x="121280" y="36942"/>
                  <a:pt x="107812" y="-53079"/>
                  <a:pt x="115609" y="404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27E07329-22AB-E0F4-9ECB-0EEA3E3FF6CF}"/>
              </a:ext>
            </a:extLst>
          </p:cNvPr>
          <p:cNvSpPr/>
          <p:nvPr/>
        </p:nvSpPr>
        <p:spPr>
          <a:xfrm>
            <a:off x="6953578" y="8833143"/>
            <a:ext cx="467347" cy="1302085"/>
          </a:xfrm>
          <a:custGeom>
            <a:avLst/>
            <a:gdLst>
              <a:gd name="connsiteX0" fmla="*/ 229778 w 467347"/>
              <a:gd name="connsiteY0" fmla="*/ 4639 h 1302085"/>
              <a:gd name="connsiteX1" fmla="*/ 408405 w 467347"/>
              <a:gd name="connsiteY1" fmla="*/ 634087 h 1302085"/>
              <a:gd name="connsiteX2" fmla="*/ 382887 w 467347"/>
              <a:gd name="connsiteY2" fmla="*/ 744665 h 1302085"/>
              <a:gd name="connsiteX3" fmla="*/ 114947 w 467347"/>
              <a:gd name="connsiteY3" fmla="*/ 1093413 h 1302085"/>
              <a:gd name="connsiteX4" fmla="*/ 115 w 467347"/>
              <a:gd name="connsiteY4" fmla="*/ 1301811 h 1302085"/>
              <a:gd name="connsiteX5" fmla="*/ 102188 w 467347"/>
              <a:gd name="connsiteY5" fmla="*/ 1127437 h 1302085"/>
              <a:gd name="connsiteX6" fmla="*/ 463695 w 467347"/>
              <a:gd name="connsiteY6" fmla="*/ 719147 h 1302085"/>
              <a:gd name="connsiteX7" fmla="*/ 293574 w 467347"/>
              <a:gd name="connsiteY7" fmla="*/ 855244 h 1302085"/>
              <a:gd name="connsiteX8" fmla="*/ 374381 w 467347"/>
              <a:gd name="connsiteY8" fmla="*/ 668111 h 1302085"/>
              <a:gd name="connsiteX9" fmla="*/ 382887 w 467347"/>
              <a:gd name="connsiteY9" fmla="*/ 451207 h 1302085"/>
              <a:gd name="connsiteX10" fmla="*/ 323345 w 467347"/>
              <a:gd name="connsiteY10" fmla="*/ 25904 h 1302085"/>
              <a:gd name="connsiteX11" fmla="*/ 357369 w 467347"/>
              <a:gd name="connsiteY11" fmla="*/ 332122 h 1302085"/>
              <a:gd name="connsiteX12" fmla="*/ 229778 w 467347"/>
              <a:gd name="connsiteY12" fmla="*/ 4639 h 13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347" h="1302085">
                <a:moveTo>
                  <a:pt x="229778" y="4639"/>
                </a:moveTo>
                <a:cubicBezTo>
                  <a:pt x="238284" y="54967"/>
                  <a:pt x="382887" y="510749"/>
                  <a:pt x="408405" y="634087"/>
                </a:cubicBezTo>
                <a:cubicBezTo>
                  <a:pt x="433923" y="757425"/>
                  <a:pt x="431797" y="668111"/>
                  <a:pt x="382887" y="744665"/>
                </a:cubicBezTo>
                <a:cubicBezTo>
                  <a:pt x="333977" y="821219"/>
                  <a:pt x="178742" y="1000555"/>
                  <a:pt x="114947" y="1093413"/>
                </a:cubicBezTo>
                <a:cubicBezTo>
                  <a:pt x="51152" y="1186271"/>
                  <a:pt x="2241" y="1296140"/>
                  <a:pt x="115" y="1301811"/>
                </a:cubicBezTo>
                <a:cubicBezTo>
                  <a:pt x="-2011" y="1307482"/>
                  <a:pt x="24925" y="1224547"/>
                  <a:pt x="102188" y="1127437"/>
                </a:cubicBezTo>
                <a:cubicBezTo>
                  <a:pt x="179451" y="1030327"/>
                  <a:pt x="431797" y="764512"/>
                  <a:pt x="463695" y="719147"/>
                </a:cubicBezTo>
                <a:cubicBezTo>
                  <a:pt x="495593" y="673782"/>
                  <a:pt x="308460" y="863750"/>
                  <a:pt x="293574" y="855244"/>
                </a:cubicBezTo>
                <a:cubicBezTo>
                  <a:pt x="278688" y="846738"/>
                  <a:pt x="359496" y="735450"/>
                  <a:pt x="374381" y="668111"/>
                </a:cubicBezTo>
                <a:cubicBezTo>
                  <a:pt x="389266" y="600772"/>
                  <a:pt x="391393" y="558241"/>
                  <a:pt x="382887" y="451207"/>
                </a:cubicBezTo>
                <a:cubicBezTo>
                  <a:pt x="374381" y="344173"/>
                  <a:pt x="327598" y="45751"/>
                  <a:pt x="323345" y="25904"/>
                </a:cubicBezTo>
                <a:cubicBezTo>
                  <a:pt x="319092" y="6057"/>
                  <a:pt x="372964" y="334249"/>
                  <a:pt x="357369" y="332122"/>
                </a:cubicBezTo>
                <a:cubicBezTo>
                  <a:pt x="341775" y="329996"/>
                  <a:pt x="221272" y="-45689"/>
                  <a:pt x="229778" y="46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B6152471-742E-0595-BE8F-2572322684AD}"/>
              </a:ext>
            </a:extLst>
          </p:cNvPr>
          <p:cNvSpPr/>
          <p:nvPr/>
        </p:nvSpPr>
        <p:spPr>
          <a:xfrm>
            <a:off x="5992383" y="9441469"/>
            <a:ext cx="729398" cy="118517"/>
          </a:xfrm>
          <a:custGeom>
            <a:avLst/>
            <a:gdLst>
              <a:gd name="connsiteX0" fmla="*/ 2017 w 729398"/>
              <a:gd name="connsiteY0" fmla="*/ 981 h 118517"/>
              <a:gd name="connsiteX1" fmla="*/ 297292 w 729398"/>
              <a:gd name="connsiteY1" fmla="*/ 99406 h 118517"/>
              <a:gd name="connsiteX2" fmla="*/ 513192 w 729398"/>
              <a:gd name="connsiteY2" fmla="*/ 51781 h 118517"/>
              <a:gd name="connsiteX3" fmla="*/ 465567 w 729398"/>
              <a:gd name="connsiteY3" fmla="*/ 80356 h 118517"/>
              <a:gd name="connsiteX4" fmla="*/ 598917 w 729398"/>
              <a:gd name="connsiteY4" fmla="*/ 39081 h 118517"/>
              <a:gd name="connsiteX5" fmla="*/ 725917 w 729398"/>
              <a:gd name="connsiteY5" fmla="*/ 105756 h 118517"/>
              <a:gd name="connsiteX6" fmla="*/ 665592 w 729398"/>
              <a:gd name="connsiteY6" fmla="*/ 61306 h 118517"/>
              <a:gd name="connsiteX7" fmla="*/ 383017 w 729398"/>
              <a:gd name="connsiteY7" fmla="*/ 99406 h 118517"/>
              <a:gd name="connsiteX8" fmla="*/ 208392 w 729398"/>
              <a:gd name="connsiteY8" fmla="*/ 64481 h 118517"/>
              <a:gd name="connsiteX9" fmla="*/ 319517 w 729398"/>
              <a:gd name="connsiteY9" fmla="*/ 118456 h 118517"/>
              <a:gd name="connsiteX10" fmla="*/ 173467 w 729398"/>
              <a:gd name="connsiteY10" fmla="*/ 51781 h 118517"/>
              <a:gd name="connsiteX11" fmla="*/ 2017 w 729398"/>
              <a:gd name="connsiteY11" fmla="*/ 981 h 1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398" h="118517">
                <a:moveTo>
                  <a:pt x="2017" y="981"/>
                </a:moveTo>
                <a:cubicBezTo>
                  <a:pt x="22655" y="8919"/>
                  <a:pt x="212096" y="90939"/>
                  <a:pt x="297292" y="99406"/>
                </a:cubicBezTo>
                <a:cubicBezTo>
                  <a:pt x="382488" y="107873"/>
                  <a:pt x="485146" y="54956"/>
                  <a:pt x="513192" y="51781"/>
                </a:cubicBezTo>
                <a:cubicBezTo>
                  <a:pt x="541238" y="48606"/>
                  <a:pt x="451280" y="82473"/>
                  <a:pt x="465567" y="80356"/>
                </a:cubicBezTo>
                <a:cubicBezTo>
                  <a:pt x="479855" y="78239"/>
                  <a:pt x="555525" y="34848"/>
                  <a:pt x="598917" y="39081"/>
                </a:cubicBezTo>
                <a:cubicBezTo>
                  <a:pt x="642309" y="43314"/>
                  <a:pt x="714805" y="102052"/>
                  <a:pt x="725917" y="105756"/>
                </a:cubicBezTo>
                <a:cubicBezTo>
                  <a:pt x="737029" y="109460"/>
                  <a:pt x="722742" y="62364"/>
                  <a:pt x="665592" y="61306"/>
                </a:cubicBezTo>
                <a:cubicBezTo>
                  <a:pt x="608442" y="60248"/>
                  <a:pt x="459217" y="98877"/>
                  <a:pt x="383017" y="99406"/>
                </a:cubicBezTo>
                <a:cubicBezTo>
                  <a:pt x="306817" y="99935"/>
                  <a:pt x="218975" y="61306"/>
                  <a:pt x="208392" y="64481"/>
                </a:cubicBezTo>
                <a:cubicBezTo>
                  <a:pt x="197809" y="67656"/>
                  <a:pt x="325338" y="120573"/>
                  <a:pt x="319517" y="118456"/>
                </a:cubicBezTo>
                <a:cubicBezTo>
                  <a:pt x="313696" y="116339"/>
                  <a:pt x="222150" y="68185"/>
                  <a:pt x="173467" y="51781"/>
                </a:cubicBezTo>
                <a:cubicBezTo>
                  <a:pt x="124784" y="35377"/>
                  <a:pt x="-18621" y="-6957"/>
                  <a:pt x="2017" y="9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290820CD-CA36-F612-5038-1BDF3EA0115C}"/>
              </a:ext>
            </a:extLst>
          </p:cNvPr>
          <p:cNvSpPr/>
          <p:nvPr/>
        </p:nvSpPr>
        <p:spPr>
          <a:xfrm>
            <a:off x="5918079" y="9467803"/>
            <a:ext cx="753331" cy="145535"/>
          </a:xfrm>
          <a:custGeom>
            <a:avLst/>
            <a:gdLst>
              <a:gd name="connsiteX0" fmla="*/ 121 w 753331"/>
              <a:gd name="connsiteY0" fmla="*/ 98472 h 145535"/>
              <a:gd name="connsiteX1" fmla="*/ 123946 w 753331"/>
              <a:gd name="connsiteY1" fmla="*/ 63547 h 145535"/>
              <a:gd name="connsiteX2" fmla="*/ 377946 w 753331"/>
              <a:gd name="connsiteY2" fmla="*/ 142922 h 145535"/>
              <a:gd name="connsiteX3" fmla="*/ 406521 w 753331"/>
              <a:gd name="connsiteY3" fmla="*/ 127047 h 145535"/>
              <a:gd name="connsiteX4" fmla="*/ 504946 w 753331"/>
              <a:gd name="connsiteY4" fmla="*/ 133397 h 145535"/>
              <a:gd name="connsiteX5" fmla="*/ 485896 w 753331"/>
              <a:gd name="connsiteY5" fmla="*/ 127047 h 145535"/>
              <a:gd name="connsiteX6" fmla="*/ 641471 w 753331"/>
              <a:gd name="connsiteY6" fmla="*/ 88947 h 145535"/>
              <a:gd name="connsiteX7" fmla="*/ 752596 w 753331"/>
              <a:gd name="connsiteY7" fmla="*/ 47 h 145535"/>
              <a:gd name="connsiteX8" fmla="*/ 587496 w 753331"/>
              <a:gd name="connsiteY8" fmla="*/ 101647 h 145535"/>
              <a:gd name="connsiteX9" fmla="*/ 482721 w 753331"/>
              <a:gd name="connsiteY9" fmla="*/ 114347 h 145535"/>
              <a:gd name="connsiteX10" fmla="*/ 266821 w 753331"/>
              <a:gd name="connsiteY10" fmla="*/ 41322 h 145535"/>
              <a:gd name="connsiteX11" fmla="*/ 352546 w 753331"/>
              <a:gd name="connsiteY11" fmla="*/ 82597 h 145535"/>
              <a:gd name="connsiteX12" fmla="*/ 171571 w 753331"/>
              <a:gd name="connsiteY12" fmla="*/ 31797 h 145535"/>
              <a:gd name="connsiteX13" fmla="*/ 317621 w 753331"/>
              <a:gd name="connsiteY13" fmla="*/ 120697 h 145535"/>
              <a:gd name="connsiteX14" fmla="*/ 104896 w 753331"/>
              <a:gd name="connsiteY14" fmla="*/ 44497 h 145535"/>
              <a:gd name="connsiteX15" fmla="*/ 121 w 753331"/>
              <a:gd name="connsiteY15" fmla="*/ 98472 h 14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331" h="145535">
                <a:moveTo>
                  <a:pt x="121" y="98472"/>
                </a:moveTo>
                <a:cubicBezTo>
                  <a:pt x="3296" y="101647"/>
                  <a:pt x="60975" y="56139"/>
                  <a:pt x="123946" y="63547"/>
                </a:cubicBezTo>
                <a:cubicBezTo>
                  <a:pt x="186917" y="70955"/>
                  <a:pt x="330850" y="132339"/>
                  <a:pt x="377946" y="142922"/>
                </a:cubicBezTo>
                <a:cubicBezTo>
                  <a:pt x="425042" y="153505"/>
                  <a:pt x="385354" y="128634"/>
                  <a:pt x="406521" y="127047"/>
                </a:cubicBezTo>
                <a:cubicBezTo>
                  <a:pt x="427688" y="125460"/>
                  <a:pt x="491717" y="133397"/>
                  <a:pt x="504946" y="133397"/>
                </a:cubicBezTo>
                <a:cubicBezTo>
                  <a:pt x="518175" y="133397"/>
                  <a:pt x="463142" y="134455"/>
                  <a:pt x="485896" y="127047"/>
                </a:cubicBezTo>
                <a:cubicBezTo>
                  <a:pt x="508650" y="119639"/>
                  <a:pt x="597021" y="110114"/>
                  <a:pt x="641471" y="88947"/>
                </a:cubicBezTo>
                <a:cubicBezTo>
                  <a:pt x="685921" y="67780"/>
                  <a:pt x="761592" y="-2070"/>
                  <a:pt x="752596" y="47"/>
                </a:cubicBezTo>
                <a:cubicBezTo>
                  <a:pt x="743600" y="2164"/>
                  <a:pt x="632475" y="82597"/>
                  <a:pt x="587496" y="101647"/>
                </a:cubicBezTo>
                <a:cubicBezTo>
                  <a:pt x="542517" y="120697"/>
                  <a:pt x="536167" y="124401"/>
                  <a:pt x="482721" y="114347"/>
                </a:cubicBezTo>
                <a:cubicBezTo>
                  <a:pt x="429275" y="104293"/>
                  <a:pt x="288517" y="46614"/>
                  <a:pt x="266821" y="41322"/>
                </a:cubicBezTo>
                <a:cubicBezTo>
                  <a:pt x="245125" y="36030"/>
                  <a:pt x="368421" y="84184"/>
                  <a:pt x="352546" y="82597"/>
                </a:cubicBezTo>
                <a:cubicBezTo>
                  <a:pt x="336671" y="81009"/>
                  <a:pt x="177392" y="25447"/>
                  <a:pt x="171571" y="31797"/>
                </a:cubicBezTo>
                <a:cubicBezTo>
                  <a:pt x="165750" y="38147"/>
                  <a:pt x="328733" y="118580"/>
                  <a:pt x="317621" y="120697"/>
                </a:cubicBezTo>
                <a:cubicBezTo>
                  <a:pt x="306509" y="122814"/>
                  <a:pt x="153050" y="49789"/>
                  <a:pt x="104896" y="44497"/>
                </a:cubicBezTo>
                <a:cubicBezTo>
                  <a:pt x="56742" y="39205"/>
                  <a:pt x="-3054" y="95297"/>
                  <a:pt x="121" y="984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259B9439-C317-4D9C-1703-F39009621004}"/>
              </a:ext>
            </a:extLst>
          </p:cNvPr>
          <p:cNvSpPr/>
          <p:nvPr/>
        </p:nvSpPr>
        <p:spPr>
          <a:xfrm>
            <a:off x="6777879" y="9507731"/>
            <a:ext cx="128098" cy="840049"/>
          </a:xfrm>
          <a:custGeom>
            <a:avLst/>
            <a:gdLst>
              <a:gd name="connsiteX0" fmla="*/ 746 w 128098"/>
              <a:gd name="connsiteY0" fmla="*/ 1394 h 840049"/>
              <a:gd name="connsiteX1" fmla="*/ 80121 w 128098"/>
              <a:gd name="connsiteY1" fmla="*/ 268094 h 840049"/>
              <a:gd name="connsiteX2" fmla="*/ 115046 w 128098"/>
              <a:gd name="connsiteY2" fmla="*/ 506219 h 840049"/>
              <a:gd name="connsiteX3" fmla="*/ 92821 w 128098"/>
              <a:gd name="connsiteY3" fmla="*/ 461769 h 840049"/>
              <a:gd name="connsiteX4" fmla="*/ 127746 w 128098"/>
              <a:gd name="connsiteY4" fmla="*/ 839594 h 840049"/>
              <a:gd name="connsiteX5" fmla="*/ 105521 w 128098"/>
              <a:gd name="connsiteY5" fmla="*/ 531619 h 840049"/>
              <a:gd name="connsiteX6" fmla="*/ 26146 w 128098"/>
              <a:gd name="connsiteY6" fmla="*/ 207769 h 840049"/>
              <a:gd name="connsiteX7" fmla="*/ 38846 w 128098"/>
              <a:gd name="connsiteY7" fmla="*/ 388744 h 840049"/>
              <a:gd name="connsiteX8" fmla="*/ 746 w 128098"/>
              <a:gd name="connsiteY8" fmla="*/ 1394 h 8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98" h="840049">
                <a:moveTo>
                  <a:pt x="746" y="1394"/>
                </a:moveTo>
                <a:cubicBezTo>
                  <a:pt x="7625" y="-18714"/>
                  <a:pt x="61071" y="183957"/>
                  <a:pt x="80121" y="268094"/>
                </a:cubicBezTo>
                <a:cubicBezTo>
                  <a:pt x="99171" y="352231"/>
                  <a:pt x="112929" y="473940"/>
                  <a:pt x="115046" y="506219"/>
                </a:cubicBezTo>
                <a:cubicBezTo>
                  <a:pt x="117163" y="538498"/>
                  <a:pt x="90704" y="406207"/>
                  <a:pt x="92821" y="461769"/>
                </a:cubicBezTo>
                <a:cubicBezTo>
                  <a:pt x="94938" y="517331"/>
                  <a:pt x="125629" y="827952"/>
                  <a:pt x="127746" y="839594"/>
                </a:cubicBezTo>
                <a:cubicBezTo>
                  <a:pt x="129863" y="851236"/>
                  <a:pt x="122454" y="636923"/>
                  <a:pt x="105521" y="531619"/>
                </a:cubicBezTo>
                <a:cubicBezTo>
                  <a:pt x="88588" y="426315"/>
                  <a:pt x="37259" y="231582"/>
                  <a:pt x="26146" y="207769"/>
                </a:cubicBezTo>
                <a:cubicBezTo>
                  <a:pt x="15034" y="183957"/>
                  <a:pt x="40963" y="421023"/>
                  <a:pt x="38846" y="388744"/>
                </a:cubicBezTo>
                <a:cubicBezTo>
                  <a:pt x="36729" y="356465"/>
                  <a:pt x="-6133" y="21502"/>
                  <a:pt x="746" y="1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4D22BA-D597-A549-7198-D298D30AD6C4}"/>
              </a:ext>
            </a:extLst>
          </p:cNvPr>
          <p:cNvSpPr/>
          <p:nvPr/>
        </p:nvSpPr>
        <p:spPr>
          <a:xfrm>
            <a:off x="6013117" y="9566110"/>
            <a:ext cx="168611" cy="314549"/>
          </a:xfrm>
          <a:custGeom>
            <a:avLst/>
            <a:gdLst>
              <a:gd name="connsiteX0" fmla="*/ 333 w 168611"/>
              <a:gd name="connsiteY0" fmla="*/ 165 h 314549"/>
              <a:gd name="connsiteX1" fmla="*/ 60658 w 168611"/>
              <a:gd name="connsiteY1" fmla="*/ 247815 h 314549"/>
              <a:gd name="connsiteX2" fmla="*/ 76533 w 168611"/>
              <a:gd name="connsiteY2" fmla="*/ 231940 h 314549"/>
              <a:gd name="connsiteX3" fmla="*/ 168608 w 168611"/>
              <a:gd name="connsiteY3" fmla="*/ 314490 h 314549"/>
              <a:gd name="connsiteX4" fmla="*/ 79708 w 168611"/>
              <a:gd name="connsiteY4" fmla="*/ 244640 h 314549"/>
              <a:gd name="connsiteX5" fmla="*/ 38433 w 168611"/>
              <a:gd name="connsiteY5" fmla="*/ 209715 h 314549"/>
              <a:gd name="connsiteX6" fmla="*/ 333 w 168611"/>
              <a:gd name="connsiteY6" fmla="*/ 165 h 31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11" h="314549">
                <a:moveTo>
                  <a:pt x="333" y="165"/>
                </a:moveTo>
                <a:cubicBezTo>
                  <a:pt x="4037" y="6515"/>
                  <a:pt x="47958" y="209186"/>
                  <a:pt x="60658" y="247815"/>
                </a:cubicBezTo>
                <a:cubicBezTo>
                  <a:pt x="73358" y="286444"/>
                  <a:pt x="58542" y="220828"/>
                  <a:pt x="76533" y="231940"/>
                </a:cubicBezTo>
                <a:cubicBezTo>
                  <a:pt x="94524" y="243052"/>
                  <a:pt x="168079" y="312373"/>
                  <a:pt x="168608" y="314490"/>
                </a:cubicBezTo>
                <a:cubicBezTo>
                  <a:pt x="169137" y="316607"/>
                  <a:pt x="101404" y="262102"/>
                  <a:pt x="79708" y="244640"/>
                </a:cubicBezTo>
                <a:cubicBezTo>
                  <a:pt x="58012" y="227178"/>
                  <a:pt x="52191" y="247286"/>
                  <a:pt x="38433" y="209715"/>
                </a:cubicBezTo>
                <a:cubicBezTo>
                  <a:pt x="24675" y="172144"/>
                  <a:pt x="-3371" y="-6185"/>
                  <a:pt x="333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8673669B-A89A-87AE-A866-D3E9CFD3A389}"/>
              </a:ext>
            </a:extLst>
          </p:cNvPr>
          <p:cNvSpPr/>
          <p:nvPr/>
        </p:nvSpPr>
        <p:spPr>
          <a:xfrm>
            <a:off x="5975203" y="9496377"/>
            <a:ext cx="26385" cy="389222"/>
          </a:xfrm>
          <a:custGeom>
            <a:avLst/>
            <a:gdLst>
              <a:gd name="connsiteX0" fmla="*/ 16022 w 26385"/>
              <a:gd name="connsiteY0" fmla="*/ 48 h 389222"/>
              <a:gd name="connsiteX1" fmla="*/ 25547 w 26385"/>
              <a:gd name="connsiteY1" fmla="*/ 254048 h 389222"/>
              <a:gd name="connsiteX2" fmla="*/ 25547 w 26385"/>
              <a:gd name="connsiteY2" fmla="*/ 387398 h 389222"/>
              <a:gd name="connsiteX3" fmla="*/ 22372 w 26385"/>
              <a:gd name="connsiteY3" fmla="*/ 320723 h 389222"/>
              <a:gd name="connsiteX4" fmla="*/ 147 w 26385"/>
              <a:gd name="connsiteY4" fmla="*/ 171498 h 389222"/>
              <a:gd name="connsiteX5" fmla="*/ 12847 w 26385"/>
              <a:gd name="connsiteY5" fmla="*/ 231823 h 389222"/>
              <a:gd name="connsiteX6" fmla="*/ 16022 w 26385"/>
              <a:gd name="connsiteY6" fmla="*/ 48 h 3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5" h="389222">
                <a:moveTo>
                  <a:pt x="16022" y="48"/>
                </a:moveTo>
                <a:cubicBezTo>
                  <a:pt x="18139" y="3752"/>
                  <a:pt x="23960" y="189490"/>
                  <a:pt x="25547" y="254048"/>
                </a:cubicBezTo>
                <a:cubicBezTo>
                  <a:pt x="27134" y="318606"/>
                  <a:pt x="26076" y="376286"/>
                  <a:pt x="25547" y="387398"/>
                </a:cubicBezTo>
                <a:cubicBezTo>
                  <a:pt x="25018" y="398510"/>
                  <a:pt x="26605" y="356706"/>
                  <a:pt x="22372" y="320723"/>
                </a:cubicBezTo>
                <a:cubicBezTo>
                  <a:pt x="18139" y="284740"/>
                  <a:pt x="1734" y="186315"/>
                  <a:pt x="147" y="171498"/>
                </a:cubicBezTo>
                <a:cubicBezTo>
                  <a:pt x="-1440" y="156681"/>
                  <a:pt x="10201" y="257223"/>
                  <a:pt x="12847" y="231823"/>
                </a:cubicBezTo>
                <a:cubicBezTo>
                  <a:pt x="15493" y="206423"/>
                  <a:pt x="13905" y="-3656"/>
                  <a:pt x="16022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443656C-23FE-422B-17F8-20E3E0A2A42A}"/>
              </a:ext>
            </a:extLst>
          </p:cNvPr>
          <p:cNvSpPr/>
          <p:nvPr/>
        </p:nvSpPr>
        <p:spPr>
          <a:xfrm>
            <a:off x="5867059" y="9702625"/>
            <a:ext cx="124411" cy="683008"/>
          </a:xfrm>
          <a:custGeom>
            <a:avLst/>
            <a:gdLst>
              <a:gd name="connsiteX0" fmla="*/ 124166 w 124411"/>
              <a:gd name="connsiteY0" fmla="*/ 175 h 683008"/>
              <a:gd name="connsiteX1" fmla="*/ 101941 w 124411"/>
              <a:gd name="connsiteY1" fmla="*/ 82725 h 683008"/>
              <a:gd name="connsiteX2" fmla="*/ 82891 w 124411"/>
              <a:gd name="connsiteY2" fmla="*/ 320850 h 683008"/>
              <a:gd name="connsiteX3" fmla="*/ 101941 w 124411"/>
              <a:gd name="connsiteY3" fmla="*/ 235125 h 683008"/>
              <a:gd name="connsiteX4" fmla="*/ 63841 w 124411"/>
              <a:gd name="connsiteY4" fmla="*/ 387525 h 683008"/>
              <a:gd name="connsiteX5" fmla="*/ 16216 w 124411"/>
              <a:gd name="connsiteY5" fmla="*/ 679625 h 683008"/>
              <a:gd name="connsiteX6" fmla="*/ 35266 w 124411"/>
              <a:gd name="connsiteY6" fmla="*/ 549450 h 683008"/>
              <a:gd name="connsiteX7" fmla="*/ 341 w 124411"/>
              <a:gd name="connsiteY7" fmla="*/ 593900 h 683008"/>
              <a:gd name="connsiteX8" fmla="*/ 60666 w 124411"/>
              <a:gd name="connsiteY8" fmla="*/ 317675 h 683008"/>
              <a:gd name="connsiteX9" fmla="*/ 16216 w 124411"/>
              <a:gd name="connsiteY9" fmla="*/ 422450 h 683008"/>
              <a:gd name="connsiteX10" fmla="*/ 67016 w 124411"/>
              <a:gd name="connsiteY10" fmla="*/ 231950 h 683008"/>
              <a:gd name="connsiteX11" fmla="*/ 76541 w 124411"/>
              <a:gd name="connsiteY11" fmla="*/ 133525 h 683008"/>
              <a:gd name="connsiteX12" fmla="*/ 73366 w 124411"/>
              <a:gd name="connsiteY12" fmla="*/ 285925 h 683008"/>
              <a:gd name="connsiteX13" fmla="*/ 111466 w 124411"/>
              <a:gd name="connsiteY13" fmla="*/ 66850 h 683008"/>
              <a:gd name="connsiteX14" fmla="*/ 124166 w 124411"/>
              <a:gd name="connsiteY14" fmla="*/ 175 h 6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411" h="683008">
                <a:moveTo>
                  <a:pt x="124166" y="175"/>
                </a:moveTo>
                <a:cubicBezTo>
                  <a:pt x="122578" y="2821"/>
                  <a:pt x="108820" y="29279"/>
                  <a:pt x="101941" y="82725"/>
                </a:cubicBezTo>
                <a:cubicBezTo>
                  <a:pt x="95062" y="136171"/>
                  <a:pt x="82891" y="295450"/>
                  <a:pt x="82891" y="320850"/>
                </a:cubicBezTo>
                <a:cubicBezTo>
                  <a:pt x="82891" y="346250"/>
                  <a:pt x="105116" y="224012"/>
                  <a:pt x="101941" y="235125"/>
                </a:cubicBezTo>
                <a:cubicBezTo>
                  <a:pt x="98766" y="246238"/>
                  <a:pt x="78128" y="313442"/>
                  <a:pt x="63841" y="387525"/>
                </a:cubicBezTo>
                <a:cubicBezTo>
                  <a:pt x="49554" y="461608"/>
                  <a:pt x="20978" y="652638"/>
                  <a:pt x="16216" y="679625"/>
                </a:cubicBezTo>
                <a:cubicBezTo>
                  <a:pt x="11454" y="706612"/>
                  <a:pt x="37912" y="563737"/>
                  <a:pt x="35266" y="549450"/>
                </a:cubicBezTo>
                <a:cubicBezTo>
                  <a:pt x="32620" y="535163"/>
                  <a:pt x="-3892" y="632529"/>
                  <a:pt x="341" y="593900"/>
                </a:cubicBezTo>
                <a:cubicBezTo>
                  <a:pt x="4574" y="555271"/>
                  <a:pt x="58020" y="346250"/>
                  <a:pt x="60666" y="317675"/>
                </a:cubicBezTo>
                <a:cubicBezTo>
                  <a:pt x="63312" y="289100"/>
                  <a:pt x="15158" y="436737"/>
                  <a:pt x="16216" y="422450"/>
                </a:cubicBezTo>
                <a:cubicBezTo>
                  <a:pt x="17274" y="408163"/>
                  <a:pt x="56962" y="280104"/>
                  <a:pt x="67016" y="231950"/>
                </a:cubicBezTo>
                <a:cubicBezTo>
                  <a:pt x="77070" y="183796"/>
                  <a:pt x="75483" y="124529"/>
                  <a:pt x="76541" y="133525"/>
                </a:cubicBezTo>
                <a:cubicBezTo>
                  <a:pt x="77599" y="142521"/>
                  <a:pt x="67545" y="297037"/>
                  <a:pt x="73366" y="285925"/>
                </a:cubicBezTo>
                <a:cubicBezTo>
                  <a:pt x="79187" y="274813"/>
                  <a:pt x="103529" y="108654"/>
                  <a:pt x="111466" y="66850"/>
                </a:cubicBezTo>
                <a:cubicBezTo>
                  <a:pt x="119403" y="25046"/>
                  <a:pt x="125754" y="-2471"/>
                  <a:pt x="124166" y="1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A1F7084-0B51-354E-E800-FE7C168DB125}"/>
              </a:ext>
            </a:extLst>
          </p:cNvPr>
          <p:cNvSpPr/>
          <p:nvPr/>
        </p:nvSpPr>
        <p:spPr>
          <a:xfrm>
            <a:off x="6894576" y="9957728"/>
            <a:ext cx="52790" cy="828908"/>
          </a:xfrm>
          <a:custGeom>
            <a:avLst/>
            <a:gdLst>
              <a:gd name="connsiteX0" fmla="*/ 14224 w 52790"/>
              <a:gd name="connsiteY0" fmla="*/ 59397 h 828908"/>
              <a:gd name="connsiteX1" fmla="*/ 52324 w 52790"/>
              <a:gd name="connsiteY1" fmla="*/ 799172 h 828908"/>
              <a:gd name="connsiteX2" fmla="*/ 33274 w 52790"/>
              <a:gd name="connsiteY2" fmla="*/ 627722 h 828908"/>
              <a:gd name="connsiteX3" fmla="*/ 1524 w 52790"/>
              <a:gd name="connsiteY3" fmla="*/ 113372 h 828908"/>
              <a:gd name="connsiteX4" fmla="*/ 14224 w 52790"/>
              <a:gd name="connsiteY4" fmla="*/ 59397 h 82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90" h="828908">
                <a:moveTo>
                  <a:pt x="14224" y="59397"/>
                </a:moveTo>
                <a:cubicBezTo>
                  <a:pt x="22691" y="173697"/>
                  <a:pt x="49149" y="704451"/>
                  <a:pt x="52324" y="799172"/>
                </a:cubicBezTo>
                <a:cubicBezTo>
                  <a:pt x="55499" y="893893"/>
                  <a:pt x="41741" y="742022"/>
                  <a:pt x="33274" y="627722"/>
                </a:cubicBezTo>
                <a:cubicBezTo>
                  <a:pt x="24807" y="513422"/>
                  <a:pt x="6816" y="212855"/>
                  <a:pt x="1524" y="113372"/>
                </a:cubicBezTo>
                <a:cubicBezTo>
                  <a:pt x="-3768" y="13889"/>
                  <a:pt x="5757" y="-54903"/>
                  <a:pt x="14224" y="593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E54992B1-12A3-8210-6B67-BBAABC3182AD}"/>
              </a:ext>
            </a:extLst>
          </p:cNvPr>
          <p:cNvSpPr/>
          <p:nvPr/>
        </p:nvSpPr>
        <p:spPr>
          <a:xfrm>
            <a:off x="5886178" y="10429241"/>
            <a:ext cx="77157" cy="555132"/>
          </a:xfrm>
          <a:custGeom>
            <a:avLst/>
            <a:gdLst>
              <a:gd name="connsiteX0" fmla="*/ 272 w 77157"/>
              <a:gd name="connsiteY0" fmla="*/ 634 h 555132"/>
              <a:gd name="connsiteX1" fmla="*/ 35197 w 77157"/>
              <a:gd name="connsiteY1" fmla="*/ 362584 h 555132"/>
              <a:gd name="connsiteX2" fmla="*/ 76472 w 77157"/>
              <a:gd name="connsiteY2" fmla="*/ 549909 h 555132"/>
              <a:gd name="connsiteX3" fmla="*/ 54247 w 77157"/>
              <a:gd name="connsiteY3" fmla="*/ 457834 h 555132"/>
              <a:gd name="connsiteX4" fmla="*/ 272 w 77157"/>
              <a:gd name="connsiteY4" fmla="*/ 634 h 5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7" h="555132">
                <a:moveTo>
                  <a:pt x="272" y="634"/>
                </a:moveTo>
                <a:cubicBezTo>
                  <a:pt x="-2903" y="-15241"/>
                  <a:pt x="22497" y="271038"/>
                  <a:pt x="35197" y="362584"/>
                </a:cubicBezTo>
                <a:cubicBezTo>
                  <a:pt x="47897" y="454130"/>
                  <a:pt x="73297" y="534034"/>
                  <a:pt x="76472" y="549909"/>
                </a:cubicBezTo>
                <a:cubicBezTo>
                  <a:pt x="79647" y="565784"/>
                  <a:pt x="71710" y="548322"/>
                  <a:pt x="54247" y="457834"/>
                </a:cubicBezTo>
                <a:cubicBezTo>
                  <a:pt x="36785" y="367347"/>
                  <a:pt x="3447" y="16509"/>
                  <a:pt x="272" y="6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17CCFC97-F77C-4F5F-5829-462BD8EDE576}"/>
              </a:ext>
            </a:extLst>
          </p:cNvPr>
          <p:cNvSpPr/>
          <p:nvPr/>
        </p:nvSpPr>
        <p:spPr>
          <a:xfrm>
            <a:off x="6924802" y="9947861"/>
            <a:ext cx="60489" cy="1223333"/>
          </a:xfrm>
          <a:custGeom>
            <a:avLst/>
            <a:gdLst>
              <a:gd name="connsiteX0" fmla="*/ 9398 w 60489"/>
              <a:gd name="connsiteY0" fmla="*/ 5764 h 1223333"/>
              <a:gd name="connsiteX1" fmla="*/ 31623 w 60489"/>
              <a:gd name="connsiteY1" fmla="*/ 916989 h 1223333"/>
              <a:gd name="connsiteX2" fmla="*/ 37973 w 60489"/>
              <a:gd name="connsiteY2" fmla="*/ 894764 h 1223333"/>
              <a:gd name="connsiteX3" fmla="*/ 60198 w 60489"/>
              <a:gd name="connsiteY3" fmla="*/ 1221789 h 1223333"/>
              <a:gd name="connsiteX4" fmla="*/ 50673 w 60489"/>
              <a:gd name="connsiteY4" fmla="*/ 980489 h 1223333"/>
              <a:gd name="connsiteX5" fmla="*/ 50673 w 60489"/>
              <a:gd name="connsiteY5" fmla="*/ 199439 h 1223333"/>
              <a:gd name="connsiteX6" fmla="*/ 3048 w 60489"/>
              <a:gd name="connsiteY6" fmla="*/ 513764 h 1223333"/>
              <a:gd name="connsiteX7" fmla="*/ 9398 w 60489"/>
              <a:gd name="connsiteY7" fmla="*/ 5764 h 12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9" h="1223333">
                <a:moveTo>
                  <a:pt x="9398" y="5764"/>
                </a:moveTo>
                <a:cubicBezTo>
                  <a:pt x="14161" y="72968"/>
                  <a:pt x="26861" y="768822"/>
                  <a:pt x="31623" y="916989"/>
                </a:cubicBezTo>
                <a:cubicBezTo>
                  <a:pt x="36385" y="1065156"/>
                  <a:pt x="33211" y="843964"/>
                  <a:pt x="37973" y="894764"/>
                </a:cubicBezTo>
                <a:cubicBezTo>
                  <a:pt x="42735" y="945564"/>
                  <a:pt x="58081" y="1207502"/>
                  <a:pt x="60198" y="1221789"/>
                </a:cubicBezTo>
                <a:cubicBezTo>
                  <a:pt x="62315" y="1236077"/>
                  <a:pt x="52261" y="1150881"/>
                  <a:pt x="50673" y="980489"/>
                </a:cubicBezTo>
                <a:cubicBezTo>
                  <a:pt x="49086" y="810097"/>
                  <a:pt x="58611" y="277227"/>
                  <a:pt x="50673" y="199439"/>
                </a:cubicBezTo>
                <a:cubicBezTo>
                  <a:pt x="42736" y="121652"/>
                  <a:pt x="10985" y="547101"/>
                  <a:pt x="3048" y="513764"/>
                </a:cubicBezTo>
                <a:cubicBezTo>
                  <a:pt x="-4889" y="480427"/>
                  <a:pt x="4635" y="-61440"/>
                  <a:pt x="9398" y="57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D6B5573-3F7F-430A-53B2-B127998C2ED4}"/>
              </a:ext>
            </a:extLst>
          </p:cNvPr>
          <p:cNvSpPr/>
          <p:nvPr/>
        </p:nvSpPr>
        <p:spPr>
          <a:xfrm>
            <a:off x="6842111" y="10863914"/>
            <a:ext cx="147152" cy="620254"/>
          </a:xfrm>
          <a:custGeom>
            <a:avLst/>
            <a:gdLst>
              <a:gd name="connsiteX0" fmla="*/ 82564 w 147152"/>
              <a:gd name="connsiteY0" fmla="*/ 86661 h 620254"/>
              <a:gd name="connsiteX1" fmla="*/ 69864 w 147152"/>
              <a:gd name="connsiteY1" fmla="*/ 413686 h 620254"/>
              <a:gd name="connsiteX2" fmla="*/ 14 w 147152"/>
              <a:gd name="connsiteY2" fmla="*/ 620061 h 620254"/>
              <a:gd name="connsiteX3" fmla="*/ 76214 w 147152"/>
              <a:gd name="connsiteY3" fmla="*/ 448611 h 620254"/>
              <a:gd name="connsiteX4" fmla="*/ 142889 w 147152"/>
              <a:gd name="connsiteY4" fmla="*/ 318436 h 620254"/>
              <a:gd name="connsiteX5" fmla="*/ 136539 w 147152"/>
              <a:gd name="connsiteY5" fmla="*/ 936 h 620254"/>
              <a:gd name="connsiteX6" fmla="*/ 104789 w 147152"/>
              <a:gd name="connsiteY6" fmla="*/ 429561 h 620254"/>
              <a:gd name="connsiteX7" fmla="*/ 82564 w 147152"/>
              <a:gd name="connsiteY7" fmla="*/ 86661 h 6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152" h="620254">
                <a:moveTo>
                  <a:pt x="82564" y="86661"/>
                </a:moveTo>
                <a:cubicBezTo>
                  <a:pt x="76743" y="84015"/>
                  <a:pt x="83622" y="324786"/>
                  <a:pt x="69864" y="413686"/>
                </a:cubicBezTo>
                <a:cubicBezTo>
                  <a:pt x="56106" y="502586"/>
                  <a:pt x="-1044" y="614240"/>
                  <a:pt x="14" y="620061"/>
                </a:cubicBezTo>
                <a:cubicBezTo>
                  <a:pt x="1072" y="625882"/>
                  <a:pt x="52402" y="498882"/>
                  <a:pt x="76214" y="448611"/>
                </a:cubicBezTo>
                <a:cubicBezTo>
                  <a:pt x="100026" y="398340"/>
                  <a:pt x="132835" y="393049"/>
                  <a:pt x="142889" y="318436"/>
                </a:cubicBezTo>
                <a:cubicBezTo>
                  <a:pt x="152943" y="243824"/>
                  <a:pt x="142889" y="-17585"/>
                  <a:pt x="136539" y="936"/>
                </a:cubicBezTo>
                <a:cubicBezTo>
                  <a:pt x="130189" y="19457"/>
                  <a:pt x="113256" y="411040"/>
                  <a:pt x="104789" y="429561"/>
                </a:cubicBezTo>
                <a:cubicBezTo>
                  <a:pt x="96322" y="448082"/>
                  <a:pt x="88385" y="89307"/>
                  <a:pt x="82564" y="866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089CE248-35FA-CF5B-439E-A87D548FB2CC}"/>
              </a:ext>
            </a:extLst>
          </p:cNvPr>
          <p:cNvSpPr/>
          <p:nvPr/>
        </p:nvSpPr>
        <p:spPr>
          <a:xfrm>
            <a:off x="5967153" y="11433152"/>
            <a:ext cx="979752" cy="99971"/>
          </a:xfrm>
          <a:custGeom>
            <a:avLst/>
            <a:gdLst>
              <a:gd name="connsiteX0" fmla="*/ 8197 w 979752"/>
              <a:gd name="connsiteY0" fmla="*/ 98448 h 99971"/>
              <a:gd name="connsiteX1" fmla="*/ 490797 w 979752"/>
              <a:gd name="connsiteY1" fmla="*/ 9548 h 99971"/>
              <a:gd name="connsiteX2" fmla="*/ 855922 w 979752"/>
              <a:gd name="connsiteY2" fmla="*/ 3198 h 99971"/>
              <a:gd name="connsiteX3" fmla="*/ 709872 w 979752"/>
              <a:gd name="connsiteY3" fmla="*/ 15898 h 99971"/>
              <a:gd name="connsiteX4" fmla="*/ 979747 w 979752"/>
              <a:gd name="connsiteY4" fmla="*/ 41298 h 99971"/>
              <a:gd name="connsiteX5" fmla="*/ 716222 w 979752"/>
              <a:gd name="connsiteY5" fmla="*/ 22248 h 99971"/>
              <a:gd name="connsiteX6" fmla="*/ 347922 w 979752"/>
              <a:gd name="connsiteY6" fmla="*/ 88923 h 99971"/>
              <a:gd name="connsiteX7" fmla="*/ 522547 w 979752"/>
              <a:gd name="connsiteY7" fmla="*/ 41298 h 99971"/>
              <a:gd name="connsiteX8" fmla="*/ 208222 w 979752"/>
              <a:gd name="connsiteY8" fmla="*/ 63523 h 99971"/>
              <a:gd name="connsiteX9" fmla="*/ 8197 w 979752"/>
              <a:gd name="connsiteY9" fmla="*/ 98448 h 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52" h="99971">
                <a:moveTo>
                  <a:pt x="8197" y="98448"/>
                </a:moveTo>
                <a:cubicBezTo>
                  <a:pt x="55293" y="89452"/>
                  <a:pt x="349510" y="25423"/>
                  <a:pt x="490797" y="9548"/>
                </a:cubicBezTo>
                <a:cubicBezTo>
                  <a:pt x="632084" y="-6327"/>
                  <a:pt x="819410" y="2140"/>
                  <a:pt x="855922" y="3198"/>
                </a:cubicBezTo>
                <a:cubicBezTo>
                  <a:pt x="892434" y="4256"/>
                  <a:pt x="689235" y="9548"/>
                  <a:pt x="709872" y="15898"/>
                </a:cubicBezTo>
                <a:cubicBezTo>
                  <a:pt x="730509" y="22248"/>
                  <a:pt x="978689" y="40240"/>
                  <a:pt x="979747" y="41298"/>
                </a:cubicBezTo>
                <a:cubicBezTo>
                  <a:pt x="980805" y="42356"/>
                  <a:pt x="821526" y="14310"/>
                  <a:pt x="716222" y="22248"/>
                </a:cubicBezTo>
                <a:cubicBezTo>
                  <a:pt x="610918" y="30185"/>
                  <a:pt x="380201" y="85748"/>
                  <a:pt x="347922" y="88923"/>
                </a:cubicBezTo>
                <a:cubicBezTo>
                  <a:pt x="315643" y="92098"/>
                  <a:pt x="545830" y="45531"/>
                  <a:pt x="522547" y="41298"/>
                </a:cubicBezTo>
                <a:cubicBezTo>
                  <a:pt x="499264" y="37065"/>
                  <a:pt x="287597" y="52940"/>
                  <a:pt x="208222" y="63523"/>
                </a:cubicBezTo>
                <a:cubicBezTo>
                  <a:pt x="128847" y="74106"/>
                  <a:pt x="-38899" y="107444"/>
                  <a:pt x="8197" y="984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1B3805B5-45AB-4D07-81B0-27F0F971B4D1}"/>
              </a:ext>
            </a:extLst>
          </p:cNvPr>
          <p:cNvSpPr/>
          <p:nvPr/>
        </p:nvSpPr>
        <p:spPr>
          <a:xfrm>
            <a:off x="5841881" y="10271006"/>
            <a:ext cx="73173" cy="933689"/>
          </a:xfrm>
          <a:custGeom>
            <a:avLst/>
            <a:gdLst>
              <a:gd name="connsiteX0" fmla="*/ 119 w 73173"/>
              <a:gd name="connsiteY0" fmla="*/ 119 h 933689"/>
              <a:gd name="connsiteX1" fmla="*/ 57269 w 73173"/>
              <a:gd name="connsiteY1" fmla="*/ 492244 h 933689"/>
              <a:gd name="connsiteX2" fmla="*/ 63619 w 73173"/>
              <a:gd name="connsiteY2" fmla="*/ 739894 h 933689"/>
              <a:gd name="connsiteX3" fmla="*/ 35044 w 73173"/>
              <a:gd name="connsiteY3" fmla="*/ 933569 h 933689"/>
              <a:gd name="connsiteX4" fmla="*/ 73144 w 73173"/>
              <a:gd name="connsiteY4" fmla="*/ 762119 h 933689"/>
              <a:gd name="connsiteX5" fmla="*/ 41394 w 73173"/>
              <a:gd name="connsiteY5" fmla="*/ 377944 h 933689"/>
              <a:gd name="connsiteX6" fmla="*/ 41394 w 73173"/>
              <a:gd name="connsiteY6" fmla="*/ 444619 h 933689"/>
              <a:gd name="connsiteX7" fmla="*/ 119 w 73173"/>
              <a:gd name="connsiteY7" fmla="*/ 119 h 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3" h="933689">
                <a:moveTo>
                  <a:pt x="119" y="119"/>
                </a:moveTo>
                <a:cubicBezTo>
                  <a:pt x="2765" y="8056"/>
                  <a:pt x="46686" y="368948"/>
                  <a:pt x="57269" y="492244"/>
                </a:cubicBezTo>
                <a:cubicBezTo>
                  <a:pt x="67852" y="615540"/>
                  <a:pt x="67323" y="666340"/>
                  <a:pt x="63619" y="739894"/>
                </a:cubicBezTo>
                <a:cubicBezTo>
                  <a:pt x="59915" y="813448"/>
                  <a:pt x="33457" y="929865"/>
                  <a:pt x="35044" y="933569"/>
                </a:cubicBezTo>
                <a:cubicBezTo>
                  <a:pt x="36631" y="937273"/>
                  <a:pt x="72086" y="854723"/>
                  <a:pt x="73144" y="762119"/>
                </a:cubicBezTo>
                <a:cubicBezTo>
                  <a:pt x="74202" y="669515"/>
                  <a:pt x="46686" y="430861"/>
                  <a:pt x="41394" y="377944"/>
                </a:cubicBezTo>
                <a:cubicBezTo>
                  <a:pt x="36102" y="325027"/>
                  <a:pt x="42981" y="507061"/>
                  <a:pt x="41394" y="444619"/>
                </a:cubicBezTo>
                <a:cubicBezTo>
                  <a:pt x="39807" y="382177"/>
                  <a:pt x="-2527" y="-7818"/>
                  <a:pt x="119" y="1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9ED773E-5944-B6E7-8244-CFD685FF3FFE}"/>
              </a:ext>
            </a:extLst>
          </p:cNvPr>
          <p:cNvSpPr/>
          <p:nvPr/>
        </p:nvSpPr>
        <p:spPr>
          <a:xfrm>
            <a:off x="5900772" y="10940464"/>
            <a:ext cx="169839" cy="557399"/>
          </a:xfrm>
          <a:custGeom>
            <a:avLst/>
            <a:gdLst>
              <a:gd name="connsiteX0" fmla="*/ 87278 w 169839"/>
              <a:gd name="connsiteY0" fmla="*/ 197436 h 557399"/>
              <a:gd name="connsiteX1" fmla="*/ 68228 w 169839"/>
              <a:gd name="connsiteY1" fmla="*/ 343486 h 557399"/>
              <a:gd name="connsiteX2" fmla="*/ 169828 w 169839"/>
              <a:gd name="connsiteY2" fmla="*/ 556211 h 557399"/>
              <a:gd name="connsiteX3" fmla="*/ 74578 w 169839"/>
              <a:gd name="connsiteY3" fmla="*/ 426036 h 557399"/>
              <a:gd name="connsiteX4" fmla="*/ 20603 w 169839"/>
              <a:gd name="connsiteY4" fmla="*/ 349836 h 557399"/>
              <a:gd name="connsiteX5" fmla="*/ 1553 w 169839"/>
              <a:gd name="connsiteY5" fmla="*/ 89486 h 557399"/>
              <a:gd name="connsiteX6" fmla="*/ 4728 w 169839"/>
              <a:gd name="connsiteY6" fmla="*/ 13286 h 557399"/>
              <a:gd name="connsiteX7" fmla="*/ 33303 w 169839"/>
              <a:gd name="connsiteY7" fmla="*/ 333961 h 557399"/>
              <a:gd name="connsiteX8" fmla="*/ 87278 w 169839"/>
              <a:gd name="connsiteY8" fmla="*/ 197436 h 5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39" h="557399">
                <a:moveTo>
                  <a:pt x="87278" y="197436"/>
                </a:moveTo>
                <a:cubicBezTo>
                  <a:pt x="93099" y="199024"/>
                  <a:pt x="54470" y="283690"/>
                  <a:pt x="68228" y="343486"/>
                </a:cubicBezTo>
                <a:cubicBezTo>
                  <a:pt x="81986" y="403282"/>
                  <a:pt x="168770" y="542453"/>
                  <a:pt x="169828" y="556211"/>
                </a:cubicBezTo>
                <a:cubicBezTo>
                  <a:pt x="170886" y="569969"/>
                  <a:pt x="99449" y="460432"/>
                  <a:pt x="74578" y="426036"/>
                </a:cubicBezTo>
                <a:cubicBezTo>
                  <a:pt x="49707" y="391640"/>
                  <a:pt x="32774" y="405928"/>
                  <a:pt x="20603" y="349836"/>
                </a:cubicBezTo>
                <a:cubicBezTo>
                  <a:pt x="8432" y="293744"/>
                  <a:pt x="4199" y="145578"/>
                  <a:pt x="1553" y="89486"/>
                </a:cubicBezTo>
                <a:cubicBezTo>
                  <a:pt x="-1093" y="33394"/>
                  <a:pt x="-564" y="-27460"/>
                  <a:pt x="4728" y="13286"/>
                </a:cubicBezTo>
                <a:cubicBezTo>
                  <a:pt x="10020" y="54032"/>
                  <a:pt x="20603" y="303269"/>
                  <a:pt x="33303" y="333961"/>
                </a:cubicBezTo>
                <a:cubicBezTo>
                  <a:pt x="46003" y="364653"/>
                  <a:pt x="81457" y="195848"/>
                  <a:pt x="87278" y="197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7D36276B-7938-4C2D-62EB-BC7FB41FB96A}"/>
              </a:ext>
            </a:extLst>
          </p:cNvPr>
          <p:cNvSpPr/>
          <p:nvPr/>
        </p:nvSpPr>
        <p:spPr>
          <a:xfrm>
            <a:off x="6308686" y="11213650"/>
            <a:ext cx="593782" cy="210946"/>
          </a:xfrm>
          <a:custGeom>
            <a:avLst/>
            <a:gdLst>
              <a:gd name="connsiteX0" fmla="*/ 187364 w 593782"/>
              <a:gd name="connsiteY0" fmla="*/ 450 h 210946"/>
              <a:gd name="connsiteX1" fmla="*/ 358814 w 593782"/>
              <a:gd name="connsiteY1" fmla="*/ 127450 h 210946"/>
              <a:gd name="connsiteX2" fmla="*/ 374689 w 593782"/>
              <a:gd name="connsiteY2" fmla="*/ 165550 h 210946"/>
              <a:gd name="connsiteX3" fmla="*/ 39 w 593782"/>
              <a:gd name="connsiteY3" fmla="*/ 210000 h 210946"/>
              <a:gd name="connsiteX4" fmla="*/ 352464 w 593782"/>
              <a:gd name="connsiteY4" fmla="*/ 121100 h 210946"/>
              <a:gd name="connsiteX5" fmla="*/ 593764 w 593782"/>
              <a:gd name="connsiteY5" fmla="*/ 89350 h 210946"/>
              <a:gd name="connsiteX6" fmla="*/ 365164 w 593782"/>
              <a:gd name="connsiteY6" fmla="*/ 86175 h 210946"/>
              <a:gd name="connsiteX7" fmla="*/ 320714 w 593782"/>
              <a:gd name="connsiteY7" fmla="*/ 9975 h 210946"/>
              <a:gd name="connsiteX8" fmla="*/ 352464 w 593782"/>
              <a:gd name="connsiteY8" fmla="*/ 38550 h 210946"/>
              <a:gd name="connsiteX9" fmla="*/ 339764 w 593782"/>
              <a:gd name="connsiteY9" fmla="*/ 83000 h 210946"/>
              <a:gd name="connsiteX10" fmla="*/ 187364 w 593782"/>
              <a:gd name="connsiteY10" fmla="*/ 450 h 21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782" h="210946">
                <a:moveTo>
                  <a:pt x="187364" y="450"/>
                </a:moveTo>
                <a:cubicBezTo>
                  <a:pt x="190539" y="7858"/>
                  <a:pt x="327593" y="99933"/>
                  <a:pt x="358814" y="127450"/>
                </a:cubicBezTo>
                <a:cubicBezTo>
                  <a:pt x="390035" y="154967"/>
                  <a:pt x="434485" y="151792"/>
                  <a:pt x="374689" y="165550"/>
                </a:cubicBezTo>
                <a:cubicBezTo>
                  <a:pt x="314893" y="179308"/>
                  <a:pt x="3743" y="217408"/>
                  <a:pt x="39" y="210000"/>
                </a:cubicBezTo>
                <a:cubicBezTo>
                  <a:pt x="-3665" y="202592"/>
                  <a:pt x="253510" y="141208"/>
                  <a:pt x="352464" y="121100"/>
                </a:cubicBezTo>
                <a:cubicBezTo>
                  <a:pt x="451418" y="100992"/>
                  <a:pt x="591647" y="95171"/>
                  <a:pt x="593764" y="89350"/>
                </a:cubicBezTo>
                <a:cubicBezTo>
                  <a:pt x="595881" y="83529"/>
                  <a:pt x="410672" y="99404"/>
                  <a:pt x="365164" y="86175"/>
                </a:cubicBezTo>
                <a:cubicBezTo>
                  <a:pt x="319656" y="72946"/>
                  <a:pt x="322831" y="17912"/>
                  <a:pt x="320714" y="9975"/>
                </a:cubicBezTo>
                <a:cubicBezTo>
                  <a:pt x="318597" y="2038"/>
                  <a:pt x="349289" y="26379"/>
                  <a:pt x="352464" y="38550"/>
                </a:cubicBezTo>
                <a:cubicBezTo>
                  <a:pt x="355639" y="50721"/>
                  <a:pt x="368339" y="86704"/>
                  <a:pt x="339764" y="83000"/>
                </a:cubicBezTo>
                <a:cubicBezTo>
                  <a:pt x="311189" y="79296"/>
                  <a:pt x="184189" y="-6958"/>
                  <a:pt x="187364" y="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E8D600F1-A28F-F64D-796A-67B9D8A73AAC}"/>
              </a:ext>
            </a:extLst>
          </p:cNvPr>
          <p:cNvSpPr/>
          <p:nvPr/>
        </p:nvSpPr>
        <p:spPr>
          <a:xfrm>
            <a:off x="6045184" y="11040847"/>
            <a:ext cx="181491" cy="427416"/>
          </a:xfrm>
          <a:custGeom>
            <a:avLst/>
            <a:gdLst>
              <a:gd name="connsiteX0" fmla="*/ 16 w 181491"/>
              <a:gd name="connsiteY0" fmla="*/ 109753 h 427416"/>
              <a:gd name="connsiteX1" fmla="*/ 57166 w 181491"/>
              <a:gd name="connsiteY1" fmla="*/ 262153 h 427416"/>
              <a:gd name="connsiteX2" fmla="*/ 53991 w 181491"/>
              <a:gd name="connsiteY2" fmla="*/ 427253 h 427416"/>
              <a:gd name="connsiteX3" fmla="*/ 95266 w 181491"/>
              <a:gd name="connsiteY3" fmla="*/ 287553 h 427416"/>
              <a:gd name="connsiteX4" fmla="*/ 174641 w 181491"/>
              <a:gd name="connsiteY4" fmla="*/ 36728 h 427416"/>
              <a:gd name="connsiteX5" fmla="*/ 130191 w 181491"/>
              <a:gd name="connsiteY5" fmla="*/ 8153 h 427416"/>
              <a:gd name="connsiteX6" fmla="*/ 180991 w 181491"/>
              <a:gd name="connsiteY6" fmla="*/ 103403 h 427416"/>
              <a:gd name="connsiteX7" fmla="*/ 92091 w 181491"/>
              <a:gd name="connsiteY7" fmla="*/ 201828 h 427416"/>
              <a:gd name="connsiteX8" fmla="*/ 63516 w 181491"/>
              <a:gd name="connsiteY8" fmla="*/ 357403 h 427416"/>
              <a:gd name="connsiteX9" fmla="*/ 16 w 181491"/>
              <a:gd name="connsiteY9" fmla="*/ 109753 h 4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491" h="427416">
                <a:moveTo>
                  <a:pt x="16" y="109753"/>
                </a:moveTo>
                <a:cubicBezTo>
                  <a:pt x="-1042" y="93878"/>
                  <a:pt x="48170" y="209236"/>
                  <a:pt x="57166" y="262153"/>
                </a:cubicBezTo>
                <a:cubicBezTo>
                  <a:pt x="66162" y="315070"/>
                  <a:pt x="47641" y="423020"/>
                  <a:pt x="53991" y="427253"/>
                </a:cubicBezTo>
                <a:cubicBezTo>
                  <a:pt x="60341" y="431486"/>
                  <a:pt x="75158" y="352640"/>
                  <a:pt x="95266" y="287553"/>
                </a:cubicBezTo>
                <a:cubicBezTo>
                  <a:pt x="115374" y="222466"/>
                  <a:pt x="168820" y="83295"/>
                  <a:pt x="174641" y="36728"/>
                </a:cubicBezTo>
                <a:cubicBezTo>
                  <a:pt x="180462" y="-9839"/>
                  <a:pt x="129133" y="-2959"/>
                  <a:pt x="130191" y="8153"/>
                </a:cubicBezTo>
                <a:cubicBezTo>
                  <a:pt x="131249" y="19265"/>
                  <a:pt x="187341" y="71124"/>
                  <a:pt x="180991" y="103403"/>
                </a:cubicBezTo>
                <a:cubicBezTo>
                  <a:pt x="174641" y="135682"/>
                  <a:pt x="111670" y="159495"/>
                  <a:pt x="92091" y="201828"/>
                </a:cubicBezTo>
                <a:cubicBezTo>
                  <a:pt x="72512" y="244161"/>
                  <a:pt x="77804" y="371161"/>
                  <a:pt x="63516" y="357403"/>
                </a:cubicBezTo>
                <a:cubicBezTo>
                  <a:pt x="49228" y="343645"/>
                  <a:pt x="1074" y="125628"/>
                  <a:pt x="16" y="1097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A005A46D-01A0-1666-02C0-FC6E80602121}"/>
              </a:ext>
            </a:extLst>
          </p:cNvPr>
          <p:cNvSpPr/>
          <p:nvPr/>
        </p:nvSpPr>
        <p:spPr>
          <a:xfrm>
            <a:off x="6211925" y="10959296"/>
            <a:ext cx="52369" cy="503023"/>
          </a:xfrm>
          <a:custGeom>
            <a:avLst/>
            <a:gdLst>
              <a:gd name="connsiteX0" fmla="*/ 52350 w 52369"/>
              <a:gd name="connsiteY0" fmla="*/ 3979 h 503023"/>
              <a:gd name="connsiteX1" fmla="*/ 7900 w 52369"/>
              <a:gd name="connsiteY1" fmla="*/ 334179 h 503023"/>
              <a:gd name="connsiteX2" fmla="*/ 36475 w 52369"/>
              <a:gd name="connsiteY2" fmla="*/ 365929 h 503023"/>
              <a:gd name="connsiteX3" fmla="*/ 36475 w 52369"/>
              <a:gd name="connsiteY3" fmla="*/ 410379 h 503023"/>
              <a:gd name="connsiteX4" fmla="*/ 33300 w 52369"/>
              <a:gd name="connsiteY4" fmla="*/ 502454 h 503023"/>
              <a:gd name="connsiteX5" fmla="*/ 11075 w 52369"/>
              <a:gd name="connsiteY5" fmla="*/ 362754 h 503023"/>
              <a:gd name="connsiteX6" fmla="*/ 1550 w 52369"/>
              <a:gd name="connsiteY6" fmla="*/ 162729 h 503023"/>
              <a:gd name="connsiteX7" fmla="*/ 52350 w 52369"/>
              <a:gd name="connsiteY7" fmla="*/ 3979 h 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69" h="503023">
                <a:moveTo>
                  <a:pt x="52350" y="3979"/>
                </a:moveTo>
                <a:cubicBezTo>
                  <a:pt x="53408" y="32554"/>
                  <a:pt x="10546" y="273854"/>
                  <a:pt x="7900" y="334179"/>
                </a:cubicBezTo>
                <a:cubicBezTo>
                  <a:pt x="5254" y="394504"/>
                  <a:pt x="31712" y="353229"/>
                  <a:pt x="36475" y="365929"/>
                </a:cubicBezTo>
                <a:cubicBezTo>
                  <a:pt x="41238" y="378629"/>
                  <a:pt x="37004" y="387625"/>
                  <a:pt x="36475" y="410379"/>
                </a:cubicBezTo>
                <a:cubicBezTo>
                  <a:pt x="35946" y="433133"/>
                  <a:pt x="37533" y="510391"/>
                  <a:pt x="33300" y="502454"/>
                </a:cubicBezTo>
                <a:cubicBezTo>
                  <a:pt x="29067" y="494517"/>
                  <a:pt x="16367" y="419375"/>
                  <a:pt x="11075" y="362754"/>
                </a:cubicBezTo>
                <a:cubicBezTo>
                  <a:pt x="5783" y="306133"/>
                  <a:pt x="-3742" y="217233"/>
                  <a:pt x="1550" y="162729"/>
                </a:cubicBezTo>
                <a:cubicBezTo>
                  <a:pt x="6842" y="108225"/>
                  <a:pt x="51292" y="-24596"/>
                  <a:pt x="52350" y="3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843218DC-AED7-AA03-1654-4341FE07C80A}"/>
              </a:ext>
            </a:extLst>
          </p:cNvPr>
          <p:cNvSpPr/>
          <p:nvPr/>
        </p:nvSpPr>
        <p:spPr>
          <a:xfrm>
            <a:off x="6242046" y="11057626"/>
            <a:ext cx="59597" cy="366316"/>
          </a:xfrm>
          <a:custGeom>
            <a:avLst/>
            <a:gdLst>
              <a:gd name="connsiteX0" fmla="*/ 53979 w 59597"/>
              <a:gd name="connsiteY0" fmla="*/ 899 h 366316"/>
              <a:gd name="connsiteX1" fmla="*/ 53979 w 59597"/>
              <a:gd name="connsiteY1" fmla="*/ 207274 h 366316"/>
              <a:gd name="connsiteX2" fmla="*/ 19054 w 59597"/>
              <a:gd name="connsiteY2" fmla="*/ 366024 h 366316"/>
              <a:gd name="connsiteX3" fmla="*/ 34929 w 59597"/>
              <a:gd name="connsiteY3" fmla="*/ 242199 h 366316"/>
              <a:gd name="connsiteX4" fmla="*/ 44454 w 59597"/>
              <a:gd name="connsiteY4" fmla="*/ 83449 h 366316"/>
              <a:gd name="connsiteX5" fmla="*/ 4 w 59597"/>
              <a:gd name="connsiteY5" fmla="*/ 292999 h 366316"/>
              <a:gd name="connsiteX6" fmla="*/ 53979 w 59597"/>
              <a:gd name="connsiteY6" fmla="*/ 899 h 36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97" h="366316">
                <a:moveTo>
                  <a:pt x="53979" y="899"/>
                </a:moveTo>
                <a:cubicBezTo>
                  <a:pt x="62975" y="-13388"/>
                  <a:pt x="59800" y="146420"/>
                  <a:pt x="53979" y="207274"/>
                </a:cubicBezTo>
                <a:cubicBezTo>
                  <a:pt x="48158" y="268128"/>
                  <a:pt x="22229" y="360203"/>
                  <a:pt x="19054" y="366024"/>
                </a:cubicBezTo>
                <a:cubicBezTo>
                  <a:pt x="15879" y="371845"/>
                  <a:pt x="30696" y="289295"/>
                  <a:pt x="34929" y="242199"/>
                </a:cubicBezTo>
                <a:cubicBezTo>
                  <a:pt x="39162" y="195103"/>
                  <a:pt x="50275" y="74982"/>
                  <a:pt x="44454" y="83449"/>
                </a:cubicBezTo>
                <a:cubicBezTo>
                  <a:pt x="38633" y="91916"/>
                  <a:pt x="533" y="304111"/>
                  <a:pt x="4" y="292999"/>
                </a:cubicBezTo>
                <a:cubicBezTo>
                  <a:pt x="-525" y="281887"/>
                  <a:pt x="44983" y="15186"/>
                  <a:pt x="53979" y="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D60B6B86-7385-781E-2506-74337ED97C05}"/>
              </a:ext>
            </a:extLst>
          </p:cNvPr>
          <p:cNvSpPr/>
          <p:nvPr/>
        </p:nvSpPr>
        <p:spPr>
          <a:xfrm>
            <a:off x="6318246" y="11045795"/>
            <a:ext cx="634652" cy="260418"/>
          </a:xfrm>
          <a:custGeom>
            <a:avLst/>
            <a:gdLst>
              <a:gd name="connsiteX0" fmla="*/ 4 w 634652"/>
              <a:gd name="connsiteY0" fmla="*/ 54005 h 260418"/>
              <a:gd name="connsiteX1" fmla="*/ 53979 w 634652"/>
              <a:gd name="connsiteY1" fmla="*/ 139730 h 260418"/>
              <a:gd name="connsiteX2" fmla="*/ 25404 w 634652"/>
              <a:gd name="connsiteY2" fmla="*/ 260380 h 260418"/>
              <a:gd name="connsiteX3" fmla="*/ 117479 w 634652"/>
              <a:gd name="connsiteY3" fmla="*/ 152430 h 260418"/>
              <a:gd name="connsiteX4" fmla="*/ 127004 w 634652"/>
              <a:gd name="connsiteY4" fmla="*/ 120680 h 260418"/>
              <a:gd name="connsiteX5" fmla="*/ 333379 w 634652"/>
              <a:gd name="connsiteY5" fmla="*/ 41305 h 260418"/>
              <a:gd name="connsiteX6" fmla="*/ 384179 w 634652"/>
              <a:gd name="connsiteY6" fmla="*/ 69880 h 260418"/>
              <a:gd name="connsiteX7" fmla="*/ 631829 w 634652"/>
              <a:gd name="connsiteY7" fmla="*/ 30 h 260418"/>
              <a:gd name="connsiteX8" fmla="*/ 200029 w 634652"/>
              <a:gd name="connsiteY8" fmla="*/ 60355 h 260418"/>
              <a:gd name="connsiteX9" fmla="*/ 22229 w 634652"/>
              <a:gd name="connsiteY9" fmla="*/ 6380 h 260418"/>
              <a:gd name="connsiteX10" fmla="*/ 254004 w 634652"/>
              <a:gd name="connsiteY10" fmla="*/ 107980 h 260418"/>
              <a:gd name="connsiteX11" fmla="*/ 53979 w 634652"/>
              <a:gd name="connsiteY11" fmla="*/ 193705 h 260418"/>
              <a:gd name="connsiteX12" fmla="*/ 15879 w 634652"/>
              <a:gd name="connsiteY12" fmla="*/ 234980 h 260418"/>
              <a:gd name="connsiteX13" fmla="*/ 50804 w 634652"/>
              <a:gd name="connsiteY13" fmla="*/ 98455 h 260418"/>
              <a:gd name="connsiteX14" fmla="*/ 4 w 634652"/>
              <a:gd name="connsiteY14" fmla="*/ 54005 h 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652" h="260418">
                <a:moveTo>
                  <a:pt x="4" y="54005"/>
                </a:moveTo>
                <a:cubicBezTo>
                  <a:pt x="533" y="60884"/>
                  <a:pt x="49746" y="105334"/>
                  <a:pt x="53979" y="139730"/>
                </a:cubicBezTo>
                <a:cubicBezTo>
                  <a:pt x="58212" y="174126"/>
                  <a:pt x="14821" y="258263"/>
                  <a:pt x="25404" y="260380"/>
                </a:cubicBezTo>
                <a:cubicBezTo>
                  <a:pt x="35987" y="262497"/>
                  <a:pt x="100546" y="175713"/>
                  <a:pt x="117479" y="152430"/>
                </a:cubicBezTo>
                <a:cubicBezTo>
                  <a:pt x="134412" y="129147"/>
                  <a:pt x="91021" y="139201"/>
                  <a:pt x="127004" y="120680"/>
                </a:cubicBezTo>
                <a:cubicBezTo>
                  <a:pt x="162987" y="102159"/>
                  <a:pt x="290517" y="49772"/>
                  <a:pt x="333379" y="41305"/>
                </a:cubicBezTo>
                <a:cubicBezTo>
                  <a:pt x="376241" y="32838"/>
                  <a:pt x="334437" y="76759"/>
                  <a:pt x="384179" y="69880"/>
                </a:cubicBezTo>
                <a:cubicBezTo>
                  <a:pt x="433921" y="63001"/>
                  <a:pt x="662521" y="1617"/>
                  <a:pt x="631829" y="30"/>
                </a:cubicBezTo>
                <a:cubicBezTo>
                  <a:pt x="601137" y="-1558"/>
                  <a:pt x="301629" y="59297"/>
                  <a:pt x="200029" y="60355"/>
                </a:cubicBezTo>
                <a:cubicBezTo>
                  <a:pt x="98429" y="61413"/>
                  <a:pt x="13233" y="-1558"/>
                  <a:pt x="22229" y="6380"/>
                </a:cubicBezTo>
                <a:cubicBezTo>
                  <a:pt x="31225" y="14317"/>
                  <a:pt x="248712" y="76759"/>
                  <a:pt x="254004" y="107980"/>
                </a:cubicBezTo>
                <a:cubicBezTo>
                  <a:pt x="259296" y="139201"/>
                  <a:pt x="93667" y="172538"/>
                  <a:pt x="53979" y="193705"/>
                </a:cubicBezTo>
                <a:cubicBezTo>
                  <a:pt x="14291" y="214872"/>
                  <a:pt x="16408" y="250855"/>
                  <a:pt x="15879" y="234980"/>
                </a:cubicBezTo>
                <a:cubicBezTo>
                  <a:pt x="15350" y="219105"/>
                  <a:pt x="51862" y="125972"/>
                  <a:pt x="50804" y="98455"/>
                </a:cubicBezTo>
                <a:cubicBezTo>
                  <a:pt x="49746" y="70938"/>
                  <a:pt x="-525" y="47126"/>
                  <a:pt x="4" y="540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D320FEFB-7E5D-B9ED-7BAE-8E3E14D5F462}"/>
              </a:ext>
            </a:extLst>
          </p:cNvPr>
          <p:cNvSpPr/>
          <p:nvPr/>
        </p:nvSpPr>
        <p:spPr>
          <a:xfrm>
            <a:off x="6181424" y="9664352"/>
            <a:ext cx="396280" cy="111563"/>
          </a:xfrm>
          <a:custGeom>
            <a:avLst/>
            <a:gdLst>
              <a:gd name="connsiteX0" fmla="*/ 3476 w 396280"/>
              <a:gd name="connsiteY0" fmla="*/ 348 h 111563"/>
              <a:gd name="connsiteX1" fmla="*/ 390826 w 396280"/>
              <a:gd name="connsiteY1" fmla="*/ 13048 h 111563"/>
              <a:gd name="connsiteX2" fmla="*/ 216201 w 396280"/>
              <a:gd name="connsiteY2" fmla="*/ 41623 h 111563"/>
              <a:gd name="connsiteX3" fmla="*/ 9826 w 396280"/>
              <a:gd name="connsiteY3" fmla="*/ 111473 h 111563"/>
              <a:gd name="connsiteX4" fmla="*/ 187626 w 396280"/>
              <a:gd name="connsiteY4" fmla="*/ 25748 h 111563"/>
              <a:gd name="connsiteX5" fmla="*/ 3476 w 396280"/>
              <a:gd name="connsiteY5" fmla="*/ 348 h 1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80" h="111563">
                <a:moveTo>
                  <a:pt x="3476" y="348"/>
                </a:moveTo>
                <a:cubicBezTo>
                  <a:pt x="37343" y="-1769"/>
                  <a:pt x="355372" y="6169"/>
                  <a:pt x="390826" y="13048"/>
                </a:cubicBezTo>
                <a:cubicBezTo>
                  <a:pt x="426280" y="19927"/>
                  <a:pt x="279701" y="25219"/>
                  <a:pt x="216201" y="41623"/>
                </a:cubicBezTo>
                <a:cubicBezTo>
                  <a:pt x="152701" y="58027"/>
                  <a:pt x="14588" y="114119"/>
                  <a:pt x="9826" y="111473"/>
                </a:cubicBezTo>
                <a:cubicBezTo>
                  <a:pt x="5064" y="108827"/>
                  <a:pt x="180747" y="43740"/>
                  <a:pt x="187626" y="25748"/>
                </a:cubicBezTo>
                <a:cubicBezTo>
                  <a:pt x="194505" y="7756"/>
                  <a:pt x="-30391" y="2465"/>
                  <a:pt x="3476" y="3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710FFAFA-DDE9-D67C-D748-5EEFCD024354}"/>
              </a:ext>
            </a:extLst>
          </p:cNvPr>
          <p:cNvSpPr/>
          <p:nvPr/>
        </p:nvSpPr>
        <p:spPr>
          <a:xfrm>
            <a:off x="6324600" y="9807315"/>
            <a:ext cx="300096" cy="368560"/>
          </a:xfrm>
          <a:custGeom>
            <a:avLst/>
            <a:gdLst>
              <a:gd name="connsiteX0" fmla="*/ 0 w 300096"/>
              <a:gd name="connsiteY0" fmla="*/ 260 h 368560"/>
              <a:gd name="connsiteX1" fmla="*/ 279400 w 300096"/>
              <a:gd name="connsiteY1" fmla="*/ 270135 h 368560"/>
              <a:gd name="connsiteX2" fmla="*/ 279400 w 300096"/>
              <a:gd name="connsiteY2" fmla="*/ 368560 h 368560"/>
              <a:gd name="connsiteX3" fmla="*/ 279400 w 300096"/>
              <a:gd name="connsiteY3" fmla="*/ 222510 h 368560"/>
              <a:gd name="connsiteX4" fmla="*/ 0 w 300096"/>
              <a:gd name="connsiteY4" fmla="*/ 260 h 36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96" h="368560">
                <a:moveTo>
                  <a:pt x="0" y="260"/>
                </a:moveTo>
                <a:cubicBezTo>
                  <a:pt x="0" y="8197"/>
                  <a:pt x="232833" y="208752"/>
                  <a:pt x="279400" y="270135"/>
                </a:cubicBezTo>
                <a:cubicBezTo>
                  <a:pt x="325967" y="331518"/>
                  <a:pt x="279400" y="368560"/>
                  <a:pt x="279400" y="368560"/>
                </a:cubicBezTo>
                <a:cubicBezTo>
                  <a:pt x="279400" y="360623"/>
                  <a:pt x="324908" y="277014"/>
                  <a:pt x="279400" y="222510"/>
                </a:cubicBezTo>
                <a:cubicBezTo>
                  <a:pt x="233892" y="168006"/>
                  <a:pt x="0" y="-7677"/>
                  <a:pt x="0" y="2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B9941977-BBA7-1DB6-0095-BAC69096539D}"/>
              </a:ext>
            </a:extLst>
          </p:cNvPr>
          <p:cNvSpPr/>
          <p:nvPr/>
        </p:nvSpPr>
        <p:spPr>
          <a:xfrm>
            <a:off x="5930748" y="9806017"/>
            <a:ext cx="316632" cy="320669"/>
          </a:xfrm>
          <a:custGeom>
            <a:avLst/>
            <a:gdLst>
              <a:gd name="connsiteX0" fmla="*/ 54127 w 316632"/>
              <a:gd name="connsiteY0" fmla="*/ 4733 h 320669"/>
              <a:gd name="connsiteX1" fmla="*/ 92227 w 316632"/>
              <a:gd name="connsiteY1" fmla="*/ 46008 h 320669"/>
              <a:gd name="connsiteX2" fmla="*/ 241452 w 316632"/>
              <a:gd name="connsiteY2" fmla="*/ 134908 h 320669"/>
              <a:gd name="connsiteX3" fmla="*/ 301777 w 316632"/>
              <a:gd name="connsiteY3" fmla="*/ 147608 h 320669"/>
              <a:gd name="connsiteX4" fmla="*/ 184302 w 316632"/>
              <a:gd name="connsiteY4" fmla="*/ 173008 h 320669"/>
              <a:gd name="connsiteX5" fmla="*/ 152 w 316632"/>
              <a:gd name="connsiteY5" fmla="*/ 252383 h 320669"/>
              <a:gd name="connsiteX6" fmla="*/ 155727 w 316632"/>
              <a:gd name="connsiteY6" fmla="*/ 239683 h 320669"/>
              <a:gd name="connsiteX7" fmla="*/ 314477 w 316632"/>
              <a:gd name="connsiteY7" fmla="*/ 315883 h 320669"/>
              <a:gd name="connsiteX8" fmla="*/ 235102 w 316632"/>
              <a:gd name="connsiteY8" fmla="*/ 312708 h 320669"/>
              <a:gd name="connsiteX9" fmla="*/ 60477 w 316632"/>
              <a:gd name="connsiteY9" fmla="*/ 312708 h 320669"/>
              <a:gd name="connsiteX10" fmla="*/ 301777 w 316632"/>
              <a:gd name="connsiteY10" fmla="*/ 296833 h 320669"/>
              <a:gd name="connsiteX11" fmla="*/ 98577 w 316632"/>
              <a:gd name="connsiteY11" fmla="*/ 204758 h 320669"/>
              <a:gd name="connsiteX12" fmla="*/ 244627 w 316632"/>
              <a:gd name="connsiteY12" fmla="*/ 153958 h 320669"/>
              <a:gd name="connsiteX13" fmla="*/ 54127 w 316632"/>
              <a:gd name="connsiteY13" fmla="*/ 4733 h 32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632" h="320669">
                <a:moveTo>
                  <a:pt x="54127" y="4733"/>
                </a:moveTo>
                <a:cubicBezTo>
                  <a:pt x="28727" y="-13259"/>
                  <a:pt x="61006" y="24312"/>
                  <a:pt x="92227" y="46008"/>
                </a:cubicBezTo>
                <a:cubicBezTo>
                  <a:pt x="123448" y="67704"/>
                  <a:pt x="206527" y="117975"/>
                  <a:pt x="241452" y="134908"/>
                </a:cubicBezTo>
                <a:cubicBezTo>
                  <a:pt x="276377" y="151841"/>
                  <a:pt x="311302" y="141258"/>
                  <a:pt x="301777" y="147608"/>
                </a:cubicBezTo>
                <a:cubicBezTo>
                  <a:pt x="292252" y="153958"/>
                  <a:pt x="234573" y="155546"/>
                  <a:pt x="184302" y="173008"/>
                </a:cubicBezTo>
                <a:cubicBezTo>
                  <a:pt x="134031" y="190470"/>
                  <a:pt x="4914" y="241271"/>
                  <a:pt x="152" y="252383"/>
                </a:cubicBezTo>
                <a:cubicBezTo>
                  <a:pt x="-4610" y="263495"/>
                  <a:pt x="103339" y="229100"/>
                  <a:pt x="155727" y="239683"/>
                </a:cubicBezTo>
                <a:cubicBezTo>
                  <a:pt x="208115" y="250266"/>
                  <a:pt x="301248" y="303712"/>
                  <a:pt x="314477" y="315883"/>
                </a:cubicBezTo>
                <a:cubicBezTo>
                  <a:pt x="327706" y="328054"/>
                  <a:pt x="277435" y="313237"/>
                  <a:pt x="235102" y="312708"/>
                </a:cubicBezTo>
                <a:cubicBezTo>
                  <a:pt x="192769" y="312179"/>
                  <a:pt x="49364" y="315354"/>
                  <a:pt x="60477" y="312708"/>
                </a:cubicBezTo>
                <a:cubicBezTo>
                  <a:pt x="71590" y="310062"/>
                  <a:pt x="295427" y="314825"/>
                  <a:pt x="301777" y="296833"/>
                </a:cubicBezTo>
                <a:cubicBezTo>
                  <a:pt x="308127" y="278841"/>
                  <a:pt x="108102" y="228571"/>
                  <a:pt x="98577" y="204758"/>
                </a:cubicBezTo>
                <a:cubicBezTo>
                  <a:pt x="89052" y="180946"/>
                  <a:pt x="252565" y="182533"/>
                  <a:pt x="244627" y="153958"/>
                </a:cubicBezTo>
                <a:cubicBezTo>
                  <a:pt x="236689" y="125383"/>
                  <a:pt x="79527" y="22725"/>
                  <a:pt x="54127" y="47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FA96385-B45B-08ED-12F0-C0186EC380AB}"/>
              </a:ext>
            </a:extLst>
          </p:cNvPr>
          <p:cNvSpPr/>
          <p:nvPr/>
        </p:nvSpPr>
        <p:spPr>
          <a:xfrm>
            <a:off x="6546689" y="9915331"/>
            <a:ext cx="222029" cy="1103175"/>
          </a:xfrm>
          <a:custGeom>
            <a:avLst/>
            <a:gdLst>
              <a:gd name="connsiteX0" fmla="*/ 209711 w 222029"/>
              <a:gd name="connsiteY0" fmla="*/ 194 h 1103175"/>
              <a:gd name="connsiteX1" fmla="*/ 149386 w 222029"/>
              <a:gd name="connsiteY1" fmla="*/ 724094 h 1103175"/>
              <a:gd name="connsiteX2" fmla="*/ 162086 w 222029"/>
              <a:gd name="connsiteY2" fmla="*/ 679644 h 1103175"/>
              <a:gd name="connsiteX3" fmla="*/ 161 w 222029"/>
              <a:gd name="connsiteY3" fmla="*/ 1098744 h 1103175"/>
              <a:gd name="connsiteX4" fmla="*/ 133511 w 222029"/>
              <a:gd name="connsiteY4" fmla="*/ 882844 h 1103175"/>
              <a:gd name="connsiteX5" fmla="*/ 219236 w 222029"/>
              <a:gd name="connsiteY5" fmla="*/ 612969 h 1103175"/>
              <a:gd name="connsiteX6" fmla="*/ 203361 w 222029"/>
              <a:gd name="connsiteY6" fmla="*/ 651069 h 1103175"/>
              <a:gd name="connsiteX7" fmla="*/ 209711 w 222029"/>
              <a:gd name="connsiteY7" fmla="*/ 194 h 110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29" h="1103175">
                <a:moveTo>
                  <a:pt x="209711" y="194"/>
                </a:moveTo>
                <a:cubicBezTo>
                  <a:pt x="200715" y="12365"/>
                  <a:pt x="157323" y="610852"/>
                  <a:pt x="149386" y="724094"/>
                </a:cubicBezTo>
                <a:cubicBezTo>
                  <a:pt x="141449" y="837336"/>
                  <a:pt x="186957" y="617202"/>
                  <a:pt x="162086" y="679644"/>
                </a:cubicBezTo>
                <a:cubicBezTo>
                  <a:pt x="137215" y="742086"/>
                  <a:pt x="4923" y="1064877"/>
                  <a:pt x="161" y="1098744"/>
                </a:cubicBezTo>
                <a:cubicBezTo>
                  <a:pt x="-4601" y="1132611"/>
                  <a:pt x="96999" y="963806"/>
                  <a:pt x="133511" y="882844"/>
                </a:cubicBezTo>
                <a:cubicBezTo>
                  <a:pt x="170023" y="801882"/>
                  <a:pt x="207594" y="651598"/>
                  <a:pt x="219236" y="612969"/>
                </a:cubicBezTo>
                <a:cubicBezTo>
                  <a:pt x="230878" y="574340"/>
                  <a:pt x="202303" y="750023"/>
                  <a:pt x="203361" y="651069"/>
                </a:cubicBezTo>
                <a:cubicBezTo>
                  <a:pt x="204419" y="552115"/>
                  <a:pt x="218707" y="-11977"/>
                  <a:pt x="209711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12A80C22-5665-04AE-195D-9C3B09B8F26B}"/>
              </a:ext>
            </a:extLst>
          </p:cNvPr>
          <p:cNvSpPr/>
          <p:nvPr/>
        </p:nvSpPr>
        <p:spPr>
          <a:xfrm>
            <a:off x="5894672" y="9776957"/>
            <a:ext cx="136346" cy="641864"/>
          </a:xfrm>
          <a:custGeom>
            <a:avLst/>
            <a:gdLst>
              <a:gd name="connsiteX0" fmla="*/ 134653 w 136346"/>
              <a:gd name="connsiteY0" fmla="*/ 2043 h 641864"/>
              <a:gd name="connsiteX1" fmla="*/ 1303 w 136346"/>
              <a:gd name="connsiteY1" fmla="*/ 624343 h 641864"/>
              <a:gd name="connsiteX2" fmla="*/ 71153 w 136346"/>
              <a:gd name="connsiteY2" fmla="*/ 430668 h 641864"/>
              <a:gd name="connsiteX3" fmla="*/ 134653 w 136346"/>
              <a:gd name="connsiteY3" fmla="*/ 2043 h 6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46" h="641864">
                <a:moveTo>
                  <a:pt x="134653" y="2043"/>
                </a:moveTo>
                <a:cubicBezTo>
                  <a:pt x="123011" y="34322"/>
                  <a:pt x="11886" y="552906"/>
                  <a:pt x="1303" y="624343"/>
                </a:cubicBezTo>
                <a:cubicBezTo>
                  <a:pt x="-9280" y="695780"/>
                  <a:pt x="47341" y="532268"/>
                  <a:pt x="71153" y="430668"/>
                </a:cubicBezTo>
                <a:cubicBezTo>
                  <a:pt x="94965" y="329068"/>
                  <a:pt x="146295" y="-30236"/>
                  <a:pt x="134653" y="20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1489912-7B24-2322-0A9B-97EE1D9A2D18}"/>
              </a:ext>
            </a:extLst>
          </p:cNvPr>
          <p:cNvSpPr/>
          <p:nvPr/>
        </p:nvSpPr>
        <p:spPr>
          <a:xfrm>
            <a:off x="5871053" y="10416942"/>
            <a:ext cx="1055807" cy="433298"/>
          </a:xfrm>
          <a:custGeom>
            <a:avLst/>
            <a:gdLst>
              <a:gd name="connsiteX0" fmla="*/ 24922 w 1055807"/>
              <a:gd name="connsiteY0" fmla="*/ 124058 h 433298"/>
              <a:gd name="connsiteX1" fmla="*/ 320197 w 1055807"/>
              <a:gd name="connsiteY1" fmla="*/ 233 h 433298"/>
              <a:gd name="connsiteX2" fmla="*/ 605947 w 1055807"/>
              <a:gd name="connsiteY2" fmla="*/ 92308 h 433298"/>
              <a:gd name="connsiteX3" fmla="*/ 374172 w 1055807"/>
              <a:gd name="connsiteY3" fmla="*/ 66908 h 433298"/>
              <a:gd name="connsiteX4" fmla="*/ 866297 w 1055807"/>
              <a:gd name="connsiteY4" fmla="*/ 162158 h 433298"/>
              <a:gd name="connsiteX5" fmla="*/ 466247 w 1055807"/>
              <a:gd name="connsiteY5" fmla="*/ 168508 h 433298"/>
              <a:gd name="connsiteX6" fmla="*/ 72547 w 1055807"/>
              <a:gd name="connsiteY6" fmla="*/ 232008 h 433298"/>
              <a:gd name="connsiteX7" fmla="*/ 790097 w 1055807"/>
              <a:gd name="connsiteY7" fmla="*/ 193908 h 433298"/>
              <a:gd name="connsiteX8" fmla="*/ 955197 w 1055807"/>
              <a:gd name="connsiteY8" fmla="*/ 301858 h 433298"/>
              <a:gd name="connsiteX9" fmla="*/ 504347 w 1055807"/>
              <a:gd name="connsiteY9" fmla="*/ 298683 h 433298"/>
              <a:gd name="connsiteX10" fmla="*/ 164622 w 1055807"/>
              <a:gd name="connsiteY10" fmla="*/ 352658 h 433298"/>
              <a:gd name="connsiteX11" fmla="*/ 904397 w 1055807"/>
              <a:gd name="connsiteY11" fmla="*/ 371708 h 433298"/>
              <a:gd name="connsiteX12" fmla="*/ 2697 w 1055807"/>
              <a:gd name="connsiteY12" fmla="*/ 432033 h 433298"/>
              <a:gd name="connsiteX13" fmla="*/ 1053622 w 1055807"/>
              <a:gd name="connsiteY13" fmla="*/ 403458 h 433298"/>
              <a:gd name="connsiteX14" fmla="*/ 294797 w 1055807"/>
              <a:gd name="connsiteY14" fmla="*/ 298683 h 433298"/>
              <a:gd name="connsiteX15" fmla="*/ 891697 w 1055807"/>
              <a:gd name="connsiteY15" fmla="*/ 174858 h 433298"/>
              <a:gd name="connsiteX16" fmla="*/ 424972 w 1055807"/>
              <a:gd name="connsiteY16" fmla="*/ 66908 h 433298"/>
              <a:gd name="connsiteX17" fmla="*/ 59847 w 1055807"/>
              <a:gd name="connsiteY17" fmla="*/ 63733 h 433298"/>
              <a:gd name="connsiteX18" fmla="*/ 24922 w 1055807"/>
              <a:gd name="connsiteY18" fmla="*/ 12405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5807" h="433298">
                <a:moveTo>
                  <a:pt x="24922" y="124058"/>
                </a:moveTo>
                <a:cubicBezTo>
                  <a:pt x="68314" y="113475"/>
                  <a:pt x="223360" y="5525"/>
                  <a:pt x="320197" y="233"/>
                </a:cubicBezTo>
                <a:cubicBezTo>
                  <a:pt x="417034" y="-5059"/>
                  <a:pt x="596951" y="81196"/>
                  <a:pt x="605947" y="92308"/>
                </a:cubicBezTo>
                <a:cubicBezTo>
                  <a:pt x="614943" y="103420"/>
                  <a:pt x="330780" y="55266"/>
                  <a:pt x="374172" y="66908"/>
                </a:cubicBezTo>
                <a:cubicBezTo>
                  <a:pt x="417564" y="78550"/>
                  <a:pt x="850951" y="145225"/>
                  <a:pt x="866297" y="162158"/>
                </a:cubicBezTo>
                <a:cubicBezTo>
                  <a:pt x="881643" y="179091"/>
                  <a:pt x="598539" y="156866"/>
                  <a:pt x="466247" y="168508"/>
                </a:cubicBezTo>
                <a:cubicBezTo>
                  <a:pt x="333955" y="180150"/>
                  <a:pt x="18572" y="227775"/>
                  <a:pt x="72547" y="232008"/>
                </a:cubicBezTo>
                <a:cubicBezTo>
                  <a:pt x="126522" y="236241"/>
                  <a:pt x="642989" y="182266"/>
                  <a:pt x="790097" y="193908"/>
                </a:cubicBezTo>
                <a:cubicBezTo>
                  <a:pt x="937205" y="205550"/>
                  <a:pt x="1002822" y="284396"/>
                  <a:pt x="955197" y="301858"/>
                </a:cubicBezTo>
                <a:cubicBezTo>
                  <a:pt x="907572" y="319321"/>
                  <a:pt x="636110" y="290216"/>
                  <a:pt x="504347" y="298683"/>
                </a:cubicBezTo>
                <a:cubicBezTo>
                  <a:pt x="372585" y="307150"/>
                  <a:pt x="97947" y="340487"/>
                  <a:pt x="164622" y="352658"/>
                </a:cubicBezTo>
                <a:cubicBezTo>
                  <a:pt x="231297" y="364829"/>
                  <a:pt x="931385" y="358479"/>
                  <a:pt x="904397" y="371708"/>
                </a:cubicBezTo>
                <a:cubicBezTo>
                  <a:pt x="877410" y="384937"/>
                  <a:pt x="-22174" y="426741"/>
                  <a:pt x="2697" y="432033"/>
                </a:cubicBezTo>
                <a:cubicBezTo>
                  <a:pt x="27568" y="437325"/>
                  <a:pt x="1004939" y="425683"/>
                  <a:pt x="1053622" y="403458"/>
                </a:cubicBezTo>
                <a:cubicBezTo>
                  <a:pt x="1102305" y="381233"/>
                  <a:pt x="321784" y="336783"/>
                  <a:pt x="294797" y="298683"/>
                </a:cubicBezTo>
                <a:cubicBezTo>
                  <a:pt x="267810" y="260583"/>
                  <a:pt x="870001" y="213487"/>
                  <a:pt x="891697" y="174858"/>
                </a:cubicBezTo>
                <a:cubicBezTo>
                  <a:pt x="913393" y="136229"/>
                  <a:pt x="563614" y="85429"/>
                  <a:pt x="424972" y="66908"/>
                </a:cubicBezTo>
                <a:cubicBezTo>
                  <a:pt x="286330" y="48387"/>
                  <a:pt x="123876" y="55796"/>
                  <a:pt x="59847" y="63733"/>
                </a:cubicBezTo>
                <a:cubicBezTo>
                  <a:pt x="-4182" y="71670"/>
                  <a:pt x="-18470" y="134641"/>
                  <a:pt x="24922" y="124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58FFE9C-AC9E-4093-3F6C-FA1A5256F3B2}"/>
              </a:ext>
            </a:extLst>
          </p:cNvPr>
          <p:cNvSpPr/>
          <p:nvPr/>
        </p:nvSpPr>
        <p:spPr>
          <a:xfrm>
            <a:off x="6138549" y="9750833"/>
            <a:ext cx="349231" cy="801024"/>
          </a:xfrm>
          <a:custGeom>
            <a:avLst/>
            <a:gdLst>
              <a:gd name="connsiteX0" fmla="*/ 1901 w 349231"/>
              <a:gd name="connsiteY0" fmla="*/ 2767 h 801024"/>
              <a:gd name="connsiteX1" fmla="*/ 192401 w 349231"/>
              <a:gd name="connsiteY1" fmla="*/ 520292 h 801024"/>
              <a:gd name="connsiteX2" fmla="*/ 347976 w 349231"/>
              <a:gd name="connsiteY2" fmla="*/ 799692 h 801024"/>
              <a:gd name="connsiteX3" fmla="*/ 262251 w 349231"/>
              <a:gd name="connsiteY3" fmla="*/ 628242 h 801024"/>
              <a:gd name="connsiteX4" fmla="*/ 198751 w 349231"/>
              <a:gd name="connsiteY4" fmla="*/ 682217 h 801024"/>
              <a:gd name="connsiteX5" fmla="*/ 68576 w 349231"/>
              <a:gd name="connsiteY5" fmla="*/ 628242 h 801024"/>
              <a:gd name="connsiteX6" fmla="*/ 62226 w 349231"/>
              <a:gd name="connsiteY6" fmla="*/ 444092 h 801024"/>
              <a:gd name="connsiteX7" fmla="*/ 116201 w 349231"/>
              <a:gd name="connsiteY7" fmla="*/ 259942 h 801024"/>
              <a:gd name="connsiteX8" fmla="*/ 90801 w 349231"/>
              <a:gd name="connsiteY8" fmla="*/ 472667 h 801024"/>
              <a:gd name="connsiteX9" fmla="*/ 167001 w 349231"/>
              <a:gd name="connsiteY9" fmla="*/ 631417 h 801024"/>
              <a:gd name="connsiteX10" fmla="*/ 170176 w 349231"/>
              <a:gd name="connsiteY10" fmla="*/ 444092 h 801024"/>
              <a:gd name="connsiteX11" fmla="*/ 93976 w 349231"/>
              <a:gd name="connsiteY11" fmla="*/ 164692 h 801024"/>
              <a:gd name="connsiteX12" fmla="*/ 93976 w 349231"/>
              <a:gd name="connsiteY12" fmla="*/ 307567 h 801024"/>
              <a:gd name="connsiteX13" fmla="*/ 1901 w 349231"/>
              <a:gd name="connsiteY13" fmla="*/ 2767 h 80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231" h="801024">
                <a:moveTo>
                  <a:pt x="1901" y="2767"/>
                </a:moveTo>
                <a:cubicBezTo>
                  <a:pt x="18305" y="38221"/>
                  <a:pt x="134722" y="387471"/>
                  <a:pt x="192401" y="520292"/>
                </a:cubicBezTo>
                <a:cubicBezTo>
                  <a:pt x="250080" y="653113"/>
                  <a:pt x="336334" y="781700"/>
                  <a:pt x="347976" y="799692"/>
                </a:cubicBezTo>
                <a:cubicBezTo>
                  <a:pt x="359618" y="817684"/>
                  <a:pt x="287122" y="647821"/>
                  <a:pt x="262251" y="628242"/>
                </a:cubicBezTo>
                <a:cubicBezTo>
                  <a:pt x="237380" y="608663"/>
                  <a:pt x="231030" y="682217"/>
                  <a:pt x="198751" y="682217"/>
                </a:cubicBezTo>
                <a:cubicBezTo>
                  <a:pt x="166472" y="682217"/>
                  <a:pt x="91330" y="667929"/>
                  <a:pt x="68576" y="628242"/>
                </a:cubicBezTo>
                <a:cubicBezTo>
                  <a:pt x="45822" y="588555"/>
                  <a:pt x="54289" y="505475"/>
                  <a:pt x="62226" y="444092"/>
                </a:cubicBezTo>
                <a:cubicBezTo>
                  <a:pt x="70163" y="382709"/>
                  <a:pt x="111439" y="255180"/>
                  <a:pt x="116201" y="259942"/>
                </a:cubicBezTo>
                <a:cubicBezTo>
                  <a:pt x="120963" y="264704"/>
                  <a:pt x="82334" y="410755"/>
                  <a:pt x="90801" y="472667"/>
                </a:cubicBezTo>
                <a:cubicBezTo>
                  <a:pt x="99268" y="534579"/>
                  <a:pt x="153772" y="636179"/>
                  <a:pt x="167001" y="631417"/>
                </a:cubicBezTo>
                <a:cubicBezTo>
                  <a:pt x="180230" y="626655"/>
                  <a:pt x="182347" y="521880"/>
                  <a:pt x="170176" y="444092"/>
                </a:cubicBezTo>
                <a:cubicBezTo>
                  <a:pt x="158005" y="366304"/>
                  <a:pt x="106676" y="187446"/>
                  <a:pt x="93976" y="164692"/>
                </a:cubicBezTo>
                <a:cubicBezTo>
                  <a:pt x="81276" y="141938"/>
                  <a:pt x="107734" y="331379"/>
                  <a:pt x="93976" y="307567"/>
                </a:cubicBezTo>
                <a:cubicBezTo>
                  <a:pt x="80218" y="283755"/>
                  <a:pt x="-14503" y="-32687"/>
                  <a:pt x="1901" y="27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6C219C5A-ED75-1073-2DAF-0F05243CF322}"/>
              </a:ext>
            </a:extLst>
          </p:cNvPr>
          <p:cNvSpPr/>
          <p:nvPr/>
        </p:nvSpPr>
        <p:spPr>
          <a:xfrm>
            <a:off x="6362693" y="9544046"/>
            <a:ext cx="424764" cy="419119"/>
          </a:xfrm>
          <a:custGeom>
            <a:avLst/>
            <a:gdLst>
              <a:gd name="connsiteX0" fmla="*/ 301632 w 424764"/>
              <a:gd name="connsiteY0" fmla="*/ 4 h 419119"/>
              <a:gd name="connsiteX1" fmla="*/ 295282 w 424764"/>
              <a:gd name="connsiteY1" fmla="*/ 231779 h 419119"/>
              <a:gd name="connsiteX2" fmla="*/ 187332 w 424764"/>
              <a:gd name="connsiteY2" fmla="*/ 323854 h 419119"/>
              <a:gd name="connsiteX3" fmla="*/ 7 w 424764"/>
              <a:gd name="connsiteY3" fmla="*/ 419104 h 419119"/>
              <a:gd name="connsiteX4" fmla="*/ 180982 w 424764"/>
              <a:gd name="connsiteY4" fmla="*/ 330204 h 419119"/>
              <a:gd name="connsiteX5" fmla="*/ 419107 w 424764"/>
              <a:gd name="connsiteY5" fmla="*/ 196854 h 419119"/>
              <a:gd name="connsiteX6" fmla="*/ 349257 w 424764"/>
              <a:gd name="connsiteY6" fmla="*/ 206379 h 419119"/>
              <a:gd name="connsiteX7" fmla="*/ 339732 w 424764"/>
              <a:gd name="connsiteY7" fmla="*/ 38104 h 419119"/>
              <a:gd name="connsiteX8" fmla="*/ 342907 w 424764"/>
              <a:gd name="connsiteY8" fmla="*/ 238129 h 419119"/>
              <a:gd name="connsiteX9" fmla="*/ 301632 w 424764"/>
              <a:gd name="connsiteY9" fmla="*/ 4 h 4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764" h="419119">
                <a:moveTo>
                  <a:pt x="301632" y="4"/>
                </a:moveTo>
                <a:cubicBezTo>
                  <a:pt x="293695" y="-1054"/>
                  <a:pt x="314332" y="177804"/>
                  <a:pt x="295282" y="231779"/>
                </a:cubicBezTo>
                <a:cubicBezTo>
                  <a:pt x="276232" y="285754"/>
                  <a:pt x="236544" y="292633"/>
                  <a:pt x="187332" y="323854"/>
                </a:cubicBezTo>
                <a:cubicBezTo>
                  <a:pt x="138119" y="355075"/>
                  <a:pt x="1065" y="418046"/>
                  <a:pt x="7" y="419104"/>
                </a:cubicBezTo>
                <a:cubicBezTo>
                  <a:pt x="-1051" y="420162"/>
                  <a:pt x="111132" y="367246"/>
                  <a:pt x="180982" y="330204"/>
                </a:cubicBezTo>
                <a:cubicBezTo>
                  <a:pt x="250832" y="293162"/>
                  <a:pt x="391061" y="217492"/>
                  <a:pt x="419107" y="196854"/>
                </a:cubicBezTo>
                <a:cubicBezTo>
                  <a:pt x="447153" y="176217"/>
                  <a:pt x="362486" y="232837"/>
                  <a:pt x="349257" y="206379"/>
                </a:cubicBezTo>
                <a:cubicBezTo>
                  <a:pt x="336028" y="179921"/>
                  <a:pt x="340790" y="32813"/>
                  <a:pt x="339732" y="38104"/>
                </a:cubicBezTo>
                <a:cubicBezTo>
                  <a:pt x="338674" y="43395"/>
                  <a:pt x="346611" y="239716"/>
                  <a:pt x="342907" y="238129"/>
                </a:cubicBezTo>
                <a:cubicBezTo>
                  <a:pt x="339203" y="236542"/>
                  <a:pt x="309569" y="1062"/>
                  <a:pt x="301632" y="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38941BA5-D891-C865-D9EF-E09DAD71262F}"/>
              </a:ext>
            </a:extLst>
          </p:cNvPr>
          <p:cNvSpPr/>
          <p:nvPr/>
        </p:nvSpPr>
        <p:spPr>
          <a:xfrm>
            <a:off x="6215485" y="9696010"/>
            <a:ext cx="347344" cy="872518"/>
          </a:xfrm>
          <a:custGeom>
            <a:avLst/>
            <a:gdLst>
              <a:gd name="connsiteX0" fmla="*/ 17040 w 347344"/>
              <a:gd name="connsiteY0" fmla="*/ 440 h 872518"/>
              <a:gd name="connsiteX1" fmla="*/ 166265 w 347344"/>
              <a:gd name="connsiteY1" fmla="*/ 568765 h 872518"/>
              <a:gd name="connsiteX2" fmla="*/ 175790 w 347344"/>
              <a:gd name="connsiteY2" fmla="*/ 489390 h 872518"/>
              <a:gd name="connsiteX3" fmla="*/ 347240 w 347344"/>
              <a:gd name="connsiteY3" fmla="*/ 867215 h 872518"/>
              <a:gd name="connsiteX4" fmla="*/ 198015 w 347344"/>
              <a:gd name="connsiteY4" fmla="*/ 679890 h 872518"/>
              <a:gd name="connsiteX5" fmla="*/ 1165 w 347344"/>
              <a:gd name="connsiteY5" fmla="*/ 254440 h 872518"/>
              <a:gd name="connsiteX6" fmla="*/ 112290 w 347344"/>
              <a:gd name="connsiteY6" fmla="*/ 470340 h 872518"/>
              <a:gd name="connsiteX7" fmla="*/ 17040 w 347344"/>
              <a:gd name="connsiteY7" fmla="*/ 440 h 8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44" h="872518">
                <a:moveTo>
                  <a:pt x="17040" y="440"/>
                </a:moveTo>
                <a:cubicBezTo>
                  <a:pt x="26036" y="16844"/>
                  <a:pt x="139807" y="487273"/>
                  <a:pt x="166265" y="568765"/>
                </a:cubicBezTo>
                <a:cubicBezTo>
                  <a:pt x="192723" y="650257"/>
                  <a:pt x="145628" y="439648"/>
                  <a:pt x="175790" y="489390"/>
                </a:cubicBezTo>
                <a:cubicBezTo>
                  <a:pt x="205953" y="539132"/>
                  <a:pt x="343536" y="835465"/>
                  <a:pt x="347240" y="867215"/>
                </a:cubicBezTo>
                <a:cubicBezTo>
                  <a:pt x="350944" y="898965"/>
                  <a:pt x="255694" y="782019"/>
                  <a:pt x="198015" y="679890"/>
                </a:cubicBezTo>
                <a:cubicBezTo>
                  <a:pt x="140336" y="577761"/>
                  <a:pt x="15452" y="289365"/>
                  <a:pt x="1165" y="254440"/>
                </a:cubicBezTo>
                <a:cubicBezTo>
                  <a:pt x="-13123" y="219515"/>
                  <a:pt x="108586" y="509498"/>
                  <a:pt x="112290" y="470340"/>
                </a:cubicBezTo>
                <a:cubicBezTo>
                  <a:pt x="115994" y="431182"/>
                  <a:pt x="8044" y="-15964"/>
                  <a:pt x="17040" y="4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D83B7099-7772-727C-B197-EEC4BC222ABC}"/>
              </a:ext>
            </a:extLst>
          </p:cNvPr>
          <p:cNvSpPr/>
          <p:nvPr/>
        </p:nvSpPr>
        <p:spPr>
          <a:xfrm>
            <a:off x="6396749" y="9896384"/>
            <a:ext cx="313430" cy="597299"/>
          </a:xfrm>
          <a:custGeom>
            <a:avLst/>
            <a:gdLst>
              <a:gd name="connsiteX0" fmla="*/ 13576 w 313430"/>
              <a:gd name="connsiteY0" fmla="*/ 6441 h 597299"/>
              <a:gd name="connsiteX1" fmla="*/ 267576 w 313430"/>
              <a:gd name="connsiteY1" fmla="*/ 381091 h 597299"/>
              <a:gd name="connsiteX2" fmla="*/ 312026 w 313430"/>
              <a:gd name="connsiteY2" fmla="*/ 596991 h 597299"/>
              <a:gd name="connsiteX3" fmla="*/ 248526 w 313430"/>
              <a:gd name="connsiteY3" fmla="*/ 422366 h 597299"/>
              <a:gd name="connsiteX4" fmla="*/ 61201 w 313430"/>
              <a:gd name="connsiteY4" fmla="*/ 165191 h 597299"/>
              <a:gd name="connsiteX5" fmla="*/ 13576 w 313430"/>
              <a:gd name="connsiteY5" fmla="*/ 6441 h 59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30" h="597299">
                <a:moveTo>
                  <a:pt x="13576" y="6441"/>
                </a:moveTo>
                <a:cubicBezTo>
                  <a:pt x="47972" y="42424"/>
                  <a:pt x="217834" y="282666"/>
                  <a:pt x="267576" y="381091"/>
                </a:cubicBezTo>
                <a:cubicBezTo>
                  <a:pt x="317318" y="479516"/>
                  <a:pt x="315201" y="590112"/>
                  <a:pt x="312026" y="596991"/>
                </a:cubicBezTo>
                <a:cubicBezTo>
                  <a:pt x="308851" y="603870"/>
                  <a:pt x="290330" y="494333"/>
                  <a:pt x="248526" y="422366"/>
                </a:cubicBezTo>
                <a:cubicBezTo>
                  <a:pt x="206722" y="350399"/>
                  <a:pt x="106709" y="236628"/>
                  <a:pt x="61201" y="165191"/>
                </a:cubicBezTo>
                <a:cubicBezTo>
                  <a:pt x="15693" y="93754"/>
                  <a:pt x="-20820" y="-29542"/>
                  <a:pt x="13576" y="64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4F1768B5-9B54-9833-76CD-3717A4CF6BE0}"/>
              </a:ext>
            </a:extLst>
          </p:cNvPr>
          <p:cNvSpPr/>
          <p:nvPr/>
        </p:nvSpPr>
        <p:spPr>
          <a:xfrm>
            <a:off x="6387974" y="10140756"/>
            <a:ext cx="337091" cy="305401"/>
          </a:xfrm>
          <a:custGeom>
            <a:avLst/>
            <a:gdLst>
              <a:gd name="connsiteX0" fmla="*/ 126 w 337091"/>
              <a:gd name="connsiteY0" fmla="*/ 194 h 305401"/>
              <a:gd name="connsiteX1" fmla="*/ 212851 w 337091"/>
              <a:gd name="connsiteY1" fmla="*/ 171644 h 305401"/>
              <a:gd name="connsiteX2" fmla="*/ 336676 w 337091"/>
              <a:gd name="connsiteY2" fmla="*/ 304994 h 305401"/>
              <a:gd name="connsiteX3" fmla="*/ 244601 w 337091"/>
              <a:gd name="connsiteY3" fmla="*/ 206569 h 305401"/>
              <a:gd name="connsiteX4" fmla="*/ 126 w 337091"/>
              <a:gd name="connsiteY4" fmla="*/ 194 h 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1" h="305401">
                <a:moveTo>
                  <a:pt x="126" y="194"/>
                </a:moveTo>
                <a:cubicBezTo>
                  <a:pt x="-5166" y="-5627"/>
                  <a:pt x="156759" y="120844"/>
                  <a:pt x="212851" y="171644"/>
                </a:cubicBezTo>
                <a:cubicBezTo>
                  <a:pt x="268943" y="222444"/>
                  <a:pt x="331384" y="299173"/>
                  <a:pt x="336676" y="304994"/>
                </a:cubicBezTo>
                <a:cubicBezTo>
                  <a:pt x="341968" y="310815"/>
                  <a:pt x="295930" y="253136"/>
                  <a:pt x="244601" y="206569"/>
                </a:cubicBezTo>
                <a:cubicBezTo>
                  <a:pt x="193272" y="160002"/>
                  <a:pt x="5418" y="6015"/>
                  <a:pt x="126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0D163A44-067A-7A10-A6BE-B6A8C372675E}"/>
              </a:ext>
            </a:extLst>
          </p:cNvPr>
          <p:cNvSpPr/>
          <p:nvPr/>
        </p:nvSpPr>
        <p:spPr>
          <a:xfrm>
            <a:off x="5899016" y="10178433"/>
            <a:ext cx="308229" cy="295924"/>
          </a:xfrm>
          <a:custGeom>
            <a:avLst/>
            <a:gdLst>
              <a:gd name="connsiteX0" fmla="*/ 279534 w 308229"/>
              <a:gd name="connsiteY0" fmla="*/ 617 h 295924"/>
              <a:gd name="connsiteX1" fmla="*/ 168409 w 308229"/>
              <a:gd name="connsiteY1" fmla="*/ 54592 h 295924"/>
              <a:gd name="connsiteX2" fmla="*/ 25534 w 308229"/>
              <a:gd name="connsiteY2" fmla="*/ 178417 h 295924"/>
              <a:gd name="connsiteX3" fmla="*/ 181109 w 308229"/>
              <a:gd name="connsiteY3" fmla="*/ 105392 h 295924"/>
              <a:gd name="connsiteX4" fmla="*/ 257309 w 308229"/>
              <a:gd name="connsiteY4" fmla="*/ 130792 h 295924"/>
              <a:gd name="connsiteX5" fmla="*/ 101734 w 308229"/>
              <a:gd name="connsiteY5" fmla="*/ 197467 h 295924"/>
              <a:gd name="connsiteX6" fmla="*/ 82684 w 308229"/>
              <a:gd name="connsiteY6" fmla="*/ 200642 h 295924"/>
              <a:gd name="connsiteX7" fmla="*/ 266834 w 308229"/>
              <a:gd name="connsiteY7" fmla="*/ 181592 h 295924"/>
              <a:gd name="connsiteX8" fmla="*/ 134 w 308229"/>
              <a:gd name="connsiteY8" fmla="*/ 295892 h 295924"/>
              <a:gd name="connsiteX9" fmla="*/ 308109 w 308229"/>
              <a:gd name="connsiteY9" fmla="*/ 168892 h 295924"/>
              <a:gd name="connsiteX10" fmla="*/ 38234 w 308229"/>
              <a:gd name="connsiteY10" fmla="*/ 210167 h 295924"/>
              <a:gd name="connsiteX11" fmla="*/ 127134 w 308229"/>
              <a:gd name="connsiteY11" fmla="*/ 83167 h 295924"/>
              <a:gd name="connsiteX12" fmla="*/ 38234 w 308229"/>
              <a:gd name="connsiteY12" fmla="*/ 86342 h 295924"/>
              <a:gd name="connsiteX13" fmla="*/ 279534 w 308229"/>
              <a:gd name="connsiteY13" fmla="*/ 617 h 2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229" h="295924">
                <a:moveTo>
                  <a:pt x="279534" y="617"/>
                </a:moveTo>
                <a:cubicBezTo>
                  <a:pt x="301230" y="-4675"/>
                  <a:pt x="210742" y="24959"/>
                  <a:pt x="168409" y="54592"/>
                </a:cubicBezTo>
                <a:cubicBezTo>
                  <a:pt x="126076" y="84225"/>
                  <a:pt x="23417" y="169950"/>
                  <a:pt x="25534" y="178417"/>
                </a:cubicBezTo>
                <a:cubicBezTo>
                  <a:pt x="27651" y="186884"/>
                  <a:pt x="142480" y="113330"/>
                  <a:pt x="181109" y="105392"/>
                </a:cubicBezTo>
                <a:cubicBezTo>
                  <a:pt x="219738" y="97455"/>
                  <a:pt x="270538" y="115446"/>
                  <a:pt x="257309" y="130792"/>
                </a:cubicBezTo>
                <a:cubicBezTo>
                  <a:pt x="244080" y="146138"/>
                  <a:pt x="130838" y="185825"/>
                  <a:pt x="101734" y="197467"/>
                </a:cubicBezTo>
                <a:cubicBezTo>
                  <a:pt x="72630" y="209109"/>
                  <a:pt x="82684" y="200642"/>
                  <a:pt x="82684" y="200642"/>
                </a:cubicBezTo>
                <a:cubicBezTo>
                  <a:pt x="110201" y="197996"/>
                  <a:pt x="280592" y="165717"/>
                  <a:pt x="266834" y="181592"/>
                </a:cubicBezTo>
                <a:cubicBezTo>
                  <a:pt x="253076" y="197467"/>
                  <a:pt x="-6745" y="298009"/>
                  <a:pt x="134" y="295892"/>
                </a:cubicBezTo>
                <a:cubicBezTo>
                  <a:pt x="7013" y="293775"/>
                  <a:pt x="301759" y="183180"/>
                  <a:pt x="308109" y="168892"/>
                </a:cubicBezTo>
                <a:cubicBezTo>
                  <a:pt x="314459" y="154604"/>
                  <a:pt x="68396" y="224454"/>
                  <a:pt x="38234" y="210167"/>
                </a:cubicBezTo>
                <a:cubicBezTo>
                  <a:pt x="8072" y="195880"/>
                  <a:pt x="127134" y="103804"/>
                  <a:pt x="127134" y="83167"/>
                </a:cubicBezTo>
                <a:cubicBezTo>
                  <a:pt x="127134" y="62530"/>
                  <a:pt x="16009" y="96396"/>
                  <a:pt x="38234" y="86342"/>
                </a:cubicBezTo>
                <a:cubicBezTo>
                  <a:pt x="60459" y="76288"/>
                  <a:pt x="257838" y="5909"/>
                  <a:pt x="279534" y="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04DC472E-6A50-3601-3B30-9B8A2A66AA58}"/>
              </a:ext>
            </a:extLst>
          </p:cNvPr>
          <p:cNvSpPr/>
          <p:nvPr/>
        </p:nvSpPr>
        <p:spPr>
          <a:xfrm>
            <a:off x="6679464" y="9778729"/>
            <a:ext cx="42011" cy="810032"/>
          </a:xfrm>
          <a:custGeom>
            <a:avLst/>
            <a:gdLst>
              <a:gd name="connsiteX0" fmla="*/ 16611 w 42011"/>
              <a:gd name="connsiteY0" fmla="*/ 271 h 810032"/>
              <a:gd name="connsiteX1" fmla="*/ 736 w 42011"/>
              <a:gd name="connsiteY1" fmla="*/ 333646 h 810032"/>
              <a:gd name="connsiteX2" fmla="*/ 3911 w 42011"/>
              <a:gd name="connsiteY2" fmla="*/ 597171 h 810032"/>
              <a:gd name="connsiteX3" fmla="*/ 3911 w 42011"/>
              <a:gd name="connsiteY3" fmla="*/ 473346 h 810032"/>
              <a:gd name="connsiteX4" fmla="*/ 736 w 42011"/>
              <a:gd name="connsiteY4" fmla="*/ 809896 h 810032"/>
              <a:gd name="connsiteX5" fmla="*/ 19786 w 42011"/>
              <a:gd name="connsiteY5" fmla="*/ 511446 h 810032"/>
              <a:gd name="connsiteX6" fmla="*/ 42011 w 42011"/>
              <a:gd name="connsiteY6" fmla="*/ 282846 h 810032"/>
              <a:gd name="connsiteX7" fmla="*/ 19786 w 42011"/>
              <a:gd name="connsiteY7" fmla="*/ 390796 h 810032"/>
              <a:gd name="connsiteX8" fmla="*/ 16611 w 42011"/>
              <a:gd name="connsiteY8" fmla="*/ 271 h 8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1" h="810032">
                <a:moveTo>
                  <a:pt x="16611" y="271"/>
                </a:moveTo>
                <a:cubicBezTo>
                  <a:pt x="13436" y="-9254"/>
                  <a:pt x="2853" y="234163"/>
                  <a:pt x="736" y="333646"/>
                </a:cubicBezTo>
                <a:cubicBezTo>
                  <a:pt x="-1381" y="433129"/>
                  <a:pt x="3382" y="573888"/>
                  <a:pt x="3911" y="597171"/>
                </a:cubicBezTo>
                <a:cubicBezTo>
                  <a:pt x="4440" y="620454"/>
                  <a:pt x="4440" y="437892"/>
                  <a:pt x="3911" y="473346"/>
                </a:cubicBezTo>
                <a:cubicBezTo>
                  <a:pt x="3382" y="508800"/>
                  <a:pt x="-1910" y="803546"/>
                  <a:pt x="736" y="809896"/>
                </a:cubicBezTo>
                <a:cubicBezTo>
                  <a:pt x="3382" y="816246"/>
                  <a:pt x="12907" y="599288"/>
                  <a:pt x="19786" y="511446"/>
                </a:cubicBezTo>
                <a:cubicBezTo>
                  <a:pt x="26665" y="423604"/>
                  <a:pt x="42011" y="302954"/>
                  <a:pt x="42011" y="282846"/>
                </a:cubicBezTo>
                <a:cubicBezTo>
                  <a:pt x="42011" y="262738"/>
                  <a:pt x="26136" y="434188"/>
                  <a:pt x="19786" y="390796"/>
                </a:cubicBezTo>
                <a:cubicBezTo>
                  <a:pt x="13436" y="347404"/>
                  <a:pt x="19786" y="9796"/>
                  <a:pt x="16611" y="2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33B3F548-6D1C-AA5B-1389-822E3D9C73E4}"/>
              </a:ext>
            </a:extLst>
          </p:cNvPr>
          <p:cNvSpPr/>
          <p:nvPr/>
        </p:nvSpPr>
        <p:spPr>
          <a:xfrm>
            <a:off x="6790875" y="9782983"/>
            <a:ext cx="114663" cy="1375176"/>
          </a:xfrm>
          <a:custGeom>
            <a:avLst/>
            <a:gdLst>
              <a:gd name="connsiteX0" fmla="*/ 450 w 114663"/>
              <a:gd name="connsiteY0" fmla="*/ 24592 h 1375176"/>
              <a:gd name="connsiteX1" fmla="*/ 111575 w 114663"/>
              <a:gd name="connsiteY1" fmla="*/ 1329517 h 1375176"/>
              <a:gd name="connsiteX2" fmla="*/ 79825 w 114663"/>
              <a:gd name="connsiteY2" fmla="*/ 1002492 h 1375176"/>
              <a:gd name="connsiteX3" fmla="*/ 38550 w 114663"/>
              <a:gd name="connsiteY3" fmla="*/ 262717 h 1375176"/>
              <a:gd name="connsiteX4" fmla="*/ 70300 w 114663"/>
              <a:gd name="connsiteY4" fmla="*/ 459567 h 1375176"/>
              <a:gd name="connsiteX5" fmla="*/ 450 w 114663"/>
              <a:gd name="connsiteY5" fmla="*/ 24592 h 13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63" h="1375176">
                <a:moveTo>
                  <a:pt x="450" y="24592"/>
                </a:moveTo>
                <a:cubicBezTo>
                  <a:pt x="7329" y="169584"/>
                  <a:pt x="98346" y="1166534"/>
                  <a:pt x="111575" y="1329517"/>
                </a:cubicBezTo>
                <a:cubicBezTo>
                  <a:pt x="124804" y="1492500"/>
                  <a:pt x="91996" y="1180292"/>
                  <a:pt x="79825" y="1002492"/>
                </a:cubicBezTo>
                <a:cubicBezTo>
                  <a:pt x="67654" y="824692"/>
                  <a:pt x="40137" y="353204"/>
                  <a:pt x="38550" y="262717"/>
                </a:cubicBezTo>
                <a:cubicBezTo>
                  <a:pt x="36963" y="172230"/>
                  <a:pt x="72946" y="497667"/>
                  <a:pt x="70300" y="459567"/>
                </a:cubicBezTo>
                <a:cubicBezTo>
                  <a:pt x="67654" y="421467"/>
                  <a:pt x="-6429" y="-120400"/>
                  <a:pt x="450" y="245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780F17BC-FF03-9391-3981-BBFEEA76DB7F}"/>
              </a:ext>
            </a:extLst>
          </p:cNvPr>
          <p:cNvSpPr/>
          <p:nvPr/>
        </p:nvSpPr>
        <p:spPr>
          <a:xfrm>
            <a:off x="5994240" y="10762670"/>
            <a:ext cx="756321" cy="372170"/>
          </a:xfrm>
          <a:custGeom>
            <a:avLst/>
            <a:gdLst>
              <a:gd name="connsiteX0" fmla="*/ 25560 w 756321"/>
              <a:gd name="connsiteY0" fmla="*/ 6930 h 372170"/>
              <a:gd name="connsiteX1" fmla="*/ 73185 w 756321"/>
              <a:gd name="connsiteY1" fmla="*/ 64080 h 372170"/>
              <a:gd name="connsiteX2" fmla="*/ 314485 w 756321"/>
              <a:gd name="connsiteY2" fmla="*/ 368880 h 372170"/>
              <a:gd name="connsiteX3" fmla="*/ 314485 w 756321"/>
              <a:gd name="connsiteY3" fmla="*/ 232355 h 372170"/>
              <a:gd name="connsiteX4" fmla="*/ 485935 w 756321"/>
              <a:gd name="connsiteY4" fmla="*/ 343480 h 372170"/>
              <a:gd name="connsiteX5" fmla="*/ 755810 w 756321"/>
              <a:gd name="connsiteY5" fmla="*/ 292680 h 372170"/>
              <a:gd name="connsiteX6" fmla="*/ 412910 w 756321"/>
              <a:gd name="connsiteY6" fmla="*/ 314905 h 372170"/>
              <a:gd name="connsiteX7" fmla="*/ 193835 w 756321"/>
              <a:gd name="connsiteY7" fmla="*/ 279980 h 372170"/>
              <a:gd name="connsiteX8" fmla="*/ 44610 w 756321"/>
              <a:gd name="connsiteY8" fmla="*/ 308555 h 372170"/>
              <a:gd name="connsiteX9" fmla="*/ 250985 w 756321"/>
              <a:gd name="connsiteY9" fmla="*/ 257755 h 372170"/>
              <a:gd name="connsiteX10" fmla="*/ 160 w 756321"/>
              <a:gd name="connsiteY10" fmla="*/ 238705 h 372170"/>
              <a:gd name="connsiteX11" fmla="*/ 295435 w 756321"/>
              <a:gd name="connsiteY11" fmla="*/ 187905 h 372170"/>
              <a:gd name="connsiteX12" fmla="*/ 63660 w 756321"/>
              <a:gd name="connsiteY12" fmla="*/ 172030 h 372170"/>
              <a:gd name="connsiteX13" fmla="*/ 162085 w 756321"/>
              <a:gd name="connsiteY13" fmla="*/ 168855 h 372170"/>
              <a:gd name="connsiteX14" fmla="*/ 25560 w 756321"/>
              <a:gd name="connsiteY14" fmla="*/ 6930 h 3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21" h="372170">
                <a:moveTo>
                  <a:pt x="25560" y="6930"/>
                </a:moveTo>
                <a:cubicBezTo>
                  <a:pt x="10743" y="-10532"/>
                  <a:pt x="25031" y="3755"/>
                  <a:pt x="73185" y="64080"/>
                </a:cubicBezTo>
                <a:cubicBezTo>
                  <a:pt x="121339" y="124405"/>
                  <a:pt x="274268" y="340834"/>
                  <a:pt x="314485" y="368880"/>
                </a:cubicBezTo>
                <a:cubicBezTo>
                  <a:pt x="354702" y="396926"/>
                  <a:pt x="285910" y="236588"/>
                  <a:pt x="314485" y="232355"/>
                </a:cubicBezTo>
                <a:cubicBezTo>
                  <a:pt x="343060" y="228122"/>
                  <a:pt x="412381" y="333426"/>
                  <a:pt x="485935" y="343480"/>
                </a:cubicBezTo>
                <a:cubicBezTo>
                  <a:pt x="559489" y="353534"/>
                  <a:pt x="767981" y="297442"/>
                  <a:pt x="755810" y="292680"/>
                </a:cubicBezTo>
                <a:cubicBezTo>
                  <a:pt x="743639" y="287918"/>
                  <a:pt x="506572" y="317022"/>
                  <a:pt x="412910" y="314905"/>
                </a:cubicBezTo>
                <a:cubicBezTo>
                  <a:pt x="319248" y="312788"/>
                  <a:pt x="255218" y="281038"/>
                  <a:pt x="193835" y="279980"/>
                </a:cubicBezTo>
                <a:cubicBezTo>
                  <a:pt x="132452" y="278922"/>
                  <a:pt x="35085" y="312259"/>
                  <a:pt x="44610" y="308555"/>
                </a:cubicBezTo>
                <a:cubicBezTo>
                  <a:pt x="54135" y="304851"/>
                  <a:pt x="258393" y="269397"/>
                  <a:pt x="250985" y="257755"/>
                </a:cubicBezTo>
                <a:cubicBezTo>
                  <a:pt x="243577" y="246113"/>
                  <a:pt x="-7248" y="250347"/>
                  <a:pt x="160" y="238705"/>
                </a:cubicBezTo>
                <a:cubicBezTo>
                  <a:pt x="7568" y="227063"/>
                  <a:pt x="284852" y="199017"/>
                  <a:pt x="295435" y="187905"/>
                </a:cubicBezTo>
                <a:cubicBezTo>
                  <a:pt x="306018" y="176793"/>
                  <a:pt x="85885" y="175205"/>
                  <a:pt x="63660" y="172030"/>
                </a:cubicBezTo>
                <a:cubicBezTo>
                  <a:pt x="41435" y="168855"/>
                  <a:pt x="165789" y="192138"/>
                  <a:pt x="162085" y="168855"/>
                </a:cubicBezTo>
                <a:cubicBezTo>
                  <a:pt x="158381" y="145572"/>
                  <a:pt x="40377" y="24392"/>
                  <a:pt x="25560" y="69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8037A630-8D7E-3D9C-0F96-354AEFD9237C}"/>
              </a:ext>
            </a:extLst>
          </p:cNvPr>
          <p:cNvSpPr/>
          <p:nvPr/>
        </p:nvSpPr>
        <p:spPr>
          <a:xfrm>
            <a:off x="6285388" y="9782128"/>
            <a:ext cx="305940" cy="454072"/>
          </a:xfrm>
          <a:custGeom>
            <a:avLst/>
            <a:gdLst>
              <a:gd name="connsiteX0" fmla="*/ 58262 w 305940"/>
              <a:gd name="connsiteY0" fmla="*/ 9572 h 454072"/>
              <a:gd name="connsiteX1" fmla="*/ 64612 w 305940"/>
              <a:gd name="connsiteY1" fmla="*/ 60372 h 454072"/>
              <a:gd name="connsiteX2" fmla="*/ 150337 w 305940"/>
              <a:gd name="connsiteY2" fmla="*/ 308022 h 454072"/>
              <a:gd name="connsiteX3" fmla="*/ 305912 w 305940"/>
              <a:gd name="connsiteY3" fmla="*/ 454072 h 454072"/>
              <a:gd name="connsiteX4" fmla="*/ 137637 w 305940"/>
              <a:gd name="connsiteY4" fmla="*/ 308022 h 454072"/>
              <a:gd name="connsiteX5" fmla="*/ 1112 w 305940"/>
              <a:gd name="connsiteY5" fmla="*/ 155622 h 454072"/>
              <a:gd name="connsiteX6" fmla="*/ 70962 w 305940"/>
              <a:gd name="connsiteY6" fmla="*/ 209597 h 454072"/>
              <a:gd name="connsiteX7" fmla="*/ 58262 w 305940"/>
              <a:gd name="connsiteY7" fmla="*/ 9572 h 4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40" h="454072">
                <a:moveTo>
                  <a:pt x="58262" y="9572"/>
                </a:moveTo>
                <a:cubicBezTo>
                  <a:pt x="57204" y="-15299"/>
                  <a:pt x="49266" y="10630"/>
                  <a:pt x="64612" y="60372"/>
                </a:cubicBezTo>
                <a:cubicBezTo>
                  <a:pt x="79958" y="110114"/>
                  <a:pt x="110120" y="242405"/>
                  <a:pt x="150337" y="308022"/>
                </a:cubicBezTo>
                <a:cubicBezTo>
                  <a:pt x="190554" y="373639"/>
                  <a:pt x="308029" y="454072"/>
                  <a:pt x="305912" y="454072"/>
                </a:cubicBezTo>
                <a:cubicBezTo>
                  <a:pt x="303795" y="454072"/>
                  <a:pt x="188437" y="357764"/>
                  <a:pt x="137637" y="308022"/>
                </a:cubicBezTo>
                <a:cubicBezTo>
                  <a:pt x="86837" y="258280"/>
                  <a:pt x="12224" y="172026"/>
                  <a:pt x="1112" y="155622"/>
                </a:cubicBezTo>
                <a:cubicBezTo>
                  <a:pt x="-10000" y="139218"/>
                  <a:pt x="65670" y="231293"/>
                  <a:pt x="70962" y="209597"/>
                </a:cubicBezTo>
                <a:cubicBezTo>
                  <a:pt x="76254" y="187901"/>
                  <a:pt x="59320" y="34443"/>
                  <a:pt x="58262" y="95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403E7F6D-C0D0-03DF-4D21-7402F3865F02}"/>
              </a:ext>
            </a:extLst>
          </p:cNvPr>
          <p:cNvSpPr/>
          <p:nvPr/>
        </p:nvSpPr>
        <p:spPr>
          <a:xfrm>
            <a:off x="5968322" y="10346792"/>
            <a:ext cx="458022" cy="366618"/>
          </a:xfrm>
          <a:custGeom>
            <a:avLst/>
            <a:gdLst>
              <a:gd name="connsiteX0" fmla="*/ 678 w 458022"/>
              <a:gd name="connsiteY0" fmla="*/ 533 h 366618"/>
              <a:gd name="connsiteX1" fmla="*/ 99103 w 458022"/>
              <a:gd name="connsiteY1" fmla="*/ 251358 h 366618"/>
              <a:gd name="connsiteX2" fmla="*/ 29253 w 458022"/>
              <a:gd name="connsiteY2" fmla="*/ 365658 h 366618"/>
              <a:gd name="connsiteX3" fmla="*/ 153078 w 458022"/>
              <a:gd name="connsiteY3" fmla="*/ 194208 h 366618"/>
              <a:gd name="connsiteX4" fmla="*/ 457878 w 458022"/>
              <a:gd name="connsiteY4" fmla="*/ 165633 h 366618"/>
              <a:gd name="connsiteX5" fmla="*/ 191178 w 458022"/>
              <a:gd name="connsiteY5" fmla="*/ 171983 h 366618"/>
              <a:gd name="connsiteX6" fmla="*/ 45128 w 458022"/>
              <a:gd name="connsiteY6" fmla="*/ 213258 h 366618"/>
              <a:gd name="connsiteX7" fmla="*/ 48303 w 458022"/>
              <a:gd name="connsiteY7" fmla="*/ 318033 h 366618"/>
              <a:gd name="connsiteX8" fmla="*/ 54653 w 458022"/>
              <a:gd name="connsiteY8" fmla="*/ 187858 h 366618"/>
              <a:gd name="connsiteX9" fmla="*/ 678 w 458022"/>
              <a:gd name="connsiteY9" fmla="*/ 533 h 3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22" h="366618">
                <a:moveTo>
                  <a:pt x="678" y="533"/>
                </a:moveTo>
                <a:cubicBezTo>
                  <a:pt x="8086" y="11116"/>
                  <a:pt x="94341" y="190504"/>
                  <a:pt x="99103" y="251358"/>
                </a:cubicBezTo>
                <a:cubicBezTo>
                  <a:pt x="103865" y="312212"/>
                  <a:pt x="20257" y="375183"/>
                  <a:pt x="29253" y="365658"/>
                </a:cubicBezTo>
                <a:cubicBezTo>
                  <a:pt x="38249" y="356133"/>
                  <a:pt x="81641" y="227545"/>
                  <a:pt x="153078" y="194208"/>
                </a:cubicBezTo>
                <a:cubicBezTo>
                  <a:pt x="224515" y="160871"/>
                  <a:pt x="451528" y="169337"/>
                  <a:pt x="457878" y="165633"/>
                </a:cubicBezTo>
                <a:cubicBezTo>
                  <a:pt x="464228" y="161929"/>
                  <a:pt x="259970" y="164046"/>
                  <a:pt x="191178" y="171983"/>
                </a:cubicBezTo>
                <a:cubicBezTo>
                  <a:pt x="122386" y="179920"/>
                  <a:pt x="68941" y="188916"/>
                  <a:pt x="45128" y="213258"/>
                </a:cubicBezTo>
                <a:cubicBezTo>
                  <a:pt x="21316" y="237600"/>
                  <a:pt x="46716" y="322266"/>
                  <a:pt x="48303" y="318033"/>
                </a:cubicBezTo>
                <a:cubicBezTo>
                  <a:pt x="49890" y="313800"/>
                  <a:pt x="60474" y="236012"/>
                  <a:pt x="54653" y="187858"/>
                </a:cubicBezTo>
                <a:cubicBezTo>
                  <a:pt x="48832" y="139704"/>
                  <a:pt x="-6730" y="-10050"/>
                  <a:pt x="678" y="5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D3D39017-1E0B-6717-9BBF-1AC6E1D46F29}"/>
              </a:ext>
            </a:extLst>
          </p:cNvPr>
          <p:cNvSpPr/>
          <p:nvPr/>
        </p:nvSpPr>
        <p:spPr>
          <a:xfrm>
            <a:off x="5946146" y="11476649"/>
            <a:ext cx="910927" cy="99665"/>
          </a:xfrm>
          <a:custGeom>
            <a:avLst/>
            <a:gdLst>
              <a:gd name="connsiteX0" fmla="*/ 6979 w 910927"/>
              <a:gd name="connsiteY0" fmla="*/ 99401 h 99665"/>
              <a:gd name="connsiteX1" fmla="*/ 654679 w 910927"/>
              <a:gd name="connsiteY1" fmla="*/ 29551 h 99665"/>
              <a:gd name="connsiteX2" fmla="*/ 905504 w 910927"/>
              <a:gd name="connsiteY2" fmla="*/ 16851 h 99665"/>
              <a:gd name="connsiteX3" fmla="*/ 762629 w 910927"/>
              <a:gd name="connsiteY3" fmla="*/ 4151 h 99665"/>
              <a:gd name="connsiteX4" fmla="*/ 70479 w 910927"/>
              <a:gd name="connsiteY4" fmla="*/ 48601 h 99665"/>
              <a:gd name="connsiteX5" fmla="*/ 295904 w 910927"/>
              <a:gd name="connsiteY5" fmla="*/ 976 h 99665"/>
              <a:gd name="connsiteX6" fmla="*/ 6979 w 910927"/>
              <a:gd name="connsiteY6" fmla="*/ 99401 h 9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927" h="99665">
                <a:moveTo>
                  <a:pt x="6979" y="99401"/>
                </a:moveTo>
                <a:cubicBezTo>
                  <a:pt x="66775" y="104164"/>
                  <a:pt x="504925" y="43309"/>
                  <a:pt x="654679" y="29551"/>
                </a:cubicBezTo>
                <a:cubicBezTo>
                  <a:pt x="804433" y="15793"/>
                  <a:pt x="887512" y="21084"/>
                  <a:pt x="905504" y="16851"/>
                </a:cubicBezTo>
                <a:cubicBezTo>
                  <a:pt x="923496" y="12618"/>
                  <a:pt x="901800" y="-1141"/>
                  <a:pt x="762629" y="4151"/>
                </a:cubicBezTo>
                <a:cubicBezTo>
                  <a:pt x="623458" y="9443"/>
                  <a:pt x="148267" y="49130"/>
                  <a:pt x="70479" y="48601"/>
                </a:cubicBezTo>
                <a:cubicBezTo>
                  <a:pt x="-7309" y="48072"/>
                  <a:pt x="300666" y="-8020"/>
                  <a:pt x="295904" y="976"/>
                </a:cubicBezTo>
                <a:cubicBezTo>
                  <a:pt x="291142" y="9972"/>
                  <a:pt x="-52817" y="94638"/>
                  <a:pt x="6979" y="99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90354449-423D-8D3B-C095-1DE0D1D739E8}"/>
              </a:ext>
            </a:extLst>
          </p:cNvPr>
          <p:cNvSpPr/>
          <p:nvPr/>
        </p:nvSpPr>
        <p:spPr>
          <a:xfrm>
            <a:off x="6206175" y="11541124"/>
            <a:ext cx="411579" cy="552436"/>
          </a:xfrm>
          <a:custGeom>
            <a:avLst/>
            <a:gdLst>
              <a:gd name="connsiteX0" fmla="*/ 147000 w 411579"/>
              <a:gd name="connsiteY0" fmla="*/ 1 h 552436"/>
              <a:gd name="connsiteX1" fmla="*/ 121600 w 411579"/>
              <a:gd name="connsiteY1" fmla="*/ 206376 h 552436"/>
              <a:gd name="connsiteX2" fmla="*/ 127950 w 411579"/>
              <a:gd name="connsiteY2" fmla="*/ 295276 h 552436"/>
              <a:gd name="connsiteX3" fmla="*/ 4125 w 411579"/>
              <a:gd name="connsiteY3" fmla="*/ 400051 h 552436"/>
              <a:gd name="connsiteX4" fmla="*/ 64450 w 411579"/>
              <a:gd name="connsiteY4" fmla="*/ 342901 h 552436"/>
              <a:gd name="connsiteX5" fmla="*/ 950 w 411579"/>
              <a:gd name="connsiteY5" fmla="*/ 422276 h 552436"/>
              <a:gd name="connsiteX6" fmla="*/ 124775 w 411579"/>
              <a:gd name="connsiteY6" fmla="*/ 520701 h 552436"/>
              <a:gd name="connsiteX7" fmla="*/ 267650 w 411579"/>
              <a:gd name="connsiteY7" fmla="*/ 498476 h 552436"/>
              <a:gd name="connsiteX8" fmla="*/ 321625 w 411579"/>
              <a:gd name="connsiteY8" fmla="*/ 403226 h 552436"/>
              <a:gd name="connsiteX9" fmla="*/ 280350 w 411579"/>
              <a:gd name="connsiteY9" fmla="*/ 327026 h 552436"/>
              <a:gd name="connsiteX10" fmla="*/ 404175 w 411579"/>
              <a:gd name="connsiteY10" fmla="*/ 438151 h 552436"/>
              <a:gd name="connsiteX11" fmla="*/ 26350 w 411579"/>
              <a:gd name="connsiteY11" fmla="*/ 549276 h 552436"/>
              <a:gd name="connsiteX12" fmla="*/ 54925 w 411579"/>
              <a:gd name="connsiteY12" fmla="*/ 307976 h 552436"/>
              <a:gd name="connsiteX13" fmla="*/ 77150 w 411579"/>
              <a:gd name="connsiteY13" fmla="*/ 269876 h 552436"/>
              <a:gd name="connsiteX14" fmla="*/ 67625 w 411579"/>
              <a:gd name="connsiteY14" fmla="*/ 88901 h 552436"/>
              <a:gd name="connsiteX15" fmla="*/ 61275 w 411579"/>
              <a:gd name="connsiteY15" fmla="*/ 209551 h 552436"/>
              <a:gd name="connsiteX16" fmla="*/ 147000 w 411579"/>
              <a:gd name="connsiteY16" fmla="*/ 1 h 5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579" h="552436">
                <a:moveTo>
                  <a:pt x="147000" y="1"/>
                </a:moveTo>
                <a:cubicBezTo>
                  <a:pt x="157054" y="-528"/>
                  <a:pt x="124775" y="157164"/>
                  <a:pt x="121600" y="206376"/>
                </a:cubicBezTo>
                <a:cubicBezTo>
                  <a:pt x="118425" y="255588"/>
                  <a:pt x="147529" y="262997"/>
                  <a:pt x="127950" y="295276"/>
                </a:cubicBezTo>
                <a:cubicBezTo>
                  <a:pt x="108371" y="327555"/>
                  <a:pt x="14708" y="392114"/>
                  <a:pt x="4125" y="400051"/>
                </a:cubicBezTo>
                <a:cubicBezTo>
                  <a:pt x="-6458" y="407988"/>
                  <a:pt x="64979" y="339197"/>
                  <a:pt x="64450" y="342901"/>
                </a:cubicBezTo>
                <a:cubicBezTo>
                  <a:pt x="63921" y="346605"/>
                  <a:pt x="-9104" y="392643"/>
                  <a:pt x="950" y="422276"/>
                </a:cubicBezTo>
                <a:cubicBezTo>
                  <a:pt x="11004" y="451909"/>
                  <a:pt x="80325" y="508001"/>
                  <a:pt x="124775" y="520701"/>
                </a:cubicBezTo>
                <a:cubicBezTo>
                  <a:pt x="169225" y="533401"/>
                  <a:pt x="234842" y="518055"/>
                  <a:pt x="267650" y="498476"/>
                </a:cubicBezTo>
                <a:cubicBezTo>
                  <a:pt x="300458" y="478897"/>
                  <a:pt x="319508" y="431801"/>
                  <a:pt x="321625" y="403226"/>
                </a:cubicBezTo>
                <a:cubicBezTo>
                  <a:pt x="323742" y="374651"/>
                  <a:pt x="266592" y="321205"/>
                  <a:pt x="280350" y="327026"/>
                </a:cubicBezTo>
                <a:cubicBezTo>
                  <a:pt x="294108" y="332847"/>
                  <a:pt x="446508" y="401109"/>
                  <a:pt x="404175" y="438151"/>
                </a:cubicBezTo>
                <a:cubicBezTo>
                  <a:pt x="361842" y="475193"/>
                  <a:pt x="84558" y="570972"/>
                  <a:pt x="26350" y="549276"/>
                </a:cubicBezTo>
                <a:cubicBezTo>
                  <a:pt x="-31858" y="527580"/>
                  <a:pt x="46458" y="354543"/>
                  <a:pt x="54925" y="307976"/>
                </a:cubicBezTo>
                <a:cubicBezTo>
                  <a:pt x="63392" y="261409"/>
                  <a:pt x="75033" y="306388"/>
                  <a:pt x="77150" y="269876"/>
                </a:cubicBezTo>
                <a:cubicBezTo>
                  <a:pt x="79267" y="233364"/>
                  <a:pt x="70271" y="98955"/>
                  <a:pt x="67625" y="88901"/>
                </a:cubicBezTo>
                <a:cubicBezTo>
                  <a:pt x="64979" y="78847"/>
                  <a:pt x="52808" y="219076"/>
                  <a:pt x="61275" y="209551"/>
                </a:cubicBezTo>
                <a:cubicBezTo>
                  <a:pt x="69742" y="200026"/>
                  <a:pt x="136946" y="530"/>
                  <a:pt x="147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FEE9D65-602F-6ABB-DE1C-8B0E24F81995}"/>
              </a:ext>
            </a:extLst>
          </p:cNvPr>
          <p:cNvSpPr/>
          <p:nvPr/>
        </p:nvSpPr>
        <p:spPr>
          <a:xfrm>
            <a:off x="6035011" y="11485420"/>
            <a:ext cx="466403" cy="627844"/>
          </a:xfrm>
          <a:custGeom>
            <a:avLst/>
            <a:gdLst>
              <a:gd name="connsiteX0" fmla="*/ 413414 w 466403"/>
              <a:gd name="connsiteY0" fmla="*/ 11255 h 627844"/>
              <a:gd name="connsiteX1" fmla="*/ 321339 w 466403"/>
              <a:gd name="connsiteY1" fmla="*/ 335105 h 627844"/>
              <a:gd name="connsiteX2" fmla="*/ 346739 w 466403"/>
              <a:gd name="connsiteY2" fmla="*/ 420830 h 627844"/>
              <a:gd name="connsiteX3" fmla="*/ 356264 w 466403"/>
              <a:gd name="connsiteY3" fmla="*/ 408130 h 627844"/>
              <a:gd name="connsiteX4" fmla="*/ 464214 w 466403"/>
              <a:gd name="connsiteY4" fmla="*/ 497030 h 627844"/>
              <a:gd name="connsiteX5" fmla="*/ 422939 w 466403"/>
              <a:gd name="connsiteY5" fmla="*/ 547830 h 627844"/>
              <a:gd name="connsiteX6" fmla="*/ 353089 w 466403"/>
              <a:gd name="connsiteY6" fmla="*/ 424005 h 627844"/>
              <a:gd name="connsiteX7" fmla="*/ 264189 w 466403"/>
              <a:gd name="connsiteY7" fmla="*/ 503380 h 627844"/>
              <a:gd name="connsiteX8" fmla="*/ 241964 w 466403"/>
              <a:gd name="connsiteY8" fmla="*/ 627205 h 627844"/>
              <a:gd name="connsiteX9" fmla="*/ 295939 w 466403"/>
              <a:gd name="connsiteY9" fmla="*/ 446230 h 627844"/>
              <a:gd name="connsiteX10" fmla="*/ 289589 w 466403"/>
              <a:gd name="connsiteY10" fmla="*/ 376380 h 627844"/>
              <a:gd name="connsiteX11" fmla="*/ 327689 w 466403"/>
              <a:gd name="connsiteY11" fmla="*/ 176355 h 627844"/>
              <a:gd name="connsiteX12" fmla="*/ 330864 w 466403"/>
              <a:gd name="connsiteY12" fmla="*/ 90630 h 627844"/>
              <a:gd name="connsiteX13" fmla="*/ 664 w 466403"/>
              <a:gd name="connsiteY13" fmla="*/ 74755 h 627844"/>
              <a:gd name="connsiteX14" fmla="*/ 413414 w 466403"/>
              <a:gd name="connsiteY14" fmla="*/ 11255 h 62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403" h="627844">
                <a:moveTo>
                  <a:pt x="413414" y="11255"/>
                </a:moveTo>
                <a:cubicBezTo>
                  <a:pt x="466860" y="54647"/>
                  <a:pt x="332451" y="266843"/>
                  <a:pt x="321339" y="335105"/>
                </a:cubicBezTo>
                <a:cubicBezTo>
                  <a:pt x="310227" y="403367"/>
                  <a:pt x="340918" y="408659"/>
                  <a:pt x="346739" y="420830"/>
                </a:cubicBezTo>
                <a:cubicBezTo>
                  <a:pt x="352560" y="433001"/>
                  <a:pt x="336685" y="395430"/>
                  <a:pt x="356264" y="408130"/>
                </a:cubicBezTo>
                <a:cubicBezTo>
                  <a:pt x="375843" y="420830"/>
                  <a:pt x="453102" y="473747"/>
                  <a:pt x="464214" y="497030"/>
                </a:cubicBezTo>
                <a:cubicBezTo>
                  <a:pt x="475326" y="520313"/>
                  <a:pt x="441460" y="560001"/>
                  <a:pt x="422939" y="547830"/>
                </a:cubicBezTo>
                <a:cubicBezTo>
                  <a:pt x="404418" y="535659"/>
                  <a:pt x="379547" y="431413"/>
                  <a:pt x="353089" y="424005"/>
                </a:cubicBezTo>
                <a:cubicBezTo>
                  <a:pt x="326631" y="416597"/>
                  <a:pt x="282710" y="469513"/>
                  <a:pt x="264189" y="503380"/>
                </a:cubicBezTo>
                <a:cubicBezTo>
                  <a:pt x="245668" y="537247"/>
                  <a:pt x="236672" y="636730"/>
                  <a:pt x="241964" y="627205"/>
                </a:cubicBezTo>
                <a:cubicBezTo>
                  <a:pt x="247256" y="617680"/>
                  <a:pt x="288002" y="488034"/>
                  <a:pt x="295939" y="446230"/>
                </a:cubicBezTo>
                <a:cubicBezTo>
                  <a:pt x="303876" y="404426"/>
                  <a:pt x="284297" y="421359"/>
                  <a:pt x="289589" y="376380"/>
                </a:cubicBezTo>
                <a:cubicBezTo>
                  <a:pt x="294881" y="331401"/>
                  <a:pt x="320810" y="223980"/>
                  <a:pt x="327689" y="176355"/>
                </a:cubicBezTo>
                <a:cubicBezTo>
                  <a:pt x="334568" y="128730"/>
                  <a:pt x="385368" y="107563"/>
                  <a:pt x="330864" y="90630"/>
                </a:cubicBezTo>
                <a:cubicBezTo>
                  <a:pt x="276360" y="73697"/>
                  <a:pt x="-15740" y="86397"/>
                  <a:pt x="664" y="74755"/>
                </a:cubicBezTo>
                <a:cubicBezTo>
                  <a:pt x="17068" y="63113"/>
                  <a:pt x="359968" y="-32137"/>
                  <a:pt x="413414" y="112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DE51B8E-FAF4-0A2D-48BF-22C33658702D}"/>
              </a:ext>
            </a:extLst>
          </p:cNvPr>
          <p:cNvSpPr/>
          <p:nvPr/>
        </p:nvSpPr>
        <p:spPr>
          <a:xfrm>
            <a:off x="6351381" y="11433172"/>
            <a:ext cx="263182" cy="426544"/>
          </a:xfrm>
          <a:custGeom>
            <a:avLst/>
            <a:gdLst>
              <a:gd name="connsiteX0" fmla="*/ 262144 w 263182"/>
              <a:gd name="connsiteY0" fmla="*/ 3 h 426544"/>
              <a:gd name="connsiteX1" fmla="*/ 106569 w 263182"/>
              <a:gd name="connsiteY1" fmla="*/ 222253 h 426544"/>
              <a:gd name="connsiteX2" fmla="*/ 100219 w 263182"/>
              <a:gd name="connsiteY2" fmla="*/ 231778 h 426544"/>
              <a:gd name="connsiteX3" fmla="*/ 144669 w 263182"/>
              <a:gd name="connsiteY3" fmla="*/ 342903 h 426544"/>
              <a:gd name="connsiteX4" fmla="*/ 125619 w 263182"/>
              <a:gd name="connsiteY4" fmla="*/ 273053 h 426544"/>
              <a:gd name="connsiteX5" fmla="*/ 97044 w 263182"/>
              <a:gd name="connsiteY5" fmla="*/ 412753 h 426544"/>
              <a:gd name="connsiteX6" fmla="*/ 1794 w 263182"/>
              <a:gd name="connsiteY6" fmla="*/ 384178 h 426544"/>
              <a:gd name="connsiteX7" fmla="*/ 39894 w 263182"/>
              <a:gd name="connsiteY7" fmla="*/ 273053 h 426544"/>
              <a:gd name="connsiteX8" fmla="*/ 103394 w 263182"/>
              <a:gd name="connsiteY8" fmla="*/ 279403 h 426544"/>
              <a:gd name="connsiteX9" fmla="*/ 17669 w 263182"/>
              <a:gd name="connsiteY9" fmla="*/ 260353 h 426544"/>
              <a:gd name="connsiteX10" fmla="*/ 138319 w 263182"/>
              <a:gd name="connsiteY10" fmla="*/ 196853 h 426544"/>
              <a:gd name="connsiteX11" fmla="*/ 62119 w 263182"/>
              <a:gd name="connsiteY11" fmla="*/ 317503 h 426544"/>
              <a:gd name="connsiteX12" fmla="*/ 39894 w 263182"/>
              <a:gd name="connsiteY12" fmla="*/ 422278 h 426544"/>
              <a:gd name="connsiteX13" fmla="*/ 52594 w 263182"/>
              <a:gd name="connsiteY13" fmla="*/ 393703 h 426544"/>
              <a:gd name="connsiteX14" fmla="*/ 84344 w 263182"/>
              <a:gd name="connsiteY14" fmla="*/ 279403 h 426544"/>
              <a:gd name="connsiteX15" fmla="*/ 74819 w 263182"/>
              <a:gd name="connsiteY15" fmla="*/ 225428 h 426544"/>
              <a:gd name="connsiteX16" fmla="*/ 119269 w 263182"/>
              <a:gd name="connsiteY16" fmla="*/ 165103 h 426544"/>
              <a:gd name="connsiteX17" fmla="*/ 11319 w 263182"/>
              <a:gd name="connsiteY17" fmla="*/ 228603 h 426544"/>
              <a:gd name="connsiteX18" fmla="*/ 262144 w 263182"/>
              <a:gd name="connsiteY18" fmla="*/ 3 h 4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182" h="426544">
                <a:moveTo>
                  <a:pt x="262144" y="3"/>
                </a:moveTo>
                <a:cubicBezTo>
                  <a:pt x="278019" y="-1055"/>
                  <a:pt x="106569" y="222253"/>
                  <a:pt x="106569" y="222253"/>
                </a:cubicBezTo>
                <a:cubicBezTo>
                  <a:pt x="79582" y="260882"/>
                  <a:pt x="93869" y="211670"/>
                  <a:pt x="100219" y="231778"/>
                </a:cubicBezTo>
                <a:cubicBezTo>
                  <a:pt x="106569" y="251886"/>
                  <a:pt x="140436" y="336024"/>
                  <a:pt x="144669" y="342903"/>
                </a:cubicBezTo>
                <a:cubicBezTo>
                  <a:pt x="148902" y="349782"/>
                  <a:pt x="133556" y="261411"/>
                  <a:pt x="125619" y="273053"/>
                </a:cubicBezTo>
                <a:cubicBezTo>
                  <a:pt x="117681" y="284695"/>
                  <a:pt x="117681" y="394232"/>
                  <a:pt x="97044" y="412753"/>
                </a:cubicBezTo>
                <a:cubicBezTo>
                  <a:pt x="76407" y="431274"/>
                  <a:pt x="11319" y="407461"/>
                  <a:pt x="1794" y="384178"/>
                </a:cubicBezTo>
                <a:cubicBezTo>
                  <a:pt x="-7731" y="360895"/>
                  <a:pt x="22961" y="290515"/>
                  <a:pt x="39894" y="273053"/>
                </a:cubicBezTo>
                <a:cubicBezTo>
                  <a:pt x="56827" y="255591"/>
                  <a:pt x="107098" y="281520"/>
                  <a:pt x="103394" y="279403"/>
                </a:cubicBezTo>
                <a:cubicBezTo>
                  <a:pt x="99690" y="277286"/>
                  <a:pt x="11848" y="274111"/>
                  <a:pt x="17669" y="260353"/>
                </a:cubicBezTo>
                <a:cubicBezTo>
                  <a:pt x="23490" y="246595"/>
                  <a:pt x="130911" y="187328"/>
                  <a:pt x="138319" y="196853"/>
                </a:cubicBezTo>
                <a:cubicBezTo>
                  <a:pt x="145727" y="206378"/>
                  <a:pt x="78523" y="279932"/>
                  <a:pt x="62119" y="317503"/>
                </a:cubicBezTo>
                <a:cubicBezTo>
                  <a:pt x="45715" y="355074"/>
                  <a:pt x="41481" y="409578"/>
                  <a:pt x="39894" y="422278"/>
                </a:cubicBezTo>
                <a:cubicBezTo>
                  <a:pt x="38307" y="434978"/>
                  <a:pt x="45186" y="417516"/>
                  <a:pt x="52594" y="393703"/>
                </a:cubicBezTo>
                <a:cubicBezTo>
                  <a:pt x="60002" y="369891"/>
                  <a:pt x="80640" y="307449"/>
                  <a:pt x="84344" y="279403"/>
                </a:cubicBezTo>
                <a:cubicBezTo>
                  <a:pt x="88048" y="251357"/>
                  <a:pt x="68998" y="244478"/>
                  <a:pt x="74819" y="225428"/>
                </a:cubicBezTo>
                <a:cubicBezTo>
                  <a:pt x="80640" y="206378"/>
                  <a:pt x="129852" y="164574"/>
                  <a:pt x="119269" y="165103"/>
                </a:cubicBezTo>
                <a:cubicBezTo>
                  <a:pt x="108686" y="165632"/>
                  <a:pt x="-13552" y="250828"/>
                  <a:pt x="11319" y="228603"/>
                </a:cubicBezTo>
                <a:cubicBezTo>
                  <a:pt x="36190" y="206378"/>
                  <a:pt x="246269" y="1061"/>
                  <a:pt x="262144" y="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CF30039D-8241-EDA6-DDAC-06E4E04E6CE6}"/>
              </a:ext>
            </a:extLst>
          </p:cNvPr>
          <p:cNvSpPr/>
          <p:nvPr/>
        </p:nvSpPr>
        <p:spPr>
          <a:xfrm>
            <a:off x="6165447" y="11470422"/>
            <a:ext cx="688385" cy="663947"/>
          </a:xfrm>
          <a:custGeom>
            <a:avLst/>
            <a:gdLst>
              <a:gd name="connsiteX0" fmla="*/ 632228 w 688385"/>
              <a:gd name="connsiteY0" fmla="*/ 4028 h 663947"/>
              <a:gd name="connsiteX1" fmla="*/ 441728 w 688385"/>
              <a:gd name="connsiteY1" fmla="*/ 185003 h 663947"/>
              <a:gd name="connsiteX2" fmla="*/ 530628 w 688385"/>
              <a:gd name="connsiteY2" fmla="*/ 353278 h 663947"/>
              <a:gd name="connsiteX3" fmla="*/ 597303 w 688385"/>
              <a:gd name="connsiteY3" fmla="*/ 407253 h 663947"/>
              <a:gd name="connsiteX4" fmla="*/ 603653 w 688385"/>
              <a:gd name="connsiteY4" fmla="*/ 492978 h 663947"/>
              <a:gd name="connsiteX5" fmla="*/ 403628 w 688385"/>
              <a:gd name="connsiteY5" fmla="*/ 594578 h 663947"/>
              <a:gd name="connsiteX6" fmla="*/ 403 w 688385"/>
              <a:gd name="connsiteY6" fmla="*/ 661253 h 663947"/>
              <a:gd name="connsiteX7" fmla="*/ 483003 w 688385"/>
              <a:gd name="connsiteY7" fmla="*/ 502503 h 663947"/>
              <a:gd name="connsiteX8" fmla="*/ 546503 w 688385"/>
              <a:gd name="connsiteY8" fmla="*/ 480278 h 663947"/>
              <a:gd name="connsiteX9" fmla="*/ 536978 w 688385"/>
              <a:gd name="connsiteY9" fmla="*/ 378678 h 663947"/>
              <a:gd name="connsiteX10" fmla="*/ 375053 w 688385"/>
              <a:gd name="connsiteY10" fmla="*/ 416778 h 663947"/>
              <a:gd name="connsiteX11" fmla="*/ 536978 w 688385"/>
              <a:gd name="connsiteY11" fmla="*/ 321528 h 663947"/>
              <a:gd name="connsiteX12" fmla="*/ 470303 w 688385"/>
              <a:gd name="connsiteY12" fmla="*/ 213578 h 663947"/>
              <a:gd name="connsiteX13" fmla="*/ 438553 w 688385"/>
              <a:gd name="connsiteY13" fmla="*/ 140553 h 663947"/>
              <a:gd name="connsiteX14" fmla="*/ 683028 w 688385"/>
              <a:gd name="connsiteY14" fmla="*/ 38953 h 663947"/>
              <a:gd name="connsiteX15" fmla="*/ 610003 w 688385"/>
              <a:gd name="connsiteY15" fmla="*/ 54828 h 663947"/>
              <a:gd name="connsiteX16" fmla="*/ 632228 w 688385"/>
              <a:gd name="connsiteY16" fmla="*/ 4028 h 66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385" h="663947">
                <a:moveTo>
                  <a:pt x="632228" y="4028"/>
                </a:moveTo>
                <a:cubicBezTo>
                  <a:pt x="604182" y="25724"/>
                  <a:pt x="458661" y="126795"/>
                  <a:pt x="441728" y="185003"/>
                </a:cubicBezTo>
                <a:cubicBezTo>
                  <a:pt x="424795" y="243211"/>
                  <a:pt x="504699" y="316236"/>
                  <a:pt x="530628" y="353278"/>
                </a:cubicBezTo>
                <a:cubicBezTo>
                  <a:pt x="556557" y="390320"/>
                  <a:pt x="585132" y="383970"/>
                  <a:pt x="597303" y="407253"/>
                </a:cubicBezTo>
                <a:cubicBezTo>
                  <a:pt x="609474" y="430536"/>
                  <a:pt x="635932" y="461757"/>
                  <a:pt x="603653" y="492978"/>
                </a:cubicBezTo>
                <a:cubicBezTo>
                  <a:pt x="571374" y="524199"/>
                  <a:pt x="504170" y="566532"/>
                  <a:pt x="403628" y="594578"/>
                </a:cubicBezTo>
                <a:cubicBezTo>
                  <a:pt x="303086" y="622624"/>
                  <a:pt x="-12826" y="676599"/>
                  <a:pt x="403" y="661253"/>
                </a:cubicBezTo>
                <a:cubicBezTo>
                  <a:pt x="13632" y="645907"/>
                  <a:pt x="391986" y="532665"/>
                  <a:pt x="483003" y="502503"/>
                </a:cubicBezTo>
                <a:cubicBezTo>
                  <a:pt x="574020" y="472341"/>
                  <a:pt x="537507" y="500916"/>
                  <a:pt x="546503" y="480278"/>
                </a:cubicBezTo>
                <a:cubicBezTo>
                  <a:pt x="555499" y="459641"/>
                  <a:pt x="565553" y="389261"/>
                  <a:pt x="536978" y="378678"/>
                </a:cubicBezTo>
                <a:cubicBezTo>
                  <a:pt x="508403" y="368095"/>
                  <a:pt x="375053" y="426303"/>
                  <a:pt x="375053" y="416778"/>
                </a:cubicBezTo>
                <a:cubicBezTo>
                  <a:pt x="375053" y="407253"/>
                  <a:pt x="521103" y="355395"/>
                  <a:pt x="536978" y="321528"/>
                </a:cubicBezTo>
                <a:cubicBezTo>
                  <a:pt x="552853" y="287661"/>
                  <a:pt x="486707" y="243740"/>
                  <a:pt x="470303" y="213578"/>
                </a:cubicBezTo>
                <a:cubicBezTo>
                  <a:pt x="453899" y="183416"/>
                  <a:pt x="403099" y="169657"/>
                  <a:pt x="438553" y="140553"/>
                </a:cubicBezTo>
                <a:cubicBezTo>
                  <a:pt x="474007" y="111449"/>
                  <a:pt x="654453" y="53240"/>
                  <a:pt x="683028" y="38953"/>
                </a:cubicBezTo>
                <a:cubicBezTo>
                  <a:pt x="711603" y="24666"/>
                  <a:pt x="616882" y="54299"/>
                  <a:pt x="610003" y="54828"/>
                </a:cubicBezTo>
                <a:cubicBezTo>
                  <a:pt x="603124" y="55357"/>
                  <a:pt x="660274" y="-17668"/>
                  <a:pt x="632228" y="40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50D37DC-2200-9990-EA29-A98BC3293F58}"/>
              </a:ext>
            </a:extLst>
          </p:cNvPr>
          <p:cNvSpPr/>
          <p:nvPr/>
        </p:nvSpPr>
        <p:spPr>
          <a:xfrm>
            <a:off x="6208320" y="11398248"/>
            <a:ext cx="557605" cy="549300"/>
          </a:xfrm>
          <a:custGeom>
            <a:avLst/>
            <a:gdLst>
              <a:gd name="connsiteX0" fmla="*/ 1980 w 557605"/>
              <a:gd name="connsiteY0" fmla="*/ 127002 h 549300"/>
              <a:gd name="connsiteX1" fmla="*/ 430605 w 557605"/>
              <a:gd name="connsiteY1" fmla="*/ 161927 h 549300"/>
              <a:gd name="connsiteX2" fmla="*/ 557605 w 557605"/>
              <a:gd name="connsiteY2" fmla="*/ 133352 h 549300"/>
              <a:gd name="connsiteX3" fmla="*/ 338530 w 557605"/>
              <a:gd name="connsiteY3" fmla="*/ 184152 h 549300"/>
              <a:gd name="connsiteX4" fmla="*/ 370280 w 557605"/>
              <a:gd name="connsiteY4" fmla="*/ 250827 h 549300"/>
              <a:gd name="connsiteX5" fmla="*/ 398855 w 557605"/>
              <a:gd name="connsiteY5" fmla="*/ 358777 h 549300"/>
              <a:gd name="connsiteX6" fmla="*/ 290905 w 557605"/>
              <a:gd name="connsiteY6" fmla="*/ 549277 h 549300"/>
              <a:gd name="connsiteX7" fmla="*/ 367105 w 557605"/>
              <a:gd name="connsiteY7" fmla="*/ 346077 h 549300"/>
              <a:gd name="connsiteX8" fmla="*/ 370280 w 557605"/>
              <a:gd name="connsiteY8" fmla="*/ 139702 h 549300"/>
              <a:gd name="connsiteX9" fmla="*/ 497280 w 557605"/>
              <a:gd name="connsiteY9" fmla="*/ 127002 h 549300"/>
              <a:gd name="connsiteX10" fmla="*/ 325830 w 557605"/>
              <a:gd name="connsiteY10" fmla="*/ 2 h 549300"/>
              <a:gd name="connsiteX11" fmla="*/ 487755 w 557605"/>
              <a:gd name="connsiteY11" fmla="*/ 130177 h 549300"/>
              <a:gd name="connsiteX12" fmla="*/ 278205 w 557605"/>
              <a:gd name="connsiteY12" fmla="*/ 155577 h 549300"/>
              <a:gd name="connsiteX13" fmla="*/ 1980 w 557605"/>
              <a:gd name="connsiteY13" fmla="*/ 127002 h 5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605" h="549300">
                <a:moveTo>
                  <a:pt x="1980" y="127002"/>
                </a:moveTo>
                <a:cubicBezTo>
                  <a:pt x="27380" y="128060"/>
                  <a:pt x="338001" y="160869"/>
                  <a:pt x="430605" y="161927"/>
                </a:cubicBezTo>
                <a:cubicBezTo>
                  <a:pt x="523209" y="162985"/>
                  <a:pt x="557605" y="133352"/>
                  <a:pt x="557605" y="133352"/>
                </a:cubicBezTo>
                <a:cubicBezTo>
                  <a:pt x="542259" y="137056"/>
                  <a:pt x="369751" y="164573"/>
                  <a:pt x="338530" y="184152"/>
                </a:cubicBezTo>
                <a:cubicBezTo>
                  <a:pt x="307309" y="203731"/>
                  <a:pt x="360226" y="221723"/>
                  <a:pt x="370280" y="250827"/>
                </a:cubicBezTo>
                <a:cubicBezTo>
                  <a:pt x="380334" y="279931"/>
                  <a:pt x="412084" y="309035"/>
                  <a:pt x="398855" y="358777"/>
                </a:cubicBezTo>
                <a:cubicBezTo>
                  <a:pt x="385626" y="408519"/>
                  <a:pt x="296197" y="551394"/>
                  <a:pt x="290905" y="549277"/>
                </a:cubicBezTo>
                <a:cubicBezTo>
                  <a:pt x="285613" y="547160"/>
                  <a:pt x="353876" y="414339"/>
                  <a:pt x="367105" y="346077"/>
                </a:cubicBezTo>
                <a:cubicBezTo>
                  <a:pt x="380334" y="277815"/>
                  <a:pt x="348584" y="176214"/>
                  <a:pt x="370280" y="139702"/>
                </a:cubicBezTo>
                <a:cubicBezTo>
                  <a:pt x="391976" y="103190"/>
                  <a:pt x="504688" y="150285"/>
                  <a:pt x="497280" y="127002"/>
                </a:cubicBezTo>
                <a:cubicBezTo>
                  <a:pt x="489872" y="103719"/>
                  <a:pt x="327417" y="-527"/>
                  <a:pt x="325830" y="2"/>
                </a:cubicBezTo>
                <a:cubicBezTo>
                  <a:pt x="324243" y="531"/>
                  <a:pt x="495692" y="104248"/>
                  <a:pt x="487755" y="130177"/>
                </a:cubicBezTo>
                <a:cubicBezTo>
                  <a:pt x="479818" y="156106"/>
                  <a:pt x="353876" y="153460"/>
                  <a:pt x="278205" y="155577"/>
                </a:cubicBezTo>
                <a:cubicBezTo>
                  <a:pt x="202534" y="157694"/>
                  <a:pt x="-23420" y="125944"/>
                  <a:pt x="198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2466B84B-2211-85AD-5E26-59616AF439FE}"/>
              </a:ext>
            </a:extLst>
          </p:cNvPr>
          <p:cNvSpPr/>
          <p:nvPr/>
        </p:nvSpPr>
        <p:spPr>
          <a:xfrm>
            <a:off x="5001971" y="7636572"/>
            <a:ext cx="435984" cy="1620557"/>
          </a:xfrm>
          <a:custGeom>
            <a:avLst/>
            <a:gdLst>
              <a:gd name="connsiteX0" fmla="*/ 87822 w 435984"/>
              <a:gd name="connsiteY0" fmla="*/ 5462 h 1620557"/>
              <a:gd name="connsiteX1" fmla="*/ 264092 w 435984"/>
              <a:gd name="connsiteY1" fmla="*/ 842744 h 1620557"/>
              <a:gd name="connsiteX2" fmla="*/ 422000 w 435984"/>
              <a:gd name="connsiteY2" fmla="*/ 1584546 h 1620557"/>
              <a:gd name="connsiteX3" fmla="*/ 381605 w 435984"/>
              <a:gd name="connsiteY3" fmla="*/ 1353192 h 1620557"/>
              <a:gd name="connsiteX4" fmla="*/ 10704 w 435984"/>
              <a:gd name="connsiteY4" fmla="*/ 53201 h 1620557"/>
              <a:gd name="connsiteX5" fmla="*/ 98839 w 435984"/>
              <a:gd name="connsiteY5" fmla="*/ 460826 h 1620557"/>
              <a:gd name="connsiteX6" fmla="*/ 87822 w 435984"/>
              <a:gd name="connsiteY6" fmla="*/ 5462 h 162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984" h="1620557">
                <a:moveTo>
                  <a:pt x="87822" y="5462"/>
                </a:moveTo>
                <a:cubicBezTo>
                  <a:pt x="115364" y="69115"/>
                  <a:pt x="208396" y="579563"/>
                  <a:pt x="264092" y="842744"/>
                </a:cubicBezTo>
                <a:cubicBezTo>
                  <a:pt x="319788" y="1105925"/>
                  <a:pt x="402415" y="1499471"/>
                  <a:pt x="422000" y="1584546"/>
                </a:cubicBezTo>
                <a:cubicBezTo>
                  <a:pt x="441585" y="1669621"/>
                  <a:pt x="450154" y="1608416"/>
                  <a:pt x="381605" y="1353192"/>
                </a:cubicBezTo>
                <a:cubicBezTo>
                  <a:pt x="313056" y="1097968"/>
                  <a:pt x="57832" y="201929"/>
                  <a:pt x="10704" y="53201"/>
                </a:cubicBezTo>
                <a:cubicBezTo>
                  <a:pt x="-36424" y="-95527"/>
                  <a:pt x="86598" y="466334"/>
                  <a:pt x="98839" y="460826"/>
                </a:cubicBezTo>
                <a:cubicBezTo>
                  <a:pt x="111080" y="455318"/>
                  <a:pt x="60280" y="-58191"/>
                  <a:pt x="87822" y="5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6A7E782-184E-2E23-4909-89CF221DEF9F}"/>
              </a:ext>
            </a:extLst>
          </p:cNvPr>
          <p:cNvSpPr/>
          <p:nvPr/>
        </p:nvSpPr>
        <p:spPr>
          <a:xfrm>
            <a:off x="5076233" y="7634262"/>
            <a:ext cx="223070" cy="1241673"/>
          </a:xfrm>
          <a:custGeom>
            <a:avLst/>
            <a:gdLst>
              <a:gd name="connsiteX0" fmla="*/ 2543 w 223070"/>
              <a:gd name="connsiteY0" fmla="*/ 22461 h 1241673"/>
              <a:gd name="connsiteX1" fmla="*/ 9887 w 223070"/>
              <a:gd name="connsiteY1" fmla="*/ 77545 h 1241673"/>
              <a:gd name="connsiteX2" fmla="*/ 101695 w 223070"/>
              <a:gd name="connsiteY2" fmla="*/ 701834 h 1241673"/>
              <a:gd name="connsiteX3" fmla="*/ 222880 w 223070"/>
              <a:gd name="connsiteY3" fmla="*/ 1241661 h 1241673"/>
              <a:gd name="connsiteX4" fmla="*/ 72316 w 223070"/>
              <a:gd name="connsiteY4" fmla="*/ 716524 h 1241673"/>
              <a:gd name="connsiteX5" fmla="*/ 9887 w 223070"/>
              <a:gd name="connsiteY5" fmla="*/ 195058 h 1241673"/>
              <a:gd name="connsiteX6" fmla="*/ 2543 w 223070"/>
              <a:gd name="connsiteY6" fmla="*/ 22461 h 12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70" h="1241673">
                <a:moveTo>
                  <a:pt x="2543" y="22461"/>
                </a:moveTo>
                <a:cubicBezTo>
                  <a:pt x="2543" y="2876"/>
                  <a:pt x="-6638" y="-35684"/>
                  <a:pt x="9887" y="77545"/>
                </a:cubicBezTo>
                <a:cubicBezTo>
                  <a:pt x="26412" y="190774"/>
                  <a:pt x="66196" y="507815"/>
                  <a:pt x="101695" y="701834"/>
                </a:cubicBezTo>
                <a:cubicBezTo>
                  <a:pt x="137194" y="895853"/>
                  <a:pt x="227777" y="1239213"/>
                  <a:pt x="222880" y="1241661"/>
                </a:cubicBezTo>
                <a:cubicBezTo>
                  <a:pt x="217984" y="1244109"/>
                  <a:pt x="107815" y="890958"/>
                  <a:pt x="72316" y="716524"/>
                </a:cubicBezTo>
                <a:cubicBezTo>
                  <a:pt x="36817" y="542090"/>
                  <a:pt x="20904" y="316244"/>
                  <a:pt x="9887" y="195058"/>
                </a:cubicBezTo>
                <a:cubicBezTo>
                  <a:pt x="-1130" y="73872"/>
                  <a:pt x="2543" y="42046"/>
                  <a:pt x="2543" y="224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195C1BFC-83D2-5D65-062E-C63B738722BB}"/>
              </a:ext>
            </a:extLst>
          </p:cNvPr>
          <p:cNvSpPr/>
          <p:nvPr/>
        </p:nvSpPr>
        <p:spPr>
          <a:xfrm>
            <a:off x="5248179" y="7158503"/>
            <a:ext cx="130467" cy="839259"/>
          </a:xfrm>
          <a:custGeom>
            <a:avLst/>
            <a:gdLst>
              <a:gd name="connsiteX0" fmla="*/ 96 w 130467"/>
              <a:gd name="connsiteY0" fmla="*/ 4297 h 839259"/>
              <a:gd name="connsiteX1" fmla="*/ 114396 w 130467"/>
              <a:gd name="connsiteY1" fmla="*/ 674222 h 839259"/>
              <a:gd name="connsiteX2" fmla="*/ 120746 w 130467"/>
              <a:gd name="connsiteY2" fmla="*/ 832972 h 839259"/>
              <a:gd name="connsiteX3" fmla="*/ 130271 w 130467"/>
              <a:gd name="connsiteY3" fmla="*/ 528172 h 839259"/>
              <a:gd name="connsiteX4" fmla="*/ 111221 w 130467"/>
              <a:gd name="connsiteY4" fmla="*/ 226547 h 839259"/>
              <a:gd name="connsiteX5" fmla="*/ 95346 w 130467"/>
              <a:gd name="connsiteY5" fmla="*/ 378947 h 839259"/>
              <a:gd name="connsiteX6" fmla="*/ 96 w 130467"/>
              <a:gd name="connsiteY6" fmla="*/ 4297 h 8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839259">
                <a:moveTo>
                  <a:pt x="96" y="4297"/>
                </a:moveTo>
                <a:cubicBezTo>
                  <a:pt x="3271" y="53509"/>
                  <a:pt x="94288" y="536110"/>
                  <a:pt x="114396" y="674222"/>
                </a:cubicBezTo>
                <a:cubicBezTo>
                  <a:pt x="134504" y="812334"/>
                  <a:pt x="118100" y="857314"/>
                  <a:pt x="120746" y="832972"/>
                </a:cubicBezTo>
                <a:cubicBezTo>
                  <a:pt x="123392" y="808630"/>
                  <a:pt x="131859" y="629243"/>
                  <a:pt x="130271" y="528172"/>
                </a:cubicBezTo>
                <a:cubicBezTo>
                  <a:pt x="128684" y="427101"/>
                  <a:pt x="117042" y="251418"/>
                  <a:pt x="111221" y="226547"/>
                </a:cubicBezTo>
                <a:cubicBezTo>
                  <a:pt x="105400" y="201676"/>
                  <a:pt x="117571" y="413872"/>
                  <a:pt x="95346" y="378947"/>
                </a:cubicBezTo>
                <a:cubicBezTo>
                  <a:pt x="73121" y="344022"/>
                  <a:pt x="-3079" y="-44915"/>
                  <a:pt x="96" y="42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8D9DBC8-75B4-BC68-38AC-7F66D357D395}"/>
              </a:ext>
            </a:extLst>
          </p:cNvPr>
          <p:cNvSpPr/>
          <p:nvPr/>
        </p:nvSpPr>
        <p:spPr>
          <a:xfrm>
            <a:off x="5425489" y="8889282"/>
            <a:ext cx="420807" cy="1078418"/>
          </a:xfrm>
          <a:custGeom>
            <a:avLst/>
            <a:gdLst>
              <a:gd name="connsiteX0" fmla="*/ 270461 w 420807"/>
              <a:gd name="connsiteY0" fmla="*/ 324568 h 1078418"/>
              <a:gd name="connsiteX1" fmla="*/ 416511 w 420807"/>
              <a:gd name="connsiteY1" fmla="*/ 1061168 h 1078418"/>
              <a:gd name="connsiteX2" fmla="*/ 346661 w 420807"/>
              <a:gd name="connsiteY2" fmla="*/ 775418 h 1078418"/>
              <a:gd name="connsiteX3" fmla="*/ 586 w 420807"/>
              <a:gd name="connsiteY3" fmla="*/ 718 h 1078418"/>
              <a:gd name="connsiteX4" fmla="*/ 264111 w 420807"/>
              <a:gd name="connsiteY4" fmla="*/ 629368 h 1078418"/>
              <a:gd name="connsiteX5" fmla="*/ 270461 w 420807"/>
              <a:gd name="connsiteY5" fmla="*/ 324568 h 10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07" h="1078418">
                <a:moveTo>
                  <a:pt x="270461" y="324568"/>
                </a:moveTo>
                <a:cubicBezTo>
                  <a:pt x="295861" y="396535"/>
                  <a:pt x="403811" y="986026"/>
                  <a:pt x="416511" y="1061168"/>
                </a:cubicBezTo>
                <a:cubicBezTo>
                  <a:pt x="429211" y="1136310"/>
                  <a:pt x="415982" y="952160"/>
                  <a:pt x="346661" y="775418"/>
                </a:cubicBezTo>
                <a:cubicBezTo>
                  <a:pt x="277340" y="598676"/>
                  <a:pt x="14344" y="25060"/>
                  <a:pt x="586" y="718"/>
                </a:cubicBezTo>
                <a:cubicBezTo>
                  <a:pt x="-13172" y="-23624"/>
                  <a:pt x="219132" y="578039"/>
                  <a:pt x="264111" y="629368"/>
                </a:cubicBezTo>
                <a:cubicBezTo>
                  <a:pt x="309090" y="680697"/>
                  <a:pt x="245061" y="252601"/>
                  <a:pt x="270461" y="3245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5925E603-ADC3-643B-4F53-5600D1C22141}"/>
              </a:ext>
            </a:extLst>
          </p:cNvPr>
          <p:cNvSpPr/>
          <p:nvPr/>
        </p:nvSpPr>
        <p:spPr>
          <a:xfrm>
            <a:off x="4299510" y="5875062"/>
            <a:ext cx="1415944" cy="650785"/>
          </a:xfrm>
          <a:custGeom>
            <a:avLst/>
            <a:gdLst>
              <a:gd name="connsiteX0" fmla="*/ 124048 w 1415944"/>
              <a:gd name="connsiteY0" fmla="*/ 133852 h 650785"/>
              <a:gd name="connsiteX1" fmla="*/ 996885 w 1415944"/>
              <a:gd name="connsiteY1" fmla="*/ 74476 h 650785"/>
              <a:gd name="connsiteX2" fmla="*/ 1412521 w 1415944"/>
              <a:gd name="connsiteY2" fmla="*/ 211042 h 650785"/>
              <a:gd name="connsiteX3" fmla="*/ 1204703 w 1415944"/>
              <a:gd name="connsiteY3" fmla="*/ 133852 h 650785"/>
              <a:gd name="connsiteX4" fmla="*/ 1394708 w 1415944"/>
              <a:gd name="connsiteY4" fmla="*/ 317920 h 650785"/>
              <a:gd name="connsiteX5" fmla="*/ 913758 w 1415944"/>
              <a:gd name="connsiteY5" fmla="*/ 234793 h 650785"/>
              <a:gd name="connsiteX6" fmla="*/ 1115638 w 1415944"/>
              <a:gd name="connsiteY6" fmla="*/ 335733 h 650785"/>
              <a:gd name="connsiteX7" fmla="*/ 1038448 w 1415944"/>
              <a:gd name="connsiteY7" fmla="*/ 436673 h 650785"/>
              <a:gd name="connsiteX8" fmla="*/ 1062199 w 1415944"/>
              <a:gd name="connsiteY8" fmla="*/ 525738 h 650785"/>
              <a:gd name="connsiteX9" fmla="*/ 432807 w 1415944"/>
              <a:gd name="connsiteY9" fmla="*/ 650429 h 650785"/>
              <a:gd name="connsiteX10" fmla="*/ 949384 w 1415944"/>
              <a:gd name="connsiteY10" fmla="*/ 484174 h 650785"/>
              <a:gd name="connsiteX11" fmla="*/ 1044386 w 1415944"/>
              <a:gd name="connsiteY11" fmla="*/ 306044 h 650785"/>
              <a:gd name="connsiteX12" fmla="*/ 652500 w 1415944"/>
              <a:gd name="connsiteY12" fmla="*/ 3224 h 650785"/>
              <a:gd name="connsiteX13" fmla="*/ 64672 w 1415944"/>
              <a:gd name="connsiteY13" fmla="*/ 145728 h 650785"/>
              <a:gd name="connsiteX14" fmla="*/ 124048 w 1415944"/>
              <a:gd name="connsiteY14" fmla="*/ 133852 h 6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5944" h="650785">
                <a:moveTo>
                  <a:pt x="124048" y="133852"/>
                </a:moveTo>
                <a:cubicBezTo>
                  <a:pt x="279417" y="121977"/>
                  <a:pt x="782140" y="61611"/>
                  <a:pt x="996885" y="74476"/>
                </a:cubicBezTo>
                <a:cubicBezTo>
                  <a:pt x="1211631" y="87341"/>
                  <a:pt x="1377885" y="201146"/>
                  <a:pt x="1412521" y="211042"/>
                </a:cubicBezTo>
                <a:cubicBezTo>
                  <a:pt x="1447157" y="220938"/>
                  <a:pt x="1207672" y="116039"/>
                  <a:pt x="1204703" y="133852"/>
                </a:cubicBezTo>
                <a:cubicBezTo>
                  <a:pt x="1201734" y="151665"/>
                  <a:pt x="1443199" y="301097"/>
                  <a:pt x="1394708" y="317920"/>
                </a:cubicBezTo>
                <a:cubicBezTo>
                  <a:pt x="1346217" y="334744"/>
                  <a:pt x="960270" y="231824"/>
                  <a:pt x="913758" y="234793"/>
                </a:cubicBezTo>
                <a:cubicBezTo>
                  <a:pt x="867246" y="237762"/>
                  <a:pt x="1094856" y="302087"/>
                  <a:pt x="1115638" y="335733"/>
                </a:cubicBezTo>
                <a:cubicBezTo>
                  <a:pt x="1136420" y="369379"/>
                  <a:pt x="1047354" y="405006"/>
                  <a:pt x="1038448" y="436673"/>
                </a:cubicBezTo>
                <a:cubicBezTo>
                  <a:pt x="1029542" y="468340"/>
                  <a:pt x="1163139" y="490112"/>
                  <a:pt x="1062199" y="525738"/>
                </a:cubicBezTo>
                <a:cubicBezTo>
                  <a:pt x="961259" y="561364"/>
                  <a:pt x="451610" y="657356"/>
                  <a:pt x="432807" y="650429"/>
                </a:cubicBezTo>
                <a:cubicBezTo>
                  <a:pt x="414005" y="643502"/>
                  <a:pt x="847454" y="541572"/>
                  <a:pt x="949384" y="484174"/>
                </a:cubicBezTo>
                <a:cubicBezTo>
                  <a:pt x="1051314" y="426777"/>
                  <a:pt x="1093867" y="386202"/>
                  <a:pt x="1044386" y="306044"/>
                </a:cubicBezTo>
                <a:cubicBezTo>
                  <a:pt x="994905" y="225886"/>
                  <a:pt x="815786" y="29943"/>
                  <a:pt x="652500" y="3224"/>
                </a:cubicBezTo>
                <a:cubicBezTo>
                  <a:pt x="489214" y="-23495"/>
                  <a:pt x="157695" y="123957"/>
                  <a:pt x="64672" y="145728"/>
                </a:cubicBezTo>
                <a:cubicBezTo>
                  <a:pt x="-28351" y="167499"/>
                  <a:pt x="-31321" y="145727"/>
                  <a:pt x="124048" y="1338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36F1B37E-C46E-5AC5-75C7-6B57B584ABCF}"/>
              </a:ext>
            </a:extLst>
          </p:cNvPr>
          <p:cNvSpPr/>
          <p:nvPr/>
        </p:nvSpPr>
        <p:spPr>
          <a:xfrm>
            <a:off x="4069393" y="6088727"/>
            <a:ext cx="660691" cy="1646325"/>
          </a:xfrm>
          <a:custGeom>
            <a:avLst/>
            <a:gdLst>
              <a:gd name="connsiteX0" fmla="*/ 591672 w 660691"/>
              <a:gd name="connsiteY0" fmla="*/ 21128 h 1646325"/>
              <a:gd name="connsiteX1" fmla="*/ 3843 w 660691"/>
              <a:gd name="connsiteY1" fmla="*/ 1618359 h 1646325"/>
              <a:gd name="connsiteX2" fmla="*/ 348228 w 660691"/>
              <a:gd name="connsiteY2" fmla="*/ 1012717 h 1646325"/>
              <a:gd name="connsiteX3" fmla="*/ 561984 w 660691"/>
              <a:gd name="connsiteY3" fmla="*/ 680208 h 1646325"/>
              <a:gd name="connsiteX4" fmla="*/ 116659 w 660691"/>
              <a:gd name="connsiteY4" fmla="*/ 1440229 h 1646325"/>
              <a:gd name="connsiteX5" fmla="*/ 656986 w 660691"/>
              <a:gd name="connsiteY5" fmla="*/ 472390 h 1646325"/>
              <a:gd name="connsiteX6" fmla="*/ 366041 w 660691"/>
              <a:gd name="connsiteY6" fmla="*/ 686146 h 1646325"/>
              <a:gd name="connsiteX7" fmla="*/ 591672 w 660691"/>
              <a:gd name="connsiteY7" fmla="*/ 21128 h 16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691" h="1646325">
                <a:moveTo>
                  <a:pt x="591672" y="21128"/>
                </a:moveTo>
                <a:cubicBezTo>
                  <a:pt x="531306" y="176497"/>
                  <a:pt x="44417" y="1453094"/>
                  <a:pt x="3843" y="1618359"/>
                </a:cubicBezTo>
                <a:cubicBezTo>
                  <a:pt x="-36731" y="1783624"/>
                  <a:pt x="255205" y="1169075"/>
                  <a:pt x="348228" y="1012717"/>
                </a:cubicBezTo>
                <a:cubicBezTo>
                  <a:pt x="441251" y="856359"/>
                  <a:pt x="600579" y="608956"/>
                  <a:pt x="561984" y="680208"/>
                </a:cubicBezTo>
                <a:cubicBezTo>
                  <a:pt x="523389" y="751460"/>
                  <a:pt x="100825" y="1474865"/>
                  <a:pt x="116659" y="1440229"/>
                </a:cubicBezTo>
                <a:cubicBezTo>
                  <a:pt x="132493" y="1405593"/>
                  <a:pt x="615422" y="598071"/>
                  <a:pt x="656986" y="472390"/>
                </a:cubicBezTo>
                <a:cubicBezTo>
                  <a:pt x="698550" y="346709"/>
                  <a:pt x="376927" y="756408"/>
                  <a:pt x="366041" y="686146"/>
                </a:cubicBezTo>
                <a:cubicBezTo>
                  <a:pt x="355155" y="615884"/>
                  <a:pt x="652038" y="-134241"/>
                  <a:pt x="591672" y="21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698CC05-059E-B0A7-8AF9-DA8C6E863F4C}"/>
              </a:ext>
            </a:extLst>
          </p:cNvPr>
          <p:cNvSpPr/>
          <p:nvPr/>
        </p:nvSpPr>
        <p:spPr>
          <a:xfrm>
            <a:off x="4060671" y="7407031"/>
            <a:ext cx="781423" cy="1101942"/>
          </a:xfrm>
          <a:custGeom>
            <a:avLst/>
            <a:gdLst>
              <a:gd name="connsiteX0" fmla="*/ 772586 w 781423"/>
              <a:gd name="connsiteY0" fmla="*/ 3172 h 1101942"/>
              <a:gd name="connsiteX1" fmla="*/ 166945 w 781423"/>
              <a:gd name="connsiteY1" fmla="*/ 620688 h 1101942"/>
              <a:gd name="connsiteX2" fmla="*/ 380700 w 781423"/>
              <a:gd name="connsiteY2" fmla="*/ 501935 h 1101942"/>
              <a:gd name="connsiteX3" fmla="*/ 690 w 781423"/>
              <a:gd name="connsiteY3" fmla="*/ 1101639 h 1101942"/>
              <a:gd name="connsiteX4" fmla="*/ 493516 w 781423"/>
              <a:gd name="connsiteY4" fmla="*/ 412870 h 1101942"/>
              <a:gd name="connsiteX5" fmla="*/ 772586 w 781423"/>
              <a:gd name="connsiteY5" fmla="*/ 3172 h 11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423" h="1101942">
                <a:moveTo>
                  <a:pt x="772586" y="3172"/>
                </a:moveTo>
                <a:cubicBezTo>
                  <a:pt x="718157" y="37808"/>
                  <a:pt x="232259" y="537561"/>
                  <a:pt x="166945" y="620688"/>
                </a:cubicBezTo>
                <a:cubicBezTo>
                  <a:pt x="101631" y="703815"/>
                  <a:pt x="408409" y="421777"/>
                  <a:pt x="380700" y="501935"/>
                </a:cubicBezTo>
                <a:cubicBezTo>
                  <a:pt x="352991" y="582093"/>
                  <a:pt x="-18113" y="1116483"/>
                  <a:pt x="690" y="1101639"/>
                </a:cubicBezTo>
                <a:cubicBezTo>
                  <a:pt x="19493" y="1086795"/>
                  <a:pt x="369815" y="600896"/>
                  <a:pt x="493516" y="412870"/>
                </a:cubicBezTo>
                <a:cubicBezTo>
                  <a:pt x="617217" y="224844"/>
                  <a:pt x="827015" y="-31464"/>
                  <a:pt x="772586" y="31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8193253D-D9BD-080A-01EF-F70E3FC32514}"/>
              </a:ext>
            </a:extLst>
          </p:cNvPr>
          <p:cNvSpPr/>
          <p:nvPr/>
        </p:nvSpPr>
        <p:spPr>
          <a:xfrm>
            <a:off x="4331782" y="7661938"/>
            <a:ext cx="767583" cy="1790819"/>
          </a:xfrm>
          <a:custGeom>
            <a:avLst/>
            <a:gdLst>
              <a:gd name="connsiteX0" fmla="*/ 762732 w 767583"/>
              <a:gd name="connsiteY0" fmla="*/ 3584 h 1790819"/>
              <a:gd name="connsiteX1" fmla="*/ 317408 w 767583"/>
              <a:gd name="connsiteY1" fmla="*/ 799231 h 1790819"/>
              <a:gd name="connsiteX2" fmla="*/ 14587 w 767583"/>
              <a:gd name="connsiteY2" fmla="*/ 1755194 h 1790819"/>
              <a:gd name="connsiteX3" fmla="*/ 97714 w 767583"/>
              <a:gd name="connsiteY3" fmla="*/ 1482062 h 1790819"/>
              <a:gd name="connsiteX4" fmla="*/ 323345 w 767583"/>
              <a:gd name="connsiteY4" fmla="*/ 496410 h 1790819"/>
              <a:gd name="connsiteX5" fmla="*/ 8649 w 767583"/>
              <a:gd name="connsiteY5" fmla="*/ 1119865 h 1790819"/>
              <a:gd name="connsiteX6" fmla="*/ 762732 w 767583"/>
              <a:gd name="connsiteY6" fmla="*/ 3584 h 179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83" h="1790819">
                <a:moveTo>
                  <a:pt x="762732" y="3584"/>
                </a:moveTo>
                <a:cubicBezTo>
                  <a:pt x="814192" y="-49855"/>
                  <a:pt x="442099" y="507296"/>
                  <a:pt x="317408" y="799231"/>
                </a:cubicBezTo>
                <a:cubicBezTo>
                  <a:pt x="192717" y="1091166"/>
                  <a:pt x="51203" y="1641389"/>
                  <a:pt x="14587" y="1755194"/>
                </a:cubicBezTo>
                <a:cubicBezTo>
                  <a:pt x="-22029" y="1868999"/>
                  <a:pt x="46254" y="1691859"/>
                  <a:pt x="97714" y="1482062"/>
                </a:cubicBezTo>
                <a:cubicBezTo>
                  <a:pt x="149174" y="1272265"/>
                  <a:pt x="338189" y="556776"/>
                  <a:pt x="323345" y="496410"/>
                </a:cubicBezTo>
                <a:cubicBezTo>
                  <a:pt x="308501" y="436044"/>
                  <a:pt x="-60624" y="1195075"/>
                  <a:pt x="8649" y="1119865"/>
                </a:cubicBezTo>
                <a:cubicBezTo>
                  <a:pt x="77922" y="1044655"/>
                  <a:pt x="711272" y="57023"/>
                  <a:pt x="762732" y="35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DD712B86-B17C-09B8-9A6C-4F0398B4E024}"/>
              </a:ext>
            </a:extLst>
          </p:cNvPr>
          <p:cNvSpPr/>
          <p:nvPr/>
        </p:nvSpPr>
        <p:spPr>
          <a:xfrm>
            <a:off x="3918515" y="8449439"/>
            <a:ext cx="1281719" cy="1781189"/>
          </a:xfrm>
          <a:custGeom>
            <a:avLst/>
            <a:gdLst>
              <a:gd name="connsiteX0" fmla="*/ 1253189 w 1281719"/>
              <a:gd name="connsiteY0" fmla="*/ 112670 h 1781189"/>
              <a:gd name="connsiteX1" fmla="*/ 1241314 w 1281719"/>
              <a:gd name="connsiteY1" fmla="*/ 183922 h 1781189"/>
              <a:gd name="connsiteX2" fmla="*/ 962243 w 1281719"/>
              <a:gd name="connsiteY2" fmla="*/ 1430831 h 1781189"/>
              <a:gd name="connsiteX3" fmla="*/ 801927 w 1281719"/>
              <a:gd name="connsiteY3" fmla="*/ 1585210 h 1781189"/>
              <a:gd name="connsiteX4" fmla="*/ 421916 w 1281719"/>
              <a:gd name="connsiteY4" fmla="*/ 1133948 h 1781189"/>
              <a:gd name="connsiteX5" fmla="*/ 342 w 1281719"/>
              <a:gd name="connsiteY5" fmla="*/ 379865 h 1781189"/>
              <a:gd name="connsiteX6" fmla="*/ 493168 w 1281719"/>
              <a:gd name="connsiteY6" fmla="*/ 1228951 h 1781189"/>
              <a:gd name="connsiteX7" fmla="*/ 914742 w 1281719"/>
              <a:gd name="connsiteY7" fmla="*/ 1781153 h 1781189"/>
              <a:gd name="connsiteX8" fmla="*/ 985994 w 1281719"/>
              <a:gd name="connsiteY8" fmla="*/ 1205200 h 1781189"/>
              <a:gd name="connsiteX9" fmla="*/ 1253189 w 1281719"/>
              <a:gd name="connsiteY9" fmla="*/ 112670 h 178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719" h="1781189">
                <a:moveTo>
                  <a:pt x="1253189" y="112670"/>
                </a:moveTo>
                <a:cubicBezTo>
                  <a:pt x="1295742" y="-57543"/>
                  <a:pt x="1289805" y="-35771"/>
                  <a:pt x="1241314" y="183922"/>
                </a:cubicBezTo>
                <a:cubicBezTo>
                  <a:pt x="1192823" y="403615"/>
                  <a:pt x="1035474" y="1197283"/>
                  <a:pt x="962243" y="1430831"/>
                </a:cubicBezTo>
                <a:cubicBezTo>
                  <a:pt x="889012" y="1664379"/>
                  <a:pt x="891981" y="1634690"/>
                  <a:pt x="801927" y="1585210"/>
                </a:cubicBezTo>
                <a:cubicBezTo>
                  <a:pt x="711873" y="1535730"/>
                  <a:pt x="555513" y="1334839"/>
                  <a:pt x="421916" y="1133948"/>
                </a:cubicBezTo>
                <a:cubicBezTo>
                  <a:pt x="288319" y="933057"/>
                  <a:pt x="-11533" y="364031"/>
                  <a:pt x="342" y="379865"/>
                </a:cubicBezTo>
                <a:cubicBezTo>
                  <a:pt x="12217" y="395699"/>
                  <a:pt x="340768" y="995403"/>
                  <a:pt x="493168" y="1228951"/>
                </a:cubicBezTo>
                <a:cubicBezTo>
                  <a:pt x="645568" y="1462499"/>
                  <a:pt x="832604" y="1785111"/>
                  <a:pt x="914742" y="1781153"/>
                </a:cubicBezTo>
                <a:cubicBezTo>
                  <a:pt x="996880" y="1777195"/>
                  <a:pt x="929586" y="1487239"/>
                  <a:pt x="985994" y="1205200"/>
                </a:cubicBezTo>
                <a:cubicBezTo>
                  <a:pt x="1042402" y="923161"/>
                  <a:pt x="1210636" y="282883"/>
                  <a:pt x="1253189" y="1126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DD0A07BF-3697-D941-E0A8-C5D7F49FBC0F}"/>
              </a:ext>
            </a:extLst>
          </p:cNvPr>
          <p:cNvSpPr/>
          <p:nvPr/>
        </p:nvSpPr>
        <p:spPr>
          <a:xfrm>
            <a:off x="3708473" y="8587175"/>
            <a:ext cx="626033" cy="2306443"/>
          </a:xfrm>
          <a:custGeom>
            <a:avLst/>
            <a:gdLst>
              <a:gd name="connsiteX0" fmla="*/ 400389 w 626033"/>
              <a:gd name="connsiteY0" fmla="*/ 164939 h 2306443"/>
              <a:gd name="connsiteX1" fmla="*/ 412265 w 626033"/>
              <a:gd name="connsiteY1" fmla="*/ 248067 h 2306443"/>
              <a:gd name="connsiteX2" fmla="*/ 447891 w 626033"/>
              <a:gd name="connsiteY2" fmla="*/ 1168404 h 2306443"/>
              <a:gd name="connsiteX3" fmla="*/ 394452 w 626033"/>
              <a:gd name="connsiteY3" fmla="*/ 1536539 h 2306443"/>
              <a:gd name="connsiteX4" fmla="*/ 2566 w 626033"/>
              <a:gd name="connsiteY4" fmla="*/ 2278747 h 2306443"/>
              <a:gd name="connsiteX5" fmla="*/ 216322 w 626033"/>
              <a:gd name="connsiteY5" fmla="*/ 1898737 h 2306443"/>
              <a:gd name="connsiteX6" fmla="*/ 38192 w 626033"/>
              <a:gd name="connsiteY6" fmla="*/ 2302498 h 2306443"/>
              <a:gd name="connsiteX7" fmla="*/ 626021 w 626033"/>
              <a:gd name="connsiteY7" fmla="*/ 1595916 h 2306443"/>
              <a:gd name="connsiteX8" fmla="*/ 20379 w 626033"/>
              <a:gd name="connsiteY8" fmla="*/ 2088742 h 2306443"/>
              <a:gd name="connsiteX9" fmla="*/ 507267 w 626033"/>
              <a:gd name="connsiteY9" fmla="*/ 1120903 h 2306443"/>
              <a:gd name="connsiteX10" fmla="*/ 418202 w 626033"/>
              <a:gd name="connsiteY10" fmla="*/ 52124 h 2306443"/>
              <a:gd name="connsiteX11" fmla="*/ 400389 w 626033"/>
              <a:gd name="connsiteY11" fmla="*/ 164939 h 23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033" h="2306443">
                <a:moveTo>
                  <a:pt x="400389" y="164939"/>
                </a:moveTo>
                <a:cubicBezTo>
                  <a:pt x="399400" y="197596"/>
                  <a:pt x="404348" y="80823"/>
                  <a:pt x="412265" y="248067"/>
                </a:cubicBezTo>
                <a:cubicBezTo>
                  <a:pt x="420182" y="415311"/>
                  <a:pt x="450860" y="953659"/>
                  <a:pt x="447891" y="1168404"/>
                </a:cubicBezTo>
                <a:cubicBezTo>
                  <a:pt x="444922" y="1383149"/>
                  <a:pt x="468673" y="1351482"/>
                  <a:pt x="394452" y="1536539"/>
                </a:cubicBezTo>
                <a:cubicBezTo>
                  <a:pt x="320231" y="1721596"/>
                  <a:pt x="32254" y="2218381"/>
                  <a:pt x="2566" y="2278747"/>
                </a:cubicBezTo>
                <a:cubicBezTo>
                  <a:pt x="-27122" y="2339113"/>
                  <a:pt x="210384" y="1894779"/>
                  <a:pt x="216322" y="1898737"/>
                </a:cubicBezTo>
                <a:cubicBezTo>
                  <a:pt x="222260" y="1902695"/>
                  <a:pt x="-30091" y="2352968"/>
                  <a:pt x="38192" y="2302498"/>
                </a:cubicBezTo>
                <a:cubicBezTo>
                  <a:pt x="106475" y="2252028"/>
                  <a:pt x="628990" y="1631542"/>
                  <a:pt x="626021" y="1595916"/>
                </a:cubicBezTo>
                <a:cubicBezTo>
                  <a:pt x="623052" y="1560290"/>
                  <a:pt x="40171" y="2167911"/>
                  <a:pt x="20379" y="2088742"/>
                </a:cubicBezTo>
                <a:cubicBezTo>
                  <a:pt x="587" y="2009573"/>
                  <a:pt x="440963" y="1460339"/>
                  <a:pt x="507267" y="1120903"/>
                </a:cubicBezTo>
                <a:cubicBezTo>
                  <a:pt x="573571" y="781467"/>
                  <a:pt x="440963" y="206503"/>
                  <a:pt x="418202" y="52124"/>
                </a:cubicBezTo>
                <a:cubicBezTo>
                  <a:pt x="395441" y="-102255"/>
                  <a:pt x="401378" y="132282"/>
                  <a:pt x="400389" y="1649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A8504A-DDAB-EC22-AEEE-744813D7B423}"/>
              </a:ext>
            </a:extLst>
          </p:cNvPr>
          <p:cNvSpPr/>
          <p:nvPr/>
        </p:nvSpPr>
        <p:spPr>
          <a:xfrm>
            <a:off x="5461761" y="5472352"/>
            <a:ext cx="1307234" cy="626621"/>
          </a:xfrm>
          <a:custGeom>
            <a:avLst/>
            <a:gdLst>
              <a:gd name="connsiteX0" fmla="*/ 778722 w 1307234"/>
              <a:gd name="connsiteY0" fmla="*/ 2173 h 626621"/>
              <a:gd name="connsiteX1" fmla="*/ 1028104 w 1307234"/>
              <a:gd name="connsiteY1" fmla="*/ 215929 h 626621"/>
              <a:gd name="connsiteX2" fmla="*/ 802473 w 1307234"/>
              <a:gd name="connsiteY2" fmla="*/ 192178 h 626621"/>
              <a:gd name="connsiteX3" fmla="*/ 1307174 w 1307234"/>
              <a:gd name="connsiteY3" fmla="*/ 477186 h 626621"/>
              <a:gd name="connsiteX4" fmla="*/ 838099 w 1307234"/>
              <a:gd name="connsiteY4" fmla="*/ 316869 h 626621"/>
              <a:gd name="connsiteX5" fmla="*/ 1034042 w 1307234"/>
              <a:gd name="connsiteY5" fmla="*/ 530625 h 626621"/>
              <a:gd name="connsiteX6" fmla="*/ 888 w 1307234"/>
              <a:gd name="connsiteY6" fmla="*/ 625627 h 626621"/>
              <a:gd name="connsiteX7" fmla="*/ 861849 w 1307234"/>
              <a:gd name="connsiteY7" fmla="*/ 477186 h 626621"/>
              <a:gd name="connsiteX8" fmla="*/ 1289361 w 1307234"/>
              <a:gd name="connsiteY8" fmla="*/ 459373 h 626621"/>
              <a:gd name="connsiteX9" fmla="*/ 855912 w 1307234"/>
              <a:gd name="connsiteY9" fmla="*/ 126864 h 626621"/>
              <a:gd name="connsiteX10" fmla="*/ 778722 w 1307234"/>
              <a:gd name="connsiteY10" fmla="*/ 2173 h 6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7234" h="626621">
                <a:moveTo>
                  <a:pt x="778722" y="2173"/>
                </a:moveTo>
                <a:cubicBezTo>
                  <a:pt x="807421" y="17017"/>
                  <a:pt x="1024146" y="184262"/>
                  <a:pt x="1028104" y="215929"/>
                </a:cubicBezTo>
                <a:cubicBezTo>
                  <a:pt x="1032062" y="247596"/>
                  <a:pt x="755961" y="148635"/>
                  <a:pt x="802473" y="192178"/>
                </a:cubicBezTo>
                <a:cubicBezTo>
                  <a:pt x="848985" y="235721"/>
                  <a:pt x="1301236" y="456404"/>
                  <a:pt x="1307174" y="477186"/>
                </a:cubicBezTo>
                <a:cubicBezTo>
                  <a:pt x="1313112" y="497968"/>
                  <a:pt x="883621" y="307963"/>
                  <a:pt x="838099" y="316869"/>
                </a:cubicBezTo>
                <a:cubicBezTo>
                  <a:pt x="792577" y="325775"/>
                  <a:pt x="1173577" y="479165"/>
                  <a:pt x="1034042" y="530625"/>
                </a:cubicBezTo>
                <a:cubicBezTo>
                  <a:pt x="894507" y="582085"/>
                  <a:pt x="29587" y="634533"/>
                  <a:pt x="888" y="625627"/>
                </a:cubicBezTo>
                <a:cubicBezTo>
                  <a:pt x="-27811" y="616721"/>
                  <a:pt x="647104" y="504895"/>
                  <a:pt x="861849" y="477186"/>
                </a:cubicBezTo>
                <a:cubicBezTo>
                  <a:pt x="1076594" y="449477"/>
                  <a:pt x="1290351" y="517760"/>
                  <a:pt x="1289361" y="459373"/>
                </a:cubicBezTo>
                <a:cubicBezTo>
                  <a:pt x="1288372" y="400986"/>
                  <a:pt x="941019" y="203064"/>
                  <a:pt x="855912" y="126864"/>
                </a:cubicBezTo>
                <a:cubicBezTo>
                  <a:pt x="770805" y="50664"/>
                  <a:pt x="750023" y="-12671"/>
                  <a:pt x="778722" y="21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98E51A5-57B3-F1DF-D672-4D47303019C1}"/>
              </a:ext>
            </a:extLst>
          </p:cNvPr>
          <p:cNvSpPr/>
          <p:nvPr/>
        </p:nvSpPr>
        <p:spPr>
          <a:xfrm>
            <a:off x="5711981" y="6166081"/>
            <a:ext cx="1182938" cy="157727"/>
          </a:xfrm>
          <a:custGeom>
            <a:avLst/>
            <a:gdLst>
              <a:gd name="connsiteX0" fmla="*/ 1181645 w 1182938"/>
              <a:gd name="connsiteY0" fmla="*/ 3150 h 157727"/>
              <a:gd name="connsiteX1" fmla="*/ 552253 w 1182938"/>
              <a:gd name="connsiteY1" fmla="*/ 56589 h 157727"/>
              <a:gd name="connsiteX2" fmla="*/ 50 w 1182938"/>
              <a:gd name="connsiteY2" fmla="*/ 157529 h 157727"/>
              <a:gd name="connsiteX3" fmla="*/ 581941 w 1182938"/>
              <a:gd name="connsiteY3" fmla="*/ 80340 h 157727"/>
              <a:gd name="connsiteX4" fmla="*/ 712570 w 1182938"/>
              <a:gd name="connsiteY4" fmla="*/ 9088 h 157727"/>
              <a:gd name="connsiteX5" fmla="*/ 1181645 w 1182938"/>
              <a:gd name="connsiteY5" fmla="*/ 3150 h 1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38" h="157727">
                <a:moveTo>
                  <a:pt x="1181645" y="3150"/>
                </a:moveTo>
                <a:cubicBezTo>
                  <a:pt x="1154926" y="11067"/>
                  <a:pt x="749185" y="30859"/>
                  <a:pt x="552253" y="56589"/>
                </a:cubicBezTo>
                <a:cubicBezTo>
                  <a:pt x="355321" y="82319"/>
                  <a:pt x="-4898" y="153571"/>
                  <a:pt x="50" y="157529"/>
                </a:cubicBezTo>
                <a:cubicBezTo>
                  <a:pt x="4998" y="161487"/>
                  <a:pt x="463188" y="105080"/>
                  <a:pt x="581941" y="80340"/>
                </a:cubicBezTo>
                <a:cubicBezTo>
                  <a:pt x="700694" y="55600"/>
                  <a:pt x="611630" y="14036"/>
                  <a:pt x="712570" y="9088"/>
                </a:cubicBezTo>
                <a:cubicBezTo>
                  <a:pt x="813510" y="4140"/>
                  <a:pt x="1208364" y="-4767"/>
                  <a:pt x="1181645" y="31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CF9E3218-C13D-9492-1589-BD0EAD937BAD}"/>
              </a:ext>
            </a:extLst>
          </p:cNvPr>
          <p:cNvSpPr/>
          <p:nvPr/>
        </p:nvSpPr>
        <p:spPr>
          <a:xfrm>
            <a:off x="6041877" y="6382521"/>
            <a:ext cx="1287195" cy="1592885"/>
          </a:xfrm>
          <a:custGeom>
            <a:avLst/>
            <a:gdLst>
              <a:gd name="connsiteX0" fmla="*/ 637993 w 1287195"/>
              <a:gd name="connsiteY0" fmla="*/ 83593 h 1592885"/>
              <a:gd name="connsiteX1" fmla="*/ 240170 w 1287195"/>
              <a:gd name="connsiteY1" fmla="*/ 172658 h 1592885"/>
              <a:gd name="connsiteX2" fmla="*/ 471739 w 1287195"/>
              <a:gd name="connsiteY2" fmla="*/ 392352 h 1592885"/>
              <a:gd name="connsiteX3" fmla="*/ 299546 w 1287195"/>
              <a:gd name="connsiteY3" fmla="*/ 356726 h 1592885"/>
              <a:gd name="connsiteX4" fmla="*/ 934876 w 1287195"/>
              <a:gd name="connsiteY4" fmla="*/ 1081121 h 1592885"/>
              <a:gd name="connsiteX5" fmla="*/ 1178320 w 1287195"/>
              <a:gd name="connsiteY5" fmla="*/ 1591760 h 1592885"/>
              <a:gd name="connsiteX6" fmla="*/ 804248 w 1287195"/>
              <a:gd name="connsiteY6" fmla="*/ 944554 h 1592885"/>
              <a:gd name="connsiteX7" fmla="*/ 246107 w 1287195"/>
              <a:gd name="connsiteY7" fmla="*/ 237973 h 1592885"/>
              <a:gd name="connsiteX8" fmla="*/ 73915 w 1287195"/>
              <a:gd name="connsiteY8" fmla="*/ 466 h 1592885"/>
              <a:gd name="connsiteX9" fmla="*/ 483614 w 1287195"/>
              <a:gd name="connsiteY9" fmla="*/ 178596 h 1592885"/>
              <a:gd name="connsiteX10" fmla="*/ 174855 w 1287195"/>
              <a:gd name="connsiteY10" fmla="*/ 226097 h 1592885"/>
              <a:gd name="connsiteX11" fmla="*/ 453926 w 1287195"/>
              <a:gd name="connsiteY11" fmla="*/ 481417 h 1592885"/>
              <a:gd name="connsiteX12" fmla="*/ 311422 w 1287195"/>
              <a:gd name="connsiteY12" fmla="*/ 505167 h 1592885"/>
              <a:gd name="connsiteX13" fmla="*/ 1285198 w 1287195"/>
              <a:gd name="connsiteY13" fmla="*/ 505167 h 1592885"/>
              <a:gd name="connsiteX14" fmla="*/ 14539 w 1287195"/>
              <a:gd name="connsiteY14" fmla="*/ 362663 h 1592885"/>
              <a:gd name="connsiteX15" fmla="*/ 596429 w 1287195"/>
              <a:gd name="connsiteY15" fmla="*/ 131095 h 1592885"/>
              <a:gd name="connsiteX16" fmla="*/ 637993 w 1287195"/>
              <a:gd name="connsiteY16" fmla="*/ 83593 h 15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7195" h="1592885">
                <a:moveTo>
                  <a:pt x="637993" y="83593"/>
                </a:moveTo>
                <a:cubicBezTo>
                  <a:pt x="578616" y="90520"/>
                  <a:pt x="267879" y="121198"/>
                  <a:pt x="240170" y="172658"/>
                </a:cubicBezTo>
                <a:cubicBezTo>
                  <a:pt x="212461" y="224118"/>
                  <a:pt x="461843" y="361674"/>
                  <a:pt x="471739" y="392352"/>
                </a:cubicBezTo>
                <a:cubicBezTo>
                  <a:pt x="481635" y="423030"/>
                  <a:pt x="222357" y="241931"/>
                  <a:pt x="299546" y="356726"/>
                </a:cubicBezTo>
                <a:cubicBezTo>
                  <a:pt x="376735" y="471521"/>
                  <a:pt x="788414" y="875282"/>
                  <a:pt x="934876" y="1081121"/>
                </a:cubicBezTo>
                <a:cubicBezTo>
                  <a:pt x="1081338" y="1286960"/>
                  <a:pt x="1200091" y="1614521"/>
                  <a:pt x="1178320" y="1591760"/>
                </a:cubicBezTo>
                <a:cubicBezTo>
                  <a:pt x="1156549" y="1568999"/>
                  <a:pt x="959617" y="1170185"/>
                  <a:pt x="804248" y="944554"/>
                </a:cubicBezTo>
                <a:cubicBezTo>
                  <a:pt x="648879" y="718923"/>
                  <a:pt x="367829" y="395321"/>
                  <a:pt x="246107" y="237973"/>
                </a:cubicBezTo>
                <a:cubicBezTo>
                  <a:pt x="124385" y="80625"/>
                  <a:pt x="34331" y="10362"/>
                  <a:pt x="73915" y="466"/>
                </a:cubicBezTo>
                <a:cubicBezTo>
                  <a:pt x="113499" y="-9430"/>
                  <a:pt x="466791" y="140991"/>
                  <a:pt x="483614" y="178596"/>
                </a:cubicBezTo>
                <a:cubicBezTo>
                  <a:pt x="500437" y="216201"/>
                  <a:pt x="179803" y="175627"/>
                  <a:pt x="174855" y="226097"/>
                </a:cubicBezTo>
                <a:cubicBezTo>
                  <a:pt x="169907" y="276567"/>
                  <a:pt x="431165" y="434905"/>
                  <a:pt x="453926" y="481417"/>
                </a:cubicBezTo>
                <a:cubicBezTo>
                  <a:pt x="476687" y="527929"/>
                  <a:pt x="172877" y="501209"/>
                  <a:pt x="311422" y="505167"/>
                </a:cubicBezTo>
                <a:cubicBezTo>
                  <a:pt x="449967" y="509125"/>
                  <a:pt x="1334678" y="528918"/>
                  <a:pt x="1285198" y="505167"/>
                </a:cubicBezTo>
                <a:cubicBezTo>
                  <a:pt x="1235718" y="481416"/>
                  <a:pt x="129334" y="425008"/>
                  <a:pt x="14539" y="362663"/>
                </a:cubicBezTo>
                <a:cubicBezTo>
                  <a:pt x="-100256" y="300318"/>
                  <a:pt x="499447" y="177607"/>
                  <a:pt x="596429" y="131095"/>
                </a:cubicBezTo>
                <a:cubicBezTo>
                  <a:pt x="693411" y="84583"/>
                  <a:pt x="697370" y="76666"/>
                  <a:pt x="637993" y="835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9CA04854-BCEB-E168-5A18-85E4EE35AC8B}"/>
              </a:ext>
            </a:extLst>
          </p:cNvPr>
          <p:cNvSpPr/>
          <p:nvPr/>
        </p:nvSpPr>
        <p:spPr>
          <a:xfrm>
            <a:off x="6635665" y="7039911"/>
            <a:ext cx="634003" cy="1985564"/>
          </a:xfrm>
          <a:custGeom>
            <a:avLst/>
            <a:gdLst>
              <a:gd name="connsiteX0" fmla="*/ 91706 w 634003"/>
              <a:gd name="connsiteY0" fmla="*/ 37783 h 1985564"/>
              <a:gd name="connsiteX1" fmla="*/ 216397 w 634003"/>
              <a:gd name="connsiteY1" fmla="*/ 1682515 h 1985564"/>
              <a:gd name="connsiteX2" fmla="*/ 151083 w 634003"/>
              <a:gd name="connsiteY2" fmla="*/ 1243128 h 1985564"/>
              <a:gd name="connsiteX3" fmla="*/ 299525 w 634003"/>
              <a:gd name="connsiteY3" fmla="*/ 1718141 h 1985564"/>
              <a:gd name="connsiteX4" fmla="*/ 364839 w 634003"/>
              <a:gd name="connsiteY4" fmla="*/ 1730016 h 1985564"/>
              <a:gd name="connsiteX5" fmla="*/ 632034 w 634003"/>
              <a:gd name="connsiteY5" fmla="*/ 1985336 h 1985564"/>
              <a:gd name="connsiteX6" fmla="*/ 477654 w 634003"/>
              <a:gd name="connsiteY6" fmla="*/ 1771580 h 1985564"/>
              <a:gd name="connsiteX7" fmla="*/ 317338 w 634003"/>
              <a:gd name="connsiteY7" fmla="*/ 1575637 h 1985564"/>
              <a:gd name="connsiteX8" fmla="*/ 174834 w 634003"/>
              <a:gd name="connsiteY8" fmla="*/ 934370 h 1985564"/>
              <a:gd name="connsiteX9" fmla="*/ 2641 w 634003"/>
              <a:gd name="connsiteY9" fmla="*/ 352479 h 1985564"/>
              <a:gd name="connsiteX10" fmla="*/ 73893 w 634003"/>
              <a:gd name="connsiteY10" fmla="*/ 512795 h 1985564"/>
              <a:gd name="connsiteX11" fmla="*/ 91706 w 634003"/>
              <a:gd name="connsiteY11" fmla="*/ 37783 h 19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003" h="1985564">
                <a:moveTo>
                  <a:pt x="91706" y="37783"/>
                </a:moveTo>
                <a:cubicBezTo>
                  <a:pt x="115457" y="232736"/>
                  <a:pt x="206501" y="1481624"/>
                  <a:pt x="216397" y="1682515"/>
                </a:cubicBezTo>
                <a:cubicBezTo>
                  <a:pt x="226293" y="1883406"/>
                  <a:pt x="137228" y="1237190"/>
                  <a:pt x="151083" y="1243128"/>
                </a:cubicBezTo>
                <a:cubicBezTo>
                  <a:pt x="164938" y="1249066"/>
                  <a:pt x="263899" y="1636993"/>
                  <a:pt x="299525" y="1718141"/>
                </a:cubicBezTo>
                <a:cubicBezTo>
                  <a:pt x="335151" y="1799289"/>
                  <a:pt x="309421" y="1685484"/>
                  <a:pt x="364839" y="1730016"/>
                </a:cubicBezTo>
                <a:cubicBezTo>
                  <a:pt x="420257" y="1774549"/>
                  <a:pt x="613232" y="1978409"/>
                  <a:pt x="632034" y="1985336"/>
                </a:cubicBezTo>
                <a:cubicBezTo>
                  <a:pt x="650837" y="1992263"/>
                  <a:pt x="530103" y="1839863"/>
                  <a:pt x="477654" y="1771580"/>
                </a:cubicBezTo>
                <a:cubicBezTo>
                  <a:pt x="425205" y="1703297"/>
                  <a:pt x="367808" y="1715172"/>
                  <a:pt x="317338" y="1575637"/>
                </a:cubicBezTo>
                <a:cubicBezTo>
                  <a:pt x="266868" y="1436102"/>
                  <a:pt x="227283" y="1138230"/>
                  <a:pt x="174834" y="934370"/>
                </a:cubicBezTo>
                <a:cubicBezTo>
                  <a:pt x="122385" y="730510"/>
                  <a:pt x="19465" y="422742"/>
                  <a:pt x="2641" y="352479"/>
                </a:cubicBezTo>
                <a:cubicBezTo>
                  <a:pt x="-14183" y="282216"/>
                  <a:pt x="54101" y="562276"/>
                  <a:pt x="73893" y="512795"/>
                </a:cubicBezTo>
                <a:cubicBezTo>
                  <a:pt x="93685" y="463314"/>
                  <a:pt x="67955" y="-157170"/>
                  <a:pt x="91706" y="377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AFB2F5C2-899C-D3F8-2596-423396C8AB3C}"/>
              </a:ext>
            </a:extLst>
          </p:cNvPr>
          <p:cNvSpPr/>
          <p:nvPr/>
        </p:nvSpPr>
        <p:spPr>
          <a:xfrm>
            <a:off x="6531349" y="8675736"/>
            <a:ext cx="789933" cy="361785"/>
          </a:xfrm>
          <a:custGeom>
            <a:avLst/>
            <a:gdLst>
              <a:gd name="connsiteX0" fmla="*/ 80 w 789933"/>
              <a:gd name="connsiteY0" fmla="*/ 117942 h 361785"/>
              <a:gd name="connsiteX1" fmla="*/ 451342 w 789933"/>
              <a:gd name="connsiteY1" fmla="*/ 76378 h 361785"/>
              <a:gd name="connsiteX2" fmla="*/ 789789 w 789933"/>
              <a:gd name="connsiteY2" fmla="*/ 361386 h 361785"/>
              <a:gd name="connsiteX3" fmla="*/ 486968 w 789933"/>
              <a:gd name="connsiteY3" fmla="*/ 5126 h 361785"/>
              <a:gd name="connsiteX4" fmla="*/ 80 w 789933"/>
              <a:gd name="connsiteY4" fmla="*/ 117942 h 3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933" h="361785">
                <a:moveTo>
                  <a:pt x="80" y="117942"/>
                </a:moveTo>
                <a:cubicBezTo>
                  <a:pt x="-5858" y="129817"/>
                  <a:pt x="319724" y="35804"/>
                  <a:pt x="451342" y="76378"/>
                </a:cubicBezTo>
                <a:cubicBezTo>
                  <a:pt x="582960" y="116952"/>
                  <a:pt x="783851" y="373261"/>
                  <a:pt x="789789" y="361386"/>
                </a:cubicBezTo>
                <a:cubicBezTo>
                  <a:pt x="795727" y="349511"/>
                  <a:pt x="617596" y="37783"/>
                  <a:pt x="486968" y="5126"/>
                </a:cubicBezTo>
                <a:cubicBezTo>
                  <a:pt x="356340" y="-27531"/>
                  <a:pt x="6018" y="106067"/>
                  <a:pt x="80" y="1179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507A965D-14BE-157B-A7B7-01583AFAE838}"/>
              </a:ext>
            </a:extLst>
          </p:cNvPr>
          <p:cNvSpPr/>
          <p:nvPr/>
        </p:nvSpPr>
        <p:spPr>
          <a:xfrm>
            <a:off x="6821864" y="8826825"/>
            <a:ext cx="273722" cy="347841"/>
          </a:xfrm>
          <a:custGeom>
            <a:avLst/>
            <a:gdLst>
              <a:gd name="connsiteX0" fmla="*/ 510 w 273722"/>
              <a:gd name="connsiteY0" fmla="*/ 49980 h 347841"/>
              <a:gd name="connsiteX1" fmla="*/ 202391 w 273722"/>
              <a:gd name="connsiteY1" fmla="*/ 38105 h 347841"/>
              <a:gd name="connsiteX2" fmla="*/ 166765 w 273722"/>
              <a:gd name="connsiteY2" fmla="*/ 192484 h 347841"/>
              <a:gd name="connsiteX3" fmla="*/ 226141 w 273722"/>
              <a:gd name="connsiteY3" fmla="*/ 216235 h 347841"/>
              <a:gd name="connsiteX4" fmla="*/ 131139 w 273722"/>
              <a:gd name="connsiteY4" fmla="*/ 346863 h 347841"/>
              <a:gd name="connsiteX5" fmla="*/ 273642 w 273722"/>
              <a:gd name="connsiteY5" fmla="*/ 139045 h 347841"/>
              <a:gd name="connsiteX6" fmla="*/ 148952 w 273722"/>
              <a:gd name="connsiteY6" fmla="*/ 2479 h 347841"/>
              <a:gd name="connsiteX7" fmla="*/ 510 w 273722"/>
              <a:gd name="connsiteY7" fmla="*/ 49980 h 3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22" h="347841">
                <a:moveTo>
                  <a:pt x="510" y="49980"/>
                </a:moveTo>
                <a:cubicBezTo>
                  <a:pt x="9416" y="55918"/>
                  <a:pt x="174682" y="14354"/>
                  <a:pt x="202391" y="38105"/>
                </a:cubicBezTo>
                <a:cubicBezTo>
                  <a:pt x="230100" y="61856"/>
                  <a:pt x="162807" y="162796"/>
                  <a:pt x="166765" y="192484"/>
                </a:cubicBezTo>
                <a:cubicBezTo>
                  <a:pt x="170723" y="222172"/>
                  <a:pt x="232079" y="190505"/>
                  <a:pt x="226141" y="216235"/>
                </a:cubicBezTo>
                <a:cubicBezTo>
                  <a:pt x="220203" y="241965"/>
                  <a:pt x="123222" y="359728"/>
                  <a:pt x="131139" y="346863"/>
                </a:cubicBezTo>
                <a:cubicBezTo>
                  <a:pt x="139056" y="333998"/>
                  <a:pt x="270673" y="196442"/>
                  <a:pt x="273642" y="139045"/>
                </a:cubicBezTo>
                <a:cubicBezTo>
                  <a:pt x="276611" y="81648"/>
                  <a:pt x="196453" y="17323"/>
                  <a:pt x="148952" y="2479"/>
                </a:cubicBezTo>
                <a:cubicBezTo>
                  <a:pt x="101451" y="-12365"/>
                  <a:pt x="-8396" y="44042"/>
                  <a:pt x="510" y="499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B8438693-74BD-07CE-645A-37CF3DE925D4}"/>
              </a:ext>
            </a:extLst>
          </p:cNvPr>
          <p:cNvSpPr/>
          <p:nvPr/>
        </p:nvSpPr>
        <p:spPr>
          <a:xfrm>
            <a:off x="1530582" y="11152032"/>
            <a:ext cx="2654550" cy="813758"/>
          </a:xfrm>
          <a:custGeom>
            <a:avLst/>
            <a:gdLst>
              <a:gd name="connsiteX0" fmla="*/ 62606 w 2654550"/>
              <a:gd name="connsiteY0" fmla="*/ 701509 h 813758"/>
              <a:gd name="connsiteX1" fmla="*/ 118704 w 2654550"/>
              <a:gd name="connsiteY1" fmla="*/ 707119 h 813758"/>
              <a:gd name="connsiteX2" fmla="*/ 1055543 w 2654550"/>
              <a:gd name="connsiteY2" fmla="*/ 516385 h 813758"/>
              <a:gd name="connsiteX3" fmla="*/ 775052 w 2654550"/>
              <a:gd name="connsiteY3" fmla="*/ 634191 h 813758"/>
              <a:gd name="connsiteX4" fmla="*/ 1767990 w 2654550"/>
              <a:gd name="connsiteY4" fmla="*/ 320042 h 813758"/>
              <a:gd name="connsiteX5" fmla="*/ 2256044 w 2654550"/>
              <a:gd name="connsiteY5" fmla="*/ 162967 h 813758"/>
              <a:gd name="connsiteX6" fmla="*/ 1997992 w 2654550"/>
              <a:gd name="connsiteY6" fmla="*/ 162967 h 813758"/>
              <a:gd name="connsiteX7" fmla="*/ 2654341 w 2654550"/>
              <a:gd name="connsiteY7" fmla="*/ 282 h 813758"/>
              <a:gd name="connsiteX8" fmla="*/ 1919455 w 2654550"/>
              <a:gd name="connsiteY8" fmla="*/ 207845 h 813758"/>
              <a:gd name="connsiteX9" fmla="*/ 1235057 w 2654550"/>
              <a:gd name="connsiteY9" fmla="*/ 331261 h 813758"/>
              <a:gd name="connsiteX10" fmla="*/ 1504328 w 2654550"/>
              <a:gd name="connsiteY10" fmla="*/ 387359 h 813758"/>
              <a:gd name="connsiteX11" fmla="*/ 881639 w 2654550"/>
              <a:gd name="connsiteY11" fmla="*/ 673460 h 813758"/>
              <a:gd name="connsiteX12" fmla="*/ 264559 w 2654550"/>
              <a:gd name="connsiteY12" fmla="*/ 813705 h 813758"/>
              <a:gd name="connsiteX13" fmla="*/ 573099 w 2654550"/>
              <a:gd name="connsiteY13" fmla="*/ 690289 h 813758"/>
              <a:gd name="connsiteX14" fmla="*/ 62606 w 2654550"/>
              <a:gd name="connsiteY14" fmla="*/ 701509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4550" h="813758">
                <a:moveTo>
                  <a:pt x="62606" y="701509"/>
                </a:moveTo>
                <a:cubicBezTo>
                  <a:pt x="-13126" y="704314"/>
                  <a:pt x="-46785" y="737973"/>
                  <a:pt x="118704" y="707119"/>
                </a:cubicBezTo>
                <a:cubicBezTo>
                  <a:pt x="284193" y="676265"/>
                  <a:pt x="946152" y="528540"/>
                  <a:pt x="1055543" y="516385"/>
                </a:cubicBezTo>
                <a:cubicBezTo>
                  <a:pt x="1164934" y="504230"/>
                  <a:pt x="656311" y="666915"/>
                  <a:pt x="775052" y="634191"/>
                </a:cubicBezTo>
                <a:cubicBezTo>
                  <a:pt x="893793" y="601467"/>
                  <a:pt x="1767990" y="320042"/>
                  <a:pt x="1767990" y="320042"/>
                </a:cubicBezTo>
                <a:cubicBezTo>
                  <a:pt x="2014822" y="241505"/>
                  <a:pt x="2217710" y="189146"/>
                  <a:pt x="2256044" y="162967"/>
                </a:cubicBezTo>
                <a:cubicBezTo>
                  <a:pt x="2294378" y="136788"/>
                  <a:pt x="1931609" y="190081"/>
                  <a:pt x="1997992" y="162967"/>
                </a:cubicBezTo>
                <a:cubicBezTo>
                  <a:pt x="2064375" y="135853"/>
                  <a:pt x="2667431" y="-7198"/>
                  <a:pt x="2654341" y="282"/>
                </a:cubicBezTo>
                <a:cubicBezTo>
                  <a:pt x="2641252" y="7762"/>
                  <a:pt x="2156002" y="152682"/>
                  <a:pt x="1919455" y="207845"/>
                </a:cubicBezTo>
                <a:cubicBezTo>
                  <a:pt x="1682908" y="263008"/>
                  <a:pt x="1304245" y="301342"/>
                  <a:pt x="1235057" y="331261"/>
                </a:cubicBezTo>
                <a:cubicBezTo>
                  <a:pt x="1165869" y="361180"/>
                  <a:pt x="1563231" y="330326"/>
                  <a:pt x="1504328" y="387359"/>
                </a:cubicBezTo>
                <a:cubicBezTo>
                  <a:pt x="1445425" y="444392"/>
                  <a:pt x="1088267" y="602402"/>
                  <a:pt x="881639" y="673460"/>
                </a:cubicBezTo>
                <a:cubicBezTo>
                  <a:pt x="675011" y="744518"/>
                  <a:pt x="315982" y="810900"/>
                  <a:pt x="264559" y="813705"/>
                </a:cubicBezTo>
                <a:cubicBezTo>
                  <a:pt x="213136" y="816510"/>
                  <a:pt x="602083" y="708988"/>
                  <a:pt x="573099" y="690289"/>
                </a:cubicBezTo>
                <a:cubicBezTo>
                  <a:pt x="544115" y="671590"/>
                  <a:pt x="138338" y="698704"/>
                  <a:pt x="62606" y="701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3D8BD19A-B406-0717-4A74-EB2BB1937BE8}"/>
              </a:ext>
            </a:extLst>
          </p:cNvPr>
          <p:cNvSpPr/>
          <p:nvPr/>
        </p:nvSpPr>
        <p:spPr>
          <a:xfrm>
            <a:off x="5553726" y="3290213"/>
            <a:ext cx="2615334" cy="60429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6C11CE1E-5A51-7691-31F3-B1DCBBDF071A}"/>
              </a:ext>
            </a:extLst>
          </p:cNvPr>
          <p:cNvSpPr/>
          <p:nvPr/>
        </p:nvSpPr>
        <p:spPr>
          <a:xfrm>
            <a:off x="-88900" y="11988800"/>
            <a:ext cx="10407882" cy="363741"/>
          </a:xfrm>
          <a:custGeom>
            <a:avLst/>
            <a:gdLst>
              <a:gd name="connsiteX0" fmla="*/ 0 w 10407882"/>
              <a:gd name="connsiteY0" fmla="*/ 38100 h 363741"/>
              <a:gd name="connsiteX1" fmla="*/ 304800 w 10407882"/>
              <a:gd name="connsiteY1" fmla="*/ 25400 h 363741"/>
              <a:gd name="connsiteX2" fmla="*/ 9969500 w 10407882"/>
              <a:gd name="connsiteY2" fmla="*/ 0 h 363741"/>
              <a:gd name="connsiteX3" fmla="*/ 8877300 w 10407882"/>
              <a:gd name="connsiteY3" fmla="*/ 88900 h 363741"/>
              <a:gd name="connsiteX4" fmla="*/ 4318000 w 10407882"/>
              <a:gd name="connsiteY4" fmla="*/ 342900 h 363741"/>
              <a:gd name="connsiteX5" fmla="*/ 5969000 w 10407882"/>
              <a:gd name="connsiteY5" fmla="*/ 342900 h 363741"/>
              <a:gd name="connsiteX6" fmla="*/ 2616200 w 10407882"/>
              <a:gd name="connsiteY6" fmla="*/ 292100 h 363741"/>
              <a:gd name="connsiteX7" fmla="*/ 0 w 10407882"/>
              <a:gd name="connsiteY7" fmla="*/ 38100 h 3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07882" h="363741">
                <a:moveTo>
                  <a:pt x="0" y="38100"/>
                </a:moveTo>
                <a:lnTo>
                  <a:pt x="304800" y="25400"/>
                </a:lnTo>
                <a:lnTo>
                  <a:pt x="9969500" y="0"/>
                </a:lnTo>
                <a:cubicBezTo>
                  <a:pt x="11398250" y="10583"/>
                  <a:pt x="8877300" y="88900"/>
                  <a:pt x="8877300" y="88900"/>
                </a:cubicBezTo>
                <a:lnTo>
                  <a:pt x="4318000" y="342900"/>
                </a:lnTo>
                <a:cubicBezTo>
                  <a:pt x="3833283" y="385233"/>
                  <a:pt x="6252633" y="351367"/>
                  <a:pt x="5969000" y="342900"/>
                </a:cubicBezTo>
                <a:cubicBezTo>
                  <a:pt x="5685367" y="334433"/>
                  <a:pt x="3613150" y="338667"/>
                  <a:pt x="2616200" y="292100"/>
                </a:cubicBezTo>
                <a:cubicBezTo>
                  <a:pt x="1619250" y="245533"/>
                  <a:pt x="803275" y="154516"/>
                  <a:pt x="0" y="381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8048B95E-CB34-5EAC-31CD-7AF63C637E2C}"/>
              </a:ext>
            </a:extLst>
          </p:cNvPr>
          <p:cNvSpPr/>
          <p:nvPr/>
        </p:nvSpPr>
        <p:spPr>
          <a:xfrm>
            <a:off x="3179854" y="4823844"/>
            <a:ext cx="2053531" cy="6368544"/>
          </a:xfrm>
          <a:custGeom>
            <a:avLst/>
            <a:gdLst>
              <a:gd name="connsiteX0" fmla="*/ 553946 w 2053531"/>
              <a:gd name="connsiteY0" fmla="*/ 78356 h 6368544"/>
              <a:gd name="connsiteX1" fmla="*/ 579346 w 2053531"/>
              <a:gd name="connsiteY1" fmla="*/ 141856 h 6368544"/>
              <a:gd name="connsiteX2" fmla="*/ 693646 w 2053531"/>
              <a:gd name="connsiteY2" fmla="*/ 878456 h 6368544"/>
              <a:gd name="connsiteX3" fmla="*/ 1442946 w 2053531"/>
              <a:gd name="connsiteY3" fmla="*/ 853056 h 6368544"/>
              <a:gd name="connsiteX4" fmla="*/ 934946 w 2053531"/>
              <a:gd name="connsiteY4" fmla="*/ 1919856 h 6368544"/>
              <a:gd name="connsiteX5" fmla="*/ 1341346 w 2053531"/>
              <a:gd name="connsiteY5" fmla="*/ 2465956 h 6368544"/>
              <a:gd name="connsiteX6" fmla="*/ 1595346 w 2053531"/>
              <a:gd name="connsiteY6" fmla="*/ 3888356 h 6368544"/>
              <a:gd name="connsiteX7" fmla="*/ 1671546 w 2053531"/>
              <a:gd name="connsiteY7" fmla="*/ 3443856 h 6368544"/>
              <a:gd name="connsiteX8" fmla="*/ 2052546 w 2053531"/>
              <a:gd name="connsiteY8" fmla="*/ 4218556 h 6368544"/>
              <a:gd name="connsiteX9" fmla="*/ 1544546 w 2053531"/>
              <a:gd name="connsiteY9" fmla="*/ 6263256 h 6368544"/>
              <a:gd name="connsiteX10" fmla="*/ 7846 w 2053531"/>
              <a:gd name="connsiteY10" fmla="*/ 5869556 h 6368544"/>
              <a:gd name="connsiteX11" fmla="*/ 947646 w 2053531"/>
              <a:gd name="connsiteY11" fmla="*/ 4116956 h 6368544"/>
              <a:gd name="connsiteX12" fmla="*/ 985746 w 2053531"/>
              <a:gd name="connsiteY12" fmla="*/ 3113656 h 6368544"/>
              <a:gd name="connsiteX13" fmla="*/ 274546 w 2053531"/>
              <a:gd name="connsiteY13" fmla="*/ 1538856 h 6368544"/>
              <a:gd name="connsiteX14" fmla="*/ 592046 w 2053531"/>
              <a:gd name="connsiteY14" fmla="*/ 1767456 h 6368544"/>
              <a:gd name="connsiteX15" fmla="*/ 719046 w 2053531"/>
              <a:gd name="connsiteY15" fmla="*/ 1107056 h 6368544"/>
              <a:gd name="connsiteX16" fmla="*/ 630146 w 2053531"/>
              <a:gd name="connsiteY16" fmla="*/ 1005456 h 6368544"/>
              <a:gd name="connsiteX17" fmla="*/ 553946 w 2053531"/>
              <a:gd name="connsiteY17" fmla="*/ 78356 h 636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3531" h="6368544">
                <a:moveTo>
                  <a:pt x="553946" y="78356"/>
                </a:moveTo>
                <a:cubicBezTo>
                  <a:pt x="545479" y="-65577"/>
                  <a:pt x="556063" y="8506"/>
                  <a:pt x="579346" y="141856"/>
                </a:cubicBezTo>
                <a:cubicBezTo>
                  <a:pt x="602629" y="275206"/>
                  <a:pt x="549713" y="759923"/>
                  <a:pt x="693646" y="878456"/>
                </a:cubicBezTo>
                <a:cubicBezTo>
                  <a:pt x="837579" y="996989"/>
                  <a:pt x="1402729" y="679489"/>
                  <a:pt x="1442946" y="853056"/>
                </a:cubicBezTo>
                <a:cubicBezTo>
                  <a:pt x="1483163" y="1026623"/>
                  <a:pt x="951879" y="1651039"/>
                  <a:pt x="934946" y="1919856"/>
                </a:cubicBezTo>
                <a:cubicBezTo>
                  <a:pt x="918013" y="2188673"/>
                  <a:pt x="1231279" y="2137873"/>
                  <a:pt x="1341346" y="2465956"/>
                </a:cubicBezTo>
                <a:cubicBezTo>
                  <a:pt x="1451413" y="2794039"/>
                  <a:pt x="1540313" y="3725373"/>
                  <a:pt x="1595346" y="3888356"/>
                </a:cubicBezTo>
                <a:cubicBezTo>
                  <a:pt x="1650379" y="4051339"/>
                  <a:pt x="1595346" y="3388823"/>
                  <a:pt x="1671546" y="3443856"/>
                </a:cubicBezTo>
                <a:cubicBezTo>
                  <a:pt x="1747746" y="3498889"/>
                  <a:pt x="2073713" y="3748656"/>
                  <a:pt x="2052546" y="4218556"/>
                </a:cubicBezTo>
                <a:cubicBezTo>
                  <a:pt x="2031379" y="4688456"/>
                  <a:pt x="1885329" y="5988089"/>
                  <a:pt x="1544546" y="6263256"/>
                </a:cubicBezTo>
                <a:cubicBezTo>
                  <a:pt x="1203763" y="6538423"/>
                  <a:pt x="107329" y="6227272"/>
                  <a:pt x="7846" y="5869556"/>
                </a:cubicBezTo>
                <a:cubicBezTo>
                  <a:pt x="-91637" y="5511840"/>
                  <a:pt x="784663" y="4576273"/>
                  <a:pt x="947646" y="4116956"/>
                </a:cubicBezTo>
                <a:cubicBezTo>
                  <a:pt x="1110629" y="3657639"/>
                  <a:pt x="1097929" y="3543339"/>
                  <a:pt x="985746" y="3113656"/>
                </a:cubicBezTo>
                <a:cubicBezTo>
                  <a:pt x="873563" y="2683973"/>
                  <a:pt x="340163" y="1763223"/>
                  <a:pt x="274546" y="1538856"/>
                </a:cubicBezTo>
                <a:cubicBezTo>
                  <a:pt x="208929" y="1314489"/>
                  <a:pt x="517963" y="1839423"/>
                  <a:pt x="592046" y="1767456"/>
                </a:cubicBezTo>
                <a:cubicBezTo>
                  <a:pt x="666129" y="1695489"/>
                  <a:pt x="712696" y="1234056"/>
                  <a:pt x="719046" y="1107056"/>
                </a:cubicBezTo>
                <a:cubicBezTo>
                  <a:pt x="725396" y="980056"/>
                  <a:pt x="651313" y="1176906"/>
                  <a:pt x="630146" y="1005456"/>
                </a:cubicBezTo>
                <a:cubicBezTo>
                  <a:pt x="608979" y="834006"/>
                  <a:pt x="562413" y="222289"/>
                  <a:pt x="553946" y="78356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2B3925A3-EBAC-BB6A-D48E-C3FC721D6FB7}"/>
              </a:ext>
            </a:extLst>
          </p:cNvPr>
          <p:cNvSpPr/>
          <p:nvPr/>
        </p:nvSpPr>
        <p:spPr>
          <a:xfrm>
            <a:off x="3094687" y="2370198"/>
            <a:ext cx="1185508" cy="1998639"/>
          </a:xfrm>
          <a:custGeom>
            <a:avLst/>
            <a:gdLst>
              <a:gd name="connsiteX0" fmla="*/ 4113 w 1185508"/>
              <a:gd name="connsiteY0" fmla="*/ 1998602 h 1998639"/>
              <a:gd name="connsiteX1" fmla="*/ 601013 w 1185508"/>
              <a:gd name="connsiteY1" fmla="*/ 830202 h 1998639"/>
              <a:gd name="connsiteX2" fmla="*/ 1185213 w 1185508"/>
              <a:gd name="connsiteY2" fmla="*/ 1249302 h 1998639"/>
              <a:gd name="connsiteX3" fmla="*/ 524813 w 1185508"/>
              <a:gd name="connsiteY3" fmla="*/ 4702 h 1998639"/>
              <a:gd name="connsiteX4" fmla="*/ 347013 w 1185508"/>
              <a:gd name="connsiteY4" fmla="*/ 868302 h 1998639"/>
              <a:gd name="connsiteX5" fmla="*/ 4113 w 1185508"/>
              <a:gd name="connsiteY5" fmla="*/ 1998602 h 19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508" h="1998639">
                <a:moveTo>
                  <a:pt x="4113" y="1998602"/>
                </a:moveTo>
                <a:cubicBezTo>
                  <a:pt x="46446" y="1992252"/>
                  <a:pt x="404163" y="955085"/>
                  <a:pt x="601013" y="830202"/>
                </a:cubicBezTo>
                <a:cubicBezTo>
                  <a:pt x="797863" y="705319"/>
                  <a:pt x="1197913" y="1386885"/>
                  <a:pt x="1185213" y="1249302"/>
                </a:cubicBezTo>
                <a:cubicBezTo>
                  <a:pt x="1172513" y="1111719"/>
                  <a:pt x="664513" y="68202"/>
                  <a:pt x="524813" y="4702"/>
                </a:cubicBezTo>
                <a:cubicBezTo>
                  <a:pt x="385113" y="-58798"/>
                  <a:pt x="435913" y="535985"/>
                  <a:pt x="347013" y="868302"/>
                </a:cubicBezTo>
                <a:cubicBezTo>
                  <a:pt x="258113" y="1200619"/>
                  <a:pt x="-38220" y="2004952"/>
                  <a:pt x="4113" y="199860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C6DAC74F-2ADD-D843-EE3F-0886DE36C137}"/>
              </a:ext>
            </a:extLst>
          </p:cNvPr>
          <p:cNvSpPr/>
          <p:nvPr/>
        </p:nvSpPr>
        <p:spPr>
          <a:xfrm>
            <a:off x="3544039" y="2298967"/>
            <a:ext cx="2281199" cy="2197288"/>
          </a:xfrm>
          <a:custGeom>
            <a:avLst/>
            <a:gdLst>
              <a:gd name="connsiteX0" fmla="*/ 100861 w 2281199"/>
              <a:gd name="connsiteY0" fmla="*/ 37833 h 2197288"/>
              <a:gd name="connsiteX1" fmla="*/ 177061 w 2281199"/>
              <a:gd name="connsiteY1" fmla="*/ 12433 h 2197288"/>
              <a:gd name="connsiteX2" fmla="*/ 1713761 w 2281199"/>
              <a:gd name="connsiteY2" fmla="*/ 241033 h 2197288"/>
              <a:gd name="connsiteX3" fmla="*/ 1624861 w 2281199"/>
              <a:gd name="connsiteY3" fmla="*/ 50533 h 2197288"/>
              <a:gd name="connsiteX4" fmla="*/ 2158261 w 2281199"/>
              <a:gd name="connsiteY4" fmla="*/ 736333 h 2197288"/>
              <a:gd name="connsiteX5" fmla="*/ 2247161 w 2281199"/>
              <a:gd name="connsiteY5" fmla="*/ 558533 h 2197288"/>
              <a:gd name="connsiteX6" fmla="*/ 1701061 w 2281199"/>
              <a:gd name="connsiteY6" fmla="*/ 2196833 h 2197288"/>
              <a:gd name="connsiteX7" fmla="*/ 2145561 w 2281199"/>
              <a:gd name="connsiteY7" fmla="*/ 380733 h 2197288"/>
              <a:gd name="connsiteX8" fmla="*/ 1459761 w 2281199"/>
              <a:gd name="connsiteY8" fmla="*/ 177533 h 2197288"/>
              <a:gd name="connsiteX9" fmla="*/ 1193061 w 2281199"/>
              <a:gd name="connsiteY9" fmla="*/ 723633 h 2197288"/>
              <a:gd name="connsiteX10" fmla="*/ 786661 w 2281199"/>
              <a:gd name="connsiteY10" fmla="*/ 101333 h 2197288"/>
              <a:gd name="connsiteX11" fmla="*/ 100861 w 2281199"/>
              <a:gd name="connsiteY11" fmla="*/ 37833 h 21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1199" h="2197288">
                <a:moveTo>
                  <a:pt x="100861" y="37833"/>
                </a:moveTo>
                <a:cubicBezTo>
                  <a:pt x="-739" y="23016"/>
                  <a:pt x="-91756" y="-21434"/>
                  <a:pt x="177061" y="12433"/>
                </a:cubicBezTo>
                <a:cubicBezTo>
                  <a:pt x="445878" y="46300"/>
                  <a:pt x="1472461" y="234683"/>
                  <a:pt x="1713761" y="241033"/>
                </a:cubicBezTo>
                <a:cubicBezTo>
                  <a:pt x="1955061" y="247383"/>
                  <a:pt x="1550778" y="-32017"/>
                  <a:pt x="1624861" y="50533"/>
                </a:cubicBezTo>
                <a:cubicBezTo>
                  <a:pt x="1698944" y="133083"/>
                  <a:pt x="2054544" y="651666"/>
                  <a:pt x="2158261" y="736333"/>
                </a:cubicBezTo>
                <a:cubicBezTo>
                  <a:pt x="2261978" y="821000"/>
                  <a:pt x="2323361" y="315116"/>
                  <a:pt x="2247161" y="558533"/>
                </a:cubicBezTo>
                <a:cubicBezTo>
                  <a:pt x="2170961" y="801950"/>
                  <a:pt x="1717994" y="2226466"/>
                  <a:pt x="1701061" y="2196833"/>
                </a:cubicBezTo>
                <a:cubicBezTo>
                  <a:pt x="1684128" y="2167200"/>
                  <a:pt x="2185778" y="717283"/>
                  <a:pt x="2145561" y="380733"/>
                </a:cubicBezTo>
                <a:cubicBezTo>
                  <a:pt x="2105344" y="44183"/>
                  <a:pt x="1618511" y="120383"/>
                  <a:pt x="1459761" y="177533"/>
                </a:cubicBezTo>
                <a:cubicBezTo>
                  <a:pt x="1301011" y="234683"/>
                  <a:pt x="1305244" y="736333"/>
                  <a:pt x="1193061" y="723633"/>
                </a:cubicBezTo>
                <a:cubicBezTo>
                  <a:pt x="1080878" y="710933"/>
                  <a:pt x="964461" y="215633"/>
                  <a:pt x="786661" y="101333"/>
                </a:cubicBezTo>
                <a:cubicBezTo>
                  <a:pt x="608861" y="-12967"/>
                  <a:pt x="202461" y="52650"/>
                  <a:pt x="100861" y="3783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CB2B0A08-D3AD-6A26-0736-1AC0ED016993}"/>
              </a:ext>
            </a:extLst>
          </p:cNvPr>
          <p:cNvSpPr/>
          <p:nvPr/>
        </p:nvSpPr>
        <p:spPr>
          <a:xfrm>
            <a:off x="5041683" y="11453396"/>
            <a:ext cx="434028" cy="243785"/>
          </a:xfrm>
          <a:custGeom>
            <a:avLst/>
            <a:gdLst>
              <a:gd name="connsiteX0" fmla="*/ 217 w 434028"/>
              <a:gd name="connsiteY0" fmla="*/ 243304 h 243785"/>
              <a:gd name="connsiteX1" fmla="*/ 305017 w 434028"/>
              <a:gd name="connsiteY1" fmla="*/ 65504 h 243785"/>
              <a:gd name="connsiteX2" fmla="*/ 432017 w 434028"/>
              <a:gd name="connsiteY2" fmla="*/ 116304 h 243785"/>
              <a:gd name="connsiteX3" fmla="*/ 355817 w 434028"/>
              <a:gd name="connsiteY3" fmla="*/ 2004 h 243785"/>
              <a:gd name="connsiteX4" fmla="*/ 217 w 434028"/>
              <a:gd name="connsiteY4" fmla="*/ 243304 h 24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28" h="243785">
                <a:moveTo>
                  <a:pt x="217" y="243304"/>
                </a:moveTo>
                <a:cubicBezTo>
                  <a:pt x="-8250" y="253887"/>
                  <a:pt x="233050" y="86671"/>
                  <a:pt x="305017" y="65504"/>
                </a:cubicBezTo>
                <a:cubicBezTo>
                  <a:pt x="376984" y="44337"/>
                  <a:pt x="423550" y="126887"/>
                  <a:pt x="432017" y="116304"/>
                </a:cubicBezTo>
                <a:cubicBezTo>
                  <a:pt x="440484" y="105721"/>
                  <a:pt x="423550" y="-17046"/>
                  <a:pt x="355817" y="2004"/>
                </a:cubicBezTo>
                <a:cubicBezTo>
                  <a:pt x="288084" y="21054"/>
                  <a:pt x="8684" y="232721"/>
                  <a:pt x="217" y="243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D99026E7-5236-292F-9C36-B5148C44A878}"/>
              </a:ext>
            </a:extLst>
          </p:cNvPr>
          <p:cNvSpPr/>
          <p:nvPr/>
        </p:nvSpPr>
        <p:spPr>
          <a:xfrm>
            <a:off x="6324142" y="10120544"/>
            <a:ext cx="281665" cy="453227"/>
          </a:xfrm>
          <a:custGeom>
            <a:avLst/>
            <a:gdLst>
              <a:gd name="connsiteX0" fmla="*/ 458 w 281665"/>
              <a:gd name="connsiteY0" fmla="*/ 1356 h 453227"/>
              <a:gd name="connsiteX1" fmla="*/ 267158 w 281665"/>
              <a:gd name="connsiteY1" fmla="*/ 445856 h 453227"/>
              <a:gd name="connsiteX2" fmla="*/ 241758 w 281665"/>
              <a:gd name="connsiteY2" fmla="*/ 280756 h 453227"/>
              <a:gd name="connsiteX3" fmla="*/ 203658 w 281665"/>
              <a:gd name="connsiteY3" fmla="*/ 306156 h 453227"/>
              <a:gd name="connsiteX4" fmla="*/ 458 w 281665"/>
              <a:gd name="connsiteY4" fmla="*/ 1356 h 45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65" h="453227">
                <a:moveTo>
                  <a:pt x="458" y="1356"/>
                </a:moveTo>
                <a:cubicBezTo>
                  <a:pt x="11041" y="24639"/>
                  <a:pt x="226941" y="399289"/>
                  <a:pt x="267158" y="445856"/>
                </a:cubicBezTo>
                <a:cubicBezTo>
                  <a:pt x="307375" y="492423"/>
                  <a:pt x="252341" y="304039"/>
                  <a:pt x="241758" y="280756"/>
                </a:cubicBezTo>
                <a:cubicBezTo>
                  <a:pt x="231175" y="257473"/>
                  <a:pt x="241758" y="350606"/>
                  <a:pt x="203658" y="306156"/>
                </a:cubicBezTo>
                <a:cubicBezTo>
                  <a:pt x="165558" y="261706"/>
                  <a:pt x="-10125" y="-21927"/>
                  <a:pt x="458" y="13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50315943-0150-70A2-2722-5D67FEBF2AA2}"/>
              </a:ext>
            </a:extLst>
          </p:cNvPr>
          <p:cNvSpPr/>
          <p:nvPr/>
        </p:nvSpPr>
        <p:spPr>
          <a:xfrm>
            <a:off x="4227055" y="2562335"/>
            <a:ext cx="563051" cy="520304"/>
          </a:xfrm>
          <a:custGeom>
            <a:avLst/>
            <a:gdLst>
              <a:gd name="connsiteX0" fmla="*/ 2045 w 563051"/>
              <a:gd name="connsiteY0" fmla="*/ 3065 h 520304"/>
              <a:gd name="connsiteX1" fmla="*/ 548145 w 563051"/>
              <a:gd name="connsiteY1" fmla="*/ 511065 h 520304"/>
              <a:gd name="connsiteX2" fmla="*/ 370345 w 563051"/>
              <a:gd name="connsiteY2" fmla="*/ 307865 h 520304"/>
              <a:gd name="connsiteX3" fmla="*/ 2045 w 563051"/>
              <a:gd name="connsiteY3" fmla="*/ 3065 h 5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051" h="520304">
                <a:moveTo>
                  <a:pt x="2045" y="3065"/>
                </a:moveTo>
                <a:cubicBezTo>
                  <a:pt x="31678" y="36932"/>
                  <a:pt x="486762" y="460265"/>
                  <a:pt x="548145" y="511065"/>
                </a:cubicBezTo>
                <a:cubicBezTo>
                  <a:pt x="609528" y="561865"/>
                  <a:pt x="467712" y="390415"/>
                  <a:pt x="370345" y="307865"/>
                </a:cubicBezTo>
                <a:cubicBezTo>
                  <a:pt x="272978" y="225315"/>
                  <a:pt x="-27588" y="-30802"/>
                  <a:pt x="2045" y="30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98BB6D8B-D33B-A13C-D16B-766BC79993E2}"/>
              </a:ext>
            </a:extLst>
          </p:cNvPr>
          <p:cNvSpPr/>
          <p:nvPr/>
        </p:nvSpPr>
        <p:spPr>
          <a:xfrm>
            <a:off x="4520895" y="6019754"/>
            <a:ext cx="584513" cy="1638374"/>
          </a:xfrm>
          <a:custGeom>
            <a:avLst/>
            <a:gdLst>
              <a:gd name="connsiteX0" fmla="*/ 584505 w 584513"/>
              <a:gd name="connsiteY0" fmla="*/ 46 h 1638374"/>
              <a:gd name="connsiteX1" fmla="*/ 89205 w 584513"/>
              <a:gd name="connsiteY1" fmla="*/ 939846 h 1638374"/>
              <a:gd name="connsiteX2" fmla="*/ 89205 w 584513"/>
              <a:gd name="connsiteY2" fmla="*/ 1587546 h 1638374"/>
              <a:gd name="connsiteX3" fmla="*/ 127305 w 584513"/>
              <a:gd name="connsiteY3" fmla="*/ 1333546 h 1638374"/>
              <a:gd name="connsiteX4" fmla="*/ 114605 w 584513"/>
              <a:gd name="connsiteY4" fmla="*/ 876346 h 1638374"/>
              <a:gd name="connsiteX5" fmla="*/ 305 w 584513"/>
              <a:gd name="connsiteY5" fmla="*/ 1638346 h 1638374"/>
              <a:gd name="connsiteX6" fmla="*/ 101905 w 584513"/>
              <a:gd name="connsiteY6" fmla="*/ 901746 h 1638374"/>
              <a:gd name="connsiteX7" fmla="*/ 584505 w 584513"/>
              <a:gd name="connsiteY7" fmla="*/ 46 h 163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513" h="1638374">
                <a:moveTo>
                  <a:pt x="584505" y="46"/>
                </a:moveTo>
                <a:cubicBezTo>
                  <a:pt x="582388" y="6396"/>
                  <a:pt x="171755" y="675263"/>
                  <a:pt x="89205" y="939846"/>
                </a:cubicBezTo>
                <a:cubicBezTo>
                  <a:pt x="6655" y="1204429"/>
                  <a:pt x="82855" y="1521929"/>
                  <a:pt x="89205" y="1587546"/>
                </a:cubicBezTo>
                <a:cubicBezTo>
                  <a:pt x="95555" y="1653163"/>
                  <a:pt x="123072" y="1452079"/>
                  <a:pt x="127305" y="1333546"/>
                </a:cubicBezTo>
                <a:cubicBezTo>
                  <a:pt x="131538" y="1215013"/>
                  <a:pt x="135772" y="825546"/>
                  <a:pt x="114605" y="876346"/>
                </a:cubicBezTo>
                <a:cubicBezTo>
                  <a:pt x="93438" y="927146"/>
                  <a:pt x="2422" y="1634113"/>
                  <a:pt x="305" y="1638346"/>
                </a:cubicBezTo>
                <a:cubicBezTo>
                  <a:pt x="-1812" y="1642579"/>
                  <a:pt x="4538" y="1170563"/>
                  <a:pt x="101905" y="901746"/>
                </a:cubicBezTo>
                <a:cubicBezTo>
                  <a:pt x="199272" y="632929"/>
                  <a:pt x="586622" y="-6304"/>
                  <a:pt x="584505" y="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2DD85BA3-353F-AE8C-EEB7-A9A79A93F2A0}"/>
              </a:ext>
            </a:extLst>
          </p:cNvPr>
          <p:cNvSpPr/>
          <p:nvPr/>
        </p:nvSpPr>
        <p:spPr>
          <a:xfrm>
            <a:off x="3392649" y="8698980"/>
            <a:ext cx="430312" cy="2355990"/>
          </a:xfrm>
          <a:custGeom>
            <a:avLst/>
            <a:gdLst>
              <a:gd name="connsiteX0" fmla="*/ 430051 w 430312"/>
              <a:gd name="connsiteY0" fmla="*/ 520 h 2355990"/>
              <a:gd name="connsiteX1" fmla="*/ 74451 w 430312"/>
              <a:gd name="connsiteY1" fmla="*/ 2299220 h 2355990"/>
              <a:gd name="connsiteX2" fmla="*/ 112551 w 430312"/>
              <a:gd name="connsiteY2" fmla="*/ 1689620 h 2355990"/>
              <a:gd name="connsiteX3" fmla="*/ 10951 w 430312"/>
              <a:gd name="connsiteY3" fmla="*/ 2083320 h 2355990"/>
              <a:gd name="connsiteX4" fmla="*/ 430051 w 430312"/>
              <a:gd name="connsiteY4" fmla="*/ 520 h 23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312" h="2355990">
                <a:moveTo>
                  <a:pt x="430051" y="520"/>
                </a:moveTo>
                <a:cubicBezTo>
                  <a:pt x="440634" y="36503"/>
                  <a:pt x="127368" y="2017703"/>
                  <a:pt x="74451" y="2299220"/>
                </a:cubicBezTo>
                <a:cubicBezTo>
                  <a:pt x="21534" y="2580737"/>
                  <a:pt x="123134" y="1725603"/>
                  <a:pt x="112551" y="1689620"/>
                </a:cubicBezTo>
                <a:cubicBezTo>
                  <a:pt x="101968" y="1653637"/>
                  <a:pt x="-39849" y="2360603"/>
                  <a:pt x="10951" y="2083320"/>
                </a:cubicBezTo>
                <a:cubicBezTo>
                  <a:pt x="61751" y="1806037"/>
                  <a:pt x="419468" y="-35463"/>
                  <a:pt x="430051" y="5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8CB282F3-5BA5-1F28-A66B-A4027600750F}"/>
              </a:ext>
            </a:extLst>
          </p:cNvPr>
          <p:cNvSpPr/>
          <p:nvPr/>
        </p:nvSpPr>
        <p:spPr>
          <a:xfrm>
            <a:off x="4008991" y="10844988"/>
            <a:ext cx="1617144" cy="470801"/>
          </a:xfrm>
          <a:custGeom>
            <a:avLst/>
            <a:gdLst>
              <a:gd name="connsiteX0" fmla="*/ 4209 w 1617144"/>
              <a:gd name="connsiteY0" fmla="*/ 470712 h 470801"/>
              <a:gd name="connsiteX1" fmla="*/ 1274209 w 1617144"/>
              <a:gd name="connsiteY1" fmla="*/ 38912 h 470801"/>
              <a:gd name="connsiteX2" fmla="*/ 1617109 w 1617144"/>
              <a:gd name="connsiteY2" fmla="*/ 26212 h 470801"/>
              <a:gd name="connsiteX3" fmla="*/ 1286909 w 1617144"/>
              <a:gd name="connsiteY3" fmla="*/ 89712 h 470801"/>
              <a:gd name="connsiteX4" fmla="*/ 182009 w 1617144"/>
              <a:gd name="connsiteY4" fmla="*/ 77012 h 470801"/>
              <a:gd name="connsiteX5" fmla="*/ 842409 w 1617144"/>
              <a:gd name="connsiteY5" fmla="*/ 77012 h 470801"/>
              <a:gd name="connsiteX6" fmla="*/ 4209 w 1617144"/>
              <a:gd name="connsiteY6" fmla="*/ 470712 h 4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7144" h="470801">
                <a:moveTo>
                  <a:pt x="4209" y="470712"/>
                </a:moveTo>
                <a:cubicBezTo>
                  <a:pt x="76176" y="464362"/>
                  <a:pt x="1005392" y="112995"/>
                  <a:pt x="1274209" y="38912"/>
                </a:cubicBezTo>
                <a:cubicBezTo>
                  <a:pt x="1543026" y="-35171"/>
                  <a:pt x="1614992" y="17745"/>
                  <a:pt x="1617109" y="26212"/>
                </a:cubicBezTo>
                <a:cubicBezTo>
                  <a:pt x="1619226" y="34679"/>
                  <a:pt x="1526092" y="81245"/>
                  <a:pt x="1286909" y="89712"/>
                </a:cubicBezTo>
                <a:cubicBezTo>
                  <a:pt x="1047726" y="98179"/>
                  <a:pt x="256092" y="79129"/>
                  <a:pt x="182009" y="77012"/>
                </a:cubicBezTo>
                <a:cubicBezTo>
                  <a:pt x="107926" y="74895"/>
                  <a:pt x="878392" y="11395"/>
                  <a:pt x="842409" y="77012"/>
                </a:cubicBezTo>
                <a:cubicBezTo>
                  <a:pt x="806426" y="142629"/>
                  <a:pt x="-67758" y="477062"/>
                  <a:pt x="4209" y="4707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51AD35C0-A4AD-28FE-7166-FBC0A3278E0A}"/>
              </a:ext>
            </a:extLst>
          </p:cNvPr>
          <p:cNvSpPr/>
          <p:nvPr/>
        </p:nvSpPr>
        <p:spPr>
          <a:xfrm>
            <a:off x="5631098" y="8940771"/>
            <a:ext cx="389076" cy="2910966"/>
          </a:xfrm>
          <a:custGeom>
            <a:avLst/>
            <a:gdLst>
              <a:gd name="connsiteX0" fmla="*/ 363302 w 389076"/>
              <a:gd name="connsiteY0" fmla="*/ 29 h 2910966"/>
              <a:gd name="connsiteX1" fmla="*/ 7702 w 389076"/>
              <a:gd name="connsiteY1" fmla="*/ 1193829 h 2910966"/>
              <a:gd name="connsiteX2" fmla="*/ 122002 w 389076"/>
              <a:gd name="connsiteY2" fmla="*/ 1041429 h 2910966"/>
              <a:gd name="connsiteX3" fmla="*/ 160102 w 389076"/>
              <a:gd name="connsiteY3" fmla="*/ 2070129 h 2910966"/>
              <a:gd name="connsiteX4" fmla="*/ 388702 w 389076"/>
              <a:gd name="connsiteY4" fmla="*/ 2908329 h 2910966"/>
              <a:gd name="connsiteX5" fmla="*/ 210902 w 389076"/>
              <a:gd name="connsiteY5" fmla="*/ 2286029 h 2910966"/>
              <a:gd name="connsiteX6" fmla="*/ 96602 w 389076"/>
              <a:gd name="connsiteY6" fmla="*/ 990629 h 2910966"/>
              <a:gd name="connsiteX7" fmla="*/ 33102 w 389076"/>
              <a:gd name="connsiteY7" fmla="*/ 1231929 h 2910966"/>
              <a:gd name="connsiteX8" fmla="*/ 363302 w 389076"/>
              <a:gd name="connsiteY8" fmla="*/ 29 h 29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076" h="2910966">
                <a:moveTo>
                  <a:pt x="363302" y="29"/>
                </a:moveTo>
                <a:cubicBezTo>
                  <a:pt x="359069" y="-6321"/>
                  <a:pt x="47919" y="1020262"/>
                  <a:pt x="7702" y="1193829"/>
                </a:cubicBezTo>
                <a:cubicBezTo>
                  <a:pt x="-32515" y="1367396"/>
                  <a:pt x="96602" y="895379"/>
                  <a:pt x="122002" y="1041429"/>
                </a:cubicBezTo>
                <a:cubicBezTo>
                  <a:pt x="147402" y="1187479"/>
                  <a:pt x="115652" y="1758979"/>
                  <a:pt x="160102" y="2070129"/>
                </a:cubicBezTo>
                <a:cubicBezTo>
                  <a:pt x="204552" y="2381279"/>
                  <a:pt x="380235" y="2872346"/>
                  <a:pt x="388702" y="2908329"/>
                </a:cubicBezTo>
                <a:cubicBezTo>
                  <a:pt x="397169" y="2944312"/>
                  <a:pt x="259585" y="2605646"/>
                  <a:pt x="210902" y="2286029"/>
                </a:cubicBezTo>
                <a:cubicBezTo>
                  <a:pt x="162219" y="1966412"/>
                  <a:pt x="126235" y="1166312"/>
                  <a:pt x="96602" y="990629"/>
                </a:cubicBezTo>
                <a:cubicBezTo>
                  <a:pt x="66969" y="814946"/>
                  <a:pt x="-17698" y="1397029"/>
                  <a:pt x="33102" y="1231929"/>
                </a:cubicBezTo>
                <a:cubicBezTo>
                  <a:pt x="83902" y="1066829"/>
                  <a:pt x="367535" y="6379"/>
                  <a:pt x="363302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26DA4983-F9F3-99D0-C3AC-410F5BA42425}"/>
              </a:ext>
            </a:extLst>
          </p:cNvPr>
          <p:cNvSpPr/>
          <p:nvPr/>
        </p:nvSpPr>
        <p:spPr>
          <a:xfrm>
            <a:off x="6589616" y="8721097"/>
            <a:ext cx="777128" cy="3075254"/>
          </a:xfrm>
          <a:custGeom>
            <a:avLst/>
            <a:gdLst>
              <a:gd name="connsiteX0" fmla="*/ 1684 w 777128"/>
              <a:gd name="connsiteY0" fmla="*/ 3803 h 3075254"/>
              <a:gd name="connsiteX1" fmla="*/ 750984 w 777128"/>
              <a:gd name="connsiteY1" fmla="*/ 1807203 h 3075254"/>
              <a:gd name="connsiteX2" fmla="*/ 598584 w 777128"/>
              <a:gd name="connsiteY2" fmla="*/ 1438903 h 3075254"/>
              <a:gd name="connsiteX3" fmla="*/ 522384 w 777128"/>
              <a:gd name="connsiteY3" fmla="*/ 2505703 h 3075254"/>
              <a:gd name="connsiteX4" fmla="*/ 408084 w 777128"/>
              <a:gd name="connsiteY4" fmla="*/ 3064503 h 3075254"/>
              <a:gd name="connsiteX5" fmla="*/ 535084 w 777128"/>
              <a:gd name="connsiteY5" fmla="*/ 2035803 h 3075254"/>
              <a:gd name="connsiteX6" fmla="*/ 547784 w 777128"/>
              <a:gd name="connsiteY6" fmla="*/ 1350003 h 3075254"/>
              <a:gd name="connsiteX7" fmla="*/ 1684 w 777128"/>
              <a:gd name="connsiteY7" fmla="*/ 3803 h 30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28" h="3075254">
                <a:moveTo>
                  <a:pt x="1684" y="3803"/>
                </a:moveTo>
                <a:cubicBezTo>
                  <a:pt x="35551" y="80003"/>
                  <a:pt x="651501" y="1568020"/>
                  <a:pt x="750984" y="1807203"/>
                </a:cubicBezTo>
                <a:cubicBezTo>
                  <a:pt x="850467" y="2046386"/>
                  <a:pt x="636684" y="1322486"/>
                  <a:pt x="598584" y="1438903"/>
                </a:cubicBezTo>
                <a:cubicBezTo>
                  <a:pt x="560484" y="1555320"/>
                  <a:pt x="554134" y="2234770"/>
                  <a:pt x="522384" y="2505703"/>
                </a:cubicBezTo>
                <a:cubicBezTo>
                  <a:pt x="490634" y="2776636"/>
                  <a:pt x="405967" y="3142820"/>
                  <a:pt x="408084" y="3064503"/>
                </a:cubicBezTo>
                <a:cubicBezTo>
                  <a:pt x="410201" y="2986186"/>
                  <a:pt x="511801" y="2321553"/>
                  <a:pt x="535084" y="2035803"/>
                </a:cubicBezTo>
                <a:cubicBezTo>
                  <a:pt x="558367" y="1750053"/>
                  <a:pt x="640917" y="1682320"/>
                  <a:pt x="547784" y="1350003"/>
                </a:cubicBezTo>
                <a:cubicBezTo>
                  <a:pt x="454651" y="1017686"/>
                  <a:pt x="-32183" y="-72397"/>
                  <a:pt x="1684" y="38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521E3D19-4FC3-2FE2-1943-858FB1F39334}"/>
              </a:ext>
            </a:extLst>
          </p:cNvPr>
          <p:cNvSpPr/>
          <p:nvPr/>
        </p:nvSpPr>
        <p:spPr>
          <a:xfrm>
            <a:off x="2662250" y="2336515"/>
            <a:ext cx="1008761" cy="1122495"/>
          </a:xfrm>
          <a:custGeom>
            <a:avLst/>
            <a:gdLst>
              <a:gd name="connsiteX0" fmla="*/ 1008050 w 1008761"/>
              <a:gd name="connsiteY0" fmla="*/ 285 h 1122495"/>
              <a:gd name="connsiteX1" fmla="*/ 169850 w 1008761"/>
              <a:gd name="connsiteY1" fmla="*/ 1105185 h 1122495"/>
              <a:gd name="connsiteX2" fmla="*/ 487350 w 1008761"/>
              <a:gd name="connsiteY2" fmla="*/ 660685 h 1122495"/>
              <a:gd name="connsiteX3" fmla="*/ 614350 w 1008761"/>
              <a:gd name="connsiteY3" fmla="*/ 457485 h 1122495"/>
              <a:gd name="connsiteX4" fmla="*/ 4750 w 1008761"/>
              <a:gd name="connsiteY4" fmla="*/ 990885 h 1122495"/>
              <a:gd name="connsiteX5" fmla="*/ 1008050 w 1008761"/>
              <a:gd name="connsiteY5" fmla="*/ 285 h 112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61" h="1122495">
                <a:moveTo>
                  <a:pt x="1008050" y="285"/>
                </a:moveTo>
                <a:cubicBezTo>
                  <a:pt x="1035567" y="19335"/>
                  <a:pt x="256633" y="995118"/>
                  <a:pt x="169850" y="1105185"/>
                </a:cubicBezTo>
                <a:cubicBezTo>
                  <a:pt x="83067" y="1215252"/>
                  <a:pt x="413267" y="768635"/>
                  <a:pt x="487350" y="660685"/>
                </a:cubicBezTo>
                <a:cubicBezTo>
                  <a:pt x="561433" y="552735"/>
                  <a:pt x="694783" y="402452"/>
                  <a:pt x="614350" y="457485"/>
                </a:cubicBezTo>
                <a:cubicBezTo>
                  <a:pt x="533917" y="512518"/>
                  <a:pt x="-58750" y="1060735"/>
                  <a:pt x="4750" y="990885"/>
                </a:cubicBezTo>
                <a:cubicBezTo>
                  <a:pt x="68250" y="921035"/>
                  <a:pt x="980533" y="-18765"/>
                  <a:pt x="1008050" y="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66E6037B-0203-68AD-7C5F-903209372CA9}"/>
              </a:ext>
            </a:extLst>
          </p:cNvPr>
          <p:cNvSpPr/>
          <p:nvPr/>
        </p:nvSpPr>
        <p:spPr>
          <a:xfrm>
            <a:off x="5346105" y="2171240"/>
            <a:ext cx="547120" cy="1043343"/>
          </a:xfrm>
          <a:custGeom>
            <a:avLst/>
            <a:gdLst>
              <a:gd name="connsiteX0" fmla="*/ 595 w 547120"/>
              <a:gd name="connsiteY0" fmla="*/ 460 h 1043343"/>
              <a:gd name="connsiteX1" fmla="*/ 521295 w 547120"/>
              <a:gd name="connsiteY1" fmla="*/ 978360 h 1043343"/>
              <a:gd name="connsiteX2" fmla="*/ 419695 w 547120"/>
              <a:gd name="connsiteY2" fmla="*/ 851360 h 1043343"/>
              <a:gd name="connsiteX3" fmla="*/ 595 w 547120"/>
              <a:gd name="connsiteY3" fmla="*/ 460 h 10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120" h="1043343">
                <a:moveTo>
                  <a:pt x="595" y="460"/>
                </a:moveTo>
                <a:cubicBezTo>
                  <a:pt x="17528" y="21627"/>
                  <a:pt x="451445" y="836543"/>
                  <a:pt x="521295" y="978360"/>
                </a:cubicBezTo>
                <a:cubicBezTo>
                  <a:pt x="591145" y="1120177"/>
                  <a:pt x="506478" y="1007993"/>
                  <a:pt x="419695" y="851360"/>
                </a:cubicBezTo>
                <a:cubicBezTo>
                  <a:pt x="332912" y="694727"/>
                  <a:pt x="-16338" y="-20707"/>
                  <a:pt x="595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C8CB861-1528-2894-916C-52D1BEE2A5A4}"/>
              </a:ext>
            </a:extLst>
          </p:cNvPr>
          <p:cNvSpPr/>
          <p:nvPr/>
        </p:nvSpPr>
        <p:spPr>
          <a:xfrm>
            <a:off x="6171261" y="4893643"/>
            <a:ext cx="611949" cy="1966772"/>
          </a:xfrm>
          <a:custGeom>
            <a:avLst/>
            <a:gdLst>
              <a:gd name="connsiteX0" fmla="*/ 939 w 611949"/>
              <a:gd name="connsiteY0" fmla="*/ 21257 h 1966772"/>
              <a:gd name="connsiteX1" fmla="*/ 521639 w 611949"/>
              <a:gd name="connsiteY1" fmla="*/ 770557 h 1966772"/>
              <a:gd name="connsiteX2" fmla="*/ 381939 w 611949"/>
              <a:gd name="connsiteY2" fmla="*/ 1443657 h 1966772"/>
              <a:gd name="connsiteX3" fmla="*/ 508939 w 611949"/>
              <a:gd name="connsiteY3" fmla="*/ 1075357 h 1966772"/>
              <a:gd name="connsiteX4" fmla="*/ 610539 w 611949"/>
              <a:gd name="connsiteY4" fmla="*/ 1964357 h 1966772"/>
              <a:gd name="connsiteX5" fmla="*/ 432739 w 611949"/>
              <a:gd name="connsiteY5" fmla="*/ 1303957 h 1966772"/>
              <a:gd name="connsiteX6" fmla="*/ 394639 w 611949"/>
              <a:gd name="connsiteY6" fmla="*/ 300657 h 1966772"/>
              <a:gd name="connsiteX7" fmla="*/ 939 w 611949"/>
              <a:gd name="connsiteY7" fmla="*/ 21257 h 1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949" h="1966772">
                <a:moveTo>
                  <a:pt x="939" y="21257"/>
                </a:moveTo>
                <a:cubicBezTo>
                  <a:pt x="22106" y="99574"/>
                  <a:pt x="458139" y="533490"/>
                  <a:pt x="521639" y="770557"/>
                </a:cubicBezTo>
                <a:cubicBezTo>
                  <a:pt x="585139" y="1007624"/>
                  <a:pt x="384056" y="1392857"/>
                  <a:pt x="381939" y="1443657"/>
                </a:cubicBezTo>
                <a:cubicBezTo>
                  <a:pt x="379822" y="1494457"/>
                  <a:pt x="470839" y="988574"/>
                  <a:pt x="508939" y="1075357"/>
                </a:cubicBezTo>
                <a:cubicBezTo>
                  <a:pt x="547039" y="1162140"/>
                  <a:pt x="623239" y="1926257"/>
                  <a:pt x="610539" y="1964357"/>
                </a:cubicBezTo>
                <a:cubicBezTo>
                  <a:pt x="597839" y="2002457"/>
                  <a:pt x="468722" y="1581240"/>
                  <a:pt x="432739" y="1303957"/>
                </a:cubicBezTo>
                <a:cubicBezTo>
                  <a:pt x="396756" y="1026674"/>
                  <a:pt x="466606" y="510207"/>
                  <a:pt x="394639" y="300657"/>
                </a:cubicBezTo>
                <a:cubicBezTo>
                  <a:pt x="322672" y="91107"/>
                  <a:pt x="-20228" y="-57060"/>
                  <a:pt x="939" y="212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3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女王・坂本花織「やるで！やる気満々やで！」SP”今季世界最高”にノリノリ【フィギュア全日本選手権】：中日スポーツ・東京中日スポーツ" hidden="1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A2953965-B04E-BA41-5AB5-B10D0955513E}"/>
              </a:ext>
            </a:extLst>
          </p:cNvPr>
          <p:cNvSpPr/>
          <p:nvPr/>
        </p:nvSpPr>
        <p:spPr>
          <a:xfrm>
            <a:off x="1113936" y="3327401"/>
            <a:ext cx="1986927" cy="140506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3CB4CB2-7DA9-1E0D-D24D-40E3CB65DB97}"/>
              </a:ext>
            </a:extLst>
          </p:cNvPr>
          <p:cNvSpPr/>
          <p:nvPr/>
        </p:nvSpPr>
        <p:spPr>
          <a:xfrm>
            <a:off x="3986843" y="3666317"/>
            <a:ext cx="166338" cy="86775"/>
          </a:xfrm>
          <a:custGeom>
            <a:avLst/>
            <a:gdLst>
              <a:gd name="connsiteX0" fmla="*/ 957 w 166338"/>
              <a:gd name="connsiteY0" fmla="*/ 86533 h 86775"/>
              <a:gd name="connsiteX1" fmla="*/ 89857 w 166338"/>
              <a:gd name="connsiteY1" fmla="*/ 13508 h 86775"/>
              <a:gd name="connsiteX2" fmla="*/ 64457 w 166338"/>
              <a:gd name="connsiteY2" fmla="*/ 32558 h 86775"/>
              <a:gd name="connsiteX3" fmla="*/ 127957 w 166338"/>
              <a:gd name="connsiteY3" fmla="*/ 13508 h 86775"/>
              <a:gd name="connsiteX4" fmla="*/ 166057 w 166338"/>
              <a:gd name="connsiteY4" fmla="*/ 808 h 86775"/>
              <a:gd name="connsiteX5" fmla="*/ 108907 w 166338"/>
              <a:gd name="connsiteY5" fmla="*/ 10333 h 86775"/>
              <a:gd name="connsiteX6" fmla="*/ 83507 w 166338"/>
              <a:gd name="connsiteY6" fmla="*/ 808 h 86775"/>
              <a:gd name="connsiteX7" fmla="*/ 45407 w 166338"/>
              <a:gd name="connsiteY7" fmla="*/ 35733 h 86775"/>
              <a:gd name="connsiteX8" fmla="*/ 957 w 166338"/>
              <a:gd name="connsiteY8" fmla="*/ 86533 h 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38" h="86775">
                <a:moveTo>
                  <a:pt x="957" y="86533"/>
                </a:moveTo>
                <a:cubicBezTo>
                  <a:pt x="8365" y="82829"/>
                  <a:pt x="79274" y="22504"/>
                  <a:pt x="89857" y="13508"/>
                </a:cubicBezTo>
                <a:cubicBezTo>
                  <a:pt x="100440" y="4512"/>
                  <a:pt x="58107" y="32558"/>
                  <a:pt x="64457" y="32558"/>
                </a:cubicBezTo>
                <a:cubicBezTo>
                  <a:pt x="70807" y="32558"/>
                  <a:pt x="111024" y="18800"/>
                  <a:pt x="127957" y="13508"/>
                </a:cubicBezTo>
                <a:cubicBezTo>
                  <a:pt x="144890" y="8216"/>
                  <a:pt x="169232" y="1337"/>
                  <a:pt x="166057" y="808"/>
                </a:cubicBezTo>
                <a:cubicBezTo>
                  <a:pt x="162882" y="279"/>
                  <a:pt x="122665" y="10333"/>
                  <a:pt x="108907" y="10333"/>
                </a:cubicBezTo>
                <a:cubicBezTo>
                  <a:pt x="95149" y="10333"/>
                  <a:pt x="94090" y="-3425"/>
                  <a:pt x="83507" y="808"/>
                </a:cubicBezTo>
                <a:cubicBezTo>
                  <a:pt x="72924" y="5041"/>
                  <a:pt x="59694" y="20916"/>
                  <a:pt x="45407" y="35733"/>
                </a:cubicBezTo>
                <a:cubicBezTo>
                  <a:pt x="31120" y="50550"/>
                  <a:pt x="-6451" y="90237"/>
                  <a:pt x="957" y="86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FF5D28B-3961-8E82-BE8E-FA109B89BAC6}"/>
              </a:ext>
            </a:extLst>
          </p:cNvPr>
          <p:cNvSpPr/>
          <p:nvPr/>
        </p:nvSpPr>
        <p:spPr>
          <a:xfrm>
            <a:off x="4025031" y="3707094"/>
            <a:ext cx="235562" cy="23531"/>
          </a:xfrm>
          <a:custGeom>
            <a:avLst/>
            <a:gdLst>
              <a:gd name="connsiteX0" fmla="*/ 869 w 235562"/>
              <a:gd name="connsiteY0" fmla="*/ 23531 h 23531"/>
              <a:gd name="connsiteX1" fmla="*/ 226294 w 235562"/>
              <a:gd name="connsiteY1" fmla="*/ 1306 h 23531"/>
              <a:gd name="connsiteX2" fmla="*/ 188194 w 235562"/>
              <a:gd name="connsiteY2" fmla="*/ 4481 h 23531"/>
              <a:gd name="connsiteX3" fmla="*/ 150094 w 235562"/>
              <a:gd name="connsiteY3" fmla="*/ 1306 h 23531"/>
              <a:gd name="connsiteX4" fmla="*/ 869 w 235562"/>
              <a:gd name="connsiteY4" fmla="*/ 23531 h 2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62" h="23531">
                <a:moveTo>
                  <a:pt x="869" y="23531"/>
                </a:moveTo>
                <a:cubicBezTo>
                  <a:pt x="13569" y="23531"/>
                  <a:pt x="195073" y="4481"/>
                  <a:pt x="226294" y="1306"/>
                </a:cubicBezTo>
                <a:cubicBezTo>
                  <a:pt x="257515" y="-1869"/>
                  <a:pt x="200894" y="4481"/>
                  <a:pt x="188194" y="4481"/>
                </a:cubicBezTo>
                <a:cubicBezTo>
                  <a:pt x="175494" y="4481"/>
                  <a:pt x="181844" y="-2927"/>
                  <a:pt x="150094" y="1306"/>
                </a:cubicBezTo>
                <a:cubicBezTo>
                  <a:pt x="118344" y="5539"/>
                  <a:pt x="-11831" y="23531"/>
                  <a:pt x="869" y="2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7FDDF-CF19-3E56-985A-64C50B571EBF}"/>
              </a:ext>
            </a:extLst>
          </p:cNvPr>
          <p:cNvSpPr/>
          <p:nvPr/>
        </p:nvSpPr>
        <p:spPr>
          <a:xfrm>
            <a:off x="4041693" y="3663909"/>
            <a:ext cx="316013" cy="64389"/>
          </a:xfrm>
          <a:custGeom>
            <a:avLst/>
            <a:gdLst>
              <a:gd name="connsiteX0" fmla="*/ 82 w 316013"/>
              <a:gd name="connsiteY0" fmla="*/ 44491 h 64389"/>
              <a:gd name="connsiteX1" fmla="*/ 155657 w 316013"/>
              <a:gd name="connsiteY1" fmla="*/ 12741 h 64389"/>
              <a:gd name="connsiteX2" fmla="*/ 225507 w 316013"/>
              <a:gd name="connsiteY2" fmla="*/ 44491 h 64389"/>
              <a:gd name="connsiteX3" fmla="*/ 215982 w 316013"/>
              <a:gd name="connsiteY3" fmla="*/ 25441 h 64389"/>
              <a:gd name="connsiteX4" fmla="*/ 314407 w 316013"/>
              <a:gd name="connsiteY4" fmla="*/ 63541 h 64389"/>
              <a:gd name="connsiteX5" fmla="*/ 269957 w 316013"/>
              <a:gd name="connsiteY5" fmla="*/ 47666 h 64389"/>
              <a:gd name="connsiteX6" fmla="*/ 177882 w 316013"/>
              <a:gd name="connsiteY6" fmla="*/ 41 h 64389"/>
              <a:gd name="connsiteX7" fmla="*/ 82 w 316013"/>
              <a:gd name="connsiteY7" fmla="*/ 44491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3" h="64389">
                <a:moveTo>
                  <a:pt x="82" y="44491"/>
                </a:moveTo>
                <a:cubicBezTo>
                  <a:pt x="-3622" y="46608"/>
                  <a:pt x="118086" y="12741"/>
                  <a:pt x="155657" y="12741"/>
                </a:cubicBezTo>
                <a:cubicBezTo>
                  <a:pt x="193228" y="12741"/>
                  <a:pt x="225507" y="44491"/>
                  <a:pt x="225507" y="44491"/>
                </a:cubicBezTo>
                <a:cubicBezTo>
                  <a:pt x="235561" y="46608"/>
                  <a:pt x="201165" y="22266"/>
                  <a:pt x="215982" y="25441"/>
                </a:cubicBezTo>
                <a:cubicBezTo>
                  <a:pt x="230799" y="28616"/>
                  <a:pt x="305411" y="59837"/>
                  <a:pt x="314407" y="63541"/>
                </a:cubicBezTo>
                <a:cubicBezTo>
                  <a:pt x="323403" y="67245"/>
                  <a:pt x="292711" y="58249"/>
                  <a:pt x="269957" y="47666"/>
                </a:cubicBezTo>
                <a:cubicBezTo>
                  <a:pt x="247203" y="37083"/>
                  <a:pt x="219157" y="1628"/>
                  <a:pt x="177882" y="41"/>
                </a:cubicBezTo>
                <a:cubicBezTo>
                  <a:pt x="136607" y="-1546"/>
                  <a:pt x="3786" y="42374"/>
                  <a:pt x="82" y="4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63BE516-2314-BD6E-4A03-52AE5F36C3A9}"/>
              </a:ext>
            </a:extLst>
          </p:cNvPr>
          <p:cNvSpPr/>
          <p:nvPr/>
        </p:nvSpPr>
        <p:spPr>
          <a:xfrm>
            <a:off x="4139681" y="3698670"/>
            <a:ext cx="197498" cy="38347"/>
          </a:xfrm>
          <a:custGeom>
            <a:avLst/>
            <a:gdLst>
              <a:gd name="connsiteX0" fmla="*/ 519 w 197498"/>
              <a:gd name="connsiteY0" fmla="*/ 38305 h 38347"/>
              <a:gd name="connsiteX1" fmla="*/ 121169 w 197498"/>
              <a:gd name="connsiteY1" fmla="*/ 19255 h 38347"/>
              <a:gd name="connsiteX2" fmla="*/ 197369 w 197498"/>
              <a:gd name="connsiteY2" fmla="*/ 31955 h 38347"/>
              <a:gd name="connsiteX3" fmla="*/ 137044 w 197498"/>
              <a:gd name="connsiteY3" fmla="*/ 22430 h 38347"/>
              <a:gd name="connsiteX4" fmla="*/ 51319 w 197498"/>
              <a:gd name="connsiteY4" fmla="*/ 205 h 38347"/>
              <a:gd name="connsiteX5" fmla="*/ 76719 w 197498"/>
              <a:gd name="connsiteY5" fmla="*/ 12905 h 38347"/>
              <a:gd name="connsiteX6" fmla="*/ 519 w 197498"/>
              <a:gd name="connsiteY6" fmla="*/ 38305 h 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98" h="38347">
                <a:moveTo>
                  <a:pt x="519" y="38305"/>
                </a:moveTo>
                <a:cubicBezTo>
                  <a:pt x="7927" y="39363"/>
                  <a:pt x="88361" y="20313"/>
                  <a:pt x="121169" y="19255"/>
                </a:cubicBezTo>
                <a:cubicBezTo>
                  <a:pt x="153977" y="18197"/>
                  <a:pt x="194723" y="31426"/>
                  <a:pt x="197369" y="31955"/>
                </a:cubicBezTo>
                <a:cubicBezTo>
                  <a:pt x="200015" y="32484"/>
                  <a:pt x="161386" y="27722"/>
                  <a:pt x="137044" y="22430"/>
                </a:cubicBezTo>
                <a:cubicBezTo>
                  <a:pt x="112702" y="17138"/>
                  <a:pt x="61373" y="1792"/>
                  <a:pt x="51319" y="205"/>
                </a:cubicBezTo>
                <a:cubicBezTo>
                  <a:pt x="41265" y="-1382"/>
                  <a:pt x="86244" y="6555"/>
                  <a:pt x="76719" y="12905"/>
                </a:cubicBezTo>
                <a:cubicBezTo>
                  <a:pt x="67194" y="19255"/>
                  <a:pt x="-6889" y="37247"/>
                  <a:pt x="519" y="3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 hidden="1">
            <a:extLst>
              <a:ext uri="{FF2B5EF4-FFF2-40B4-BE49-F238E27FC236}">
                <a16:creationId xmlns:a16="http://schemas.microsoft.com/office/drawing/2014/main" id="{CE0A3833-08A6-1C1B-C772-A95830ECC072}"/>
              </a:ext>
            </a:extLst>
          </p:cNvPr>
          <p:cNvSpPr/>
          <p:nvPr/>
        </p:nvSpPr>
        <p:spPr>
          <a:xfrm>
            <a:off x="4001990" y="3717354"/>
            <a:ext cx="348598" cy="39259"/>
          </a:xfrm>
          <a:custGeom>
            <a:avLst/>
            <a:gdLst>
              <a:gd name="connsiteX0" fmla="*/ 1685 w 348598"/>
              <a:gd name="connsiteY0" fmla="*/ 38671 h 39259"/>
              <a:gd name="connsiteX1" fmla="*/ 163610 w 348598"/>
              <a:gd name="connsiteY1" fmla="*/ 571 h 39259"/>
              <a:gd name="connsiteX2" fmla="*/ 131860 w 348598"/>
              <a:gd name="connsiteY2" fmla="*/ 16446 h 39259"/>
              <a:gd name="connsiteX3" fmla="*/ 189010 w 348598"/>
              <a:gd name="connsiteY3" fmla="*/ 25971 h 39259"/>
              <a:gd name="connsiteX4" fmla="*/ 160435 w 348598"/>
              <a:gd name="connsiteY4" fmla="*/ 32321 h 39259"/>
              <a:gd name="connsiteX5" fmla="*/ 239810 w 348598"/>
              <a:gd name="connsiteY5" fmla="*/ 22796 h 39259"/>
              <a:gd name="connsiteX6" fmla="*/ 347760 w 348598"/>
              <a:gd name="connsiteY6" fmla="*/ 16446 h 39259"/>
              <a:gd name="connsiteX7" fmla="*/ 284260 w 348598"/>
              <a:gd name="connsiteY7" fmla="*/ 19621 h 39259"/>
              <a:gd name="connsiteX8" fmla="*/ 182660 w 348598"/>
              <a:gd name="connsiteY8" fmla="*/ 16446 h 39259"/>
              <a:gd name="connsiteX9" fmla="*/ 122335 w 348598"/>
              <a:gd name="connsiteY9" fmla="*/ 10096 h 39259"/>
              <a:gd name="connsiteX10" fmla="*/ 74710 w 348598"/>
              <a:gd name="connsiteY10" fmla="*/ 10096 h 39259"/>
              <a:gd name="connsiteX11" fmla="*/ 77885 w 348598"/>
              <a:gd name="connsiteY11" fmla="*/ 22796 h 39259"/>
              <a:gd name="connsiteX12" fmla="*/ 1685 w 348598"/>
              <a:gd name="connsiteY12" fmla="*/ 38671 h 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598" h="39259">
                <a:moveTo>
                  <a:pt x="1685" y="38671"/>
                </a:moveTo>
                <a:cubicBezTo>
                  <a:pt x="15972" y="34967"/>
                  <a:pt x="141914" y="4275"/>
                  <a:pt x="163610" y="571"/>
                </a:cubicBezTo>
                <a:cubicBezTo>
                  <a:pt x="185306" y="-3133"/>
                  <a:pt x="127627" y="12213"/>
                  <a:pt x="131860" y="16446"/>
                </a:cubicBezTo>
                <a:cubicBezTo>
                  <a:pt x="136093" y="20679"/>
                  <a:pt x="184248" y="23325"/>
                  <a:pt x="189010" y="25971"/>
                </a:cubicBezTo>
                <a:cubicBezTo>
                  <a:pt x="193772" y="28617"/>
                  <a:pt x="151968" y="32850"/>
                  <a:pt x="160435" y="32321"/>
                </a:cubicBezTo>
                <a:cubicBezTo>
                  <a:pt x="168902" y="31792"/>
                  <a:pt x="208589" y="25442"/>
                  <a:pt x="239810" y="22796"/>
                </a:cubicBezTo>
                <a:cubicBezTo>
                  <a:pt x="271031" y="20150"/>
                  <a:pt x="340352" y="16975"/>
                  <a:pt x="347760" y="16446"/>
                </a:cubicBezTo>
                <a:cubicBezTo>
                  <a:pt x="355168" y="15917"/>
                  <a:pt x="311777" y="19621"/>
                  <a:pt x="284260" y="19621"/>
                </a:cubicBezTo>
                <a:cubicBezTo>
                  <a:pt x="256743" y="19621"/>
                  <a:pt x="209647" y="18033"/>
                  <a:pt x="182660" y="16446"/>
                </a:cubicBezTo>
                <a:cubicBezTo>
                  <a:pt x="155673" y="14859"/>
                  <a:pt x="140326" y="11154"/>
                  <a:pt x="122335" y="10096"/>
                </a:cubicBezTo>
                <a:cubicBezTo>
                  <a:pt x="104344" y="9038"/>
                  <a:pt x="74710" y="10096"/>
                  <a:pt x="74710" y="10096"/>
                </a:cubicBezTo>
                <a:cubicBezTo>
                  <a:pt x="67302" y="12213"/>
                  <a:pt x="87410" y="18033"/>
                  <a:pt x="77885" y="22796"/>
                </a:cubicBezTo>
                <a:cubicBezTo>
                  <a:pt x="68360" y="27559"/>
                  <a:pt x="-12602" y="42375"/>
                  <a:pt x="1685" y="38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A71267-03F1-195A-4E7E-A9643945DCFF}"/>
              </a:ext>
            </a:extLst>
          </p:cNvPr>
          <p:cNvSpPr/>
          <p:nvPr/>
        </p:nvSpPr>
        <p:spPr>
          <a:xfrm>
            <a:off x="3523776" y="3663933"/>
            <a:ext cx="194410" cy="92481"/>
          </a:xfrm>
          <a:custGeom>
            <a:avLst/>
            <a:gdLst>
              <a:gd name="connsiteX0" fmla="*/ 474 w 194410"/>
              <a:gd name="connsiteY0" fmla="*/ 17 h 92481"/>
              <a:gd name="connsiteX1" fmla="*/ 98899 w 194410"/>
              <a:gd name="connsiteY1" fmla="*/ 19067 h 92481"/>
              <a:gd name="connsiteX2" fmla="*/ 146524 w 194410"/>
              <a:gd name="connsiteY2" fmla="*/ 47642 h 92481"/>
              <a:gd name="connsiteX3" fmla="*/ 140174 w 194410"/>
              <a:gd name="connsiteY3" fmla="*/ 28592 h 92481"/>
              <a:gd name="connsiteX4" fmla="*/ 171924 w 194410"/>
              <a:gd name="connsiteY4" fmla="*/ 47642 h 92481"/>
              <a:gd name="connsiteX5" fmla="*/ 194149 w 194410"/>
              <a:gd name="connsiteY5" fmla="*/ 92092 h 92481"/>
              <a:gd name="connsiteX6" fmla="*/ 181449 w 194410"/>
              <a:gd name="connsiteY6" fmla="*/ 66692 h 92481"/>
              <a:gd name="connsiteX7" fmla="*/ 143349 w 194410"/>
              <a:gd name="connsiteY7" fmla="*/ 22242 h 92481"/>
              <a:gd name="connsiteX8" fmla="*/ 474 w 194410"/>
              <a:gd name="connsiteY8" fmla="*/ 17 h 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0" h="92481">
                <a:moveTo>
                  <a:pt x="474" y="17"/>
                </a:moveTo>
                <a:cubicBezTo>
                  <a:pt x="-6934" y="-512"/>
                  <a:pt x="74557" y="11130"/>
                  <a:pt x="98899" y="19067"/>
                </a:cubicBezTo>
                <a:cubicBezTo>
                  <a:pt x="123241" y="27004"/>
                  <a:pt x="146524" y="47642"/>
                  <a:pt x="146524" y="47642"/>
                </a:cubicBezTo>
                <a:cubicBezTo>
                  <a:pt x="153403" y="49229"/>
                  <a:pt x="135941" y="28592"/>
                  <a:pt x="140174" y="28592"/>
                </a:cubicBezTo>
                <a:cubicBezTo>
                  <a:pt x="144407" y="28592"/>
                  <a:pt x="162928" y="37059"/>
                  <a:pt x="171924" y="47642"/>
                </a:cubicBezTo>
                <a:cubicBezTo>
                  <a:pt x="180920" y="58225"/>
                  <a:pt x="194149" y="92092"/>
                  <a:pt x="194149" y="92092"/>
                </a:cubicBezTo>
                <a:cubicBezTo>
                  <a:pt x="195736" y="95267"/>
                  <a:pt x="189916" y="78334"/>
                  <a:pt x="181449" y="66692"/>
                </a:cubicBezTo>
                <a:cubicBezTo>
                  <a:pt x="172982" y="55050"/>
                  <a:pt x="170337" y="32296"/>
                  <a:pt x="143349" y="22242"/>
                </a:cubicBezTo>
                <a:cubicBezTo>
                  <a:pt x="116362" y="12188"/>
                  <a:pt x="7882" y="546"/>
                  <a:pt x="47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9FEC5B-58A4-7696-22BA-B53AB11D2360}"/>
              </a:ext>
            </a:extLst>
          </p:cNvPr>
          <p:cNvSpPr/>
          <p:nvPr/>
        </p:nvSpPr>
        <p:spPr>
          <a:xfrm>
            <a:off x="3517855" y="3651215"/>
            <a:ext cx="209595" cy="101664"/>
          </a:xfrm>
          <a:custGeom>
            <a:avLst/>
            <a:gdLst>
              <a:gd name="connsiteX0" fmla="*/ 45 w 209595"/>
              <a:gd name="connsiteY0" fmla="*/ 35 h 101664"/>
              <a:gd name="connsiteX1" fmla="*/ 44495 w 209595"/>
              <a:gd name="connsiteY1" fmla="*/ 66710 h 101664"/>
              <a:gd name="connsiteX2" fmla="*/ 31795 w 209595"/>
              <a:gd name="connsiteY2" fmla="*/ 98460 h 101664"/>
              <a:gd name="connsiteX3" fmla="*/ 50845 w 209595"/>
              <a:gd name="connsiteY3" fmla="*/ 73060 h 101664"/>
              <a:gd name="connsiteX4" fmla="*/ 165145 w 209595"/>
              <a:gd name="connsiteY4" fmla="*/ 69885 h 101664"/>
              <a:gd name="connsiteX5" fmla="*/ 209595 w 209595"/>
              <a:gd name="connsiteY5" fmla="*/ 101635 h 101664"/>
              <a:gd name="connsiteX6" fmla="*/ 165145 w 209595"/>
              <a:gd name="connsiteY6" fmla="*/ 63535 h 101664"/>
              <a:gd name="connsiteX7" fmla="*/ 95295 w 209595"/>
              <a:gd name="connsiteY7" fmla="*/ 66710 h 101664"/>
              <a:gd name="connsiteX8" fmla="*/ 54020 w 209595"/>
              <a:gd name="connsiteY8" fmla="*/ 76235 h 101664"/>
              <a:gd name="connsiteX9" fmla="*/ 45 w 209595"/>
              <a:gd name="connsiteY9" fmla="*/ 35 h 10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5" h="101664">
                <a:moveTo>
                  <a:pt x="45" y="35"/>
                </a:moveTo>
                <a:cubicBezTo>
                  <a:pt x="-1542" y="-1552"/>
                  <a:pt x="39203" y="50306"/>
                  <a:pt x="44495" y="66710"/>
                </a:cubicBezTo>
                <a:cubicBezTo>
                  <a:pt x="49787" y="83114"/>
                  <a:pt x="30737" y="97402"/>
                  <a:pt x="31795" y="98460"/>
                </a:cubicBezTo>
                <a:cubicBezTo>
                  <a:pt x="32853" y="99518"/>
                  <a:pt x="28620" y="77823"/>
                  <a:pt x="50845" y="73060"/>
                </a:cubicBezTo>
                <a:cubicBezTo>
                  <a:pt x="73070" y="68298"/>
                  <a:pt x="138687" y="65123"/>
                  <a:pt x="165145" y="69885"/>
                </a:cubicBezTo>
                <a:cubicBezTo>
                  <a:pt x="191603" y="74647"/>
                  <a:pt x="209595" y="102693"/>
                  <a:pt x="209595" y="101635"/>
                </a:cubicBezTo>
                <a:cubicBezTo>
                  <a:pt x="209595" y="100577"/>
                  <a:pt x="184195" y="69356"/>
                  <a:pt x="165145" y="63535"/>
                </a:cubicBezTo>
                <a:cubicBezTo>
                  <a:pt x="146095" y="57714"/>
                  <a:pt x="113816" y="64593"/>
                  <a:pt x="95295" y="66710"/>
                </a:cubicBezTo>
                <a:cubicBezTo>
                  <a:pt x="76774" y="68827"/>
                  <a:pt x="68308" y="83114"/>
                  <a:pt x="54020" y="76235"/>
                </a:cubicBezTo>
                <a:cubicBezTo>
                  <a:pt x="39733" y="69356"/>
                  <a:pt x="1632" y="1622"/>
                  <a:pt x="4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6E27C46-BC0C-C2B5-9292-965E89AE9553}"/>
              </a:ext>
            </a:extLst>
          </p:cNvPr>
          <p:cNvSpPr/>
          <p:nvPr/>
        </p:nvSpPr>
        <p:spPr>
          <a:xfrm>
            <a:off x="3554818" y="3657155"/>
            <a:ext cx="163197" cy="74532"/>
          </a:xfrm>
          <a:custGeom>
            <a:avLst/>
            <a:gdLst>
              <a:gd name="connsiteX0" fmla="*/ 1182 w 163197"/>
              <a:gd name="connsiteY0" fmla="*/ 445 h 74532"/>
              <a:gd name="connsiteX1" fmla="*/ 115482 w 163197"/>
              <a:gd name="connsiteY1" fmla="*/ 35370 h 74532"/>
              <a:gd name="connsiteX2" fmla="*/ 163107 w 163197"/>
              <a:gd name="connsiteY2" fmla="*/ 73470 h 74532"/>
              <a:gd name="connsiteX3" fmla="*/ 125007 w 163197"/>
              <a:gd name="connsiteY3" fmla="*/ 63945 h 74532"/>
              <a:gd name="connsiteX4" fmla="*/ 42457 w 163197"/>
              <a:gd name="connsiteY4" fmla="*/ 63945 h 74532"/>
              <a:gd name="connsiteX5" fmla="*/ 55157 w 163197"/>
              <a:gd name="connsiteY5" fmla="*/ 60770 h 74532"/>
              <a:gd name="connsiteX6" fmla="*/ 1182 w 163197"/>
              <a:gd name="connsiteY6" fmla="*/ 445 h 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7" h="74532">
                <a:moveTo>
                  <a:pt x="1182" y="445"/>
                </a:moveTo>
                <a:cubicBezTo>
                  <a:pt x="11236" y="-3788"/>
                  <a:pt x="88495" y="23199"/>
                  <a:pt x="115482" y="35370"/>
                </a:cubicBezTo>
                <a:cubicBezTo>
                  <a:pt x="142470" y="47541"/>
                  <a:pt x="161520" y="68708"/>
                  <a:pt x="163107" y="73470"/>
                </a:cubicBezTo>
                <a:cubicBezTo>
                  <a:pt x="164694" y="78232"/>
                  <a:pt x="145115" y="65533"/>
                  <a:pt x="125007" y="63945"/>
                </a:cubicBezTo>
                <a:cubicBezTo>
                  <a:pt x="104899" y="62358"/>
                  <a:pt x="54099" y="64474"/>
                  <a:pt x="42457" y="63945"/>
                </a:cubicBezTo>
                <a:cubicBezTo>
                  <a:pt x="30815" y="63416"/>
                  <a:pt x="62036" y="66591"/>
                  <a:pt x="55157" y="60770"/>
                </a:cubicBezTo>
                <a:cubicBezTo>
                  <a:pt x="48278" y="54949"/>
                  <a:pt x="-8872" y="4678"/>
                  <a:pt x="118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9E9F52E-5B7E-6D01-95CB-D04B8D9B702F}"/>
              </a:ext>
            </a:extLst>
          </p:cNvPr>
          <p:cNvSpPr/>
          <p:nvPr/>
        </p:nvSpPr>
        <p:spPr>
          <a:xfrm>
            <a:off x="4048107" y="3685779"/>
            <a:ext cx="203686" cy="35959"/>
          </a:xfrm>
          <a:custGeom>
            <a:avLst/>
            <a:gdLst>
              <a:gd name="connsiteX0" fmla="*/ 18 w 203686"/>
              <a:gd name="connsiteY0" fmla="*/ 28971 h 35959"/>
              <a:gd name="connsiteX1" fmla="*/ 133368 w 203686"/>
              <a:gd name="connsiteY1" fmla="*/ 35321 h 35959"/>
              <a:gd name="connsiteX2" fmla="*/ 203218 w 203686"/>
              <a:gd name="connsiteY2" fmla="*/ 32146 h 35959"/>
              <a:gd name="connsiteX3" fmla="*/ 161943 w 203686"/>
              <a:gd name="connsiteY3" fmla="*/ 3571 h 35959"/>
              <a:gd name="connsiteX4" fmla="*/ 123843 w 203686"/>
              <a:gd name="connsiteY4" fmla="*/ 3571 h 35959"/>
              <a:gd name="connsiteX5" fmla="*/ 18 w 203686"/>
              <a:gd name="connsiteY5" fmla="*/ 28971 h 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86" h="35959">
                <a:moveTo>
                  <a:pt x="18" y="28971"/>
                </a:moveTo>
                <a:cubicBezTo>
                  <a:pt x="1605" y="34263"/>
                  <a:pt x="99501" y="34792"/>
                  <a:pt x="133368" y="35321"/>
                </a:cubicBezTo>
                <a:cubicBezTo>
                  <a:pt x="167235" y="35850"/>
                  <a:pt x="198456" y="37438"/>
                  <a:pt x="203218" y="32146"/>
                </a:cubicBezTo>
                <a:cubicBezTo>
                  <a:pt x="207981" y="26854"/>
                  <a:pt x="175172" y="8333"/>
                  <a:pt x="161943" y="3571"/>
                </a:cubicBezTo>
                <a:cubicBezTo>
                  <a:pt x="148714" y="-1191"/>
                  <a:pt x="147655" y="-1191"/>
                  <a:pt x="123843" y="3571"/>
                </a:cubicBezTo>
                <a:cubicBezTo>
                  <a:pt x="100031" y="8333"/>
                  <a:pt x="-1569" y="23679"/>
                  <a:pt x="18" y="2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B4C6E31-70B1-A526-DA93-94CCDA1B5384}"/>
              </a:ext>
            </a:extLst>
          </p:cNvPr>
          <p:cNvSpPr/>
          <p:nvPr/>
        </p:nvSpPr>
        <p:spPr>
          <a:xfrm>
            <a:off x="3540106" y="3444865"/>
            <a:ext cx="178681" cy="134855"/>
          </a:xfrm>
          <a:custGeom>
            <a:avLst/>
            <a:gdLst>
              <a:gd name="connsiteX0" fmla="*/ 19 w 178681"/>
              <a:gd name="connsiteY0" fmla="*/ 10 h 134855"/>
              <a:gd name="connsiteX1" fmla="*/ 107969 w 178681"/>
              <a:gd name="connsiteY1" fmla="*/ 85735 h 134855"/>
              <a:gd name="connsiteX2" fmla="*/ 88919 w 178681"/>
              <a:gd name="connsiteY2" fmla="*/ 34935 h 134855"/>
              <a:gd name="connsiteX3" fmla="*/ 177819 w 178681"/>
              <a:gd name="connsiteY3" fmla="*/ 133360 h 134855"/>
              <a:gd name="connsiteX4" fmla="*/ 130194 w 178681"/>
              <a:gd name="connsiteY4" fmla="*/ 92085 h 134855"/>
              <a:gd name="connsiteX5" fmla="*/ 66694 w 178681"/>
              <a:gd name="connsiteY5" fmla="*/ 60335 h 134855"/>
              <a:gd name="connsiteX6" fmla="*/ 117494 w 178681"/>
              <a:gd name="connsiteY6" fmla="*/ 92085 h 134855"/>
              <a:gd name="connsiteX7" fmla="*/ 19 w 178681"/>
              <a:gd name="connsiteY7" fmla="*/ 10 h 1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81" h="134855">
                <a:moveTo>
                  <a:pt x="19" y="10"/>
                </a:moveTo>
                <a:cubicBezTo>
                  <a:pt x="-1569" y="-1048"/>
                  <a:pt x="93152" y="79914"/>
                  <a:pt x="107969" y="85735"/>
                </a:cubicBezTo>
                <a:cubicBezTo>
                  <a:pt x="122786" y="91556"/>
                  <a:pt x="77277" y="26998"/>
                  <a:pt x="88919" y="34935"/>
                </a:cubicBezTo>
                <a:cubicBezTo>
                  <a:pt x="100561" y="42873"/>
                  <a:pt x="170940" y="123835"/>
                  <a:pt x="177819" y="133360"/>
                </a:cubicBezTo>
                <a:cubicBezTo>
                  <a:pt x="184698" y="142885"/>
                  <a:pt x="148715" y="104256"/>
                  <a:pt x="130194" y="92085"/>
                </a:cubicBezTo>
                <a:cubicBezTo>
                  <a:pt x="111673" y="79914"/>
                  <a:pt x="68811" y="60335"/>
                  <a:pt x="66694" y="60335"/>
                </a:cubicBezTo>
                <a:cubicBezTo>
                  <a:pt x="64577" y="60335"/>
                  <a:pt x="125431" y="95789"/>
                  <a:pt x="117494" y="92085"/>
                </a:cubicBezTo>
                <a:cubicBezTo>
                  <a:pt x="109557" y="88381"/>
                  <a:pt x="1607" y="1068"/>
                  <a:pt x="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A2BC5F-4237-4FCB-D4C7-7E6C3AA38108}"/>
              </a:ext>
            </a:extLst>
          </p:cNvPr>
          <p:cNvSpPr/>
          <p:nvPr/>
        </p:nvSpPr>
        <p:spPr>
          <a:xfrm>
            <a:off x="3511549" y="3492445"/>
            <a:ext cx="191131" cy="76903"/>
          </a:xfrm>
          <a:custGeom>
            <a:avLst/>
            <a:gdLst>
              <a:gd name="connsiteX0" fmla="*/ 1 w 191131"/>
              <a:gd name="connsiteY0" fmla="*/ 22280 h 76903"/>
              <a:gd name="connsiteX1" fmla="*/ 120651 w 191131"/>
              <a:gd name="connsiteY1" fmla="*/ 63555 h 76903"/>
              <a:gd name="connsiteX2" fmla="*/ 107951 w 191131"/>
              <a:gd name="connsiteY2" fmla="*/ 38155 h 76903"/>
              <a:gd name="connsiteX3" fmla="*/ 190501 w 191131"/>
              <a:gd name="connsiteY3" fmla="*/ 76255 h 76903"/>
              <a:gd name="connsiteX4" fmla="*/ 57151 w 191131"/>
              <a:gd name="connsiteY4" fmla="*/ 55 h 76903"/>
              <a:gd name="connsiteX5" fmla="*/ 117476 w 191131"/>
              <a:gd name="connsiteY5" fmla="*/ 63555 h 76903"/>
              <a:gd name="connsiteX6" fmla="*/ 1 w 191131"/>
              <a:gd name="connsiteY6" fmla="*/ 22280 h 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1" h="76903">
                <a:moveTo>
                  <a:pt x="1" y="22280"/>
                </a:moveTo>
                <a:cubicBezTo>
                  <a:pt x="530" y="22280"/>
                  <a:pt x="102659" y="60909"/>
                  <a:pt x="120651" y="63555"/>
                </a:cubicBezTo>
                <a:cubicBezTo>
                  <a:pt x="138643" y="66201"/>
                  <a:pt x="96309" y="36038"/>
                  <a:pt x="107951" y="38155"/>
                </a:cubicBezTo>
                <a:cubicBezTo>
                  <a:pt x="119593" y="40272"/>
                  <a:pt x="198968" y="82605"/>
                  <a:pt x="190501" y="76255"/>
                </a:cubicBezTo>
                <a:cubicBezTo>
                  <a:pt x="182034" y="69905"/>
                  <a:pt x="69322" y="2172"/>
                  <a:pt x="57151" y="55"/>
                </a:cubicBezTo>
                <a:cubicBezTo>
                  <a:pt x="44980" y="-2062"/>
                  <a:pt x="127530" y="57205"/>
                  <a:pt x="117476" y="63555"/>
                </a:cubicBezTo>
                <a:cubicBezTo>
                  <a:pt x="107422" y="69905"/>
                  <a:pt x="-528" y="22280"/>
                  <a:pt x="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1BF597-FA50-0CF5-CBC9-4551EDB38D6A}"/>
              </a:ext>
            </a:extLst>
          </p:cNvPr>
          <p:cNvSpPr/>
          <p:nvPr/>
        </p:nvSpPr>
        <p:spPr>
          <a:xfrm>
            <a:off x="3917428" y="3510868"/>
            <a:ext cx="137507" cy="61260"/>
          </a:xfrm>
          <a:custGeom>
            <a:avLst/>
            <a:gdLst>
              <a:gd name="connsiteX0" fmla="*/ 522 w 137507"/>
              <a:gd name="connsiteY0" fmla="*/ 61007 h 61260"/>
              <a:gd name="connsiteX1" fmla="*/ 86247 w 137507"/>
              <a:gd name="connsiteY1" fmla="*/ 682 h 61260"/>
              <a:gd name="connsiteX2" fmla="*/ 54497 w 137507"/>
              <a:gd name="connsiteY2" fmla="*/ 29257 h 61260"/>
              <a:gd name="connsiteX3" fmla="*/ 137047 w 137507"/>
              <a:gd name="connsiteY3" fmla="*/ 41957 h 61260"/>
              <a:gd name="connsiteX4" fmla="*/ 86247 w 137507"/>
              <a:gd name="connsiteY4" fmla="*/ 32432 h 61260"/>
              <a:gd name="connsiteX5" fmla="*/ 51322 w 137507"/>
              <a:gd name="connsiteY5" fmla="*/ 22907 h 61260"/>
              <a:gd name="connsiteX6" fmla="*/ 522 w 137507"/>
              <a:gd name="connsiteY6" fmla="*/ 61007 h 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7" h="61260">
                <a:moveTo>
                  <a:pt x="522" y="61007"/>
                </a:moveTo>
                <a:cubicBezTo>
                  <a:pt x="6343" y="57303"/>
                  <a:pt x="77251" y="5974"/>
                  <a:pt x="86247" y="682"/>
                </a:cubicBezTo>
                <a:cubicBezTo>
                  <a:pt x="95243" y="-4610"/>
                  <a:pt x="46030" y="22378"/>
                  <a:pt x="54497" y="29257"/>
                </a:cubicBezTo>
                <a:cubicBezTo>
                  <a:pt x="62964" y="36136"/>
                  <a:pt x="131755" y="41428"/>
                  <a:pt x="137047" y="41957"/>
                </a:cubicBezTo>
                <a:cubicBezTo>
                  <a:pt x="142339" y="42486"/>
                  <a:pt x="100534" y="35607"/>
                  <a:pt x="86247" y="32432"/>
                </a:cubicBezTo>
                <a:cubicBezTo>
                  <a:pt x="71960" y="29257"/>
                  <a:pt x="63493" y="19203"/>
                  <a:pt x="51322" y="22907"/>
                </a:cubicBezTo>
                <a:cubicBezTo>
                  <a:pt x="39151" y="26611"/>
                  <a:pt x="-5299" y="64711"/>
                  <a:pt x="522" y="6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98344EA-3180-65D6-C20B-12B6DD6120F0}"/>
              </a:ext>
            </a:extLst>
          </p:cNvPr>
          <p:cNvSpPr/>
          <p:nvPr/>
        </p:nvSpPr>
        <p:spPr>
          <a:xfrm>
            <a:off x="3987657" y="3473227"/>
            <a:ext cx="165254" cy="66901"/>
          </a:xfrm>
          <a:custGeom>
            <a:avLst/>
            <a:gdLst>
              <a:gd name="connsiteX0" fmla="*/ 143 w 165254"/>
              <a:gd name="connsiteY0" fmla="*/ 66898 h 66901"/>
              <a:gd name="connsiteX1" fmla="*/ 117618 w 165254"/>
              <a:gd name="connsiteY1" fmla="*/ 3398 h 66901"/>
              <a:gd name="connsiteX2" fmla="*/ 85868 w 165254"/>
              <a:gd name="connsiteY2" fmla="*/ 35148 h 66901"/>
              <a:gd name="connsiteX3" fmla="*/ 165243 w 165254"/>
              <a:gd name="connsiteY3" fmla="*/ 3398 h 66901"/>
              <a:gd name="connsiteX4" fmla="*/ 79518 w 165254"/>
              <a:gd name="connsiteY4" fmla="*/ 3398 h 66901"/>
              <a:gd name="connsiteX5" fmla="*/ 47768 w 165254"/>
              <a:gd name="connsiteY5" fmla="*/ 25623 h 66901"/>
              <a:gd name="connsiteX6" fmla="*/ 92218 w 165254"/>
              <a:gd name="connsiteY6" fmla="*/ 6573 h 66901"/>
              <a:gd name="connsiteX7" fmla="*/ 143 w 165254"/>
              <a:gd name="connsiteY7" fmla="*/ 66898 h 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54" h="66901">
                <a:moveTo>
                  <a:pt x="143" y="66898"/>
                </a:moveTo>
                <a:cubicBezTo>
                  <a:pt x="4376" y="66369"/>
                  <a:pt x="103331" y="8690"/>
                  <a:pt x="117618" y="3398"/>
                </a:cubicBezTo>
                <a:cubicBezTo>
                  <a:pt x="131905" y="-1894"/>
                  <a:pt x="77931" y="35148"/>
                  <a:pt x="85868" y="35148"/>
                </a:cubicBezTo>
                <a:cubicBezTo>
                  <a:pt x="93805" y="35148"/>
                  <a:pt x="166301" y="8689"/>
                  <a:pt x="165243" y="3398"/>
                </a:cubicBezTo>
                <a:cubicBezTo>
                  <a:pt x="164185" y="-1893"/>
                  <a:pt x="99097" y="-306"/>
                  <a:pt x="79518" y="3398"/>
                </a:cubicBezTo>
                <a:cubicBezTo>
                  <a:pt x="59939" y="7102"/>
                  <a:pt x="45651" y="25094"/>
                  <a:pt x="47768" y="25623"/>
                </a:cubicBezTo>
                <a:cubicBezTo>
                  <a:pt x="49885" y="26152"/>
                  <a:pt x="98039" y="1281"/>
                  <a:pt x="92218" y="6573"/>
                </a:cubicBezTo>
                <a:cubicBezTo>
                  <a:pt x="86397" y="11865"/>
                  <a:pt x="-4090" y="67427"/>
                  <a:pt x="143" y="6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8500B37-8915-651C-ED10-01C7BFA97FAD}"/>
              </a:ext>
            </a:extLst>
          </p:cNvPr>
          <p:cNvSpPr/>
          <p:nvPr/>
        </p:nvSpPr>
        <p:spPr>
          <a:xfrm>
            <a:off x="4068567" y="3470139"/>
            <a:ext cx="224419" cy="79691"/>
          </a:xfrm>
          <a:custGeom>
            <a:avLst/>
            <a:gdLst>
              <a:gd name="connsiteX0" fmla="*/ 1783 w 224419"/>
              <a:gd name="connsiteY0" fmla="*/ 79511 h 79691"/>
              <a:gd name="connsiteX1" fmla="*/ 112908 w 224419"/>
              <a:gd name="connsiteY1" fmla="*/ 16011 h 79691"/>
              <a:gd name="connsiteX2" fmla="*/ 220858 w 224419"/>
              <a:gd name="connsiteY2" fmla="*/ 28711 h 79691"/>
              <a:gd name="connsiteX3" fmla="*/ 182758 w 224419"/>
              <a:gd name="connsiteY3" fmla="*/ 16011 h 79691"/>
              <a:gd name="connsiteX4" fmla="*/ 30358 w 224419"/>
              <a:gd name="connsiteY4" fmla="*/ 136 h 79691"/>
              <a:gd name="connsiteX5" fmla="*/ 160533 w 224419"/>
              <a:gd name="connsiteY5" fmla="*/ 25536 h 79691"/>
              <a:gd name="connsiteX6" fmla="*/ 116083 w 224419"/>
              <a:gd name="connsiteY6" fmla="*/ 22361 h 79691"/>
              <a:gd name="connsiteX7" fmla="*/ 49408 w 224419"/>
              <a:gd name="connsiteY7" fmla="*/ 35061 h 79691"/>
              <a:gd name="connsiteX8" fmla="*/ 1783 w 224419"/>
              <a:gd name="connsiteY8" fmla="*/ 79511 h 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9" h="79691">
                <a:moveTo>
                  <a:pt x="1783" y="79511"/>
                </a:moveTo>
                <a:cubicBezTo>
                  <a:pt x="12366" y="76336"/>
                  <a:pt x="76396" y="24478"/>
                  <a:pt x="112908" y="16011"/>
                </a:cubicBezTo>
                <a:cubicBezTo>
                  <a:pt x="149421" y="7544"/>
                  <a:pt x="209216" y="28711"/>
                  <a:pt x="220858" y="28711"/>
                </a:cubicBezTo>
                <a:cubicBezTo>
                  <a:pt x="232500" y="28711"/>
                  <a:pt x="214508" y="20773"/>
                  <a:pt x="182758" y="16011"/>
                </a:cubicBezTo>
                <a:cubicBezTo>
                  <a:pt x="151008" y="11249"/>
                  <a:pt x="34062" y="-1451"/>
                  <a:pt x="30358" y="136"/>
                </a:cubicBezTo>
                <a:cubicBezTo>
                  <a:pt x="26654" y="1723"/>
                  <a:pt x="146246" y="21832"/>
                  <a:pt x="160533" y="25536"/>
                </a:cubicBezTo>
                <a:cubicBezTo>
                  <a:pt x="174820" y="29240"/>
                  <a:pt x="134604" y="20774"/>
                  <a:pt x="116083" y="22361"/>
                </a:cubicBezTo>
                <a:cubicBezTo>
                  <a:pt x="97562" y="23948"/>
                  <a:pt x="68458" y="27124"/>
                  <a:pt x="49408" y="35061"/>
                </a:cubicBezTo>
                <a:cubicBezTo>
                  <a:pt x="30358" y="42998"/>
                  <a:pt x="-8800" y="82686"/>
                  <a:pt x="1783" y="7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5D486C-83A8-E458-17FE-D35EA9EF8795}"/>
              </a:ext>
            </a:extLst>
          </p:cNvPr>
          <p:cNvSpPr/>
          <p:nvPr/>
        </p:nvSpPr>
        <p:spPr>
          <a:xfrm>
            <a:off x="4019198" y="3514702"/>
            <a:ext cx="267550" cy="19396"/>
          </a:xfrm>
          <a:custGeom>
            <a:avLst/>
            <a:gdLst>
              <a:gd name="connsiteX0" fmla="*/ 352 w 267550"/>
              <a:gd name="connsiteY0" fmla="*/ 9548 h 19396"/>
              <a:gd name="connsiteX1" fmla="*/ 174977 w 267550"/>
              <a:gd name="connsiteY1" fmla="*/ 6373 h 19396"/>
              <a:gd name="connsiteX2" fmla="*/ 140052 w 267550"/>
              <a:gd name="connsiteY2" fmla="*/ 19073 h 19396"/>
              <a:gd name="connsiteX3" fmla="*/ 219427 w 267550"/>
              <a:gd name="connsiteY3" fmla="*/ 15898 h 19396"/>
              <a:gd name="connsiteX4" fmla="*/ 267052 w 267550"/>
              <a:gd name="connsiteY4" fmla="*/ 19073 h 19396"/>
              <a:gd name="connsiteX5" fmla="*/ 225777 w 267550"/>
              <a:gd name="connsiteY5" fmla="*/ 12723 h 19396"/>
              <a:gd name="connsiteX6" fmla="*/ 267052 w 267550"/>
              <a:gd name="connsiteY6" fmla="*/ 23 h 19396"/>
              <a:gd name="connsiteX7" fmla="*/ 190852 w 267550"/>
              <a:gd name="connsiteY7" fmla="*/ 9548 h 19396"/>
              <a:gd name="connsiteX8" fmla="*/ 130527 w 267550"/>
              <a:gd name="connsiteY8" fmla="*/ 9548 h 19396"/>
              <a:gd name="connsiteX9" fmla="*/ 352 w 267550"/>
              <a:gd name="connsiteY9" fmla="*/ 9548 h 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50" h="19396">
                <a:moveTo>
                  <a:pt x="352" y="9548"/>
                </a:moveTo>
                <a:cubicBezTo>
                  <a:pt x="7760" y="9019"/>
                  <a:pt x="151694" y="4785"/>
                  <a:pt x="174977" y="6373"/>
                </a:cubicBezTo>
                <a:cubicBezTo>
                  <a:pt x="198260" y="7960"/>
                  <a:pt x="132644" y="17486"/>
                  <a:pt x="140052" y="19073"/>
                </a:cubicBezTo>
                <a:cubicBezTo>
                  <a:pt x="147460" y="20660"/>
                  <a:pt x="198260" y="15898"/>
                  <a:pt x="219427" y="15898"/>
                </a:cubicBezTo>
                <a:cubicBezTo>
                  <a:pt x="240594" y="15898"/>
                  <a:pt x="265994" y="19602"/>
                  <a:pt x="267052" y="19073"/>
                </a:cubicBezTo>
                <a:cubicBezTo>
                  <a:pt x="268110" y="18544"/>
                  <a:pt x="225777" y="15898"/>
                  <a:pt x="225777" y="12723"/>
                </a:cubicBezTo>
                <a:cubicBezTo>
                  <a:pt x="225777" y="9548"/>
                  <a:pt x="272873" y="552"/>
                  <a:pt x="267052" y="23"/>
                </a:cubicBezTo>
                <a:cubicBezTo>
                  <a:pt x="261231" y="-506"/>
                  <a:pt x="213606" y="7961"/>
                  <a:pt x="190852" y="9548"/>
                </a:cubicBezTo>
                <a:cubicBezTo>
                  <a:pt x="168098" y="11135"/>
                  <a:pt x="156456" y="9019"/>
                  <a:pt x="130527" y="9548"/>
                </a:cubicBezTo>
                <a:cubicBezTo>
                  <a:pt x="104598" y="10077"/>
                  <a:pt x="-7056" y="10077"/>
                  <a:pt x="352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E2F5B8D-47B4-1A70-7A05-00E705F1D819}"/>
              </a:ext>
            </a:extLst>
          </p:cNvPr>
          <p:cNvSpPr/>
          <p:nvPr/>
        </p:nvSpPr>
        <p:spPr>
          <a:xfrm>
            <a:off x="3768513" y="3492457"/>
            <a:ext cx="51026" cy="425978"/>
          </a:xfrm>
          <a:custGeom>
            <a:avLst/>
            <a:gdLst>
              <a:gd name="connsiteX0" fmla="*/ 212 w 51026"/>
              <a:gd name="connsiteY0" fmla="*/ 43 h 425978"/>
              <a:gd name="connsiteX1" fmla="*/ 22437 w 51026"/>
              <a:gd name="connsiteY1" fmla="*/ 257218 h 425978"/>
              <a:gd name="connsiteX2" fmla="*/ 44662 w 51026"/>
              <a:gd name="connsiteY2" fmla="*/ 209593 h 425978"/>
              <a:gd name="connsiteX3" fmla="*/ 212 w 51026"/>
              <a:gd name="connsiteY3" fmla="*/ 422318 h 425978"/>
              <a:gd name="connsiteX4" fmla="*/ 28787 w 51026"/>
              <a:gd name="connsiteY4" fmla="*/ 320718 h 425978"/>
              <a:gd name="connsiteX5" fmla="*/ 51012 w 51026"/>
              <a:gd name="connsiteY5" fmla="*/ 28618 h 425978"/>
              <a:gd name="connsiteX6" fmla="*/ 25612 w 51026"/>
              <a:gd name="connsiteY6" fmla="*/ 234993 h 425978"/>
              <a:gd name="connsiteX7" fmla="*/ 212 w 51026"/>
              <a:gd name="connsiteY7" fmla="*/ 43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6" h="425978">
                <a:moveTo>
                  <a:pt x="212" y="43"/>
                </a:moveTo>
                <a:cubicBezTo>
                  <a:pt x="-317" y="3747"/>
                  <a:pt x="15029" y="222293"/>
                  <a:pt x="22437" y="257218"/>
                </a:cubicBezTo>
                <a:cubicBezTo>
                  <a:pt x="29845" y="292143"/>
                  <a:pt x="48366" y="182076"/>
                  <a:pt x="44662" y="209593"/>
                </a:cubicBezTo>
                <a:cubicBezTo>
                  <a:pt x="40958" y="237110"/>
                  <a:pt x="2858" y="403797"/>
                  <a:pt x="212" y="422318"/>
                </a:cubicBezTo>
                <a:cubicBezTo>
                  <a:pt x="-2434" y="440839"/>
                  <a:pt x="20320" y="386335"/>
                  <a:pt x="28787" y="320718"/>
                </a:cubicBezTo>
                <a:cubicBezTo>
                  <a:pt x="37254" y="255101"/>
                  <a:pt x="51541" y="42906"/>
                  <a:pt x="51012" y="28618"/>
                </a:cubicBezTo>
                <a:cubicBezTo>
                  <a:pt x="50483" y="14331"/>
                  <a:pt x="31433" y="237639"/>
                  <a:pt x="25612" y="234993"/>
                </a:cubicBezTo>
                <a:cubicBezTo>
                  <a:pt x="19791" y="232347"/>
                  <a:pt x="741" y="-3661"/>
                  <a:pt x="2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162ABD-0428-0BD2-9B18-63D719552FB2}"/>
              </a:ext>
            </a:extLst>
          </p:cNvPr>
          <p:cNvSpPr/>
          <p:nvPr/>
        </p:nvSpPr>
        <p:spPr>
          <a:xfrm>
            <a:off x="3748704" y="3955802"/>
            <a:ext cx="127297" cy="269059"/>
          </a:xfrm>
          <a:custGeom>
            <a:avLst/>
            <a:gdLst>
              <a:gd name="connsiteX0" fmla="*/ 7321 w 127297"/>
              <a:gd name="connsiteY0" fmla="*/ 248 h 269059"/>
              <a:gd name="connsiteX1" fmla="*/ 971 w 127297"/>
              <a:gd name="connsiteY1" fmla="*/ 111373 h 269059"/>
              <a:gd name="connsiteX2" fmla="*/ 29546 w 127297"/>
              <a:gd name="connsiteY2" fmla="*/ 216148 h 269059"/>
              <a:gd name="connsiteX3" fmla="*/ 29546 w 127297"/>
              <a:gd name="connsiteY3" fmla="*/ 178048 h 269059"/>
              <a:gd name="connsiteX4" fmla="*/ 121621 w 127297"/>
              <a:gd name="connsiteY4" fmla="*/ 266948 h 269059"/>
              <a:gd name="connsiteX5" fmla="*/ 105746 w 127297"/>
              <a:gd name="connsiteY5" fmla="*/ 238373 h 269059"/>
              <a:gd name="connsiteX6" fmla="*/ 10496 w 127297"/>
              <a:gd name="connsiteY6" fmla="*/ 206623 h 269059"/>
              <a:gd name="connsiteX7" fmla="*/ 32721 w 127297"/>
              <a:gd name="connsiteY7" fmla="*/ 203448 h 269059"/>
              <a:gd name="connsiteX8" fmla="*/ 13671 w 127297"/>
              <a:gd name="connsiteY8" fmla="*/ 143123 h 269059"/>
              <a:gd name="connsiteX9" fmla="*/ 7321 w 127297"/>
              <a:gd name="connsiteY9" fmla="*/ 248 h 2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97" h="269059">
                <a:moveTo>
                  <a:pt x="7321" y="248"/>
                </a:moveTo>
                <a:cubicBezTo>
                  <a:pt x="5204" y="-5044"/>
                  <a:pt x="-2733" y="75390"/>
                  <a:pt x="971" y="111373"/>
                </a:cubicBezTo>
                <a:cubicBezTo>
                  <a:pt x="4675" y="147356"/>
                  <a:pt x="24784" y="205036"/>
                  <a:pt x="29546" y="216148"/>
                </a:cubicBezTo>
                <a:cubicBezTo>
                  <a:pt x="34308" y="227260"/>
                  <a:pt x="14200" y="169581"/>
                  <a:pt x="29546" y="178048"/>
                </a:cubicBezTo>
                <a:cubicBezTo>
                  <a:pt x="44892" y="186515"/>
                  <a:pt x="108921" y="256894"/>
                  <a:pt x="121621" y="266948"/>
                </a:cubicBezTo>
                <a:cubicBezTo>
                  <a:pt x="134321" y="277002"/>
                  <a:pt x="124267" y="248427"/>
                  <a:pt x="105746" y="238373"/>
                </a:cubicBezTo>
                <a:cubicBezTo>
                  <a:pt x="87225" y="228319"/>
                  <a:pt x="22667" y="212444"/>
                  <a:pt x="10496" y="206623"/>
                </a:cubicBezTo>
                <a:cubicBezTo>
                  <a:pt x="-1675" y="200802"/>
                  <a:pt x="32192" y="214031"/>
                  <a:pt x="32721" y="203448"/>
                </a:cubicBezTo>
                <a:cubicBezTo>
                  <a:pt x="33250" y="192865"/>
                  <a:pt x="14729" y="170110"/>
                  <a:pt x="13671" y="143123"/>
                </a:cubicBezTo>
                <a:cubicBezTo>
                  <a:pt x="12613" y="116136"/>
                  <a:pt x="9438" y="5540"/>
                  <a:pt x="732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9746F3-340F-D9E6-CEC0-9AC08017D2D7}"/>
              </a:ext>
            </a:extLst>
          </p:cNvPr>
          <p:cNvSpPr/>
          <p:nvPr/>
        </p:nvSpPr>
        <p:spPr>
          <a:xfrm>
            <a:off x="3739409" y="3737286"/>
            <a:ext cx="48620" cy="278778"/>
          </a:xfrm>
          <a:custGeom>
            <a:avLst/>
            <a:gdLst>
              <a:gd name="connsiteX0" fmla="*/ 48366 w 48620"/>
              <a:gd name="connsiteY0" fmla="*/ 2864 h 278778"/>
              <a:gd name="connsiteX1" fmla="*/ 741 w 48620"/>
              <a:gd name="connsiteY1" fmla="*/ 275914 h 278778"/>
              <a:gd name="connsiteX2" fmla="*/ 19791 w 48620"/>
              <a:gd name="connsiteY2" fmla="*/ 139389 h 278778"/>
              <a:gd name="connsiteX3" fmla="*/ 48366 w 48620"/>
              <a:gd name="connsiteY3" fmla="*/ 2864 h 2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0" h="278778">
                <a:moveTo>
                  <a:pt x="48366" y="2864"/>
                </a:moveTo>
                <a:cubicBezTo>
                  <a:pt x="45191" y="25618"/>
                  <a:pt x="5504" y="253160"/>
                  <a:pt x="741" y="275914"/>
                </a:cubicBezTo>
                <a:cubicBezTo>
                  <a:pt x="-4022" y="298668"/>
                  <a:pt x="15558" y="179606"/>
                  <a:pt x="19791" y="139389"/>
                </a:cubicBezTo>
                <a:cubicBezTo>
                  <a:pt x="24024" y="99172"/>
                  <a:pt x="51541" y="-19890"/>
                  <a:pt x="48366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91E4F1B-5687-6F98-46A4-B31737A54C24}"/>
              </a:ext>
            </a:extLst>
          </p:cNvPr>
          <p:cNvSpPr/>
          <p:nvPr/>
        </p:nvSpPr>
        <p:spPr>
          <a:xfrm>
            <a:off x="3707497" y="4003536"/>
            <a:ext cx="78500" cy="191488"/>
          </a:xfrm>
          <a:custGeom>
            <a:avLst/>
            <a:gdLst>
              <a:gd name="connsiteX0" fmla="*/ 26303 w 78500"/>
              <a:gd name="connsiteY0" fmla="*/ 139 h 191488"/>
              <a:gd name="connsiteX1" fmla="*/ 16778 w 78500"/>
              <a:gd name="connsiteY1" fmla="*/ 89039 h 191488"/>
              <a:gd name="connsiteX2" fmla="*/ 32653 w 78500"/>
              <a:gd name="connsiteY2" fmla="*/ 130314 h 191488"/>
              <a:gd name="connsiteX3" fmla="*/ 77103 w 78500"/>
              <a:gd name="connsiteY3" fmla="*/ 190639 h 191488"/>
              <a:gd name="connsiteX4" fmla="*/ 61228 w 78500"/>
              <a:gd name="connsiteY4" fmla="*/ 162064 h 191488"/>
              <a:gd name="connsiteX5" fmla="*/ 903 w 78500"/>
              <a:gd name="connsiteY5" fmla="*/ 111264 h 191488"/>
              <a:gd name="connsiteX6" fmla="*/ 26303 w 78500"/>
              <a:gd name="connsiteY6" fmla="*/ 139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" h="191488">
                <a:moveTo>
                  <a:pt x="26303" y="139"/>
                </a:moveTo>
                <a:cubicBezTo>
                  <a:pt x="28949" y="-3565"/>
                  <a:pt x="15720" y="67343"/>
                  <a:pt x="16778" y="89039"/>
                </a:cubicBezTo>
                <a:cubicBezTo>
                  <a:pt x="17836" y="110735"/>
                  <a:pt x="22599" y="113381"/>
                  <a:pt x="32653" y="130314"/>
                </a:cubicBezTo>
                <a:cubicBezTo>
                  <a:pt x="42707" y="147247"/>
                  <a:pt x="72341" y="185347"/>
                  <a:pt x="77103" y="190639"/>
                </a:cubicBezTo>
                <a:cubicBezTo>
                  <a:pt x="81866" y="195931"/>
                  <a:pt x="73928" y="175293"/>
                  <a:pt x="61228" y="162064"/>
                </a:cubicBezTo>
                <a:cubicBezTo>
                  <a:pt x="48528" y="148835"/>
                  <a:pt x="7253" y="134547"/>
                  <a:pt x="903" y="111264"/>
                </a:cubicBezTo>
                <a:cubicBezTo>
                  <a:pt x="-5447" y="87981"/>
                  <a:pt x="23657" y="3843"/>
                  <a:pt x="263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08255C-8F29-BAA0-1A3F-D2AE59F586A3}"/>
              </a:ext>
            </a:extLst>
          </p:cNvPr>
          <p:cNvSpPr/>
          <p:nvPr/>
        </p:nvSpPr>
        <p:spPr>
          <a:xfrm>
            <a:off x="3768725" y="4080652"/>
            <a:ext cx="120842" cy="40558"/>
          </a:xfrm>
          <a:custGeom>
            <a:avLst/>
            <a:gdLst>
              <a:gd name="connsiteX0" fmla="*/ 0 w 120842"/>
              <a:gd name="connsiteY0" fmla="*/ 40498 h 40558"/>
              <a:gd name="connsiteX1" fmla="*/ 57150 w 120842"/>
              <a:gd name="connsiteY1" fmla="*/ 11923 h 40558"/>
              <a:gd name="connsiteX2" fmla="*/ 120650 w 120842"/>
              <a:gd name="connsiteY2" fmla="*/ 40498 h 40558"/>
              <a:gd name="connsiteX3" fmla="*/ 76200 w 120842"/>
              <a:gd name="connsiteY3" fmla="*/ 8748 h 40558"/>
              <a:gd name="connsiteX4" fmla="*/ 57150 w 120842"/>
              <a:gd name="connsiteY4" fmla="*/ 2398 h 40558"/>
              <a:gd name="connsiteX5" fmla="*/ 0 w 120842"/>
              <a:gd name="connsiteY5" fmla="*/ 40498 h 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" h="40558">
                <a:moveTo>
                  <a:pt x="0" y="40498"/>
                </a:moveTo>
                <a:cubicBezTo>
                  <a:pt x="0" y="42085"/>
                  <a:pt x="37042" y="11923"/>
                  <a:pt x="57150" y="11923"/>
                </a:cubicBezTo>
                <a:cubicBezTo>
                  <a:pt x="77258" y="11923"/>
                  <a:pt x="117475" y="41027"/>
                  <a:pt x="120650" y="40498"/>
                </a:cubicBezTo>
                <a:cubicBezTo>
                  <a:pt x="123825" y="39969"/>
                  <a:pt x="86783" y="15098"/>
                  <a:pt x="76200" y="8748"/>
                </a:cubicBezTo>
                <a:cubicBezTo>
                  <a:pt x="65617" y="2398"/>
                  <a:pt x="66675" y="-3423"/>
                  <a:pt x="57150" y="2398"/>
                </a:cubicBezTo>
                <a:cubicBezTo>
                  <a:pt x="47625" y="8219"/>
                  <a:pt x="0" y="38911"/>
                  <a:pt x="0" y="4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28518ED-87CF-D733-51EB-099ED78A50BB}"/>
              </a:ext>
            </a:extLst>
          </p:cNvPr>
          <p:cNvSpPr/>
          <p:nvPr/>
        </p:nvSpPr>
        <p:spPr>
          <a:xfrm>
            <a:off x="3762372" y="4079496"/>
            <a:ext cx="91090" cy="108566"/>
          </a:xfrm>
          <a:custGeom>
            <a:avLst/>
            <a:gdLst>
              <a:gd name="connsiteX0" fmla="*/ 3 w 91090"/>
              <a:gd name="connsiteY0" fmla="*/ 25779 h 108566"/>
              <a:gd name="connsiteX1" fmla="*/ 69853 w 91090"/>
              <a:gd name="connsiteY1" fmla="*/ 63879 h 108566"/>
              <a:gd name="connsiteX2" fmla="*/ 85728 w 91090"/>
              <a:gd name="connsiteY2" fmla="*/ 108329 h 108566"/>
              <a:gd name="connsiteX3" fmla="*/ 69853 w 91090"/>
              <a:gd name="connsiteY3" fmla="*/ 79754 h 108566"/>
              <a:gd name="connsiteX4" fmla="*/ 88903 w 91090"/>
              <a:gd name="connsiteY4" fmla="*/ 41654 h 108566"/>
              <a:gd name="connsiteX5" fmla="*/ 88903 w 91090"/>
              <a:gd name="connsiteY5" fmla="*/ 379 h 108566"/>
              <a:gd name="connsiteX6" fmla="*/ 73028 w 91090"/>
              <a:gd name="connsiteY6" fmla="*/ 67054 h 108566"/>
              <a:gd name="connsiteX7" fmla="*/ 3 w 91090"/>
              <a:gd name="connsiteY7" fmla="*/ 25779 h 1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0" h="108566">
                <a:moveTo>
                  <a:pt x="3" y="25779"/>
                </a:moveTo>
                <a:cubicBezTo>
                  <a:pt x="-526" y="25250"/>
                  <a:pt x="55565" y="50121"/>
                  <a:pt x="69853" y="63879"/>
                </a:cubicBezTo>
                <a:cubicBezTo>
                  <a:pt x="84141" y="77637"/>
                  <a:pt x="85728" y="105683"/>
                  <a:pt x="85728" y="108329"/>
                </a:cubicBezTo>
                <a:cubicBezTo>
                  <a:pt x="85728" y="110975"/>
                  <a:pt x="69324" y="90866"/>
                  <a:pt x="69853" y="79754"/>
                </a:cubicBezTo>
                <a:cubicBezTo>
                  <a:pt x="70382" y="68642"/>
                  <a:pt x="85728" y="54883"/>
                  <a:pt x="88903" y="41654"/>
                </a:cubicBezTo>
                <a:cubicBezTo>
                  <a:pt x="92078" y="28425"/>
                  <a:pt x="91549" y="-3854"/>
                  <a:pt x="88903" y="379"/>
                </a:cubicBezTo>
                <a:cubicBezTo>
                  <a:pt x="86257" y="4612"/>
                  <a:pt x="83082" y="58587"/>
                  <a:pt x="73028" y="67054"/>
                </a:cubicBezTo>
                <a:cubicBezTo>
                  <a:pt x="62974" y="75521"/>
                  <a:pt x="532" y="26308"/>
                  <a:pt x="3" y="2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341CD84-9D16-2932-9C44-F00F02B491FD}"/>
              </a:ext>
            </a:extLst>
          </p:cNvPr>
          <p:cNvSpPr/>
          <p:nvPr/>
        </p:nvSpPr>
        <p:spPr>
          <a:xfrm>
            <a:off x="3730625" y="3971862"/>
            <a:ext cx="22225" cy="171966"/>
          </a:xfrm>
          <a:custGeom>
            <a:avLst/>
            <a:gdLst>
              <a:gd name="connsiteX0" fmla="*/ 9525 w 22225"/>
              <a:gd name="connsiteY0" fmla="*/ 63 h 171966"/>
              <a:gd name="connsiteX1" fmla="*/ 6350 w 22225"/>
              <a:gd name="connsiteY1" fmla="*/ 111188 h 171966"/>
              <a:gd name="connsiteX2" fmla="*/ 22225 w 22225"/>
              <a:gd name="connsiteY2" fmla="*/ 171513 h 171966"/>
              <a:gd name="connsiteX3" fmla="*/ 6350 w 22225"/>
              <a:gd name="connsiteY3" fmla="*/ 136588 h 171966"/>
              <a:gd name="connsiteX4" fmla="*/ 0 w 22225"/>
              <a:gd name="connsiteY4" fmla="*/ 95313 h 171966"/>
              <a:gd name="connsiteX5" fmla="*/ 9525 w 22225"/>
              <a:gd name="connsiteY5" fmla="*/ 63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" h="171966">
                <a:moveTo>
                  <a:pt x="9525" y="63"/>
                </a:moveTo>
                <a:cubicBezTo>
                  <a:pt x="10583" y="2709"/>
                  <a:pt x="4233" y="82613"/>
                  <a:pt x="6350" y="111188"/>
                </a:cubicBezTo>
                <a:cubicBezTo>
                  <a:pt x="8467" y="139763"/>
                  <a:pt x="22225" y="167280"/>
                  <a:pt x="22225" y="171513"/>
                </a:cubicBezTo>
                <a:cubicBezTo>
                  <a:pt x="22225" y="175746"/>
                  <a:pt x="10054" y="149288"/>
                  <a:pt x="6350" y="136588"/>
                </a:cubicBezTo>
                <a:cubicBezTo>
                  <a:pt x="2646" y="123888"/>
                  <a:pt x="0" y="111717"/>
                  <a:pt x="0" y="95313"/>
                </a:cubicBezTo>
                <a:cubicBezTo>
                  <a:pt x="0" y="78909"/>
                  <a:pt x="8467" y="-2583"/>
                  <a:pt x="95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B2AA10-24C0-DD79-F06B-3DE8A04E165D}"/>
              </a:ext>
            </a:extLst>
          </p:cNvPr>
          <p:cNvSpPr/>
          <p:nvPr/>
        </p:nvSpPr>
        <p:spPr>
          <a:xfrm>
            <a:off x="3765489" y="3990944"/>
            <a:ext cx="97024" cy="117584"/>
          </a:xfrm>
          <a:custGeom>
            <a:avLst/>
            <a:gdLst>
              <a:gd name="connsiteX0" fmla="*/ 61 w 97024"/>
              <a:gd name="connsiteY0" fmla="*/ 54006 h 117584"/>
              <a:gd name="connsiteX1" fmla="*/ 66736 w 97024"/>
              <a:gd name="connsiteY1" fmla="*/ 85756 h 117584"/>
              <a:gd name="connsiteX2" fmla="*/ 92136 w 97024"/>
              <a:gd name="connsiteY2" fmla="*/ 117506 h 117584"/>
              <a:gd name="connsiteX3" fmla="*/ 92136 w 97024"/>
              <a:gd name="connsiteY3" fmla="*/ 76231 h 117584"/>
              <a:gd name="connsiteX4" fmla="*/ 41336 w 97024"/>
              <a:gd name="connsiteY4" fmla="*/ 31 h 117584"/>
              <a:gd name="connsiteX5" fmla="*/ 79436 w 97024"/>
              <a:gd name="connsiteY5" fmla="*/ 85756 h 117584"/>
              <a:gd name="connsiteX6" fmla="*/ 61 w 97024"/>
              <a:gd name="connsiteY6" fmla="*/ 54006 h 1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24" h="117584">
                <a:moveTo>
                  <a:pt x="61" y="54006"/>
                </a:moveTo>
                <a:cubicBezTo>
                  <a:pt x="-2056" y="54006"/>
                  <a:pt x="51390" y="75173"/>
                  <a:pt x="66736" y="85756"/>
                </a:cubicBezTo>
                <a:cubicBezTo>
                  <a:pt x="82082" y="96339"/>
                  <a:pt x="87903" y="119093"/>
                  <a:pt x="92136" y="117506"/>
                </a:cubicBezTo>
                <a:cubicBezTo>
                  <a:pt x="96369" y="115919"/>
                  <a:pt x="100603" y="95810"/>
                  <a:pt x="92136" y="76231"/>
                </a:cubicBezTo>
                <a:cubicBezTo>
                  <a:pt x="83669" y="56652"/>
                  <a:pt x="43453" y="-1557"/>
                  <a:pt x="41336" y="31"/>
                </a:cubicBezTo>
                <a:cubicBezTo>
                  <a:pt x="39219" y="1619"/>
                  <a:pt x="81553" y="76231"/>
                  <a:pt x="79436" y="85756"/>
                </a:cubicBezTo>
                <a:cubicBezTo>
                  <a:pt x="77319" y="95281"/>
                  <a:pt x="2178" y="54006"/>
                  <a:pt x="61" y="5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E8A9D62-E5AE-677C-03A8-C5F60DDA1A86}"/>
              </a:ext>
            </a:extLst>
          </p:cNvPr>
          <p:cNvSpPr/>
          <p:nvPr/>
        </p:nvSpPr>
        <p:spPr>
          <a:xfrm>
            <a:off x="3809270" y="3492307"/>
            <a:ext cx="51539" cy="471820"/>
          </a:xfrm>
          <a:custGeom>
            <a:avLst/>
            <a:gdLst>
              <a:gd name="connsiteX0" fmla="*/ 51530 w 51539"/>
              <a:gd name="connsiteY0" fmla="*/ 193 h 471820"/>
              <a:gd name="connsiteX1" fmla="*/ 29305 w 51539"/>
              <a:gd name="connsiteY1" fmla="*/ 339918 h 471820"/>
              <a:gd name="connsiteX2" fmla="*/ 42005 w 51539"/>
              <a:gd name="connsiteY2" fmla="*/ 295468 h 471820"/>
              <a:gd name="connsiteX3" fmla="*/ 730 w 51539"/>
              <a:gd name="connsiteY3" fmla="*/ 466918 h 471820"/>
              <a:gd name="connsiteX4" fmla="*/ 16605 w 51539"/>
              <a:gd name="connsiteY4" fmla="*/ 403418 h 471820"/>
              <a:gd name="connsiteX5" fmla="*/ 29305 w 51539"/>
              <a:gd name="connsiteY5" fmla="*/ 181168 h 471820"/>
              <a:gd name="connsiteX6" fmla="*/ 26130 w 51539"/>
              <a:gd name="connsiteY6" fmla="*/ 289118 h 471820"/>
              <a:gd name="connsiteX7" fmla="*/ 51530 w 51539"/>
              <a:gd name="connsiteY7" fmla="*/ 193 h 4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9" h="471820">
                <a:moveTo>
                  <a:pt x="51530" y="193"/>
                </a:moveTo>
                <a:cubicBezTo>
                  <a:pt x="52059" y="8660"/>
                  <a:pt x="30892" y="290706"/>
                  <a:pt x="29305" y="339918"/>
                </a:cubicBezTo>
                <a:cubicBezTo>
                  <a:pt x="27718" y="389130"/>
                  <a:pt x="46767" y="274301"/>
                  <a:pt x="42005" y="295468"/>
                </a:cubicBezTo>
                <a:cubicBezTo>
                  <a:pt x="37243" y="316635"/>
                  <a:pt x="4963" y="448926"/>
                  <a:pt x="730" y="466918"/>
                </a:cubicBezTo>
                <a:cubicBezTo>
                  <a:pt x="-3503" y="484910"/>
                  <a:pt x="11843" y="451043"/>
                  <a:pt x="16605" y="403418"/>
                </a:cubicBezTo>
                <a:cubicBezTo>
                  <a:pt x="21367" y="355793"/>
                  <a:pt x="27718" y="200218"/>
                  <a:pt x="29305" y="181168"/>
                </a:cubicBezTo>
                <a:cubicBezTo>
                  <a:pt x="30892" y="162118"/>
                  <a:pt x="22426" y="313989"/>
                  <a:pt x="26130" y="289118"/>
                </a:cubicBezTo>
                <a:cubicBezTo>
                  <a:pt x="29834" y="264247"/>
                  <a:pt x="51001" y="-8274"/>
                  <a:pt x="5153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3CF88E-6919-9457-53C7-6CBCF87F9E2D}"/>
              </a:ext>
            </a:extLst>
          </p:cNvPr>
          <p:cNvSpPr/>
          <p:nvPr/>
        </p:nvSpPr>
        <p:spPr>
          <a:xfrm>
            <a:off x="3768720" y="3971829"/>
            <a:ext cx="155402" cy="85821"/>
          </a:xfrm>
          <a:custGeom>
            <a:avLst/>
            <a:gdLst>
              <a:gd name="connsiteX0" fmla="*/ 5 w 155402"/>
              <a:gd name="connsiteY0" fmla="*/ 85821 h 85821"/>
              <a:gd name="connsiteX1" fmla="*/ 63505 w 155402"/>
              <a:gd name="connsiteY1" fmla="*/ 41371 h 85821"/>
              <a:gd name="connsiteX2" fmla="*/ 152405 w 155402"/>
              <a:gd name="connsiteY2" fmla="*/ 60421 h 85821"/>
              <a:gd name="connsiteX3" fmla="*/ 127005 w 155402"/>
              <a:gd name="connsiteY3" fmla="*/ 50896 h 85821"/>
              <a:gd name="connsiteX4" fmla="*/ 53980 w 155402"/>
              <a:gd name="connsiteY4" fmla="*/ 96 h 85821"/>
              <a:gd name="connsiteX5" fmla="*/ 104780 w 155402"/>
              <a:gd name="connsiteY5" fmla="*/ 38196 h 85821"/>
              <a:gd name="connsiteX6" fmla="*/ 66680 w 155402"/>
              <a:gd name="connsiteY6" fmla="*/ 41371 h 85821"/>
              <a:gd name="connsiteX7" fmla="*/ 5 w 155402"/>
              <a:gd name="connsiteY7" fmla="*/ 85821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02" h="85821">
                <a:moveTo>
                  <a:pt x="5" y="85821"/>
                </a:moveTo>
                <a:cubicBezTo>
                  <a:pt x="-524" y="85821"/>
                  <a:pt x="38105" y="45604"/>
                  <a:pt x="63505" y="41371"/>
                </a:cubicBezTo>
                <a:cubicBezTo>
                  <a:pt x="88905" y="37138"/>
                  <a:pt x="141822" y="58833"/>
                  <a:pt x="152405" y="60421"/>
                </a:cubicBezTo>
                <a:cubicBezTo>
                  <a:pt x="162988" y="62008"/>
                  <a:pt x="143409" y="60950"/>
                  <a:pt x="127005" y="50896"/>
                </a:cubicBezTo>
                <a:cubicBezTo>
                  <a:pt x="110601" y="40842"/>
                  <a:pt x="57684" y="2213"/>
                  <a:pt x="53980" y="96"/>
                </a:cubicBezTo>
                <a:cubicBezTo>
                  <a:pt x="50276" y="-2021"/>
                  <a:pt x="102663" y="31317"/>
                  <a:pt x="104780" y="38196"/>
                </a:cubicBezTo>
                <a:cubicBezTo>
                  <a:pt x="106897" y="45075"/>
                  <a:pt x="81497" y="34492"/>
                  <a:pt x="66680" y="41371"/>
                </a:cubicBezTo>
                <a:cubicBezTo>
                  <a:pt x="51863" y="48250"/>
                  <a:pt x="534" y="85821"/>
                  <a:pt x="5" y="8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A5111C-8CDD-FB80-EAF2-FB5E704CCF01}"/>
              </a:ext>
            </a:extLst>
          </p:cNvPr>
          <p:cNvSpPr/>
          <p:nvPr/>
        </p:nvSpPr>
        <p:spPr>
          <a:xfrm>
            <a:off x="3822674" y="4022725"/>
            <a:ext cx="107164" cy="152404"/>
          </a:xfrm>
          <a:custGeom>
            <a:avLst/>
            <a:gdLst>
              <a:gd name="connsiteX0" fmla="*/ 3201 w 107164"/>
              <a:gd name="connsiteY0" fmla="*/ 0 h 152404"/>
              <a:gd name="connsiteX1" fmla="*/ 79401 w 107164"/>
              <a:gd name="connsiteY1" fmla="*/ 50800 h 152404"/>
              <a:gd name="connsiteX2" fmla="*/ 54001 w 107164"/>
              <a:gd name="connsiteY2" fmla="*/ 92075 h 152404"/>
              <a:gd name="connsiteX3" fmla="*/ 26 w 107164"/>
              <a:gd name="connsiteY3" fmla="*/ 152400 h 152404"/>
              <a:gd name="connsiteX4" fmla="*/ 47651 w 107164"/>
              <a:gd name="connsiteY4" fmla="*/ 88900 h 152404"/>
              <a:gd name="connsiteX5" fmla="*/ 104801 w 107164"/>
              <a:gd name="connsiteY5" fmla="*/ 31750 h 152404"/>
              <a:gd name="connsiteX6" fmla="*/ 88926 w 107164"/>
              <a:gd name="connsiteY6" fmla="*/ 50800 h 152404"/>
              <a:gd name="connsiteX7" fmla="*/ 3201 w 107164"/>
              <a:gd name="connsiteY7" fmla="*/ 0 h 15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64" h="152404">
                <a:moveTo>
                  <a:pt x="3201" y="0"/>
                </a:moveTo>
                <a:cubicBezTo>
                  <a:pt x="1614" y="0"/>
                  <a:pt x="70934" y="35454"/>
                  <a:pt x="79401" y="50800"/>
                </a:cubicBezTo>
                <a:cubicBezTo>
                  <a:pt x="87868" y="66146"/>
                  <a:pt x="67230" y="75142"/>
                  <a:pt x="54001" y="92075"/>
                </a:cubicBezTo>
                <a:cubicBezTo>
                  <a:pt x="40772" y="109008"/>
                  <a:pt x="1084" y="152929"/>
                  <a:pt x="26" y="152400"/>
                </a:cubicBezTo>
                <a:cubicBezTo>
                  <a:pt x="-1032" y="151871"/>
                  <a:pt x="30189" y="109008"/>
                  <a:pt x="47651" y="88900"/>
                </a:cubicBezTo>
                <a:cubicBezTo>
                  <a:pt x="65113" y="68792"/>
                  <a:pt x="104801" y="31750"/>
                  <a:pt x="104801" y="31750"/>
                </a:cubicBezTo>
                <a:cubicBezTo>
                  <a:pt x="111680" y="25400"/>
                  <a:pt x="102684" y="53446"/>
                  <a:pt x="88926" y="50800"/>
                </a:cubicBezTo>
                <a:cubicBezTo>
                  <a:pt x="75168" y="48154"/>
                  <a:pt x="4788" y="0"/>
                  <a:pt x="3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3877E43-C2B8-7C0D-CAC5-577311C3773B}"/>
              </a:ext>
            </a:extLst>
          </p:cNvPr>
          <p:cNvSpPr/>
          <p:nvPr/>
        </p:nvSpPr>
        <p:spPr>
          <a:xfrm>
            <a:off x="3847939" y="4022725"/>
            <a:ext cx="183772" cy="92168"/>
          </a:xfrm>
          <a:custGeom>
            <a:avLst/>
            <a:gdLst>
              <a:gd name="connsiteX0" fmla="*/ 161 w 183772"/>
              <a:gd name="connsiteY0" fmla="*/ 50800 h 92168"/>
              <a:gd name="connsiteX1" fmla="*/ 127161 w 183772"/>
              <a:gd name="connsiteY1" fmla="*/ 63500 h 92168"/>
              <a:gd name="connsiteX2" fmla="*/ 181136 w 183772"/>
              <a:gd name="connsiteY2" fmla="*/ 92075 h 92168"/>
              <a:gd name="connsiteX3" fmla="*/ 168436 w 183772"/>
              <a:gd name="connsiteY3" fmla="*/ 69850 h 92168"/>
              <a:gd name="connsiteX4" fmla="*/ 108111 w 183772"/>
              <a:gd name="connsiteY4" fmla="*/ 0 h 92168"/>
              <a:gd name="connsiteX5" fmla="*/ 155736 w 183772"/>
              <a:gd name="connsiteY5" fmla="*/ 69850 h 92168"/>
              <a:gd name="connsiteX6" fmla="*/ 161 w 183772"/>
              <a:gd name="connsiteY6" fmla="*/ 50800 h 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72" h="92168">
                <a:moveTo>
                  <a:pt x="161" y="50800"/>
                </a:moveTo>
                <a:cubicBezTo>
                  <a:pt x="-4601" y="49742"/>
                  <a:pt x="96999" y="56621"/>
                  <a:pt x="127161" y="63500"/>
                </a:cubicBezTo>
                <a:cubicBezTo>
                  <a:pt x="157323" y="70379"/>
                  <a:pt x="174257" y="91017"/>
                  <a:pt x="181136" y="92075"/>
                </a:cubicBezTo>
                <a:cubicBezTo>
                  <a:pt x="188015" y="93133"/>
                  <a:pt x="180607" y="85196"/>
                  <a:pt x="168436" y="69850"/>
                </a:cubicBezTo>
                <a:cubicBezTo>
                  <a:pt x="156265" y="54504"/>
                  <a:pt x="110228" y="0"/>
                  <a:pt x="108111" y="0"/>
                </a:cubicBezTo>
                <a:cubicBezTo>
                  <a:pt x="105994" y="0"/>
                  <a:pt x="166319" y="60325"/>
                  <a:pt x="155736" y="69850"/>
                </a:cubicBezTo>
                <a:cubicBezTo>
                  <a:pt x="145153" y="79375"/>
                  <a:pt x="4923" y="51858"/>
                  <a:pt x="16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1FF084-2FFC-19C3-64BE-94A78312BBA4}"/>
              </a:ext>
            </a:extLst>
          </p:cNvPr>
          <p:cNvSpPr/>
          <p:nvPr/>
        </p:nvSpPr>
        <p:spPr>
          <a:xfrm>
            <a:off x="3930549" y="3975083"/>
            <a:ext cx="121408" cy="145829"/>
          </a:xfrm>
          <a:custGeom>
            <a:avLst/>
            <a:gdLst>
              <a:gd name="connsiteX0" fmla="*/ 101 w 121408"/>
              <a:gd name="connsiteY0" fmla="*/ 17 h 145829"/>
              <a:gd name="connsiteX1" fmla="*/ 89001 w 121408"/>
              <a:gd name="connsiteY1" fmla="*/ 69867 h 145829"/>
              <a:gd name="connsiteX2" fmla="*/ 120751 w 121408"/>
              <a:gd name="connsiteY2" fmla="*/ 142892 h 145829"/>
              <a:gd name="connsiteX3" fmla="*/ 108051 w 121408"/>
              <a:gd name="connsiteY3" fmla="*/ 127017 h 145829"/>
              <a:gd name="connsiteX4" fmla="*/ 79476 w 121408"/>
              <a:gd name="connsiteY4" fmla="*/ 85742 h 145829"/>
              <a:gd name="connsiteX5" fmla="*/ 117576 w 121408"/>
              <a:gd name="connsiteY5" fmla="*/ 101617 h 145829"/>
              <a:gd name="connsiteX6" fmla="*/ 95351 w 121408"/>
              <a:gd name="connsiteY6" fmla="*/ 53992 h 145829"/>
              <a:gd name="connsiteX7" fmla="*/ 108051 w 121408"/>
              <a:gd name="connsiteY7" fmla="*/ 76217 h 145829"/>
              <a:gd name="connsiteX8" fmla="*/ 101 w 121408"/>
              <a:gd name="connsiteY8" fmla="*/ 17 h 1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08" h="145829">
                <a:moveTo>
                  <a:pt x="101" y="17"/>
                </a:moveTo>
                <a:cubicBezTo>
                  <a:pt x="-3074" y="-1041"/>
                  <a:pt x="68893" y="46055"/>
                  <a:pt x="89001" y="69867"/>
                </a:cubicBezTo>
                <a:cubicBezTo>
                  <a:pt x="109109" y="93679"/>
                  <a:pt x="120751" y="142892"/>
                  <a:pt x="120751" y="142892"/>
                </a:cubicBezTo>
                <a:cubicBezTo>
                  <a:pt x="123926" y="152417"/>
                  <a:pt x="114930" y="136542"/>
                  <a:pt x="108051" y="127017"/>
                </a:cubicBezTo>
                <a:cubicBezTo>
                  <a:pt x="101172" y="117492"/>
                  <a:pt x="77889" y="89975"/>
                  <a:pt x="79476" y="85742"/>
                </a:cubicBezTo>
                <a:cubicBezTo>
                  <a:pt x="81063" y="81509"/>
                  <a:pt x="114930" y="106909"/>
                  <a:pt x="117576" y="101617"/>
                </a:cubicBezTo>
                <a:cubicBezTo>
                  <a:pt x="120222" y="96325"/>
                  <a:pt x="96938" y="58225"/>
                  <a:pt x="95351" y="53992"/>
                </a:cubicBezTo>
                <a:cubicBezTo>
                  <a:pt x="93764" y="49759"/>
                  <a:pt x="118105" y="79392"/>
                  <a:pt x="108051" y="76217"/>
                </a:cubicBezTo>
                <a:cubicBezTo>
                  <a:pt x="97997" y="73042"/>
                  <a:pt x="3276" y="1075"/>
                  <a:pt x="1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8529904-1726-8715-FC03-7AE38CD36D52}"/>
              </a:ext>
            </a:extLst>
          </p:cNvPr>
          <p:cNvSpPr/>
          <p:nvPr/>
        </p:nvSpPr>
        <p:spPr>
          <a:xfrm>
            <a:off x="3758285" y="3971842"/>
            <a:ext cx="67770" cy="127143"/>
          </a:xfrm>
          <a:custGeom>
            <a:avLst/>
            <a:gdLst>
              <a:gd name="connsiteX0" fmla="*/ 67590 w 67770"/>
              <a:gd name="connsiteY0" fmla="*/ 3258 h 127143"/>
              <a:gd name="connsiteX1" fmla="*/ 19965 w 67770"/>
              <a:gd name="connsiteY1" fmla="*/ 76283 h 127143"/>
              <a:gd name="connsiteX2" fmla="*/ 915 w 67770"/>
              <a:gd name="connsiteY2" fmla="*/ 127083 h 127143"/>
              <a:gd name="connsiteX3" fmla="*/ 10440 w 67770"/>
              <a:gd name="connsiteY3" fmla="*/ 85808 h 127143"/>
              <a:gd name="connsiteX4" fmla="*/ 23140 w 67770"/>
              <a:gd name="connsiteY4" fmla="*/ 50883 h 127143"/>
              <a:gd name="connsiteX5" fmla="*/ 7265 w 67770"/>
              <a:gd name="connsiteY5" fmla="*/ 83 h 127143"/>
              <a:gd name="connsiteX6" fmla="*/ 19965 w 67770"/>
              <a:gd name="connsiteY6" fmla="*/ 63583 h 127143"/>
              <a:gd name="connsiteX7" fmla="*/ 915 w 67770"/>
              <a:gd name="connsiteY7" fmla="*/ 88983 h 127143"/>
              <a:gd name="connsiteX8" fmla="*/ 67590 w 67770"/>
              <a:gd name="connsiteY8" fmla="*/ 3258 h 1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0" h="127143">
                <a:moveTo>
                  <a:pt x="67590" y="3258"/>
                </a:moveTo>
                <a:cubicBezTo>
                  <a:pt x="70765" y="1141"/>
                  <a:pt x="31077" y="55646"/>
                  <a:pt x="19965" y="76283"/>
                </a:cubicBezTo>
                <a:cubicBezTo>
                  <a:pt x="8853" y="96920"/>
                  <a:pt x="2502" y="125496"/>
                  <a:pt x="915" y="127083"/>
                </a:cubicBezTo>
                <a:cubicBezTo>
                  <a:pt x="-672" y="128670"/>
                  <a:pt x="6736" y="98508"/>
                  <a:pt x="10440" y="85808"/>
                </a:cubicBezTo>
                <a:cubicBezTo>
                  <a:pt x="14144" y="73108"/>
                  <a:pt x="23669" y="65171"/>
                  <a:pt x="23140" y="50883"/>
                </a:cubicBezTo>
                <a:cubicBezTo>
                  <a:pt x="22611" y="36596"/>
                  <a:pt x="7794" y="-2034"/>
                  <a:pt x="7265" y="83"/>
                </a:cubicBezTo>
                <a:cubicBezTo>
                  <a:pt x="6736" y="2200"/>
                  <a:pt x="21023" y="48766"/>
                  <a:pt x="19965" y="63583"/>
                </a:cubicBezTo>
                <a:cubicBezTo>
                  <a:pt x="18907" y="78400"/>
                  <a:pt x="-4906" y="94804"/>
                  <a:pt x="915" y="88983"/>
                </a:cubicBezTo>
                <a:cubicBezTo>
                  <a:pt x="6736" y="83162"/>
                  <a:pt x="64415" y="5375"/>
                  <a:pt x="67590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909E6-4686-04B7-EF95-43A82326267B}"/>
              </a:ext>
            </a:extLst>
          </p:cNvPr>
          <p:cNvSpPr/>
          <p:nvPr/>
        </p:nvSpPr>
        <p:spPr>
          <a:xfrm>
            <a:off x="3848324" y="3461405"/>
            <a:ext cx="60301" cy="474091"/>
          </a:xfrm>
          <a:custGeom>
            <a:avLst/>
            <a:gdLst>
              <a:gd name="connsiteX0" fmla="*/ 60101 w 60301"/>
              <a:gd name="connsiteY0" fmla="*/ 2520 h 474091"/>
              <a:gd name="connsiteX1" fmla="*/ 2951 w 60301"/>
              <a:gd name="connsiteY1" fmla="*/ 447020 h 474091"/>
              <a:gd name="connsiteX2" fmla="*/ 9301 w 60301"/>
              <a:gd name="connsiteY2" fmla="*/ 396220 h 474091"/>
              <a:gd name="connsiteX3" fmla="*/ 18826 w 60301"/>
              <a:gd name="connsiteY3" fmla="*/ 158095 h 474091"/>
              <a:gd name="connsiteX4" fmla="*/ 22001 w 60301"/>
              <a:gd name="connsiteY4" fmla="*/ 259695 h 474091"/>
              <a:gd name="connsiteX5" fmla="*/ 60101 w 60301"/>
              <a:gd name="connsiteY5" fmla="*/ 2520 h 4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01" h="474091">
                <a:moveTo>
                  <a:pt x="60101" y="2520"/>
                </a:moveTo>
                <a:cubicBezTo>
                  <a:pt x="56926" y="33741"/>
                  <a:pt x="11418" y="381403"/>
                  <a:pt x="2951" y="447020"/>
                </a:cubicBezTo>
                <a:cubicBezTo>
                  <a:pt x="-5516" y="512637"/>
                  <a:pt x="6655" y="444374"/>
                  <a:pt x="9301" y="396220"/>
                </a:cubicBezTo>
                <a:cubicBezTo>
                  <a:pt x="11947" y="348066"/>
                  <a:pt x="16709" y="180849"/>
                  <a:pt x="18826" y="158095"/>
                </a:cubicBezTo>
                <a:cubicBezTo>
                  <a:pt x="20943" y="135341"/>
                  <a:pt x="16180" y="279274"/>
                  <a:pt x="22001" y="259695"/>
                </a:cubicBezTo>
                <a:cubicBezTo>
                  <a:pt x="27822" y="240116"/>
                  <a:pt x="63276" y="-28701"/>
                  <a:pt x="60101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1BC376-813A-AE7F-342E-4161B14D2083}"/>
              </a:ext>
            </a:extLst>
          </p:cNvPr>
          <p:cNvSpPr/>
          <p:nvPr/>
        </p:nvSpPr>
        <p:spPr>
          <a:xfrm>
            <a:off x="3943332" y="3978272"/>
            <a:ext cx="84689" cy="141057"/>
          </a:xfrm>
          <a:custGeom>
            <a:avLst/>
            <a:gdLst>
              <a:gd name="connsiteX0" fmla="*/ 18 w 84689"/>
              <a:gd name="connsiteY0" fmla="*/ 3 h 141057"/>
              <a:gd name="connsiteX1" fmla="*/ 12718 w 84689"/>
              <a:gd name="connsiteY1" fmla="*/ 66678 h 141057"/>
              <a:gd name="connsiteX2" fmla="*/ 82568 w 84689"/>
              <a:gd name="connsiteY2" fmla="*/ 139703 h 141057"/>
              <a:gd name="connsiteX3" fmla="*/ 63518 w 84689"/>
              <a:gd name="connsiteY3" fmla="*/ 111128 h 141057"/>
              <a:gd name="connsiteX4" fmla="*/ 31768 w 84689"/>
              <a:gd name="connsiteY4" fmla="*/ 73028 h 141057"/>
              <a:gd name="connsiteX5" fmla="*/ 12718 w 84689"/>
              <a:gd name="connsiteY5" fmla="*/ 63503 h 141057"/>
              <a:gd name="connsiteX6" fmla="*/ 18 w 84689"/>
              <a:gd name="connsiteY6" fmla="*/ 3 h 14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89" h="141057">
                <a:moveTo>
                  <a:pt x="18" y="3"/>
                </a:moveTo>
                <a:cubicBezTo>
                  <a:pt x="18" y="532"/>
                  <a:pt x="-1040" y="43395"/>
                  <a:pt x="12718" y="66678"/>
                </a:cubicBezTo>
                <a:cubicBezTo>
                  <a:pt x="26476" y="89961"/>
                  <a:pt x="74101" y="132295"/>
                  <a:pt x="82568" y="139703"/>
                </a:cubicBezTo>
                <a:cubicBezTo>
                  <a:pt x="91035" y="147111"/>
                  <a:pt x="71985" y="122240"/>
                  <a:pt x="63518" y="111128"/>
                </a:cubicBezTo>
                <a:cubicBezTo>
                  <a:pt x="55051" y="100016"/>
                  <a:pt x="40235" y="80966"/>
                  <a:pt x="31768" y="73028"/>
                </a:cubicBezTo>
                <a:cubicBezTo>
                  <a:pt x="23301" y="65091"/>
                  <a:pt x="18010" y="70911"/>
                  <a:pt x="12718" y="63503"/>
                </a:cubicBezTo>
                <a:cubicBezTo>
                  <a:pt x="7426" y="56095"/>
                  <a:pt x="18" y="-526"/>
                  <a:pt x="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C65F79-58CF-CB41-25D8-4CC572999B19}"/>
              </a:ext>
            </a:extLst>
          </p:cNvPr>
          <p:cNvSpPr/>
          <p:nvPr/>
        </p:nvSpPr>
        <p:spPr>
          <a:xfrm>
            <a:off x="4117384" y="3973370"/>
            <a:ext cx="276438" cy="405316"/>
          </a:xfrm>
          <a:custGeom>
            <a:avLst/>
            <a:gdLst>
              <a:gd name="connsiteX0" fmla="*/ 70441 w 276438"/>
              <a:gd name="connsiteY0" fmla="*/ 1730 h 405316"/>
              <a:gd name="connsiteX1" fmla="*/ 260941 w 276438"/>
              <a:gd name="connsiteY1" fmla="*/ 379555 h 405316"/>
              <a:gd name="connsiteX2" fmla="*/ 235541 w 276438"/>
              <a:gd name="connsiteY2" fmla="*/ 335105 h 405316"/>
              <a:gd name="connsiteX3" fmla="*/ 591 w 276438"/>
              <a:gd name="connsiteY3" fmla="*/ 39830 h 405316"/>
              <a:gd name="connsiteX4" fmla="*/ 165691 w 276438"/>
              <a:gd name="connsiteY4" fmla="*/ 230330 h 405316"/>
              <a:gd name="connsiteX5" fmla="*/ 70441 w 276438"/>
              <a:gd name="connsiteY5" fmla="*/ 1730 h 4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38" h="405316">
                <a:moveTo>
                  <a:pt x="70441" y="1730"/>
                </a:moveTo>
                <a:cubicBezTo>
                  <a:pt x="86316" y="26601"/>
                  <a:pt x="233424" y="323992"/>
                  <a:pt x="260941" y="379555"/>
                </a:cubicBezTo>
                <a:cubicBezTo>
                  <a:pt x="288458" y="435118"/>
                  <a:pt x="278933" y="391726"/>
                  <a:pt x="235541" y="335105"/>
                </a:cubicBezTo>
                <a:cubicBezTo>
                  <a:pt x="192149" y="278484"/>
                  <a:pt x="12233" y="57292"/>
                  <a:pt x="591" y="39830"/>
                </a:cubicBezTo>
                <a:cubicBezTo>
                  <a:pt x="-11051" y="22368"/>
                  <a:pt x="152991" y="232447"/>
                  <a:pt x="165691" y="230330"/>
                </a:cubicBezTo>
                <a:cubicBezTo>
                  <a:pt x="178391" y="228213"/>
                  <a:pt x="54566" y="-23141"/>
                  <a:pt x="70441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AD8362-902C-3E4F-F4F5-F7DD703D7FCE}"/>
              </a:ext>
            </a:extLst>
          </p:cNvPr>
          <p:cNvSpPr/>
          <p:nvPr/>
        </p:nvSpPr>
        <p:spPr>
          <a:xfrm>
            <a:off x="3882968" y="3654463"/>
            <a:ext cx="60550" cy="330240"/>
          </a:xfrm>
          <a:custGeom>
            <a:avLst/>
            <a:gdLst>
              <a:gd name="connsiteX0" fmla="*/ 31807 w 60550"/>
              <a:gd name="connsiteY0" fmla="*/ 3137 h 330240"/>
              <a:gd name="connsiteX1" fmla="*/ 9582 w 60550"/>
              <a:gd name="connsiteY1" fmla="*/ 307937 h 330240"/>
              <a:gd name="connsiteX2" fmla="*/ 9582 w 60550"/>
              <a:gd name="connsiteY2" fmla="*/ 266662 h 330240"/>
              <a:gd name="connsiteX3" fmla="*/ 9582 w 60550"/>
              <a:gd name="connsiteY3" fmla="*/ 228562 h 330240"/>
              <a:gd name="connsiteX4" fmla="*/ 38157 w 60550"/>
              <a:gd name="connsiteY4" fmla="*/ 285712 h 330240"/>
              <a:gd name="connsiteX5" fmla="*/ 60382 w 60550"/>
              <a:gd name="connsiteY5" fmla="*/ 330162 h 330240"/>
              <a:gd name="connsiteX6" fmla="*/ 47682 w 60550"/>
              <a:gd name="connsiteY6" fmla="*/ 292062 h 330240"/>
              <a:gd name="connsiteX7" fmla="*/ 34982 w 60550"/>
              <a:gd name="connsiteY7" fmla="*/ 152362 h 330240"/>
              <a:gd name="connsiteX8" fmla="*/ 41332 w 60550"/>
              <a:gd name="connsiteY8" fmla="*/ 307937 h 330240"/>
              <a:gd name="connsiteX9" fmla="*/ 22282 w 60550"/>
              <a:gd name="connsiteY9" fmla="*/ 269837 h 330240"/>
              <a:gd name="connsiteX10" fmla="*/ 6407 w 60550"/>
              <a:gd name="connsiteY10" fmla="*/ 190462 h 330240"/>
              <a:gd name="connsiteX11" fmla="*/ 57 w 60550"/>
              <a:gd name="connsiteY11" fmla="*/ 238087 h 330240"/>
              <a:gd name="connsiteX12" fmla="*/ 9582 w 60550"/>
              <a:gd name="connsiteY12" fmla="*/ 152362 h 330240"/>
              <a:gd name="connsiteX13" fmla="*/ 31807 w 60550"/>
              <a:gd name="connsiteY13" fmla="*/ 313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50" h="330240">
                <a:moveTo>
                  <a:pt x="31807" y="3137"/>
                </a:moveTo>
                <a:cubicBezTo>
                  <a:pt x="31807" y="29066"/>
                  <a:pt x="13286" y="264016"/>
                  <a:pt x="9582" y="307937"/>
                </a:cubicBezTo>
                <a:cubicBezTo>
                  <a:pt x="5878" y="351858"/>
                  <a:pt x="9582" y="266662"/>
                  <a:pt x="9582" y="266662"/>
                </a:cubicBezTo>
                <a:cubicBezTo>
                  <a:pt x="9582" y="253433"/>
                  <a:pt x="4820" y="225387"/>
                  <a:pt x="9582" y="228562"/>
                </a:cubicBezTo>
                <a:cubicBezTo>
                  <a:pt x="14344" y="231737"/>
                  <a:pt x="38157" y="285712"/>
                  <a:pt x="38157" y="285712"/>
                </a:cubicBezTo>
                <a:cubicBezTo>
                  <a:pt x="46624" y="302645"/>
                  <a:pt x="58794" y="329104"/>
                  <a:pt x="60382" y="330162"/>
                </a:cubicBezTo>
                <a:cubicBezTo>
                  <a:pt x="61970" y="331220"/>
                  <a:pt x="51915" y="321695"/>
                  <a:pt x="47682" y="292062"/>
                </a:cubicBezTo>
                <a:cubicBezTo>
                  <a:pt x="43449" y="262429"/>
                  <a:pt x="36040" y="149716"/>
                  <a:pt x="34982" y="152362"/>
                </a:cubicBezTo>
                <a:cubicBezTo>
                  <a:pt x="33924" y="155008"/>
                  <a:pt x="43449" y="288358"/>
                  <a:pt x="41332" y="307937"/>
                </a:cubicBezTo>
                <a:cubicBezTo>
                  <a:pt x="39215" y="327516"/>
                  <a:pt x="28103" y="289416"/>
                  <a:pt x="22282" y="269837"/>
                </a:cubicBezTo>
                <a:cubicBezTo>
                  <a:pt x="16461" y="250258"/>
                  <a:pt x="10111" y="195754"/>
                  <a:pt x="6407" y="190462"/>
                </a:cubicBezTo>
                <a:cubicBezTo>
                  <a:pt x="2703" y="185170"/>
                  <a:pt x="-472" y="244437"/>
                  <a:pt x="57" y="238087"/>
                </a:cubicBezTo>
                <a:cubicBezTo>
                  <a:pt x="586" y="231737"/>
                  <a:pt x="6407" y="185170"/>
                  <a:pt x="9582" y="152362"/>
                </a:cubicBezTo>
                <a:cubicBezTo>
                  <a:pt x="12757" y="119554"/>
                  <a:pt x="31807" y="-22792"/>
                  <a:pt x="31807" y="3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8537E-3355-0F78-9BA1-6B6B700212A4}"/>
              </a:ext>
            </a:extLst>
          </p:cNvPr>
          <p:cNvSpPr/>
          <p:nvPr/>
        </p:nvSpPr>
        <p:spPr>
          <a:xfrm>
            <a:off x="3917944" y="4177617"/>
            <a:ext cx="87407" cy="89583"/>
          </a:xfrm>
          <a:custGeom>
            <a:avLst/>
            <a:gdLst>
              <a:gd name="connsiteX0" fmla="*/ 6 w 87407"/>
              <a:gd name="connsiteY0" fmla="*/ 10208 h 89583"/>
              <a:gd name="connsiteX1" fmla="*/ 41281 w 87407"/>
              <a:gd name="connsiteY1" fmla="*/ 48308 h 89583"/>
              <a:gd name="connsiteX2" fmla="*/ 31756 w 87407"/>
              <a:gd name="connsiteY2" fmla="*/ 89583 h 89583"/>
              <a:gd name="connsiteX3" fmla="*/ 38106 w 87407"/>
              <a:gd name="connsiteY3" fmla="*/ 48308 h 89583"/>
              <a:gd name="connsiteX4" fmla="*/ 85731 w 87407"/>
              <a:gd name="connsiteY4" fmla="*/ 683 h 89583"/>
              <a:gd name="connsiteX5" fmla="*/ 73031 w 87407"/>
              <a:gd name="connsiteY5" fmla="*/ 22908 h 89583"/>
              <a:gd name="connsiteX6" fmla="*/ 38106 w 87407"/>
              <a:gd name="connsiteY6" fmla="*/ 61008 h 89583"/>
              <a:gd name="connsiteX7" fmla="*/ 6 w 87407"/>
              <a:gd name="connsiteY7" fmla="*/ 10208 h 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07" h="89583">
                <a:moveTo>
                  <a:pt x="6" y="10208"/>
                </a:moveTo>
                <a:cubicBezTo>
                  <a:pt x="535" y="8091"/>
                  <a:pt x="35989" y="35079"/>
                  <a:pt x="41281" y="48308"/>
                </a:cubicBezTo>
                <a:cubicBezTo>
                  <a:pt x="46573" y="61537"/>
                  <a:pt x="32285" y="89583"/>
                  <a:pt x="31756" y="89583"/>
                </a:cubicBezTo>
                <a:cubicBezTo>
                  <a:pt x="31227" y="89583"/>
                  <a:pt x="29110" y="63125"/>
                  <a:pt x="38106" y="48308"/>
                </a:cubicBezTo>
                <a:cubicBezTo>
                  <a:pt x="47102" y="33491"/>
                  <a:pt x="85731" y="683"/>
                  <a:pt x="85731" y="683"/>
                </a:cubicBezTo>
                <a:cubicBezTo>
                  <a:pt x="91552" y="-3550"/>
                  <a:pt x="80968" y="12854"/>
                  <a:pt x="73031" y="22908"/>
                </a:cubicBezTo>
                <a:cubicBezTo>
                  <a:pt x="65094" y="32962"/>
                  <a:pt x="46573" y="58891"/>
                  <a:pt x="38106" y="61008"/>
                </a:cubicBezTo>
                <a:cubicBezTo>
                  <a:pt x="29639" y="63125"/>
                  <a:pt x="-523" y="12325"/>
                  <a:pt x="6" y="1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C1B2D4-EF7B-1E48-E79A-3BFA679A9963}"/>
              </a:ext>
            </a:extLst>
          </p:cNvPr>
          <p:cNvSpPr/>
          <p:nvPr/>
        </p:nvSpPr>
        <p:spPr>
          <a:xfrm>
            <a:off x="3857600" y="4206835"/>
            <a:ext cx="39598" cy="76748"/>
          </a:xfrm>
          <a:custGeom>
            <a:avLst/>
            <a:gdLst>
              <a:gd name="connsiteX0" fmla="*/ 25 w 39598"/>
              <a:gd name="connsiteY0" fmla="*/ 40 h 76748"/>
              <a:gd name="connsiteX1" fmla="*/ 31775 w 39598"/>
              <a:gd name="connsiteY1" fmla="*/ 63540 h 76748"/>
              <a:gd name="connsiteX2" fmla="*/ 31775 w 39598"/>
              <a:gd name="connsiteY2" fmla="*/ 76240 h 76748"/>
              <a:gd name="connsiteX3" fmla="*/ 38125 w 39598"/>
              <a:gd name="connsiteY3" fmla="*/ 54015 h 76748"/>
              <a:gd name="connsiteX4" fmla="*/ 25 w 39598"/>
              <a:gd name="connsiteY4" fmla="*/ 40 h 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8" h="76748">
                <a:moveTo>
                  <a:pt x="25" y="40"/>
                </a:moveTo>
                <a:cubicBezTo>
                  <a:pt x="-1033" y="1628"/>
                  <a:pt x="31775" y="63540"/>
                  <a:pt x="31775" y="63540"/>
                </a:cubicBezTo>
                <a:cubicBezTo>
                  <a:pt x="37067" y="76240"/>
                  <a:pt x="30717" y="77828"/>
                  <a:pt x="31775" y="76240"/>
                </a:cubicBezTo>
                <a:cubicBezTo>
                  <a:pt x="32833" y="74652"/>
                  <a:pt x="43417" y="64069"/>
                  <a:pt x="38125" y="54015"/>
                </a:cubicBezTo>
                <a:cubicBezTo>
                  <a:pt x="32833" y="43961"/>
                  <a:pt x="1083" y="-1548"/>
                  <a:pt x="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CF71021-117A-5208-01F7-08EF78B93F35}"/>
              </a:ext>
            </a:extLst>
          </p:cNvPr>
          <p:cNvSpPr/>
          <p:nvPr/>
        </p:nvSpPr>
        <p:spPr>
          <a:xfrm>
            <a:off x="3876177" y="4200525"/>
            <a:ext cx="95759" cy="92152"/>
          </a:xfrm>
          <a:custGeom>
            <a:avLst/>
            <a:gdLst>
              <a:gd name="connsiteX0" fmla="*/ 10023 w 95759"/>
              <a:gd name="connsiteY0" fmla="*/ 0 h 92152"/>
              <a:gd name="connsiteX1" fmla="*/ 54473 w 95759"/>
              <a:gd name="connsiteY1" fmla="*/ 69850 h 92152"/>
              <a:gd name="connsiteX2" fmla="*/ 35423 w 95759"/>
              <a:gd name="connsiteY2" fmla="*/ 79375 h 92152"/>
              <a:gd name="connsiteX3" fmla="*/ 498 w 95759"/>
              <a:gd name="connsiteY3" fmla="*/ 92075 h 92152"/>
              <a:gd name="connsiteX4" fmla="*/ 63998 w 95759"/>
              <a:gd name="connsiteY4" fmla="*/ 73025 h 92152"/>
              <a:gd name="connsiteX5" fmla="*/ 95748 w 95759"/>
              <a:gd name="connsiteY5" fmla="*/ 69850 h 92152"/>
              <a:gd name="connsiteX6" fmla="*/ 67173 w 95759"/>
              <a:gd name="connsiteY6" fmla="*/ 69850 h 92152"/>
              <a:gd name="connsiteX7" fmla="*/ 10023 w 95759"/>
              <a:gd name="connsiteY7" fmla="*/ 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9" h="92152">
                <a:moveTo>
                  <a:pt x="10023" y="0"/>
                </a:moveTo>
                <a:cubicBezTo>
                  <a:pt x="7906" y="0"/>
                  <a:pt x="54473" y="69850"/>
                  <a:pt x="54473" y="69850"/>
                </a:cubicBezTo>
                <a:cubicBezTo>
                  <a:pt x="58706" y="83079"/>
                  <a:pt x="44419" y="75671"/>
                  <a:pt x="35423" y="79375"/>
                </a:cubicBezTo>
                <a:cubicBezTo>
                  <a:pt x="26427" y="83079"/>
                  <a:pt x="-4264" y="93133"/>
                  <a:pt x="498" y="92075"/>
                </a:cubicBezTo>
                <a:cubicBezTo>
                  <a:pt x="5260" y="91017"/>
                  <a:pt x="48123" y="76729"/>
                  <a:pt x="63998" y="73025"/>
                </a:cubicBezTo>
                <a:cubicBezTo>
                  <a:pt x="79873" y="69321"/>
                  <a:pt x="95219" y="70379"/>
                  <a:pt x="95748" y="69850"/>
                </a:cubicBezTo>
                <a:cubicBezTo>
                  <a:pt x="96277" y="69321"/>
                  <a:pt x="77756" y="76200"/>
                  <a:pt x="67173" y="69850"/>
                </a:cubicBezTo>
                <a:cubicBezTo>
                  <a:pt x="56590" y="63500"/>
                  <a:pt x="12140" y="0"/>
                  <a:pt x="10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6EDD79-7E84-2C01-8449-BAB2901008A2}"/>
              </a:ext>
            </a:extLst>
          </p:cNvPr>
          <p:cNvSpPr/>
          <p:nvPr/>
        </p:nvSpPr>
        <p:spPr>
          <a:xfrm>
            <a:off x="3790945" y="4203587"/>
            <a:ext cx="69932" cy="92188"/>
          </a:xfrm>
          <a:custGeom>
            <a:avLst/>
            <a:gdLst>
              <a:gd name="connsiteX0" fmla="*/ 5 w 69932"/>
              <a:gd name="connsiteY0" fmla="*/ 113 h 92188"/>
              <a:gd name="connsiteX1" fmla="*/ 50805 w 69932"/>
              <a:gd name="connsiteY1" fmla="*/ 63613 h 92188"/>
              <a:gd name="connsiteX2" fmla="*/ 69855 w 69932"/>
              <a:gd name="connsiteY2" fmla="*/ 92188 h 92188"/>
              <a:gd name="connsiteX3" fmla="*/ 57155 w 69932"/>
              <a:gd name="connsiteY3" fmla="*/ 63613 h 92188"/>
              <a:gd name="connsiteX4" fmla="*/ 47630 w 69932"/>
              <a:gd name="connsiteY4" fmla="*/ 47738 h 92188"/>
              <a:gd name="connsiteX5" fmla="*/ 5 w 69932"/>
              <a:gd name="connsiteY5" fmla="*/ 113 h 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2" h="92188">
                <a:moveTo>
                  <a:pt x="5" y="113"/>
                </a:moveTo>
                <a:cubicBezTo>
                  <a:pt x="534" y="2759"/>
                  <a:pt x="39163" y="48267"/>
                  <a:pt x="50805" y="63613"/>
                </a:cubicBezTo>
                <a:cubicBezTo>
                  <a:pt x="62447" y="78959"/>
                  <a:pt x="69855" y="92188"/>
                  <a:pt x="69855" y="92188"/>
                </a:cubicBezTo>
                <a:cubicBezTo>
                  <a:pt x="70913" y="92188"/>
                  <a:pt x="60859" y="71021"/>
                  <a:pt x="57155" y="63613"/>
                </a:cubicBezTo>
                <a:cubicBezTo>
                  <a:pt x="53451" y="56205"/>
                  <a:pt x="55038" y="53559"/>
                  <a:pt x="47630" y="47738"/>
                </a:cubicBezTo>
                <a:cubicBezTo>
                  <a:pt x="40222" y="41917"/>
                  <a:pt x="-524" y="-2533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D1157B1-5A19-CD0F-980D-1ABEFD6CE6B5}"/>
              </a:ext>
            </a:extLst>
          </p:cNvPr>
          <p:cNvSpPr/>
          <p:nvPr/>
        </p:nvSpPr>
        <p:spPr>
          <a:xfrm>
            <a:off x="3994082" y="4228392"/>
            <a:ext cx="193814" cy="57962"/>
          </a:xfrm>
          <a:custGeom>
            <a:avLst/>
            <a:gdLst>
              <a:gd name="connsiteX0" fmla="*/ 68 w 193814"/>
              <a:gd name="connsiteY0" fmla="*/ 26108 h 57962"/>
              <a:gd name="connsiteX1" fmla="*/ 146118 w 193814"/>
              <a:gd name="connsiteY1" fmla="*/ 708 h 57962"/>
              <a:gd name="connsiteX2" fmla="*/ 114368 w 193814"/>
              <a:gd name="connsiteY2" fmla="*/ 7058 h 57962"/>
              <a:gd name="connsiteX3" fmla="*/ 149293 w 193814"/>
              <a:gd name="connsiteY3" fmla="*/ 7058 h 57962"/>
              <a:gd name="connsiteX4" fmla="*/ 193743 w 193814"/>
              <a:gd name="connsiteY4" fmla="*/ 57858 h 57962"/>
              <a:gd name="connsiteX5" fmla="*/ 158818 w 193814"/>
              <a:gd name="connsiteY5" fmla="*/ 19758 h 57962"/>
              <a:gd name="connsiteX6" fmla="*/ 127068 w 193814"/>
              <a:gd name="connsiteY6" fmla="*/ 708 h 57962"/>
              <a:gd name="connsiteX7" fmla="*/ 68 w 193814"/>
              <a:gd name="connsiteY7" fmla="*/ 26108 h 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14" h="57962">
                <a:moveTo>
                  <a:pt x="68" y="26108"/>
                </a:moveTo>
                <a:cubicBezTo>
                  <a:pt x="3243" y="26108"/>
                  <a:pt x="127068" y="3883"/>
                  <a:pt x="146118" y="708"/>
                </a:cubicBezTo>
                <a:cubicBezTo>
                  <a:pt x="165168" y="-2467"/>
                  <a:pt x="113839" y="6000"/>
                  <a:pt x="114368" y="7058"/>
                </a:cubicBezTo>
                <a:cubicBezTo>
                  <a:pt x="114897" y="8116"/>
                  <a:pt x="136064" y="-1409"/>
                  <a:pt x="149293" y="7058"/>
                </a:cubicBezTo>
                <a:cubicBezTo>
                  <a:pt x="162522" y="15525"/>
                  <a:pt x="192155" y="55741"/>
                  <a:pt x="193743" y="57858"/>
                </a:cubicBezTo>
                <a:cubicBezTo>
                  <a:pt x="195331" y="59975"/>
                  <a:pt x="169931" y="29283"/>
                  <a:pt x="158818" y="19758"/>
                </a:cubicBezTo>
                <a:cubicBezTo>
                  <a:pt x="147706" y="10233"/>
                  <a:pt x="148764" y="-1409"/>
                  <a:pt x="127068" y="708"/>
                </a:cubicBezTo>
                <a:cubicBezTo>
                  <a:pt x="105372" y="2825"/>
                  <a:pt x="-3107" y="26108"/>
                  <a:pt x="68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B35C6D-CDBB-4626-1EE7-B62F2081B52E}"/>
              </a:ext>
            </a:extLst>
          </p:cNvPr>
          <p:cNvSpPr/>
          <p:nvPr/>
        </p:nvSpPr>
        <p:spPr>
          <a:xfrm>
            <a:off x="3762372" y="4165498"/>
            <a:ext cx="76555" cy="188096"/>
          </a:xfrm>
          <a:custGeom>
            <a:avLst/>
            <a:gdLst>
              <a:gd name="connsiteX0" fmla="*/ 60328 w 76555"/>
              <a:gd name="connsiteY0" fmla="*/ 41377 h 188096"/>
              <a:gd name="connsiteX1" fmla="*/ 66678 w 76555"/>
              <a:gd name="connsiteY1" fmla="*/ 146152 h 188096"/>
              <a:gd name="connsiteX2" fmla="*/ 76203 w 76555"/>
              <a:gd name="connsiteY2" fmla="*/ 187427 h 188096"/>
              <a:gd name="connsiteX3" fmla="*/ 66678 w 76555"/>
              <a:gd name="connsiteY3" fmla="*/ 155677 h 188096"/>
              <a:gd name="connsiteX4" fmla="*/ 3 w 76555"/>
              <a:gd name="connsiteY4" fmla="*/ 102 h 188096"/>
              <a:gd name="connsiteX5" fmla="*/ 69853 w 76555"/>
              <a:gd name="connsiteY5" fmla="*/ 181077 h 188096"/>
              <a:gd name="connsiteX6" fmla="*/ 53978 w 76555"/>
              <a:gd name="connsiteY6" fmla="*/ 142977 h 188096"/>
              <a:gd name="connsiteX7" fmla="*/ 60328 w 76555"/>
              <a:gd name="connsiteY7" fmla="*/ 41377 h 1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55" h="188096">
                <a:moveTo>
                  <a:pt x="60328" y="41377"/>
                </a:moveTo>
                <a:cubicBezTo>
                  <a:pt x="62445" y="41906"/>
                  <a:pt x="64032" y="121810"/>
                  <a:pt x="66678" y="146152"/>
                </a:cubicBezTo>
                <a:cubicBezTo>
                  <a:pt x="69324" y="170494"/>
                  <a:pt x="76203" y="185840"/>
                  <a:pt x="76203" y="187427"/>
                </a:cubicBezTo>
                <a:cubicBezTo>
                  <a:pt x="76203" y="189014"/>
                  <a:pt x="79378" y="186898"/>
                  <a:pt x="66678" y="155677"/>
                </a:cubicBezTo>
                <a:cubicBezTo>
                  <a:pt x="53978" y="124456"/>
                  <a:pt x="-526" y="-4131"/>
                  <a:pt x="3" y="102"/>
                </a:cubicBezTo>
                <a:cubicBezTo>
                  <a:pt x="532" y="4335"/>
                  <a:pt x="60857" y="157265"/>
                  <a:pt x="69853" y="181077"/>
                </a:cubicBezTo>
                <a:cubicBezTo>
                  <a:pt x="78849" y="204889"/>
                  <a:pt x="55036" y="162027"/>
                  <a:pt x="53978" y="142977"/>
                </a:cubicBezTo>
                <a:cubicBezTo>
                  <a:pt x="52920" y="123927"/>
                  <a:pt x="58211" y="40848"/>
                  <a:pt x="60328" y="4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135623-6B74-B232-BB03-8361C45ED477}"/>
              </a:ext>
            </a:extLst>
          </p:cNvPr>
          <p:cNvSpPr/>
          <p:nvPr/>
        </p:nvSpPr>
        <p:spPr>
          <a:xfrm>
            <a:off x="3838575" y="4275984"/>
            <a:ext cx="358554" cy="48771"/>
          </a:xfrm>
          <a:custGeom>
            <a:avLst/>
            <a:gdLst>
              <a:gd name="connsiteX0" fmla="*/ 0 w 358554"/>
              <a:gd name="connsiteY0" fmla="*/ 26141 h 48771"/>
              <a:gd name="connsiteX1" fmla="*/ 184150 w 358554"/>
              <a:gd name="connsiteY1" fmla="*/ 19791 h 48771"/>
              <a:gd name="connsiteX2" fmla="*/ 177800 w 358554"/>
              <a:gd name="connsiteY2" fmla="*/ 741 h 48771"/>
              <a:gd name="connsiteX3" fmla="*/ 355600 w 358554"/>
              <a:gd name="connsiteY3" fmla="*/ 48366 h 48771"/>
              <a:gd name="connsiteX4" fmla="*/ 282575 w 358554"/>
              <a:gd name="connsiteY4" fmla="*/ 22966 h 48771"/>
              <a:gd name="connsiteX5" fmla="*/ 200025 w 358554"/>
              <a:gd name="connsiteY5" fmla="*/ 10266 h 48771"/>
              <a:gd name="connsiteX6" fmla="*/ 98425 w 358554"/>
              <a:gd name="connsiteY6" fmla="*/ 35666 h 48771"/>
              <a:gd name="connsiteX7" fmla="*/ 149225 w 358554"/>
              <a:gd name="connsiteY7" fmla="*/ 19791 h 48771"/>
              <a:gd name="connsiteX8" fmla="*/ 101600 w 358554"/>
              <a:gd name="connsiteY8" fmla="*/ 19791 h 48771"/>
              <a:gd name="connsiteX9" fmla="*/ 0 w 358554"/>
              <a:gd name="connsiteY9" fmla="*/ 26141 h 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54" h="48771">
                <a:moveTo>
                  <a:pt x="0" y="26141"/>
                </a:moveTo>
                <a:lnTo>
                  <a:pt x="184150" y="19791"/>
                </a:lnTo>
                <a:cubicBezTo>
                  <a:pt x="213783" y="15558"/>
                  <a:pt x="149225" y="-4021"/>
                  <a:pt x="177800" y="741"/>
                </a:cubicBezTo>
                <a:cubicBezTo>
                  <a:pt x="206375" y="5503"/>
                  <a:pt x="338138" y="44662"/>
                  <a:pt x="355600" y="48366"/>
                </a:cubicBezTo>
                <a:cubicBezTo>
                  <a:pt x="373062" y="52070"/>
                  <a:pt x="308504" y="29316"/>
                  <a:pt x="282575" y="22966"/>
                </a:cubicBezTo>
                <a:cubicBezTo>
                  <a:pt x="256646" y="16616"/>
                  <a:pt x="230717" y="8149"/>
                  <a:pt x="200025" y="10266"/>
                </a:cubicBezTo>
                <a:cubicBezTo>
                  <a:pt x="169333" y="12383"/>
                  <a:pt x="106892" y="34079"/>
                  <a:pt x="98425" y="35666"/>
                </a:cubicBezTo>
                <a:cubicBezTo>
                  <a:pt x="89958" y="37253"/>
                  <a:pt x="148696" y="22437"/>
                  <a:pt x="149225" y="19791"/>
                </a:cubicBezTo>
                <a:cubicBezTo>
                  <a:pt x="149754" y="17145"/>
                  <a:pt x="101600" y="19791"/>
                  <a:pt x="101600" y="19791"/>
                </a:cubicBezTo>
                <a:lnTo>
                  <a:pt x="0" y="261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4AA618-B6F5-57F5-60E0-A2B3351FE59C}"/>
              </a:ext>
            </a:extLst>
          </p:cNvPr>
          <p:cNvSpPr/>
          <p:nvPr/>
        </p:nvSpPr>
        <p:spPr>
          <a:xfrm>
            <a:off x="3866459" y="4304169"/>
            <a:ext cx="110601" cy="277745"/>
          </a:xfrm>
          <a:custGeom>
            <a:avLst/>
            <a:gdLst>
              <a:gd name="connsiteX0" fmla="*/ 691 w 110601"/>
              <a:gd name="connsiteY0" fmla="*/ 1131 h 277745"/>
              <a:gd name="connsiteX1" fmla="*/ 105466 w 110601"/>
              <a:gd name="connsiteY1" fmla="*/ 261481 h 277745"/>
              <a:gd name="connsiteX2" fmla="*/ 86416 w 110601"/>
              <a:gd name="connsiteY2" fmla="*/ 232906 h 277745"/>
              <a:gd name="connsiteX3" fmla="*/ 16566 w 110601"/>
              <a:gd name="connsiteY3" fmla="*/ 90031 h 277745"/>
              <a:gd name="connsiteX4" fmla="*/ 57841 w 110601"/>
              <a:gd name="connsiteY4" fmla="*/ 163056 h 277745"/>
              <a:gd name="connsiteX5" fmla="*/ 691 w 110601"/>
              <a:gd name="connsiteY5" fmla="*/ 1131 h 2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01" h="277745">
                <a:moveTo>
                  <a:pt x="691" y="1131"/>
                </a:moveTo>
                <a:cubicBezTo>
                  <a:pt x="8629" y="17535"/>
                  <a:pt x="91179" y="222852"/>
                  <a:pt x="105466" y="261481"/>
                </a:cubicBezTo>
                <a:cubicBezTo>
                  <a:pt x="119753" y="300110"/>
                  <a:pt x="101233" y="261481"/>
                  <a:pt x="86416" y="232906"/>
                </a:cubicBezTo>
                <a:cubicBezTo>
                  <a:pt x="71599" y="204331"/>
                  <a:pt x="21328" y="101673"/>
                  <a:pt x="16566" y="90031"/>
                </a:cubicBezTo>
                <a:cubicBezTo>
                  <a:pt x="11804" y="78389"/>
                  <a:pt x="59958" y="174168"/>
                  <a:pt x="57841" y="163056"/>
                </a:cubicBezTo>
                <a:cubicBezTo>
                  <a:pt x="55724" y="151944"/>
                  <a:pt x="-7247" y="-15273"/>
                  <a:pt x="69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82C1A-96EC-54C5-9151-6ABC42399AA9}"/>
              </a:ext>
            </a:extLst>
          </p:cNvPr>
          <p:cNvSpPr/>
          <p:nvPr/>
        </p:nvSpPr>
        <p:spPr>
          <a:xfrm>
            <a:off x="3850568" y="4307488"/>
            <a:ext cx="108106" cy="313517"/>
          </a:xfrm>
          <a:custGeom>
            <a:avLst/>
            <a:gdLst>
              <a:gd name="connsiteX0" fmla="*/ 707 w 108106"/>
              <a:gd name="connsiteY0" fmla="*/ 987 h 313517"/>
              <a:gd name="connsiteX1" fmla="*/ 83257 w 108106"/>
              <a:gd name="connsiteY1" fmla="*/ 201012 h 313517"/>
              <a:gd name="connsiteX2" fmla="*/ 105482 w 108106"/>
              <a:gd name="connsiteY2" fmla="*/ 312137 h 313517"/>
              <a:gd name="connsiteX3" fmla="*/ 99132 w 108106"/>
              <a:gd name="connsiteY3" fmla="*/ 251812 h 313517"/>
              <a:gd name="connsiteX4" fmla="*/ 29282 w 108106"/>
              <a:gd name="connsiteY4" fmla="*/ 89887 h 313517"/>
              <a:gd name="connsiteX5" fmla="*/ 41982 w 108106"/>
              <a:gd name="connsiteY5" fmla="*/ 121637 h 313517"/>
              <a:gd name="connsiteX6" fmla="*/ 707 w 108106"/>
              <a:gd name="connsiteY6" fmla="*/ 987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6" h="313517">
                <a:moveTo>
                  <a:pt x="707" y="987"/>
                </a:moveTo>
                <a:cubicBezTo>
                  <a:pt x="7586" y="14216"/>
                  <a:pt x="65795" y="149154"/>
                  <a:pt x="83257" y="201012"/>
                </a:cubicBezTo>
                <a:cubicBezTo>
                  <a:pt x="100720" y="252870"/>
                  <a:pt x="102836" y="303670"/>
                  <a:pt x="105482" y="312137"/>
                </a:cubicBezTo>
                <a:cubicBezTo>
                  <a:pt x="108128" y="320604"/>
                  <a:pt x="111832" y="288854"/>
                  <a:pt x="99132" y="251812"/>
                </a:cubicBezTo>
                <a:cubicBezTo>
                  <a:pt x="86432" y="214770"/>
                  <a:pt x="38807" y="111583"/>
                  <a:pt x="29282" y="89887"/>
                </a:cubicBezTo>
                <a:cubicBezTo>
                  <a:pt x="19757" y="68191"/>
                  <a:pt x="44628" y="131691"/>
                  <a:pt x="41982" y="121637"/>
                </a:cubicBezTo>
                <a:cubicBezTo>
                  <a:pt x="39336" y="111583"/>
                  <a:pt x="-6172" y="-12242"/>
                  <a:pt x="707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188200E-A156-8D7F-B8DE-BE36275021D2}"/>
              </a:ext>
            </a:extLst>
          </p:cNvPr>
          <p:cNvSpPr/>
          <p:nvPr/>
        </p:nvSpPr>
        <p:spPr>
          <a:xfrm>
            <a:off x="4175121" y="4305298"/>
            <a:ext cx="67907" cy="131730"/>
          </a:xfrm>
          <a:custGeom>
            <a:avLst/>
            <a:gdLst>
              <a:gd name="connsiteX0" fmla="*/ 4 w 67907"/>
              <a:gd name="connsiteY0" fmla="*/ 2 h 131730"/>
              <a:gd name="connsiteX1" fmla="*/ 60329 w 67907"/>
              <a:gd name="connsiteY1" fmla="*/ 98427 h 131730"/>
              <a:gd name="connsiteX2" fmla="*/ 66679 w 67907"/>
              <a:gd name="connsiteY2" fmla="*/ 130177 h 131730"/>
              <a:gd name="connsiteX3" fmla="*/ 57154 w 67907"/>
              <a:gd name="connsiteY3" fmla="*/ 57152 h 131730"/>
              <a:gd name="connsiteX4" fmla="*/ 57154 w 67907"/>
              <a:gd name="connsiteY4" fmla="*/ 95252 h 131730"/>
              <a:gd name="connsiteX5" fmla="*/ 4 w 67907"/>
              <a:gd name="connsiteY5" fmla="*/ 2 h 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7" h="131730">
                <a:moveTo>
                  <a:pt x="4" y="2"/>
                </a:moveTo>
                <a:cubicBezTo>
                  <a:pt x="533" y="531"/>
                  <a:pt x="49217" y="76731"/>
                  <a:pt x="60329" y="98427"/>
                </a:cubicBezTo>
                <a:cubicBezTo>
                  <a:pt x="71441" y="120123"/>
                  <a:pt x="67208" y="137056"/>
                  <a:pt x="66679" y="130177"/>
                </a:cubicBezTo>
                <a:cubicBezTo>
                  <a:pt x="66150" y="123298"/>
                  <a:pt x="58742" y="62973"/>
                  <a:pt x="57154" y="57152"/>
                </a:cubicBezTo>
                <a:cubicBezTo>
                  <a:pt x="55567" y="51331"/>
                  <a:pt x="65092" y="103719"/>
                  <a:pt x="57154" y="95252"/>
                </a:cubicBezTo>
                <a:cubicBezTo>
                  <a:pt x="49217" y="86785"/>
                  <a:pt x="-525" y="-527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EA2C5-E288-6C72-B7CA-BBA6066B8108}"/>
              </a:ext>
            </a:extLst>
          </p:cNvPr>
          <p:cNvSpPr/>
          <p:nvPr/>
        </p:nvSpPr>
        <p:spPr>
          <a:xfrm>
            <a:off x="4195747" y="4304371"/>
            <a:ext cx="66923" cy="110041"/>
          </a:xfrm>
          <a:custGeom>
            <a:avLst/>
            <a:gdLst>
              <a:gd name="connsiteX0" fmla="*/ 1603 w 66923"/>
              <a:gd name="connsiteY0" fmla="*/ 929 h 110041"/>
              <a:gd name="connsiteX1" fmla="*/ 61928 w 66923"/>
              <a:gd name="connsiteY1" fmla="*/ 105704 h 110041"/>
              <a:gd name="connsiteX2" fmla="*/ 58753 w 66923"/>
              <a:gd name="connsiteY2" fmla="*/ 86654 h 110041"/>
              <a:gd name="connsiteX3" fmla="*/ 20653 w 66923"/>
              <a:gd name="connsiteY3" fmla="*/ 54904 h 110041"/>
              <a:gd name="connsiteX4" fmla="*/ 1603 w 66923"/>
              <a:gd name="connsiteY4" fmla="*/ 929 h 1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3" h="110041">
                <a:moveTo>
                  <a:pt x="1603" y="929"/>
                </a:moveTo>
                <a:cubicBezTo>
                  <a:pt x="8482" y="9396"/>
                  <a:pt x="61928" y="105704"/>
                  <a:pt x="61928" y="105704"/>
                </a:cubicBezTo>
                <a:cubicBezTo>
                  <a:pt x="71453" y="119991"/>
                  <a:pt x="65632" y="95121"/>
                  <a:pt x="58753" y="86654"/>
                </a:cubicBezTo>
                <a:cubicBezTo>
                  <a:pt x="51874" y="78187"/>
                  <a:pt x="29649" y="65487"/>
                  <a:pt x="20653" y="54904"/>
                </a:cubicBezTo>
                <a:cubicBezTo>
                  <a:pt x="11657" y="44321"/>
                  <a:pt x="-5276" y="-7538"/>
                  <a:pt x="1603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65F3C5-57F4-6812-01D1-273F1E47E69E}"/>
              </a:ext>
            </a:extLst>
          </p:cNvPr>
          <p:cNvSpPr/>
          <p:nvPr/>
        </p:nvSpPr>
        <p:spPr>
          <a:xfrm>
            <a:off x="4215644" y="4356065"/>
            <a:ext cx="38994" cy="217255"/>
          </a:xfrm>
          <a:custGeom>
            <a:avLst/>
            <a:gdLst>
              <a:gd name="connsiteX0" fmla="*/ 38856 w 38994"/>
              <a:gd name="connsiteY0" fmla="*/ 3210 h 217255"/>
              <a:gd name="connsiteX1" fmla="*/ 756 w 38994"/>
              <a:gd name="connsiteY1" fmla="*/ 209585 h 217255"/>
              <a:gd name="connsiteX2" fmla="*/ 13456 w 38994"/>
              <a:gd name="connsiteY2" fmla="*/ 165135 h 217255"/>
              <a:gd name="connsiteX3" fmla="*/ 13456 w 38994"/>
              <a:gd name="connsiteY3" fmla="*/ 88935 h 217255"/>
              <a:gd name="connsiteX4" fmla="*/ 38856 w 38994"/>
              <a:gd name="connsiteY4" fmla="*/ 3210 h 2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4" h="217255">
                <a:moveTo>
                  <a:pt x="38856" y="3210"/>
                </a:moveTo>
                <a:cubicBezTo>
                  <a:pt x="36739" y="23318"/>
                  <a:pt x="4989" y="182598"/>
                  <a:pt x="756" y="209585"/>
                </a:cubicBezTo>
                <a:cubicBezTo>
                  <a:pt x="-3477" y="236573"/>
                  <a:pt x="11339" y="185243"/>
                  <a:pt x="13456" y="165135"/>
                </a:cubicBezTo>
                <a:cubicBezTo>
                  <a:pt x="15573" y="145027"/>
                  <a:pt x="8694" y="114864"/>
                  <a:pt x="13456" y="88935"/>
                </a:cubicBezTo>
                <a:cubicBezTo>
                  <a:pt x="18218" y="63006"/>
                  <a:pt x="40973" y="-16898"/>
                  <a:pt x="38856" y="3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326BC9-8CAB-6888-63BF-06AE7FE3ED1D}"/>
              </a:ext>
            </a:extLst>
          </p:cNvPr>
          <p:cNvSpPr/>
          <p:nvPr/>
        </p:nvSpPr>
        <p:spPr>
          <a:xfrm>
            <a:off x="4184650" y="4368724"/>
            <a:ext cx="54034" cy="222503"/>
          </a:xfrm>
          <a:custGeom>
            <a:avLst/>
            <a:gdLst>
              <a:gd name="connsiteX0" fmla="*/ 41275 w 54034"/>
              <a:gd name="connsiteY0" fmla="*/ 76 h 222503"/>
              <a:gd name="connsiteX1" fmla="*/ 12700 w 54034"/>
              <a:gd name="connsiteY1" fmla="*/ 158826 h 222503"/>
              <a:gd name="connsiteX2" fmla="*/ 0 w 54034"/>
              <a:gd name="connsiteY2" fmla="*/ 222326 h 222503"/>
              <a:gd name="connsiteX3" fmla="*/ 12700 w 54034"/>
              <a:gd name="connsiteY3" fmla="*/ 174701 h 222503"/>
              <a:gd name="connsiteX4" fmla="*/ 53975 w 54034"/>
              <a:gd name="connsiteY4" fmla="*/ 85801 h 222503"/>
              <a:gd name="connsiteX5" fmla="*/ 22225 w 54034"/>
              <a:gd name="connsiteY5" fmla="*/ 136601 h 222503"/>
              <a:gd name="connsiteX6" fmla="*/ 41275 w 54034"/>
              <a:gd name="connsiteY6" fmla="*/ 76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34" h="222503">
                <a:moveTo>
                  <a:pt x="41275" y="76"/>
                </a:moveTo>
                <a:cubicBezTo>
                  <a:pt x="39688" y="3780"/>
                  <a:pt x="19579" y="121784"/>
                  <a:pt x="12700" y="158826"/>
                </a:cubicBezTo>
                <a:cubicBezTo>
                  <a:pt x="5821" y="195868"/>
                  <a:pt x="0" y="219680"/>
                  <a:pt x="0" y="222326"/>
                </a:cubicBezTo>
                <a:cubicBezTo>
                  <a:pt x="0" y="224972"/>
                  <a:pt x="3704" y="197455"/>
                  <a:pt x="12700" y="174701"/>
                </a:cubicBezTo>
                <a:cubicBezTo>
                  <a:pt x="21696" y="151947"/>
                  <a:pt x="52388" y="92151"/>
                  <a:pt x="53975" y="85801"/>
                </a:cubicBezTo>
                <a:cubicBezTo>
                  <a:pt x="55563" y="79451"/>
                  <a:pt x="24871" y="144538"/>
                  <a:pt x="22225" y="136601"/>
                </a:cubicBezTo>
                <a:cubicBezTo>
                  <a:pt x="19579" y="128664"/>
                  <a:pt x="42862" y="-3628"/>
                  <a:pt x="4127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0D8309E-504A-7C70-7934-9EC44F90F23E}"/>
              </a:ext>
            </a:extLst>
          </p:cNvPr>
          <p:cNvSpPr/>
          <p:nvPr/>
        </p:nvSpPr>
        <p:spPr>
          <a:xfrm>
            <a:off x="3965575" y="4533362"/>
            <a:ext cx="241380" cy="71448"/>
          </a:xfrm>
          <a:custGeom>
            <a:avLst/>
            <a:gdLst>
              <a:gd name="connsiteX0" fmla="*/ 0 w 241380"/>
              <a:gd name="connsiteY0" fmla="*/ 35463 h 71448"/>
              <a:gd name="connsiteX1" fmla="*/ 123825 w 241380"/>
              <a:gd name="connsiteY1" fmla="*/ 51338 h 71448"/>
              <a:gd name="connsiteX2" fmla="*/ 187325 w 241380"/>
              <a:gd name="connsiteY2" fmla="*/ 22763 h 71448"/>
              <a:gd name="connsiteX3" fmla="*/ 139700 w 241380"/>
              <a:gd name="connsiteY3" fmla="*/ 64038 h 71448"/>
              <a:gd name="connsiteX4" fmla="*/ 241300 w 241380"/>
              <a:gd name="connsiteY4" fmla="*/ 538 h 71448"/>
              <a:gd name="connsiteX5" fmla="*/ 155575 w 241380"/>
              <a:gd name="connsiteY5" fmla="*/ 35463 h 71448"/>
              <a:gd name="connsiteX6" fmla="*/ 88900 w 241380"/>
              <a:gd name="connsiteY6" fmla="*/ 70388 h 71448"/>
              <a:gd name="connsiteX7" fmla="*/ 123825 w 241380"/>
              <a:gd name="connsiteY7" fmla="*/ 60863 h 71448"/>
              <a:gd name="connsiteX8" fmla="*/ 0 w 241380"/>
              <a:gd name="connsiteY8" fmla="*/ 35463 h 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80" h="71448">
                <a:moveTo>
                  <a:pt x="0" y="35463"/>
                </a:moveTo>
                <a:cubicBezTo>
                  <a:pt x="0" y="33876"/>
                  <a:pt x="92604" y="53455"/>
                  <a:pt x="123825" y="51338"/>
                </a:cubicBezTo>
                <a:cubicBezTo>
                  <a:pt x="155046" y="49221"/>
                  <a:pt x="184679" y="20646"/>
                  <a:pt x="187325" y="22763"/>
                </a:cubicBezTo>
                <a:cubicBezTo>
                  <a:pt x="189971" y="24880"/>
                  <a:pt x="130704" y="67742"/>
                  <a:pt x="139700" y="64038"/>
                </a:cubicBezTo>
                <a:cubicBezTo>
                  <a:pt x="148696" y="60334"/>
                  <a:pt x="238654" y="5300"/>
                  <a:pt x="241300" y="538"/>
                </a:cubicBezTo>
                <a:cubicBezTo>
                  <a:pt x="243946" y="-4224"/>
                  <a:pt x="180975" y="23821"/>
                  <a:pt x="155575" y="35463"/>
                </a:cubicBezTo>
                <a:cubicBezTo>
                  <a:pt x="130175" y="47105"/>
                  <a:pt x="94192" y="66155"/>
                  <a:pt x="88900" y="70388"/>
                </a:cubicBezTo>
                <a:cubicBezTo>
                  <a:pt x="83608" y="74621"/>
                  <a:pt x="135996" y="65096"/>
                  <a:pt x="123825" y="60863"/>
                </a:cubicBezTo>
                <a:cubicBezTo>
                  <a:pt x="111654" y="56630"/>
                  <a:pt x="0" y="37050"/>
                  <a:pt x="0" y="3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D4D550B-9E52-4875-D9B0-C060C58603EF}"/>
              </a:ext>
            </a:extLst>
          </p:cNvPr>
          <p:cNvSpPr/>
          <p:nvPr/>
        </p:nvSpPr>
        <p:spPr>
          <a:xfrm>
            <a:off x="3996600" y="4587867"/>
            <a:ext cx="202294" cy="60787"/>
          </a:xfrm>
          <a:custGeom>
            <a:avLst/>
            <a:gdLst>
              <a:gd name="connsiteX0" fmla="*/ 725 w 202294"/>
              <a:gd name="connsiteY0" fmla="*/ 60333 h 60787"/>
              <a:gd name="connsiteX1" fmla="*/ 92800 w 202294"/>
              <a:gd name="connsiteY1" fmla="*/ 28583 h 60787"/>
              <a:gd name="connsiteX2" fmla="*/ 197575 w 202294"/>
              <a:gd name="connsiteY2" fmla="*/ 3183 h 60787"/>
              <a:gd name="connsiteX3" fmla="*/ 175350 w 202294"/>
              <a:gd name="connsiteY3" fmla="*/ 6358 h 60787"/>
              <a:gd name="connsiteX4" fmla="*/ 95975 w 202294"/>
              <a:gd name="connsiteY4" fmla="*/ 57158 h 60787"/>
              <a:gd name="connsiteX5" fmla="*/ 143600 w 202294"/>
              <a:gd name="connsiteY5" fmla="*/ 3183 h 60787"/>
              <a:gd name="connsiteX6" fmla="*/ 725 w 202294"/>
              <a:gd name="connsiteY6" fmla="*/ 60333 h 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4" h="60787">
                <a:moveTo>
                  <a:pt x="725" y="60333"/>
                </a:moveTo>
                <a:cubicBezTo>
                  <a:pt x="-7742" y="64566"/>
                  <a:pt x="59992" y="38108"/>
                  <a:pt x="92800" y="28583"/>
                </a:cubicBezTo>
                <a:cubicBezTo>
                  <a:pt x="125608" y="19058"/>
                  <a:pt x="183817" y="6887"/>
                  <a:pt x="197575" y="3183"/>
                </a:cubicBezTo>
                <a:cubicBezTo>
                  <a:pt x="211333" y="-521"/>
                  <a:pt x="192283" y="-2638"/>
                  <a:pt x="175350" y="6358"/>
                </a:cubicBezTo>
                <a:cubicBezTo>
                  <a:pt x="158417" y="15354"/>
                  <a:pt x="101267" y="57687"/>
                  <a:pt x="95975" y="57158"/>
                </a:cubicBezTo>
                <a:cubicBezTo>
                  <a:pt x="90683" y="56629"/>
                  <a:pt x="152596" y="3183"/>
                  <a:pt x="143600" y="3183"/>
                </a:cubicBezTo>
                <a:cubicBezTo>
                  <a:pt x="134604" y="3183"/>
                  <a:pt x="9192" y="56100"/>
                  <a:pt x="725" y="6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30F4F0A-10B7-04A2-2E67-F483E5EE24BC}"/>
              </a:ext>
            </a:extLst>
          </p:cNvPr>
          <p:cNvSpPr/>
          <p:nvPr/>
        </p:nvSpPr>
        <p:spPr>
          <a:xfrm>
            <a:off x="3959013" y="4546584"/>
            <a:ext cx="68105" cy="127455"/>
          </a:xfrm>
          <a:custGeom>
            <a:avLst/>
            <a:gdLst>
              <a:gd name="connsiteX0" fmla="*/ 212 w 68105"/>
              <a:gd name="connsiteY0" fmla="*/ 16 h 127455"/>
              <a:gd name="connsiteX1" fmla="*/ 41487 w 68105"/>
              <a:gd name="connsiteY1" fmla="*/ 69866 h 127455"/>
              <a:gd name="connsiteX2" fmla="*/ 66887 w 68105"/>
              <a:gd name="connsiteY2" fmla="*/ 127016 h 127455"/>
              <a:gd name="connsiteX3" fmla="*/ 63712 w 68105"/>
              <a:gd name="connsiteY3" fmla="*/ 95266 h 127455"/>
              <a:gd name="connsiteX4" fmla="*/ 60537 w 68105"/>
              <a:gd name="connsiteY4" fmla="*/ 76216 h 127455"/>
              <a:gd name="connsiteX5" fmla="*/ 212 w 68105"/>
              <a:gd name="connsiteY5" fmla="*/ 16 h 1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" h="127455">
                <a:moveTo>
                  <a:pt x="212" y="16"/>
                </a:moveTo>
                <a:cubicBezTo>
                  <a:pt x="-2963" y="-1042"/>
                  <a:pt x="30375" y="48699"/>
                  <a:pt x="41487" y="69866"/>
                </a:cubicBezTo>
                <a:cubicBezTo>
                  <a:pt x="52600" y="91033"/>
                  <a:pt x="63183" y="122783"/>
                  <a:pt x="66887" y="127016"/>
                </a:cubicBezTo>
                <a:cubicBezTo>
                  <a:pt x="70591" y="131249"/>
                  <a:pt x="64770" y="103733"/>
                  <a:pt x="63712" y="95266"/>
                </a:cubicBezTo>
                <a:cubicBezTo>
                  <a:pt x="62654" y="86799"/>
                  <a:pt x="67945" y="87858"/>
                  <a:pt x="60537" y="76216"/>
                </a:cubicBezTo>
                <a:cubicBezTo>
                  <a:pt x="53129" y="64574"/>
                  <a:pt x="3387" y="1074"/>
                  <a:pt x="2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9F824D8-C8DB-259B-4E8F-05C56FFF89CE}"/>
              </a:ext>
            </a:extLst>
          </p:cNvPr>
          <p:cNvSpPr/>
          <p:nvPr/>
        </p:nvSpPr>
        <p:spPr>
          <a:xfrm>
            <a:off x="3943029" y="4546191"/>
            <a:ext cx="78940" cy="130460"/>
          </a:xfrm>
          <a:custGeom>
            <a:avLst/>
            <a:gdLst>
              <a:gd name="connsiteX0" fmla="*/ 321 w 78940"/>
              <a:gd name="connsiteY0" fmla="*/ 409 h 130460"/>
              <a:gd name="connsiteX1" fmla="*/ 76521 w 78940"/>
              <a:gd name="connsiteY1" fmla="*/ 124234 h 130460"/>
              <a:gd name="connsiteX2" fmla="*/ 57471 w 78940"/>
              <a:gd name="connsiteY2" fmla="*/ 108359 h 130460"/>
              <a:gd name="connsiteX3" fmla="*/ 32071 w 78940"/>
              <a:gd name="connsiteY3" fmla="*/ 76609 h 130460"/>
              <a:gd name="connsiteX4" fmla="*/ 47946 w 78940"/>
              <a:gd name="connsiteY4" fmla="*/ 82959 h 130460"/>
              <a:gd name="connsiteX5" fmla="*/ 321 w 78940"/>
              <a:gd name="connsiteY5" fmla="*/ 409 h 1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0" h="130460">
                <a:moveTo>
                  <a:pt x="321" y="409"/>
                </a:moveTo>
                <a:cubicBezTo>
                  <a:pt x="5083" y="7288"/>
                  <a:pt x="76521" y="124234"/>
                  <a:pt x="76521" y="124234"/>
                </a:cubicBezTo>
                <a:cubicBezTo>
                  <a:pt x="86046" y="142226"/>
                  <a:pt x="64879" y="116297"/>
                  <a:pt x="57471" y="108359"/>
                </a:cubicBezTo>
                <a:cubicBezTo>
                  <a:pt x="50063" y="100422"/>
                  <a:pt x="32071" y="76609"/>
                  <a:pt x="32071" y="76609"/>
                </a:cubicBezTo>
                <a:cubicBezTo>
                  <a:pt x="30484" y="72376"/>
                  <a:pt x="50592" y="90367"/>
                  <a:pt x="47946" y="82959"/>
                </a:cubicBezTo>
                <a:cubicBezTo>
                  <a:pt x="45300" y="75551"/>
                  <a:pt x="-4441" y="-6470"/>
                  <a:pt x="321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BF559C1-3076-DEA4-6FCC-421B689213F2}"/>
              </a:ext>
            </a:extLst>
          </p:cNvPr>
          <p:cNvSpPr/>
          <p:nvPr/>
        </p:nvSpPr>
        <p:spPr>
          <a:xfrm>
            <a:off x="3994027" y="4571917"/>
            <a:ext cx="84513" cy="105058"/>
          </a:xfrm>
          <a:custGeom>
            <a:avLst/>
            <a:gdLst>
              <a:gd name="connsiteX0" fmla="*/ 123 w 84513"/>
              <a:gd name="connsiteY0" fmla="*/ 83 h 105058"/>
              <a:gd name="connsiteX1" fmla="*/ 63623 w 84513"/>
              <a:gd name="connsiteY1" fmla="*/ 25483 h 105058"/>
              <a:gd name="connsiteX2" fmla="*/ 44573 w 84513"/>
              <a:gd name="connsiteY2" fmla="*/ 104858 h 105058"/>
              <a:gd name="connsiteX3" fmla="*/ 66798 w 84513"/>
              <a:gd name="connsiteY3" fmla="*/ 47708 h 105058"/>
              <a:gd name="connsiteX4" fmla="*/ 82673 w 84513"/>
              <a:gd name="connsiteY4" fmla="*/ 31833 h 105058"/>
              <a:gd name="connsiteX5" fmla="*/ 123 w 84513"/>
              <a:gd name="connsiteY5" fmla="*/ 83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13" h="105058">
                <a:moveTo>
                  <a:pt x="123" y="83"/>
                </a:moveTo>
                <a:cubicBezTo>
                  <a:pt x="-3052" y="-975"/>
                  <a:pt x="56215" y="8021"/>
                  <a:pt x="63623" y="25483"/>
                </a:cubicBezTo>
                <a:cubicBezTo>
                  <a:pt x="71031" y="42945"/>
                  <a:pt x="44044" y="101154"/>
                  <a:pt x="44573" y="104858"/>
                </a:cubicBezTo>
                <a:cubicBezTo>
                  <a:pt x="45102" y="108562"/>
                  <a:pt x="60448" y="59879"/>
                  <a:pt x="66798" y="47708"/>
                </a:cubicBezTo>
                <a:cubicBezTo>
                  <a:pt x="73148" y="35537"/>
                  <a:pt x="90081" y="38712"/>
                  <a:pt x="82673" y="31833"/>
                </a:cubicBezTo>
                <a:cubicBezTo>
                  <a:pt x="75265" y="24954"/>
                  <a:pt x="3298" y="1141"/>
                  <a:pt x="12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6E5925-E732-9672-FE12-4DF56231BECD}"/>
              </a:ext>
            </a:extLst>
          </p:cNvPr>
          <p:cNvSpPr/>
          <p:nvPr/>
        </p:nvSpPr>
        <p:spPr>
          <a:xfrm>
            <a:off x="4054647" y="4564689"/>
            <a:ext cx="152887" cy="100531"/>
          </a:xfrm>
          <a:custGeom>
            <a:avLst/>
            <a:gdLst>
              <a:gd name="connsiteX0" fmla="*/ 3003 w 152887"/>
              <a:gd name="connsiteY0" fmla="*/ 99386 h 100531"/>
              <a:gd name="connsiteX1" fmla="*/ 152228 w 152887"/>
              <a:gd name="connsiteY1" fmla="*/ 961 h 100531"/>
              <a:gd name="connsiteX2" fmla="*/ 56978 w 152887"/>
              <a:gd name="connsiteY2" fmla="*/ 51761 h 100531"/>
              <a:gd name="connsiteX3" fmla="*/ 3003 w 152887"/>
              <a:gd name="connsiteY3" fmla="*/ 99386 h 1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87" h="100531">
                <a:moveTo>
                  <a:pt x="3003" y="99386"/>
                </a:moveTo>
                <a:cubicBezTo>
                  <a:pt x="18878" y="90919"/>
                  <a:pt x="143232" y="8898"/>
                  <a:pt x="152228" y="961"/>
                </a:cubicBezTo>
                <a:cubicBezTo>
                  <a:pt x="161224" y="-6977"/>
                  <a:pt x="75499" y="36415"/>
                  <a:pt x="56978" y="51761"/>
                </a:cubicBezTo>
                <a:cubicBezTo>
                  <a:pt x="38457" y="67107"/>
                  <a:pt x="-12872" y="107853"/>
                  <a:pt x="3003" y="9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28243F-EAC6-3A2E-8780-78D43662DE8B}"/>
              </a:ext>
            </a:extLst>
          </p:cNvPr>
          <p:cNvSpPr/>
          <p:nvPr/>
        </p:nvSpPr>
        <p:spPr>
          <a:xfrm>
            <a:off x="3860415" y="4304845"/>
            <a:ext cx="349635" cy="89355"/>
          </a:xfrm>
          <a:custGeom>
            <a:avLst/>
            <a:gdLst>
              <a:gd name="connsiteX0" fmla="*/ 385 w 349635"/>
              <a:gd name="connsiteY0" fmla="*/ 455 h 89355"/>
              <a:gd name="connsiteX1" fmla="*/ 73410 w 349635"/>
              <a:gd name="connsiteY1" fmla="*/ 70305 h 89355"/>
              <a:gd name="connsiteX2" fmla="*/ 95635 w 349635"/>
              <a:gd name="connsiteY2" fmla="*/ 70305 h 89355"/>
              <a:gd name="connsiteX3" fmla="*/ 57535 w 349635"/>
              <a:gd name="connsiteY3" fmla="*/ 79830 h 89355"/>
              <a:gd name="connsiteX4" fmla="*/ 190885 w 349635"/>
              <a:gd name="connsiteY4" fmla="*/ 57605 h 89355"/>
              <a:gd name="connsiteX5" fmla="*/ 251210 w 349635"/>
              <a:gd name="connsiteY5" fmla="*/ 44905 h 89355"/>
              <a:gd name="connsiteX6" fmla="*/ 184535 w 349635"/>
              <a:gd name="connsiteY6" fmla="*/ 54430 h 89355"/>
              <a:gd name="connsiteX7" fmla="*/ 292485 w 349635"/>
              <a:gd name="connsiteY7" fmla="*/ 41730 h 89355"/>
              <a:gd name="connsiteX8" fmla="*/ 349635 w 349635"/>
              <a:gd name="connsiteY8" fmla="*/ 41730 h 89355"/>
              <a:gd name="connsiteX9" fmla="*/ 257560 w 349635"/>
              <a:gd name="connsiteY9" fmla="*/ 41730 h 89355"/>
              <a:gd name="connsiteX10" fmla="*/ 73410 w 349635"/>
              <a:gd name="connsiteY10" fmla="*/ 89355 h 89355"/>
              <a:gd name="connsiteX11" fmla="*/ 44835 w 349635"/>
              <a:gd name="connsiteY11" fmla="*/ 41730 h 89355"/>
              <a:gd name="connsiteX12" fmla="*/ 385 w 349635"/>
              <a:gd name="connsiteY12" fmla="*/ 4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635" h="89355">
                <a:moveTo>
                  <a:pt x="385" y="455"/>
                </a:moveTo>
                <a:cubicBezTo>
                  <a:pt x="5147" y="5217"/>
                  <a:pt x="57535" y="58663"/>
                  <a:pt x="73410" y="70305"/>
                </a:cubicBezTo>
                <a:cubicBezTo>
                  <a:pt x="89285" y="81947"/>
                  <a:pt x="98281" y="68718"/>
                  <a:pt x="95635" y="70305"/>
                </a:cubicBezTo>
                <a:cubicBezTo>
                  <a:pt x="92989" y="71893"/>
                  <a:pt x="41660" y="81947"/>
                  <a:pt x="57535" y="79830"/>
                </a:cubicBezTo>
                <a:cubicBezTo>
                  <a:pt x="73410" y="77713"/>
                  <a:pt x="158606" y="63426"/>
                  <a:pt x="190885" y="57605"/>
                </a:cubicBezTo>
                <a:cubicBezTo>
                  <a:pt x="223164" y="51784"/>
                  <a:pt x="252268" y="45434"/>
                  <a:pt x="251210" y="44905"/>
                </a:cubicBezTo>
                <a:cubicBezTo>
                  <a:pt x="250152" y="44376"/>
                  <a:pt x="177656" y="54959"/>
                  <a:pt x="184535" y="54430"/>
                </a:cubicBezTo>
                <a:cubicBezTo>
                  <a:pt x="191414" y="53901"/>
                  <a:pt x="264968" y="43847"/>
                  <a:pt x="292485" y="41730"/>
                </a:cubicBezTo>
                <a:cubicBezTo>
                  <a:pt x="320002" y="39613"/>
                  <a:pt x="349635" y="41730"/>
                  <a:pt x="349635" y="41730"/>
                </a:cubicBezTo>
                <a:cubicBezTo>
                  <a:pt x="343814" y="41730"/>
                  <a:pt x="303597" y="33793"/>
                  <a:pt x="257560" y="41730"/>
                </a:cubicBezTo>
                <a:cubicBezTo>
                  <a:pt x="211523" y="49667"/>
                  <a:pt x="108864" y="89355"/>
                  <a:pt x="73410" y="89355"/>
                </a:cubicBezTo>
                <a:cubicBezTo>
                  <a:pt x="37956" y="89355"/>
                  <a:pt x="53302" y="53901"/>
                  <a:pt x="44835" y="41730"/>
                </a:cubicBezTo>
                <a:cubicBezTo>
                  <a:pt x="36368" y="29559"/>
                  <a:pt x="-4377" y="-4307"/>
                  <a:pt x="38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3E7DB6-3960-E940-624C-CFE01869AC81}"/>
              </a:ext>
            </a:extLst>
          </p:cNvPr>
          <p:cNvSpPr/>
          <p:nvPr/>
        </p:nvSpPr>
        <p:spPr>
          <a:xfrm>
            <a:off x="3993952" y="4390510"/>
            <a:ext cx="136989" cy="171669"/>
          </a:xfrm>
          <a:custGeom>
            <a:avLst/>
            <a:gdLst>
              <a:gd name="connsiteX0" fmla="*/ 50998 w 136989"/>
              <a:gd name="connsiteY0" fmla="*/ 515 h 171669"/>
              <a:gd name="connsiteX1" fmla="*/ 31948 w 136989"/>
              <a:gd name="connsiteY1" fmla="*/ 73540 h 171669"/>
              <a:gd name="connsiteX2" fmla="*/ 38298 w 136989"/>
              <a:gd name="connsiteY2" fmla="*/ 95765 h 171669"/>
              <a:gd name="connsiteX3" fmla="*/ 133548 w 136989"/>
              <a:gd name="connsiteY3" fmla="*/ 168790 h 171669"/>
              <a:gd name="connsiteX4" fmla="*/ 104973 w 136989"/>
              <a:gd name="connsiteY4" fmla="*/ 152915 h 171669"/>
              <a:gd name="connsiteX5" fmla="*/ 198 w 136989"/>
              <a:gd name="connsiteY5" fmla="*/ 114815 h 171669"/>
              <a:gd name="connsiteX6" fmla="*/ 50998 w 136989"/>
              <a:gd name="connsiteY6" fmla="*/ 515 h 1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89" h="171669">
                <a:moveTo>
                  <a:pt x="50998" y="515"/>
                </a:moveTo>
                <a:cubicBezTo>
                  <a:pt x="56290" y="-6364"/>
                  <a:pt x="34065" y="57665"/>
                  <a:pt x="31948" y="73540"/>
                </a:cubicBezTo>
                <a:cubicBezTo>
                  <a:pt x="29831" y="89415"/>
                  <a:pt x="21365" y="79890"/>
                  <a:pt x="38298" y="95765"/>
                </a:cubicBezTo>
                <a:cubicBezTo>
                  <a:pt x="55231" y="111640"/>
                  <a:pt x="122436" y="159265"/>
                  <a:pt x="133548" y="168790"/>
                </a:cubicBezTo>
                <a:cubicBezTo>
                  <a:pt x="144661" y="178315"/>
                  <a:pt x="127198" y="161911"/>
                  <a:pt x="104973" y="152915"/>
                </a:cubicBezTo>
                <a:cubicBezTo>
                  <a:pt x="82748" y="143919"/>
                  <a:pt x="3902" y="140744"/>
                  <a:pt x="198" y="114815"/>
                </a:cubicBezTo>
                <a:cubicBezTo>
                  <a:pt x="-3506" y="88886"/>
                  <a:pt x="45706" y="7394"/>
                  <a:pt x="5099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00A8B8-9EC1-F4B6-6DD2-3C3598445363}"/>
              </a:ext>
            </a:extLst>
          </p:cNvPr>
          <p:cNvSpPr/>
          <p:nvPr/>
        </p:nvSpPr>
        <p:spPr>
          <a:xfrm>
            <a:off x="3579168" y="3079371"/>
            <a:ext cx="94559" cy="406182"/>
          </a:xfrm>
          <a:custGeom>
            <a:avLst/>
            <a:gdLst>
              <a:gd name="connsiteX0" fmla="*/ 94307 w 94559"/>
              <a:gd name="connsiteY0" fmla="*/ 379 h 406182"/>
              <a:gd name="connsiteX1" fmla="*/ 56207 w 94559"/>
              <a:gd name="connsiteY1" fmla="*/ 181354 h 406182"/>
              <a:gd name="connsiteX2" fmla="*/ 11757 w 94559"/>
              <a:gd name="connsiteY2" fmla="*/ 324229 h 406182"/>
              <a:gd name="connsiteX3" fmla="*/ 49857 w 94559"/>
              <a:gd name="connsiteY3" fmla="*/ 244854 h 406182"/>
              <a:gd name="connsiteX4" fmla="*/ 2232 w 94559"/>
              <a:gd name="connsiteY4" fmla="*/ 400429 h 406182"/>
              <a:gd name="connsiteX5" fmla="*/ 11757 w 94559"/>
              <a:gd name="connsiteY5" fmla="*/ 349629 h 406182"/>
              <a:gd name="connsiteX6" fmla="*/ 46682 w 94559"/>
              <a:gd name="connsiteY6" fmla="*/ 133729 h 406182"/>
              <a:gd name="connsiteX7" fmla="*/ 37157 w 94559"/>
              <a:gd name="connsiteY7" fmla="*/ 232154 h 406182"/>
              <a:gd name="connsiteX8" fmla="*/ 94307 w 94559"/>
              <a:gd name="connsiteY8" fmla="*/ 379 h 4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59" h="406182">
                <a:moveTo>
                  <a:pt x="94307" y="379"/>
                </a:moveTo>
                <a:cubicBezTo>
                  <a:pt x="97482" y="-8088"/>
                  <a:pt x="69965" y="127379"/>
                  <a:pt x="56207" y="181354"/>
                </a:cubicBezTo>
                <a:cubicBezTo>
                  <a:pt x="42449" y="235329"/>
                  <a:pt x="12815" y="313646"/>
                  <a:pt x="11757" y="324229"/>
                </a:cubicBezTo>
                <a:cubicBezTo>
                  <a:pt x="10699" y="334812"/>
                  <a:pt x="51444" y="232154"/>
                  <a:pt x="49857" y="244854"/>
                </a:cubicBezTo>
                <a:cubicBezTo>
                  <a:pt x="48270" y="257554"/>
                  <a:pt x="8582" y="382967"/>
                  <a:pt x="2232" y="400429"/>
                </a:cubicBezTo>
                <a:cubicBezTo>
                  <a:pt x="-4118" y="417891"/>
                  <a:pt x="4349" y="394079"/>
                  <a:pt x="11757" y="349629"/>
                </a:cubicBezTo>
                <a:cubicBezTo>
                  <a:pt x="19165" y="305179"/>
                  <a:pt x="42449" y="153308"/>
                  <a:pt x="46682" y="133729"/>
                </a:cubicBezTo>
                <a:cubicBezTo>
                  <a:pt x="50915" y="114150"/>
                  <a:pt x="29220" y="251204"/>
                  <a:pt x="37157" y="232154"/>
                </a:cubicBezTo>
                <a:cubicBezTo>
                  <a:pt x="45094" y="213104"/>
                  <a:pt x="91132" y="8846"/>
                  <a:pt x="9430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2B2850-EABC-BC2E-0447-FEC4435A1FA6}"/>
              </a:ext>
            </a:extLst>
          </p:cNvPr>
          <p:cNvSpPr/>
          <p:nvPr/>
        </p:nvSpPr>
        <p:spPr>
          <a:xfrm>
            <a:off x="3514468" y="3463589"/>
            <a:ext cx="52018" cy="291220"/>
          </a:xfrm>
          <a:custGeom>
            <a:avLst/>
            <a:gdLst>
              <a:gd name="connsiteX0" fmla="*/ 51057 w 52018"/>
              <a:gd name="connsiteY0" fmla="*/ 105111 h 291220"/>
              <a:gd name="connsiteX1" fmla="*/ 32007 w 52018"/>
              <a:gd name="connsiteY1" fmla="*/ 194011 h 291220"/>
              <a:gd name="connsiteX2" fmla="*/ 12957 w 52018"/>
              <a:gd name="connsiteY2" fmla="*/ 276561 h 291220"/>
              <a:gd name="connsiteX3" fmla="*/ 19307 w 52018"/>
              <a:gd name="connsiteY3" fmla="*/ 232111 h 291220"/>
              <a:gd name="connsiteX4" fmla="*/ 19307 w 52018"/>
              <a:gd name="connsiteY4" fmla="*/ 336 h 291220"/>
              <a:gd name="connsiteX5" fmla="*/ 257 w 52018"/>
              <a:gd name="connsiteY5" fmla="*/ 289261 h 291220"/>
              <a:gd name="connsiteX6" fmla="*/ 51057 w 52018"/>
              <a:gd name="connsiteY6" fmla="*/ 105111 h 2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8" h="291220">
                <a:moveTo>
                  <a:pt x="51057" y="105111"/>
                </a:moveTo>
                <a:cubicBezTo>
                  <a:pt x="56349" y="89236"/>
                  <a:pt x="38357" y="165436"/>
                  <a:pt x="32007" y="194011"/>
                </a:cubicBezTo>
                <a:cubicBezTo>
                  <a:pt x="25657" y="222586"/>
                  <a:pt x="15074" y="270211"/>
                  <a:pt x="12957" y="276561"/>
                </a:cubicBezTo>
                <a:cubicBezTo>
                  <a:pt x="10840" y="282911"/>
                  <a:pt x="18249" y="278148"/>
                  <a:pt x="19307" y="232111"/>
                </a:cubicBezTo>
                <a:cubicBezTo>
                  <a:pt x="20365" y="186074"/>
                  <a:pt x="22482" y="-9189"/>
                  <a:pt x="19307" y="336"/>
                </a:cubicBezTo>
                <a:cubicBezTo>
                  <a:pt x="16132" y="9861"/>
                  <a:pt x="-2389" y="265978"/>
                  <a:pt x="257" y="289261"/>
                </a:cubicBezTo>
                <a:cubicBezTo>
                  <a:pt x="2903" y="312544"/>
                  <a:pt x="45765" y="120986"/>
                  <a:pt x="51057" y="10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C4C210-29C2-3657-9D12-E866AE3C6934}"/>
              </a:ext>
            </a:extLst>
          </p:cNvPr>
          <p:cNvSpPr/>
          <p:nvPr/>
        </p:nvSpPr>
        <p:spPr>
          <a:xfrm>
            <a:off x="3553548" y="3809110"/>
            <a:ext cx="189067" cy="452142"/>
          </a:xfrm>
          <a:custGeom>
            <a:avLst/>
            <a:gdLst>
              <a:gd name="connsiteX0" fmla="*/ 5627 w 189067"/>
              <a:gd name="connsiteY0" fmla="*/ 890 h 452142"/>
              <a:gd name="connsiteX1" fmla="*/ 21502 w 189067"/>
              <a:gd name="connsiteY1" fmla="*/ 165990 h 452142"/>
              <a:gd name="connsiteX2" fmla="*/ 88177 w 189067"/>
              <a:gd name="connsiteY2" fmla="*/ 308865 h 452142"/>
              <a:gd name="connsiteX3" fmla="*/ 78652 w 189067"/>
              <a:gd name="connsiteY3" fmla="*/ 286640 h 452142"/>
              <a:gd name="connsiteX4" fmla="*/ 180252 w 189067"/>
              <a:gd name="connsiteY4" fmla="*/ 445390 h 452142"/>
              <a:gd name="connsiteX5" fmla="*/ 164377 w 189067"/>
              <a:gd name="connsiteY5" fmla="*/ 400940 h 452142"/>
              <a:gd name="connsiteX6" fmla="*/ 8802 w 189067"/>
              <a:gd name="connsiteY6" fmla="*/ 204090 h 452142"/>
              <a:gd name="connsiteX7" fmla="*/ 18327 w 189067"/>
              <a:gd name="connsiteY7" fmla="*/ 242190 h 452142"/>
              <a:gd name="connsiteX8" fmla="*/ 5627 w 189067"/>
              <a:gd name="connsiteY8" fmla="*/ 890 h 4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67" h="452142">
                <a:moveTo>
                  <a:pt x="5627" y="890"/>
                </a:moveTo>
                <a:cubicBezTo>
                  <a:pt x="6156" y="-11810"/>
                  <a:pt x="7744" y="114661"/>
                  <a:pt x="21502" y="165990"/>
                </a:cubicBezTo>
                <a:cubicBezTo>
                  <a:pt x="35260" y="217319"/>
                  <a:pt x="78652" y="288757"/>
                  <a:pt x="88177" y="308865"/>
                </a:cubicBezTo>
                <a:cubicBezTo>
                  <a:pt x="97702" y="328973"/>
                  <a:pt x="63306" y="263886"/>
                  <a:pt x="78652" y="286640"/>
                </a:cubicBezTo>
                <a:cubicBezTo>
                  <a:pt x="93998" y="309394"/>
                  <a:pt x="165965" y="426340"/>
                  <a:pt x="180252" y="445390"/>
                </a:cubicBezTo>
                <a:cubicBezTo>
                  <a:pt x="194540" y="464440"/>
                  <a:pt x="192952" y="441157"/>
                  <a:pt x="164377" y="400940"/>
                </a:cubicBezTo>
                <a:cubicBezTo>
                  <a:pt x="135802" y="360723"/>
                  <a:pt x="33144" y="230548"/>
                  <a:pt x="8802" y="204090"/>
                </a:cubicBezTo>
                <a:cubicBezTo>
                  <a:pt x="-15540" y="177632"/>
                  <a:pt x="18327" y="271294"/>
                  <a:pt x="18327" y="242190"/>
                </a:cubicBezTo>
                <a:cubicBezTo>
                  <a:pt x="18327" y="213086"/>
                  <a:pt x="5098" y="13590"/>
                  <a:pt x="5627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BBA5FA2-7E00-486A-29AB-2961B6EF976B}"/>
              </a:ext>
            </a:extLst>
          </p:cNvPr>
          <p:cNvSpPr/>
          <p:nvPr/>
        </p:nvSpPr>
        <p:spPr>
          <a:xfrm>
            <a:off x="3741350" y="4253472"/>
            <a:ext cx="217387" cy="430068"/>
          </a:xfrm>
          <a:custGeom>
            <a:avLst/>
            <a:gdLst>
              <a:gd name="connsiteX0" fmla="*/ 1975 w 217387"/>
              <a:gd name="connsiteY0" fmla="*/ 4203 h 430068"/>
              <a:gd name="connsiteX1" fmla="*/ 205175 w 217387"/>
              <a:gd name="connsiteY1" fmla="*/ 407428 h 430068"/>
              <a:gd name="connsiteX2" fmla="*/ 182950 w 217387"/>
              <a:gd name="connsiteY2" fmla="*/ 353453 h 430068"/>
              <a:gd name="connsiteX3" fmla="*/ 87700 w 217387"/>
              <a:gd name="connsiteY3" fmla="*/ 137553 h 430068"/>
              <a:gd name="connsiteX4" fmla="*/ 100400 w 217387"/>
              <a:gd name="connsiteY4" fmla="*/ 191528 h 430068"/>
              <a:gd name="connsiteX5" fmla="*/ 1975 w 217387"/>
              <a:gd name="connsiteY5" fmla="*/ 4203 h 43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87" h="430068">
                <a:moveTo>
                  <a:pt x="1975" y="4203"/>
                </a:moveTo>
                <a:cubicBezTo>
                  <a:pt x="19437" y="40186"/>
                  <a:pt x="175013" y="349220"/>
                  <a:pt x="205175" y="407428"/>
                </a:cubicBezTo>
                <a:cubicBezTo>
                  <a:pt x="235337" y="465636"/>
                  <a:pt x="202529" y="398432"/>
                  <a:pt x="182950" y="353453"/>
                </a:cubicBezTo>
                <a:cubicBezTo>
                  <a:pt x="163371" y="308474"/>
                  <a:pt x="101458" y="164541"/>
                  <a:pt x="87700" y="137553"/>
                </a:cubicBezTo>
                <a:cubicBezTo>
                  <a:pt x="73942" y="110566"/>
                  <a:pt x="112571" y="208461"/>
                  <a:pt x="100400" y="191528"/>
                </a:cubicBezTo>
                <a:cubicBezTo>
                  <a:pt x="88229" y="174595"/>
                  <a:pt x="-15487" y="-31780"/>
                  <a:pt x="1975" y="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4F43E4D-EF68-6B67-A087-1D3622A88D5F}"/>
              </a:ext>
            </a:extLst>
          </p:cNvPr>
          <p:cNvSpPr/>
          <p:nvPr/>
        </p:nvSpPr>
        <p:spPr>
          <a:xfrm>
            <a:off x="3986374" y="4728979"/>
            <a:ext cx="143562" cy="143452"/>
          </a:xfrm>
          <a:custGeom>
            <a:avLst/>
            <a:gdLst>
              <a:gd name="connsiteX0" fmla="*/ 1426 w 143562"/>
              <a:gd name="connsiteY0" fmla="*/ 1771 h 143452"/>
              <a:gd name="connsiteX1" fmla="*/ 137951 w 143562"/>
              <a:gd name="connsiteY1" fmla="*/ 138296 h 143452"/>
              <a:gd name="connsiteX2" fmla="*/ 112551 w 143562"/>
              <a:gd name="connsiteY2" fmla="*/ 109721 h 143452"/>
              <a:gd name="connsiteX3" fmla="*/ 68101 w 143562"/>
              <a:gd name="connsiteY3" fmla="*/ 62096 h 143452"/>
              <a:gd name="connsiteX4" fmla="*/ 1426 w 143562"/>
              <a:gd name="connsiteY4" fmla="*/ 1771 h 1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43452">
                <a:moveTo>
                  <a:pt x="1426" y="1771"/>
                </a:moveTo>
                <a:cubicBezTo>
                  <a:pt x="13068" y="14471"/>
                  <a:pt x="119430" y="120304"/>
                  <a:pt x="137951" y="138296"/>
                </a:cubicBezTo>
                <a:cubicBezTo>
                  <a:pt x="156472" y="156288"/>
                  <a:pt x="124193" y="122421"/>
                  <a:pt x="112551" y="109721"/>
                </a:cubicBezTo>
                <a:cubicBezTo>
                  <a:pt x="100909" y="97021"/>
                  <a:pt x="83447" y="75854"/>
                  <a:pt x="68101" y="62096"/>
                </a:cubicBezTo>
                <a:cubicBezTo>
                  <a:pt x="52755" y="48338"/>
                  <a:pt x="-10216" y="-10929"/>
                  <a:pt x="1426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48E365E-5392-C9F3-BED4-5C289253D4E2}"/>
              </a:ext>
            </a:extLst>
          </p:cNvPr>
          <p:cNvSpPr/>
          <p:nvPr/>
        </p:nvSpPr>
        <p:spPr>
          <a:xfrm>
            <a:off x="4222281" y="4660756"/>
            <a:ext cx="178270" cy="233886"/>
          </a:xfrm>
          <a:custGeom>
            <a:avLst/>
            <a:gdLst>
              <a:gd name="connsiteX0" fmla="*/ 54444 w 178270"/>
              <a:gd name="connsiteY0" fmla="*/ 76344 h 233886"/>
              <a:gd name="connsiteX1" fmla="*/ 67144 w 178270"/>
              <a:gd name="connsiteY1" fmla="*/ 143019 h 233886"/>
              <a:gd name="connsiteX2" fmla="*/ 469 w 178270"/>
              <a:gd name="connsiteY2" fmla="*/ 231919 h 233886"/>
              <a:gd name="connsiteX3" fmla="*/ 44919 w 178270"/>
              <a:gd name="connsiteY3" fmla="*/ 187469 h 233886"/>
              <a:gd name="connsiteX4" fmla="*/ 178269 w 178270"/>
              <a:gd name="connsiteY4" fmla="*/ 144 h 233886"/>
              <a:gd name="connsiteX5" fmla="*/ 48094 w 178270"/>
              <a:gd name="connsiteY5" fmla="*/ 155719 h 233886"/>
              <a:gd name="connsiteX6" fmla="*/ 54444 w 178270"/>
              <a:gd name="connsiteY6" fmla="*/ 76344 h 2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70" h="233886">
                <a:moveTo>
                  <a:pt x="54444" y="76344"/>
                </a:moveTo>
                <a:cubicBezTo>
                  <a:pt x="57619" y="74227"/>
                  <a:pt x="76140" y="117090"/>
                  <a:pt x="67144" y="143019"/>
                </a:cubicBezTo>
                <a:cubicBezTo>
                  <a:pt x="58148" y="168948"/>
                  <a:pt x="4173" y="224511"/>
                  <a:pt x="469" y="231919"/>
                </a:cubicBezTo>
                <a:cubicBezTo>
                  <a:pt x="-3235" y="239327"/>
                  <a:pt x="15286" y="226098"/>
                  <a:pt x="44919" y="187469"/>
                </a:cubicBezTo>
                <a:cubicBezTo>
                  <a:pt x="74552" y="148840"/>
                  <a:pt x="177740" y="5436"/>
                  <a:pt x="178269" y="144"/>
                </a:cubicBezTo>
                <a:cubicBezTo>
                  <a:pt x="178798" y="-5148"/>
                  <a:pt x="66086" y="136140"/>
                  <a:pt x="48094" y="155719"/>
                </a:cubicBezTo>
                <a:cubicBezTo>
                  <a:pt x="30102" y="175298"/>
                  <a:pt x="51269" y="78461"/>
                  <a:pt x="54444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288BCE-B580-9B20-6582-D9BC76B17719}"/>
              </a:ext>
            </a:extLst>
          </p:cNvPr>
          <p:cNvSpPr/>
          <p:nvPr/>
        </p:nvSpPr>
        <p:spPr>
          <a:xfrm>
            <a:off x="4111625" y="4540250"/>
            <a:ext cx="155575" cy="169742"/>
          </a:xfrm>
          <a:custGeom>
            <a:avLst/>
            <a:gdLst>
              <a:gd name="connsiteX0" fmla="*/ 155575 w 155575"/>
              <a:gd name="connsiteY0" fmla="*/ 0 h 169742"/>
              <a:gd name="connsiteX1" fmla="*/ 25400 w 155575"/>
              <a:gd name="connsiteY1" fmla="*/ 168275 h 169742"/>
              <a:gd name="connsiteX2" fmla="*/ 82550 w 155575"/>
              <a:gd name="connsiteY2" fmla="*/ 85725 h 169742"/>
              <a:gd name="connsiteX3" fmla="*/ 0 w 155575"/>
              <a:gd name="connsiteY3" fmla="*/ 155575 h 169742"/>
              <a:gd name="connsiteX4" fmla="*/ 155575 w 155575"/>
              <a:gd name="connsiteY4" fmla="*/ 0 h 1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169742">
                <a:moveTo>
                  <a:pt x="155575" y="0"/>
                </a:moveTo>
                <a:cubicBezTo>
                  <a:pt x="96573" y="76994"/>
                  <a:pt x="37571" y="153988"/>
                  <a:pt x="25400" y="168275"/>
                </a:cubicBezTo>
                <a:cubicBezTo>
                  <a:pt x="13229" y="182562"/>
                  <a:pt x="86783" y="87842"/>
                  <a:pt x="82550" y="85725"/>
                </a:cubicBezTo>
                <a:cubicBezTo>
                  <a:pt x="78317" y="83608"/>
                  <a:pt x="0" y="155575"/>
                  <a:pt x="0" y="155575"/>
                </a:cubicBezTo>
                <a:lnTo>
                  <a:pt x="155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12CD1FB-B699-6026-8B60-DF7517CEBF34}"/>
              </a:ext>
            </a:extLst>
          </p:cNvPr>
          <p:cNvSpPr/>
          <p:nvPr/>
        </p:nvSpPr>
        <p:spPr>
          <a:xfrm>
            <a:off x="4101847" y="4752975"/>
            <a:ext cx="292438" cy="114493"/>
          </a:xfrm>
          <a:custGeom>
            <a:avLst/>
            <a:gdLst>
              <a:gd name="connsiteX0" fmla="*/ 292353 w 292438"/>
              <a:gd name="connsiteY0" fmla="*/ 0 h 114493"/>
              <a:gd name="connsiteX1" fmla="*/ 130428 w 292438"/>
              <a:gd name="connsiteY1" fmla="*/ 82550 h 114493"/>
              <a:gd name="connsiteX2" fmla="*/ 253 w 292438"/>
              <a:gd name="connsiteY2" fmla="*/ 114300 h 114493"/>
              <a:gd name="connsiteX3" fmla="*/ 101853 w 292438"/>
              <a:gd name="connsiteY3" fmla="*/ 95250 h 114493"/>
              <a:gd name="connsiteX4" fmla="*/ 257428 w 292438"/>
              <a:gd name="connsiteY4" fmla="*/ 82550 h 114493"/>
              <a:gd name="connsiteX5" fmla="*/ 108203 w 292438"/>
              <a:gd name="connsiteY5" fmla="*/ 82550 h 114493"/>
              <a:gd name="connsiteX6" fmla="*/ 292353 w 292438"/>
              <a:gd name="connsiteY6" fmla="*/ 0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38" h="114493">
                <a:moveTo>
                  <a:pt x="292353" y="0"/>
                </a:moveTo>
                <a:cubicBezTo>
                  <a:pt x="296057" y="0"/>
                  <a:pt x="179111" y="63500"/>
                  <a:pt x="130428" y="82550"/>
                </a:cubicBezTo>
                <a:cubicBezTo>
                  <a:pt x="81745" y="101600"/>
                  <a:pt x="5015" y="112183"/>
                  <a:pt x="253" y="114300"/>
                </a:cubicBezTo>
                <a:cubicBezTo>
                  <a:pt x="-4509" y="116417"/>
                  <a:pt x="58991" y="100542"/>
                  <a:pt x="101853" y="95250"/>
                </a:cubicBezTo>
                <a:cubicBezTo>
                  <a:pt x="144715" y="89958"/>
                  <a:pt x="256370" y="84667"/>
                  <a:pt x="257428" y="82550"/>
                </a:cubicBezTo>
                <a:cubicBezTo>
                  <a:pt x="258486" y="80433"/>
                  <a:pt x="109790" y="93662"/>
                  <a:pt x="108203" y="82550"/>
                </a:cubicBezTo>
                <a:cubicBezTo>
                  <a:pt x="106616" y="71438"/>
                  <a:pt x="288649" y="0"/>
                  <a:pt x="292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8D34A98-B197-6AA7-296B-DDA77748BAD8}"/>
              </a:ext>
            </a:extLst>
          </p:cNvPr>
          <p:cNvSpPr/>
          <p:nvPr/>
        </p:nvSpPr>
        <p:spPr>
          <a:xfrm>
            <a:off x="3984594" y="4692650"/>
            <a:ext cx="263993" cy="44450"/>
          </a:xfrm>
          <a:custGeom>
            <a:avLst/>
            <a:gdLst>
              <a:gd name="connsiteX0" fmla="*/ 31 w 263993"/>
              <a:gd name="connsiteY0" fmla="*/ 15875 h 44450"/>
              <a:gd name="connsiteX1" fmla="*/ 206406 w 263993"/>
              <a:gd name="connsiteY1" fmla="*/ 12700 h 44450"/>
              <a:gd name="connsiteX2" fmla="*/ 168306 w 263993"/>
              <a:gd name="connsiteY2" fmla="*/ 19050 h 44450"/>
              <a:gd name="connsiteX3" fmla="*/ 263556 w 263993"/>
              <a:gd name="connsiteY3" fmla="*/ 44450 h 44450"/>
              <a:gd name="connsiteX4" fmla="*/ 203231 w 263993"/>
              <a:gd name="connsiteY4" fmla="*/ 19050 h 44450"/>
              <a:gd name="connsiteX5" fmla="*/ 190531 w 263993"/>
              <a:gd name="connsiteY5" fmla="*/ 0 h 44450"/>
              <a:gd name="connsiteX6" fmla="*/ 31 w 263993"/>
              <a:gd name="connsiteY6" fmla="*/ 15875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3" h="44450">
                <a:moveTo>
                  <a:pt x="31" y="15875"/>
                </a:moveTo>
                <a:cubicBezTo>
                  <a:pt x="2677" y="17992"/>
                  <a:pt x="178360" y="12171"/>
                  <a:pt x="206406" y="12700"/>
                </a:cubicBezTo>
                <a:cubicBezTo>
                  <a:pt x="234452" y="13229"/>
                  <a:pt x="158781" y="13758"/>
                  <a:pt x="168306" y="19050"/>
                </a:cubicBezTo>
                <a:cubicBezTo>
                  <a:pt x="177831" y="24342"/>
                  <a:pt x="257735" y="44450"/>
                  <a:pt x="263556" y="44450"/>
                </a:cubicBezTo>
                <a:cubicBezTo>
                  <a:pt x="269377" y="44450"/>
                  <a:pt x="215402" y="26458"/>
                  <a:pt x="203231" y="19050"/>
                </a:cubicBezTo>
                <a:cubicBezTo>
                  <a:pt x="191060" y="11642"/>
                  <a:pt x="219635" y="0"/>
                  <a:pt x="190531" y="0"/>
                </a:cubicBezTo>
                <a:cubicBezTo>
                  <a:pt x="161427" y="0"/>
                  <a:pt x="-2615" y="13758"/>
                  <a:pt x="3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C909A58-79C2-3915-2391-AE73D453F942}"/>
              </a:ext>
            </a:extLst>
          </p:cNvPr>
          <p:cNvSpPr/>
          <p:nvPr/>
        </p:nvSpPr>
        <p:spPr>
          <a:xfrm>
            <a:off x="4044949" y="4682960"/>
            <a:ext cx="225559" cy="104973"/>
          </a:xfrm>
          <a:custGeom>
            <a:avLst/>
            <a:gdLst>
              <a:gd name="connsiteX0" fmla="*/ 1 w 225559"/>
              <a:gd name="connsiteY0" fmla="*/ 73190 h 104973"/>
              <a:gd name="connsiteX1" fmla="*/ 142876 w 225559"/>
              <a:gd name="connsiteY1" fmla="*/ 76365 h 104973"/>
              <a:gd name="connsiteX2" fmla="*/ 225426 w 225559"/>
              <a:gd name="connsiteY2" fmla="*/ 104940 h 104973"/>
              <a:gd name="connsiteX3" fmla="*/ 161926 w 225559"/>
              <a:gd name="connsiteY3" fmla="*/ 70015 h 104973"/>
              <a:gd name="connsiteX4" fmla="*/ 152401 w 225559"/>
              <a:gd name="connsiteY4" fmla="*/ 165 h 104973"/>
              <a:gd name="connsiteX5" fmla="*/ 146051 w 225559"/>
              <a:gd name="connsiteY5" fmla="*/ 50965 h 104973"/>
              <a:gd name="connsiteX6" fmla="*/ 1 w 225559"/>
              <a:gd name="connsiteY6" fmla="*/ 73190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9" h="104973">
                <a:moveTo>
                  <a:pt x="1" y="73190"/>
                </a:moveTo>
                <a:cubicBezTo>
                  <a:pt x="-528" y="77423"/>
                  <a:pt x="105305" y="71073"/>
                  <a:pt x="142876" y="76365"/>
                </a:cubicBezTo>
                <a:cubicBezTo>
                  <a:pt x="180447" y="81657"/>
                  <a:pt x="222251" y="105998"/>
                  <a:pt x="225426" y="104940"/>
                </a:cubicBezTo>
                <a:cubicBezTo>
                  <a:pt x="228601" y="103882"/>
                  <a:pt x="174097" y="87477"/>
                  <a:pt x="161926" y="70015"/>
                </a:cubicBezTo>
                <a:cubicBezTo>
                  <a:pt x="149755" y="52553"/>
                  <a:pt x="155047" y="3340"/>
                  <a:pt x="152401" y="165"/>
                </a:cubicBezTo>
                <a:cubicBezTo>
                  <a:pt x="149755" y="-3010"/>
                  <a:pt x="164043" y="40382"/>
                  <a:pt x="146051" y="50965"/>
                </a:cubicBezTo>
                <a:cubicBezTo>
                  <a:pt x="128059" y="61548"/>
                  <a:pt x="530" y="68957"/>
                  <a:pt x="1" y="7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1EE95B-66B2-09EC-4B4F-41241602024E}"/>
              </a:ext>
            </a:extLst>
          </p:cNvPr>
          <p:cNvSpPr/>
          <p:nvPr/>
        </p:nvSpPr>
        <p:spPr>
          <a:xfrm>
            <a:off x="4317979" y="4355589"/>
            <a:ext cx="45264" cy="385926"/>
          </a:xfrm>
          <a:custGeom>
            <a:avLst/>
            <a:gdLst>
              <a:gd name="connsiteX0" fmla="*/ 21 w 45264"/>
              <a:gd name="connsiteY0" fmla="*/ 511 h 385926"/>
              <a:gd name="connsiteX1" fmla="*/ 38121 w 45264"/>
              <a:gd name="connsiteY1" fmla="*/ 143386 h 385926"/>
              <a:gd name="connsiteX2" fmla="*/ 9546 w 45264"/>
              <a:gd name="connsiteY2" fmla="*/ 375161 h 385926"/>
              <a:gd name="connsiteX3" fmla="*/ 12721 w 45264"/>
              <a:gd name="connsiteY3" fmla="*/ 321186 h 385926"/>
              <a:gd name="connsiteX4" fmla="*/ 9546 w 45264"/>
              <a:gd name="connsiteY4" fmla="*/ 89411 h 385926"/>
              <a:gd name="connsiteX5" fmla="*/ 25421 w 45264"/>
              <a:gd name="connsiteY5" fmla="*/ 286261 h 385926"/>
              <a:gd name="connsiteX6" fmla="*/ 44471 w 45264"/>
              <a:gd name="connsiteY6" fmla="*/ 102111 h 385926"/>
              <a:gd name="connsiteX7" fmla="*/ 21 w 45264"/>
              <a:gd name="connsiteY7" fmla="*/ 51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4" h="385926">
                <a:moveTo>
                  <a:pt x="21" y="511"/>
                </a:moveTo>
                <a:cubicBezTo>
                  <a:pt x="-1037" y="7390"/>
                  <a:pt x="36534" y="80944"/>
                  <a:pt x="38121" y="143386"/>
                </a:cubicBezTo>
                <a:cubicBezTo>
                  <a:pt x="39708" y="205828"/>
                  <a:pt x="13779" y="345528"/>
                  <a:pt x="9546" y="375161"/>
                </a:cubicBezTo>
                <a:cubicBezTo>
                  <a:pt x="5313" y="404794"/>
                  <a:pt x="12721" y="368811"/>
                  <a:pt x="12721" y="321186"/>
                </a:cubicBezTo>
                <a:cubicBezTo>
                  <a:pt x="12721" y="273561"/>
                  <a:pt x="7429" y="95232"/>
                  <a:pt x="9546" y="89411"/>
                </a:cubicBezTo>
                <a:cubicBezTo>
                  <a:pt x="11663" y="83590"/>
                  <a:pt x="19600" y="284144"/>
                  <a:pt x="25421" y="286261"/>
                </a:cubicBezTo>
                <a:cubicBezTo>
                  <a:pt x="31242" y="288378"/>
                  <a:pt x="49234" y="146561"/>
                  <a:pt x="44471" y="102111"/>
                </a:cubicBezTo>
                <a:cubicBezTo>
                  <a:pt x="39709" y="57661"/>
                  <a:pt x="1079" y="-6368"/>
                  <a:pt x="21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466CB8B-B6C0-2879-3834-EDE39FD02515}"/>
              </a:ext>
            </a:extLst>
          </p:cNvPr>
          <p:cNvSpPr/>
          <p:nvPr/>
        </p:nvSpPr>
        <p:spPr>
          <a:xfrm>
            <a:off x="4400211" y="4211859"/>
            <a:ext cx="16505" cy="569889"/>
          </a:xfrm>
          <a:custGeom>
            <a:avLst/>
            <a:gdLst>
              <a:gd name="connsiteX0" fmla="*/ 16214 w 16505"/>
              <a:gd name="connsiteY0" fmla="*/ 1366 h 569889"/>
              <a:gd name="connsiteX1" fmla="*/ 9864 w 16505"/>
              <a:gd name="connsiteY1" fmla="*/ 541116 h 569889"/>
              <a:gd name="connsiteX2" fmla="*/ 339 w 16505"/>
              <a:gd name="connsiteY2" fmla="*/ 461741 h 569889"/>
              <a:gd name="connsiteX3" fmla="*/ 6689 w 16505"/>
              <a:gd name="connsiteY3" fmla="*/ 169641 h 569889"/>
              <a:gd name="connsiteX4" fmla="*/ 339 w 16505"/>
              <a:gd name="connsiteY4" fmla="*/ 379191 h 569889"/>
              <a:gd name="connsiteX5" fmla="*/ 16214 w 16505"/>
              <a:gd name="connsiteY5" fmla="*/ 1366 h 56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5" h="569889">
                <a:moveTo>
                  <a:pt x="16214" y="1366"/>
                </a:moveTo>
                <a:cubicBezTo>
                  <a:pt x="17801" y="28353"/>
                  <a:pt x="12510" y="464387"/>
                  <a:pt x="9864" y="541116"/>
                </a:cubicBezTo>
                <a:cubicBezTo>
                  <a:pt x="7218" y="617845"/>
                  <a:pt x="868" y="523653"/>
                  <a:pt x="339" y="461741"/>
                </a:cubicBezTo>
                <a:cubicBezTo>
                  <a:pt x="-190" y="399829"/>
                  <a:pt x="6689" y="183399"/>
                  <a:pt x="6689" y="169641"/>
                </a:cubicBezTo>
                <a:cubicBezTo>
                  <a:pt x="6689" y="155883"/>
                  <a:pt x="-1778" y="402474"/>
                  <a:pt x="339" y="379191"/>
                </a:cubicBezTo>
                <a:cubicBezTo>
                  <a:pt x="2456" y="355908"/>
                  <a:pt x="14627" y="-25621"/>
                  <a:pt x="16214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63DB06C-3954-FA65-D79B-B80F0A4B5EA0}"/>
              </a:ext>
            </a:extLst>
          </p:cNvPr>
          <p:cNvSpPr/>
          <p:nvPr/>
        </p:nvSpPr>
        <p:spPr>
          <a:xfrm>
            <a:off x="4159409" y="4549764"/>
            <a:ext cx="239930" cy="310930"/>
          </a:xfrm>
          <a:custGeom>
            <a:avLst/>
            <a:gdLst>
              <a:gd name="connsiteX0" fmla="*/ 237966 w 239930"/>
              <a:gd name="connsiteY0" fmla="*/ 98436 h 310930"/>
              <a:gd name="connsiteX1" fmla="*/ 3016 w 239930"/>
              <a:gd name="connsiteY1" fmla="*/ 307986 h 310930"/>
              <a:gd name="connsiteX2" fmla="*/ 107791 w 239930"/>
              <a:gd name="connsiteY2" fmla="*/ 206386 h 310930"/>
              <a:gd name="connsiteX3" fmla="*/ 152241 w 239930"/>
              <a:gd name="connsiteY3" fmla="*/ 11 h 310930"/>
              <a:gd name="connsiteX4" fmla="*/ 117316 w 239930"/>
              <a:gd name="connsiteY4" fmla="*/ 215911 h 310930"/>
              <a:gd name="connsiteX5" fmla="*/ 237966 w 239930"/>
              <a:gd name="connsiteY5" fmla="*/ 98436 h 3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30" h="310930">
                <a:moveTo>
                  <a:pt x="237966" y="98436"/>
                </a:moveTo>
                <a:cubicBezTo>
                  <a:pt x="218916" y="113782"/>
                  <a:pt x="24712" y="289994"/>
                  <a:pt x="3016" y="307986"/>
                </a:cubicBezTo>
                <a:cubicBezTo>
                  <a:pt x="-18680" y="325978"/>
                  <a:pt x="82920" y="257715"/>
                  <a:pt x="107791" y="206386"/>
                </a:cubicBezTo>
                <a:cubicBezTo>
                  <a:pt x="132662" y="155057"/>
                  <a:pt x="150654" y="-1576"/>
                  <a:pt x="152241" y="11"/>
                </a:cubicBezTo>
                <a:cubicBezTo>
                  <a:pt x="153828" y="1598"/>
                  <a:pt x="103029" y="201094"/>
                  <a:pt x="117316" y="215911"/>
                </a:cubicBezTo>
                <a:cubicBezTo>
                  <a:pt x="131603" y="230728"/>
                  <a:pt x="257016" y="83090"/>
                  <a:pt x="237966" y="9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8E768ED-7330-0264-1D65-190FE976E6F6}"/>
              </a:ext>
            </a:extLst>
          </p:cNvPr>
          <p:cNvSpPr/>
          <p:nvPr/>
        </p:nvSpPr>
        <p:spPr>
          <a:xfrm>
            <a:off x="4308473" y="4196900"/>
            <a:ext cx="152402" cy="667266"/>
          </a:xfrm>
          <a:custGeom>
            <a:avLst/>
            <a:gdLst>
              <a:gd name="connsiteX0" fmla="*/ 152402 w 152402"/>
              <a:gd name="connsiteY0" fmla="*/ 450 h 667266"/>
              <a:gd name="connsiteX1" fmla="*/ 139702 w 152402"/>
              <a:gd name="connsiteY1" fmla="*/ 546550 h 667266"/>
              <a:gd name="connsiteX2" fmla="*/ 136527 w 152402"/>
              <a:gd name="connsiteY2" fmla="*/ 371925 h 667266"/>
              <a:gd name="connsiteX3" fmla="*/ 104777 w 152402"/>
              <a:gd name="connsiteY3" fmla="*/ 543375 h 667266"/>
              <a:gd name="connsiteX4" fmla="*/ 2 w 152402"/>
              <a:gd name="connsiteY4" fmla="*/ 667200 h 667266"/>
              <a:gd name="connsiteX5" fmla="*/ 101602 w 152402"/>
              <a:gd name="connsiteY5" fmla="*/ 527500 h 667266"/>
              <a:gd name="connsiteX6" fmla="*/ 139702 w 152402"/>
              <a:gd name="connsiteY6" fmla="*/ 454475 h 667266"/>
              <a:gd name="connsiteX7" fmla="*/ 152402 w 152402"/>
              <a:gd name="connsiteY7" fmla="*/ 450 h 6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2" h="667266">
                <a:moveTo>
                  <a:pt x="152402" y="450"/>
                </a:moveTo>
                <a:cubicBezTo>
                  <a:pt x="152402" y="15796"/>
                  <a:pt x="142348" y="484638"/>
                  <a:pt x="139702" y="546550"/>
                </a:cubicBezTo>
                <a:cubicBezTo>
                  <a:pt x="137056" y="608462"/>
                  <a:pt x="142348" y="372454"/>
                  <a:pt x="136527" y="371925"/>
                </a:cubicBezTo>
                <a:cubicBezTo>
                  <a:pt x="130706" y="371396"/>
                  <a:pt x="127531" y="494163"/>
                  <a:pt x="104777" y="543375"/>
                </a:cubicBezTo>
                <a:cubicBezTo>
                  <a:pt x="82023" y="592588"/>
                  <a:pt x="531" y="669846"/>
                  <a:pt x="2" y="667200"/>
                </a:cubicBezTo>
                <a:cubicBezTo>
                  <a:pt x="-527" y="664554"/>
                  <a:pt x="78319" y="562954"/>
                  <a:pt x="101602" y="527500"/>
                </a:cubicBezTo>
                <a:cubicBezTo>
                  <a:pt x="124885" y="492046"/>
                  <a:pt x="127531" y="542317"/>
                  <a:pt x="139702" y="454475"/>
                </a:cubicBezTo>
                <a:cubicBezTo>
                  <a:pt x="151873" y="366633"/>
                  <a:pt x="152402" y="-14896"/>
                  <a:pt x="15240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AC13813-5844-44D7-0C75-C86A0B70DF72}"/>
              </a:ext>
            </a:extLst>
          </p:cNvPr>
          <p:cNvSpPr/>
          <p:nvPr/>
        </p:nvSpPr>
        <p:spPr>
          <a:xfrm>
            <a:off x="3618127" y="4096421"/>
            <a:ext cx="226298" cy="417825"/>
          </a:xfrm>
          <a:custGeom>
            <a:avLst/>
            <a:gdLst>
              <a:gd name="connsiteX0" fmla="*/ 7723 w 226298"/>
              <a:gd name="connsiteY0" fmla="*/ 18379 h 417825"/>
              <a:gd name="connsiteX1" fmla="*/ 223623 w 226298"/>
              <a:gd name="connsiteY1" fmla="*/ 415254 h 417825"/>
              <a:gd name="connsiteX2" fmla="*/ 131548 w 226298"/>
              <a:gd name="connsiteY2" fmla="*/ 196179 h 417825"/>
              <a:gd name="connsiteX3" fmla="*/ 179173 w 226298"/>
              <a:gd name="connsiteY3" fmla="*/ 339054 h 417825"/>
              <a:gd name="connsiteX4" fmla="*/ 58523 w 226298"/>
              <a:gd name="connsiteY4" fmla="*/ 91404 h 417825"/>
              <a:gd name="connsiteX5" fmla="*/ 7723 w 226298"/>
              <a:gd name="connsiteY5" fmla="*/ 18379 h 4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98" h="417825">
                <a:moveTo>
                  <a:pt x="7723" y="18379"/>
                </a:moveTo>
                <a:cubicBezTo>
                  <a:pt x="35240" y="72354"/>
                  <a:pt x="202986" y="385621"/>
                  <a:pt x="223623" y="415254"/>
                </a:cubicBezTo>
                <a:cubicBezTo>
                  <a:pt x="244260" y="444887"/>
                  <a:pt x="138956" y="208879"/>
                  <a:pt x="131548" y="196179"/>
                </a:cubicBezTo>
                <a:cubicBezTo>
                  <a:pt x="124140" y="183479"/>
                  <a:pt x="191344" y="356516"/>
                  <a:pt x="179173" y="339054"/>
                </a:cubicBezTo>
                <a:cubicBezTo>
                  <a:pt x="167002" y="321592"/>
                  <a:pt x="83923" y="141146"/>
                  <a:pt x="58523" y="91404"/>
                </a:cubicBezTo>
                <a:cubicBezTo>
                  <a:pt x="33123" y="41662"/>
                  <a:pt x="-19794" y="-35596"/>
                  <a:pt x="7723" y="1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057F883-5FE6-1E37-7438-3C86E20163F2}"/>
              </a:ext>
            </a:extLst>
          </p:cNvPr>
          <p:cNvSpPr/>
          <p:nvPr/>
        </p:nvSpPr>
        <p:spPr>
          <a:xfrm>
            <a:off x="4501713" y="4283073"/>
            <a:ext cx="89337" cy="322729"/>
          </a:xfrm>
          <a:custGeom>
            <a:avLst/>
            <a:gdLst>
              <a:gd name="connsiteX0" fmla="*/ 44887 w 89337"/>
              <a:gd name="connsiteY0" fmla="*/ 2 h 322729"/>
              <a:gd name="connsiteX1" fmla="*/ 63937 w 89337"/>
              <a:gd name="connsiteY1" fmla="*/ 149227 h 322729"/>
              <a:gd name="connsiteX2" fmla="*/ 437 w 89337"/>
              <a:gd name="connsiteY2" fmla="*/ 320677 h 322729"/>
              <a:gd name="connsiteX3" fmla="*/ 38537 w 89337"/>
              <a:gd name="connsiteY3" fmla="*/ 238127 h 322729"/>
              <a:gd name="connsiteX4" fmla="*/ 89337 w 89337"/>
              <a:gd name="connsiteY4" fmla="*/ 152402 h 322729"/>
              <a:gd name="connsiteX5" fmla="*/ 44887 w 89337"/>
              <a:gd name="connsiteY5" fmla="*/ 2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7" h="322729">
                <a:moveTo>
                  <a:pt x="44887" y="2"/>
                </a:moveTo>
                <a:cubicBezTo>
                  <a:pt x="40654" y="-527"/>
                  <a:pt x="71345" y="95781"/>
                  <a:pt x="63937" y="149227"/>
                </a:cubicBezTo>
                <a:cubicBezTo>
                  <a:pt x="56529" y="202673"/>
                  <a:pt x="4670" y="305860"/>
                  <a:pt x="437" y="320677"/>
                </a:cubicBezTo>
                <a:cubicBezTo>
                  <a:pt x="-3796" y="335494"/>
                  <a:pt x="23720" y="266173"/>
                  <a:pt x="38537" y="238127"/>
                </a:cubicBezTo>
                <a:cubicBezTo>
                  <a:pt x="53354" y="210081"/>
                  <a:pt x="89337" y="189444"/>
                  <a:pt x="89337" y="152402"/>
                </a:cubicBezTo>
                <a:cubicBezTo>
                  <a:pt x="89337" y="115360"/>
                  <a:pt x="49120" y="531"/>
                  <a:pt x="448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6F865F-A2C2-1361-185D-0ECEC4FB78C1}"/>
              </a:ext>
            </a:extLst>
          </p:cNvPr>
          <p:cNvSpPr/>
          <p:nvPr/>
        </p:nvSpPr>
        <p:spPr>
          <a:xfrm>
            <a:off x="4609072" y="4285761"/>
            <a:ext cx="242363" cy="312341"/>
          </a:xfrm>
          <a:custGeom>
            <a:avLst/>
            <a:gdLst>
              <a:gd name="connsiteX0" fmla="*/ 242328 w 242363"/>
              <a:gd name="connsiteY0" fmla="*/ 489 h 312341"/>
              <a:gd name="connsiteX1" fmla="*/ 1028 w 242363"/>
              <a:gd name="connsiteY1" fmla="*/ 311639 h 312341"/>
              <a:gd name="connsiteX2" fmla="*/ 150253 w 242363"/>
              <a:gd name="connsiteY2" fmla="*/ 89389 h 312341"/>
              <a:gd name="connsiteX3" fmla="*/ 20078 w 242363"/>
              <a:gd name="connsiteY3" fmla="*/ 235439 h 312341"/>
              <a:gd name="connsiteX4" fmla="*/ 242328 w 242363"/>
              <a:gd name="connsiteY4" fmla="*/ 489 h 3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63" h="312341">
                <a:moveTo>
                  <a:pt x="242328" y="489"/>
                </a:moveTo>
                <a:cubicBezTo>
                  <a:pt x="239153" y="13189"/>
                  <a:pt x="16374" y="296822"/>
                  <a:pt x="1028" y="311639"/>
                </a:cubicBezTo>
                <a:cubicBezTo>
                  <a:pt x="-14318" y="326456"/>
                  <a:pt x="147078" y="102089"/>
                  <a:pt x="150253" y="89389"/>
                </a:cubicBezTo>
                <a:cubicBezTo>
                  <a:pt x="153428" y="76689"/>
                  <a:pt x="5261" y="244435"/>
                  <a:pt x="20078" y="235439"/>
                </a:cubicBezTo>
                <a:cubicBezTo>
                  <a:pt x="34895" y="226443"/>
                  <a:pt x="245503" y="-12211"/>
                  <a:pt x="242328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96ABC09-1693-DF3E-0B85-6670BFB5949F}"/>
              </a:ext>
            </a:extLst>
          </p:cNvPr>
          <p:cNvSpPr/>
          <p:nvPr/>
        </p:nvSpPr>
        <p:spPr>
          <a:xfrm>
            <a:off x="4845036" y="3977920"/>
            <a:ext cx="114403" cy="267058"/>
          </a:xfrm>
          <a:custGeom>
            <a:avLst/>
            <a:gdLst>
              <a:gd name="connsiteX0" fmla="*/ 14 w 114403"/>
              <a:gd name="connsiteY0" fmla="*/ 70205 h 267058"/>
              <a:gd name="connsiteX1" fmla="*/ 60339 w 114403"/>
              <a:gd name="connsiteY1" fmla="*/ 159105 h 267058"/>
              <a:gd name="connsiteX2" fmla="*/ 31764 w 114403"/>
              <a:gd name="connsiteY2" fmla="*/ 267055 h 267058"/>
              <a:gd name="connsiteX3" fmla="*/ 53989 w 114403"/>
              <a:gd name="connsiteY3" fmla="*/ 162280 h 267058"/>
              <a:gd name="connsiteX4" fmla="*/ 114314 w 114403"/>
              <a:gd name="connsiteY4" fmla="*/ 355 h 267058"/>
              <a:gd name="connsiteX5" fmla="*/ 66689 w 114403"/>
              <a:gd name="connsiteY5" fmla="*/ 117830 h 267058"/>
              <a:gd name="connsiteX6" fmla="*/ 14 w 114403"/>
              <a:gd name="connsiteY6" fmla="*/ 70205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03" h="267058">
                <a:moveTo>
                  <a:pt x="14" y="70205"/>
                </a:moveTo>
                <a:cubicBezTo>
                  <a:pt x="-1044" y="77084"/>
                  <a:pt x="55047" y="126297"/>
                  <a:pt x="60339" y="159105"/>
                </a:cubicBezTo>
                <a:cubicBezTo>
                  <a:pt x="65631" y="191913"/>
                  <a:pt x="32822" y="266526"/>
                  <a:pt x="31764" y="267055"/>
                </a:cubicBezTo>
                <a:cubicBezTo>
                  <a:pt x="30706" y="267584"/>
                  <a:pt x="40231" y="206730"/>
                  <a:pt x="53989" y="162280"/>
                </a:cubicBezTo>
                <a:cubicBezTo>
                  <a:pt x="67747" y="117830"/>
                  <a:pt x="112197" y="7763"/>
                  <a:pt x="114314" y="355"/>
                </a:cubicBezTo>
                <a:cubicBezTo>
                  <a:pt x="116431" y="-7053"/>
                  <a:pt x="80447" y="103542"/>
                  <a:pt x="66689" y="117830"/>
                </a:cubicBezTo>
                <a:cubicBezTo>
                  <a:pt x="52931" y="132118"/>
                  <a:pt x="1072" y="63326"/>
                  <a:pt x="14" y="7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78F0F21-F875-7DBD-81E0-CEC44E441E41}"/>
              </a:ext>
            </a:extLst>
          </p:cNvPr>
          <p:cNvSpPr/>
          <p:nvPr/>
        </p:nvSpPr>
        <p:spPr>
          <a:xfrm>
            <a:off x="3517304" y="3762349"/>
            <a:ext cx="84642" cy="337268"/>
          </a:xfrm>
          <a:custGeom>
            <a:avLst/>
            <a:gdLst>
              <a:gd name="connsiteX0" fmla="*/ 41871 w 84642"/>
              <a:gd name="connsiteY0" fmla="*/ 26 h 337268"/>
              <a:gd name="connsiteX1" fmla="*/ 25996 w 84642"/>
              <a:gd name="connsiteY1" fmla="*/ 161951 h 337268"/>
              <a:gd name="connsiteX2" fmla="*/ 29171 w 84642"/>
              <a:gd name="connsiteY2" fmla="*/ 244501 h 337268"/>
              <a:gd name="connsiteX3" fmla="*/ 29171 w 84642"/>
              <a:gd name="connsiteY3" fmla="*/ 181001 h 337268"/>
              <a:gd name="connsiteX4" fmla="*/ 83146 w 84642"/>
              <a:gd name="connsiteY4" fmla="*/ 333401 h 337268"/>
              <a:gd name="connsiteX5" fmla="*/ 64096 w 84642"/>
              <a:gd name="connsiteY5" fmla="*/ 279426 h 337268"/>
              <a:gd name="connsiteX6" fmla="*/ 6946 w 84642"/>
              <a:gd name="connsiteY6" fmla="*/ 146076 h 337268"/>
              <a:gd name="connsiteX7" fmla="*/ 3771 w 84642"/>
              <a:gd name="connsiteY7" fmla="*/ 174651 h 337268"/>
              <a:gd name="connsiteX8" fmla="*/ 41871 w 84642"/>
              <a:gd name="connsiteY8" fmla="*/ 26 h 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42" h="337268">
                <a:moveTo>
                  <a:pt x="41871" y="26"/>
                </a:moveTo>
                <a:cubicBezTo>
                  <a:pt x="45575" y="-2091"/>
                  <a:pt x="28113" y="121205"/>
                  <a:pt x="25996" y="161951"/>
                </a:cubicBezTo>
                <a:cubicBezTo>
                  <a:pt x="23879" y="202697"/>
                  <a:pt x="28642" y="241326"/>
                  <a:pt x="29171" y="244501"/>
                </a:cubicBezTo>
                <a:cubicBezTo>
                  <a:pt x="29700" y="247676"/>
                  <a:pt x="20175" y="166184"/>
                  <a:pt x="29171" y="181001"/>
                </a:cubicBezTo>
                <a:cubicBezTo>
                  <a:pt x="38167" y="195818"/>
                  <a:pt x="77325" y="316997"/>
                  <a:pt x="83146" y="333401"/>
                </a:cubicBezTo>
                <a:cubicBezTo>
                  <a:pt x="88967" y="349805"/>
                  <a:pt x="76796" y="310647"/>
                  <a:pt x="64096" y="279426"/>
                </a:cubicBezTo>
                <a:cubicBezTo>
                  <a:pt x="51396" y="248205"/>
                  <a:pt x="17000" y="163538"/>
                  <a:pt x="6946" y="146076"/>
                </a:cubicBezTo>
                <a:cubicBezTo>
                  <a:pt x="-3108" y="128614"/>
                  <a:pt x="-462" y="195288"/>
                  <a:pt x="3771" y="174651"/>
                </a:cubicBezTo>
                <a:cubicBezTo>
                  <a:pt x="8004" y="154014"/>
                  <a:pt x="38167" y="2143"/>
                  <a:pt x="418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B0E2CFC-6354-741A-51E6-F886BB854414}"/>
              </a:ext>
            </a:extLst>
          </p:cNvPr>
          <p:cNvSpPr/>
          <p:nvPr/>
        </p:nvSpPr>
        <p:spPr>
          <a:xfrm>
            <a:off x="4584384" y="4038599"/>
            <a:ext cx="61022" cy="187745"/>
          </a:xfrm>
          <a:custGeom>
            <a:avLst/>
            <a:gdLst>
              <a:gd name="connsiteX0" fmla="*/ 60641 w 61022"/>
              <a:gd name="connsiteY0" fmla="*/ 60326 h 187745"/>
              <a:gd name="connsiteX1" fmla="*/ 25716 w 61022"/>
              <a:gd name="connsiteY1" fmla="*/ 133351 h 187745"/>
              <a:gd name="connsiteX2" fmla="*/ 19366 w 61022"/>
              <a:gd name="connsiteY2" fmla="*/ 187326 h 187745"/>
              <a:gd name="connsiteX3" fmla="*/ 22541 w 61022"/>
              <a:gd name="connsiteY3" fmla="*/ 149226 h 187745"/>
              <a:gd name="connsiteX4" fmla="*/ 22541 w 61022"/>
              <a:gd name="connsiteY4" fmla="*/ 1 h 187745"/>
              <a:gd name="connsiteX5" fmla="*/ 316 w 61022"/>
              <a:gd name="connsiteY5" fmla="*/ 152401 h 187745"/>
              <a:gd name="connsiteX6" fmla="*/ 60641 w 61022"/>
              <a:gd name="connsiteY6" fmla="*/ 60326 h 1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2" h="187745">
                <a:moveTo>
                  <a:pt x="60641" y="60326"/>
                </a:moveTo>
                <a:cubicBezTo>
                  <a:pt x="64874" y="57151"/>
                  <a:pt x="32595" y="112185"/>
                  <a:pt x="25716" y="133351"/>
                </a:cubicBezTo>
                <a:cubicBezTo>
                  <a:pt x="18837" y="154517"/>
                  <a:pt x="19895" y="184680"/>
                  <a:pt x="19366" y="187326"/>
                </a:cubicBezTo>
                <a:cubicBezTo>
                  <a:pt x="18837" y="189972"/>
                  <a:pt x="22012" y="180447"/>
                  <a:pt x="22541" y="149226"/>
                </a:cubicBezTo>
                <a:cubicBezTo>
                  <a:pt x="23070" y="118005"/>
                  <a:pt x="26245" y="-528"/>
                  <a:pt x="22541" y="1"/>
                </a:cubicBezTo>
                <a:cubicBezTo>
                  <a:pt x="18837" y="530"/>
                  <a:pt x="-2859" y="135468"/>
                  <a:pt x="316" y="152401"/>
                </a:cubicBezTo>
                <a:cubicBezTo>
                  <a:pt x="3491" y="169334"/>
                  <a:pt x="56408" y="63501"/>
                  <a:pt x="60641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2C20CC9-127D-0D57-9CBE-9CB5A9EC107A}"/>
              </a:ext>
            </a:extLst>
          </p:cNvPr>
          <p:cNvSpPr/>
          <p:nvPr/>
        </p:nvSpPr>
        <p:spPr>
          <a:xfrm>
            <a:off x="4486115" y="4102057"/>
            <a:ext cx="308891" cy="200229"/>
          </a:xfrm>
          <a:custGeom>
            <a:avLst/>
            <a:gdLst>
              <a:gd name="connsiteX0" fmla="*/ 276385 w 308891"/>
              <a:gd name="connsiteY0" fmla="*/ 43 h 200229"/>
              <a:gd name="connsiteX1" fmla="*/ 292260 w 308891"/>
              <a:gd name="connsiteY1" fmla="*/ 63543 h 200229"/>
              <a:gd name="connsiteX2" fmla="*/ 184310 w 308891"/>
              <a:gd name="connsiteY2" fmla="*/ 117518 h 200229"/>
              <a:gd name="connsiteX3" fmla="*/ 250985 w 308891"/>
              <a:gd name="connsiteY3" fmla="*/ 98468 h 200229"/>
              <a:gd name="connsiteX4" fmla="*/ 160 w 308891"/>
              <a:gd name="connsiteY4" fmla="*/ 200068 h 200229"/>
              <a:gd name="connsiteX5" fmla="*/ 209710 w 308891"/>
              <a:gd name="connsiteY5" fmla="*/ 123868 h 200229"/>
              <a:gd name="connsiteX6" fmla="*/ 308135 w 308891"/>
              <a:gd name="connsiteY6" fmla="*/ 88943 h 200229"/>
              <a:gd name="connsiteX7" fmla="*/ 257335 w 308891"/>
              <a:gd name="connsiteY7" fmla="*/ 95293 h 200229"/>
              <a:gd name="connsiteX8" fmla="*/ 298610 w 308891"/>
              <a:gd name="connsiteY8" fmla="*/ 54018 h 200229"/>
              <a:gd name="connsiteX9" fmla="*/ 276385 w 308891"/>
              <a:gd name="connsiteY9" fmla="*/ 43 h 2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91" h="200229">
                <a:moveTo>
                  <a:pt x="276385" y="43"/>
                </a:moveTo>
                <a:cubicBezTo>
                  <a:pt x="275327" y="1631"/>
                  <a:pt x="307606" y="43964"/>
                  <a:pt x="292260" y="63543"/>
                </a:cubicBezTo>
                <a:cubicBezTo>
                  <a:pt x="276914" y="83122"/>
                  <a:pt x="191189" y="111697"/>
                  <a:pt x="184310" y="117518"/>
                </a:cubicBezTo>
                <a:cubicBezTo>
                  <a:pt x="177431" y="123339"/>
                  <a:pt x="281677" y="84710"/>
                  <a:pt x="250985" y="98468"/>
                </a:cubicBezTo>
                <a:cubicBezTo>
                  <a:pt x="220293" y="112226"/>
                  <a:pt x="7039" y="195835"/>
                  <a:pt x="160" y="200068"/>
                </a:cubicBezTo>
                <a:cubicBezTo>
                  <a:pt x="-6719" y="204301"/>
                  <a:pt x="209710" y="123868"/>
                  <a:pt x="209710" y="123868"/>
                </a:cubicBezTo>
                <a:cubicBezTo>
                  <a:pt x="261039" y="105347"/>
                  <a:pt x="300198" y="93706"/>
                  <a:pt x="308135" y="88943"/>
                </a:cubicBezTo>
                <a:cubicBezTo>
                  <a:pt x="316073" y="84181"/>
                  <a:pt x="258922" y="101114"/>
                  <a:pt x="257335" y="95293"/>
                </a:cubicBezTo>
                <a:cubicBezTo>
                  <a:pt x="255747" y="89472"/>
                  <a:pt x="296493" y="67247"/>
                  <a:pt x="298610" y="54018"/>
                </a:cubicBezTo>
                <a:cubicBezTo>
                  <a:pt x="300727" y="40789"/>
                  <a:pt x="277443" y="-1545"/>
                  <a:pt x="27638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741D274-DD1E-15BA-46B7-7F57C2996931}"/>
              </a:ext>
            </a:extLst>
          </p:cNvPr>
          <p:cNvSpPr/>
          <p:nvPr/>
        </p:nvSpPr>
        <p:spPr>
          <a:xfrm>
            <a:off x="4370776" y="4296497"/>
            <a:ext cx="504954" cy="571688"/>
          </a:xfrm>
          <a:custGeom>
            <a:avLst/>
            <a:gdLst>
              <a:gd name="connsiteX0" fmla="*/ 7549 w 504954"/>
              <a:gd name="connsiteY0" fmla="*/ 564428 h 571688"/>
              <a:gd name="connsiteX1" fmla="*/ 502849 w 504954"/>
              <a:gd name="connsiteY1" fmla="*/ 50078 h 571688"/>
              <a:gd name="connsiteX2" fmla="*/ 188524 w 504954"/>
              <a:gd name="connsiteY2" fmla="*/ 351703 h 571688"/>
              <a:gd name="connsiteX3" fmla="*/ 255199 w 504954"/>
              <a:gd name="connsiteY3" fmla="*/ 221528 h 571688"/>
              <a:gd name="connsiteX4" fmla="*/ 299649 w 504954"/>
              <a:gd name="connsiteY4" fmla="*/ 2453 h 571688"/>
              <a:gd name="connsiteX5" fmla="*/ 178999 w 504954"/>
              <a:gd name="connsiteY5" fmla="*/ 377103 h 571688"/>
              <a:gd name="connsiteX6" fmla="*/ 290124 w 504954"/>
              <a:gd name="connsiteY6" fmla="*/ 18328 h 571688"/>
              <a:gd name="connsiteX7" fmla="*/ 207574 w 504954"/>
              <a:gd name="connsiteY7" fmla="*/ 332653 h 571688"/>
              <a:gd name="connsiteX8" fmla="*/ 7549 w 504954"/>
              <a:gd name="connsiteY8" fmla="*/ 564428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54" h="571688">
                <a:moveTo>
                  <a:pt x="7549" y="564428"/>
                </a:moveTo>
                <a:cubicBezTo>
                  <a:pt x="56762" y="517332"/>
                  <a:pt x="472687" y="85532"/>
                  <a:pt x="502849" y="50078"/>
                </a:cubicBezTo>
                <a:cubicBezTo>
                  <a:pt x="533011" y="14624"/>
                  <a:pt x="229799" y="323128"/>
                  <a:pt x="188524" y="351703"/>
                </a:cubicBezTo>
                <a:cubicBezTo>
                  <a:pt x="147249" y="380278"/>
                  <a:pt x="236678" y="279736"/>
                  <a:pt x="255199" y="221528"/>
                </a:cubicBezTo>
                <a:cubicBezTo>
                  <a:pt x="273720" y="163320"/>
                  <a:pt x="312349" y="-23476"/>
                  <a:pt x="299649" y="2453"/>
                </a:cubicBezTo>
                <a:cubicBezTo>
                  <a:pt x="286949" y="28382"/>
                  <a:pt x="180587" y="374457"/>
                  <a:pt x="178999" y="377103"/>
                </a:cubicBezTo>
                <a:cubicBezTo>
                  <a:pt x="177412" y="379749"/>
                  <a:pt x="285362" y="25736"/>
                  <a:pt x="290124" y="18328"/>
                </a:cubicBezTo>
                <a:cubicBezTo>
                  <a:pt x="294887" y="10920"/>
                  <a:pt x="250966" y="247986"/>
                  <a:pt x="207574" y="332653"/>
                </a:cubicBezTo>
                <a:cubicBezTo>
                  <a:pt x="164182" y="417320"/>
                  <a:pt x="-41664" y="611524"/>
                  <a:pt x="7549" y="56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42E10A9-FA19-B0B7-DE3B-CA575FBFAE33}"/>
              </a:ext>
            </a:extLst>
          </p:cNvPr>
          <p:cNvSpPr/>
          <p:nvPr/>
        </p:nvSpPr>
        <p:spPr>
          <a:xfrm>
            <a:off x="4820107" y="4000497"/>
            <a:ext cx="145822" cy="418043"/>
          </a:xfrm>
          <a:custGeom>
            <a:avLst/>
            <a:gdLst>
              <a:gd name="connsiteX0" fmla="*/ 145593 w 145822"/>
              <a:gd name="connsiteY0" fmla="*/ 3 h 418043"/>
              <a:gd name="connsiteX1" fmla="*/ 88443 w 145822"/>
              <a:gd name="connsiteY1" fmla="*/ 257178 h 418043"/>
              <a:gd name="connsiteX2" fmla="*/ 110668 w 145822"/>
              <a:gd name="connsiteY2" fmla="*/ 203203 h 418043"/>
              <a:gd name="connsiteX3" fmla="*/ 2718 w 145822"/>
              <a:gd name="connsiteY3" fmla="*/ 412753 h 418043"/>
              <a:gd name="connsiteX4" fmla="*/ 37643 w 145822"/>
              <a:gd name="connsiteY4" fmla="*/ 339728 h 418043"/>
              <a:gd name="connsiteX5" fmla="*/ 94793 w 145822"/>
              <a:gd name="connsiteY5" fmla="*/ 171453 h 418043"/>
              <a:gd name="connsiteX6" fmla="*/ 63043 w 145822"/>
              <a:gd name="connsiteY6" fmla="*/ 263528 h 418043"/>
              <a:gd name="connsiteX7" fmla="*/ 145593 w 145822"/>
              <a:gd name="connsiteY7" fmla="*/ 3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22" h="418043">
                <a:moveTo>
                  <a:pt x="145593" y="3"/>
                </a:moveTo>
                <a:cubicBezTo>
                  <a:pt x="149826" y="-1055"/>
                  <a:pt x="94264" y="223311"/>
                  <a:pt x="88443" y="257178"/>
                </a:cubicBezTo>
                <a:cubicBezTo>
                  <a:pt x="82622" y="291045"/>
                  <a:pt x="124955" y="177274"/>
                  <a:pt x="110668" y="203203"/>
                </a:cubicBezTo>
                <a:cubicBezTo>
                  <a:pt x="96381" y="229132"/>
                  <a:pt x="14889" y="389999"/>
                  <a:pt x="2718" y="412753"/>
                </a:cubicBezTo>
                <a:cubicBezTo>
                  <a:pt x="-9453" y="435507"/>
                  <a:pt x="22297" y="379945"/>
                  <a:pt x="37643" y="339728"/>
                </a:cubicBezTo>
                <a:cubicBezTo>
                  <a:pt x="52989" y="299511"/>
                  <a:pt x="90560" y="184153"/>
                  <a:pt x="94793" y="171453"/>
                </a:cubicBezTo>
                <a:cubicBezTo>
                  <a:pt x="99026" y="158753"/>
                  <a:pt x="59339" y="287341"/>
                  <a:pt x="63043" y="263528"/>
                </a:cubicBezTo>
                <a:cubicBezTo>
                  <a:pt x="66747" y="239716"/>
                  <a:pt x="141360" y="1061"/>
                  <a:pt x="1455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2FB67B2-EDB9-E03F-7736-3791F52CE6FC}"/>
              </a:ext>
            </a:extLst>
          </p:cNvPr>
          <p:cNvSpPr/>
          <p:nvPr/>
        </p:nvSpPr>
        <p:spPr>
          <a:xfrm>
            <a:off x="4032161" y="3565500"/>
            <a:ext cx="343013" cy="111166"/>
          </a:xfrm>
          <a:custGeom>
            <a:avLst/>
            <a:gdLst>
              <a:gd name="connsiteX0" fmla="*/ 89 w 343013"/>
              <a:gd name="connsiteY0" fmla="*/ 63525 h 111166"/>
              <a:gd name="connsiteX1" fmla="*/ 117564 w 343013"/>
              <a:gd name="connsiteY1" fmla="*/ 41300 h 111166"/>
              <a:gd name="connsiteX2" fmla="*/ 228689 w 343013"/>
              <a:gd name="connsiteY2" fmla="*/ 63525 h 111166"/>
              <a:gd name="connsiteX3" fmla="*/ 206464 w 343013"/>
              <a:gd name="connsiteY3" fmla="*/ 38125 h 111166"/>
              <a:gd name="connsiteX4" fmla="*/ 342989 w 343013"/>
              <a:gd name="connsiteY4" fmla="*/ 111150 h 111166"/>
              <a:gd name="connsiteX5" fmla="*/ 215989 w 343013"/>
              <a:gd name="connsiteY5" fmla="*/ 44475 h 111166"/>
              <a:gd name="connsiteX6" fmla="*/ 28664 w 343013"/>
              <a:gd name="connsiteY6" fmla="*/ 25 h 111166"/>
              <a:gd name="connsiteX7" fmla="*/ 193764 w 343013"/>
              <a:gd name="connsiteY7" fmla="*/ 38125 h 111166"/>
              <a:gd name="connsiteX8" fmla="*/ 136614 w 343013"/>
              <a:gd name="connsiteY8" fmla="*/ 38125 h 111166"/>
              <a:gd name="connsiteX9" fmla="*/ 89 w 343013"/>
              <a:gd name="connsiteY9" fmla="*/ 63525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13" h="111166">
                <a:moveTo>
                  <a:pt x="89" y="63525"/>
                </a:moveTo>
                <a:cubicBezTo>
                  <a:pt x="-3086" y="64054"/>
                  <a:pt x="79464" y="41300"/>
                  <a:pt x="117564" y="41300"/>
                </a:cubicBezTo>
                <a:cubicBezTo>
                  <a:pt x="155664" y="41300"/>
                  <a:pt x="213872" y="64054"/>
                  <a:pt x="228689" y="63525"/>
                </a:cubicBezTo>
                <a:cubicBezTo>
                  <a:pt x="243506" y="62996"/>
                  <a:pt x="187414" y="30188"/>
                  <a:pt x="206464" y="38125"/>
                </a:cubicBezTo>
                <a:cubicBezTo>
                  <a:pt x="225514" y="46062"/>
                  <a:pt x="341401" y="110092"/>
                  <a:pt x="342989" y="111150"/>
                </a:cubicBezTo>
                <a:cubicBezTo>
                  <a:pt x="344577" y="112208"/>
                  <a:pt x="268376" y="62996"/>
                  <a:pt x="215989" y="44475"/>
                </a:cubicBezTo>
                <a:cubicBezTo>
                  <a:pt x="163602" y="25954"/>
                  <a:pt x="32368" y="1083"/>
                  <a:pt x="28664" y="25"/>
                </a:cubicBezTo>
                <a:cubicBezTo>
                  <a:pt x="24960" y="-1033"/>
                  <a:pt x="175772" y="31775"/>
                  <a:pt x="193764" y="38125"/>
                </a:cubicBezTo>
                <a:cubicBezTo>
                  <a:pt x="211756" y="44475"/>
                  <a:pt x="165718" y="36008"/>
                  <a:pt x="136614" y="38125"/>
                </a:cubicBezTo>
                <a:cubicBezTo>
                  <a:pt x="107510" y="40242"/>
                  <a:pt x="3264" y="62996"/>
                  <a:pt x="89" y="63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1634E9-C72B-80B0-B13C-CB027668C66E}"/>
              </a:ext>
            </a:extLst>
          </p:cNvPr>
          <p:cNvSpPr/>
          <p:nvPr/>
        </p:nvSpPr>
        <p:spPr>
          <a:xfrm>
            <a:off x="3570915" y="3603426"/>
            <a:ext cx="171204" cy="96696"/>
          </a:xfrm>
          <a:custGeom>
            <a:avLst/>
            <a:gdLst>
              <a:gd name="connsiteX0" fmla="*/ 960 w 171204"/>
              <a:gd name="connsiteY0" fmla="*/ 199 h 96696"/>
              <a:gd name="connsiteX1" fmla="*/ 162885 w 171204"/>
              <a:gd name="connsiteY1" fmla="*/ 92274 h 96696"/>
              <a:gd name="connsiteX2" fmla="*/ 137485 w 171204"/>
              <a:gd name="connsiteY2" fmla="*/ 79574 h 96696"/>
              <a:gd name="connsiteX3" fmla="*/ 48585 w 171204"/>
              <a:gd name="connsiteY3" fmla="*/ 57349 h 96696"/>
              <a:gd name="connsiteX4" fmla="*/ 93035 w 171204"/>
              <a:gd name="connsiteY4" fmla="*/ 66874 h 96696"/>
              <a:gd name="connsiteX5" fmla="*/ 960 w 171204"/>
              <a:gd name="connsiteY5" fmla="*/ 199 h 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4" h="96696">
                <a:moveTo>
                  <a:pt x="960" y="199"/>
                </a:moveTo>
                <a:cubicBezTo>
                  <a:pt x="12602" y="4432"/>
                  <a:pt x="140131" y="79045"/>
                  <a:pt x="162885" y="92274"/>
                </a:cubicBezTo>
                <a:cubicBezTo>
                  <a:pt x="185639" y="105503"/>
                  <a:pt x="156535" y="85395"/>
                  <a:pt x="137485" y="79574"/>
                </a:cubicBezTo>
                <a:cubicBezTo>
                  <a:pt x="118435" y="73753"/>
                  <a:pt x="55993" y="59466"/>
                  <a:pt x="48585" y="57349"/>
                </a:cubicBezTo>
                <a:cubicBezTo>
                  <a:pt x="41177" y="55232"/>
                  <a:pt x="98856" y="73224"/>
                  <a:pt x="93035" y="66874"/>
                </a:cubicBezTo>
                <a:cubicBezTo>
                  <a:pt x="87214" y="60524"/>
                  <a:pt x="-10682" y="-4034"/>
                  <a:pt x="96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60BB7-6BB4-6E7D-C68E-9D186D63ED73}"/>
              </a:ext>
            </a:extLst>
          </p:cNvPr>
          <p:cNvSpPr/>
          <p:nvPr/>
        </p:nvSpPr>
        <p:spPr>
          <a:xfrm>
            <a:off x="3574975" y="3872987"/>
            <a:ext cx="139821" cy="235540"/>
          </a:xfrm>
          <a:custGeom>
            <a:avLst/>
            <a:gdLst>
              <a:gd name="connsiteX0" fmla="*/ 139775 w 139821"/>
              <a:gd name="connsiteY0" fmla="*/ 513 h 235540"/>
              <a:gd name="connsiteX1" fmla="*/ 95325 w 139821"/>
              <a:gd name="connsiteY1" fmla="*/ 156088 h 235540"/>
              <a:gd name="connsiteX2" fmla="*/ 101675 w 139821"/>
              <a:gd name="connsiteY2" fmla="*/ 235463 h 235540"/>
              <a:gd name="connsiteX3" fmla="*/ 101675 w 139821"/>
              <a:gd name="connsiteY3" fmla="*/ 171963 h 235540"/>
              <a:gd name="connsiteX4" fmla="*/ 101675 w 139821"/>
              <a:gd name="connsiteY4" fmla="*/ 130688 h 235540"/>
              <a:gd name="connsiteX5" fmla="*/ 75 w 139821"/>
              <a:gd name="connsiteY5" fmla="*/ 22738 h 235540"/>
              <a:gd name="connsiteX6" fmla="*/ 85800 w 139821"/>
              <a:gd name="connsiteY6" fmla="*/ 102113 h 235540"/>
              <a:gd name="connsiteX7" fmla="*/ 139775 w 139821"/>
              <a:gd name="connsiteY7" fmla="*/ 513 h 2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1" h="235540">
                <a:moveTo>
                  <a:pt x="139775" y="513"/>
                </a:moveTo>
                <a:cubicBezTo>
                  <a:pt x="141362" y="9509"/>
                  <a:pt x="101675" y="116930"/>
                  <a:pt x="95325" y="156088"/>
                </a:cubicBezTo>
                <a:cubicBezTo>
                  <a:pt x="88975" y="195246"/>
                  <a:pt x="100617" y="232817"/>
                  <a:pt x="101675" y="235463"/>
                </a:cubicBezTo>
                <a:cubicBezTo>
                  <a:pt x="102733" y="238109"/>
                  <a:pt x="101675" y="171963"/>
                  <a:pt x="101675" y="171963"/>
                </a:cubicBezTo>
                <a:cubicBezTo>
                  <a:pt x="101675" y="154501"/>
                  <a:pt x="118608" y="155559"/>
                  <a:pt x="101675" y="130688"/>
                </a:cubicBezTo>
                <a:cubicBezTo>
                  <a:pt x="84742" y="105817"/>
                  <a:pt x="2721" y="27500"/>
                  <a:pt x="75" y="22738"/>
                </a:cubicBezTo>
                <a:cubicBezTo>
                  <a:pt x="-2571" y="17976"/>
                  <a:pt x="65163" y="100526"/>
                  <a:pt x="85800" y="102113"/>
                </a:cubicBezTo>
                <a:cubicBezTo>
                  <a:pt x="106437" y="103700"/>
                  <a:pt x="138188" y="-8483"/>
                  <a:pt x="139775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60D14A9-D7C4-5FEA-2911-D7F96E52AF38}"/>
              </a:ext>
            </a:extLst>
          </p:cNvPr>
          <p:cNvSpPr/>
          <p:nvPr/>
        </p:nvSpPr>
        <p:spPr>
          <a:xfrm>
            <a:off x="3759065" y="3142665"/>
            <a:ext cx="71284" cy="342122"/>
          </a:xfrm>
          <a:custGeom>
            <a:avLst/>
            <a:gdLst>
              <a:gd name="connsiteX0" fmla="*/ 69985 w 71284"/>
              <a:gd name="connsiteY0" fmla="*/ 6935 h 342122"/>
              <a:gd name="connsiteX1" fmla="*/ 35060 w 71284"/>
              <a:gd name="connsiteY1" fmla="*/ 213310 h 342122"/>
              <a:gd name="connsiteX2" fmla="*/ 25535 w 71284"/>
              <a:gd name="connsiteY2" fmla="*/ 337135 h 342122"/>
              <a:gd name="connsiteX3" fmla="*/ 25535 w 71284"/>
              <a:gd name="connsiteY3" fmla="*/ 289510 h 342122"/>
              <a:gd name="connsiteX4" fmla="*/ 135 w 71284"/>
              <a:gd name="connsiteY4" fmla="*/ 35510 h 342122"/>
              <a:gd name="connsiteX5" fmla="*/ 38235 w 71284"/>
              <a:gd name="connsiteY5" fmla="*/ 318085 h 342122"/>
              <a:gd name="connsiteX6" fmla="*/ 31885 w 71284"/>
              <a:gd name="connsiteY6" fmla="*/ 159335 h 342122"/>
              <a:gd name="connsiteX7" fmla="*/ 60460 w 71284"/>
              <a:gd name="connsiteY7" fmla="*/ 57735 h 342122"/>
              <a:gd name="connsiteX8" fmla="*/ 69985 w 71284"/>
              <a:gd name="connsiteY8" fmla="*/ 6935 h 3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4" h="342122">
                <a:moveTo>
                  <a:pt x="69985" y="6935"/>
                </a:moveTo>
                <a:cubicBezTo>
                  <a:pt x="65752" y="32864"/>
                  <a:pt x="42468" y="158277"/>
                  <a:pt x="35060" y="213310"/>
                </a:cubicBezTo>
                <a:cubicBezTo>
                  <a:pt x="27652" y="268343"/>
                  <a:pt x="27122" y="324435"/>
                  <a:pt x="25535" y="337135"/>
                </a:cubicBezTo>
                <a:cubicBezTo>
                  <a:pt x="23948" y="349835"/>
                  <a:pt x="29768" y="339781"/>
                  <a:pt x="25535" y="289510"/>
                </a:cubicBezTo>
                <a:cubicBezTo>
                  <a:pt x="21302" y="239239"/>
                  <a:pt x="-1982" y="30748"/>
                  <a:pt x="135" y="35510"/>
                </a:cubicBezTo>
                <a:cubicBezTo>
                  <a:pt x="2252" y="40272"/>
                  <a:pt x="32943" y="297448"/>
                  <a:pt x="38235" y="318085"/>
                </a:cubicBezTo>
                <a:cubicBezTo>
                  <a:pt x="43527" y="338722"/>
                  <a:pt x="28181" y="202727"/>
                  <a:pt x="31885" y="159335"/>
                </a:cubicBezTo>
                <a:cubicBezTo>
                  <a:pt x="35589" y="115943"/>
                  <a:pt x="53581" y="81018"/>
                  <a:pt x="60460" y="57735"/>
                </a:cubicBezTo>
                <a:cubicBezTo>
                  <a:pt x="67339" y="34452"/>
                  <a:pt x="74218" y="-18994"/>
                  <a:pt x="69985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06B7378-6C09-1008-6943-D0548554FB30}"/>
              </a:ext>
            </a:extLst>
          </p:cNvPr>
          <p:cNvSpPr/>
          <p:nvPr/>
        </p:nvSpPr>
        <p:spPr>
          <a:xfrm>
            <a:off x="3847973" y="3073347"/>
            <a:ext cx="79502" cy="446818"/>
          </a:xfrm>
          <a:custGeom>
            <a:avLst/>
            <a:gdLst>
              <a:gd name="connsiteX0" fmla="*/ 79502 w 79502"/>
              <a:gd name="connsiteY0" fmla="*/ 53 h 446818"/>
              <a:gd name="connsiteX1" fmla="*/ 6477 w 79502"/>
              <a:gd name="connsiteY1" fmla="*/ 409628 h 446818"/>
              <a:gd name="connsiteX2" fmla="*/ 6477 w 79502"/>
              <a:gd name="connsiteY2" fmla="*/ 381053 h 446818"/>
              <a:gd name="connsiteX3" fmla="*/ 79502 w 79502"/>
              <a:gd name="connsiteY3" fmla="*/ 53 h 4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2" h="446818">
                <a:moveTo>
                  <a:pt x="79502" y="53"/>
                </a:moveTo>
                <a:cubicBezTo>
                  <a:pt x="79502" y="4815"/>
                  <a:pt x="18648" y="346128"/>
                  <a:pt x="6477" y="409628"/>
                </a:cubicBezTo>
                <a:cubicBezTo>
                  <a:pt x="-5694" y="473128"/>
                  <a:pt x="2244" y="449845"/>
                  <a:pt x="6477" y="381053"/>
                </a:cubicBezTo>
                <a:cubicBezTo>
                  <a:pt x="10710" y="312261"/>
                  <a:pt x="79502" y="-4709"/>
                  <a:pt x="7950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067F700-77D2-57F5-D625-7E061996A5F5}"/>
              </a:ext>
            </a:extLst>
          </p:cNvPr>
          <p:cNvSpPr/>
          <p:nvPr/>
        </p:nvSpPr>
        <p:spPr>
          <a:xfrm>
            <a:off x="3651235" y="3123834"/>
            <a:ext cx="82685" cy="359962"/>
          </a:xfrm>
          <a:custGeom>
            <a:avLst/>
            <a:gdLst>
              <a:gd name="connsiteX0" fmla="*/ 82565 w 82685"/>
              <a:gd name="connsiteY0" fmla="*/ 366 h 359962"/>
              <a:gd name="connsiteX1" fmla="*/ 57165 w 82685"/>
              <a:gd name="connsiteY1" fmla="*/ 270241 h 359962"/>
              <a:gd name="connsiteX2" fmla="*/ 76215 w 82685"/>
              <a:gd name="connsiteY2" fmla="*/ 359141 h 359962"/>
              <a:gd name="connsiteX3" fmla="*/ 66690 w 82685"/>
              <a:gd name="connsiteY3" fmla="*/ 308341 h 359962"/>
              <a:gd name="connsiteX4" fmla="*/ 15 w 82685"/>
              <a:gd name="connsiteY4" fmla="*/ 206741 h 359962"/>
              <a:gd name="connsiteX5" fmla="*/ 73040 w 82685"/>
              <a:gd name="connsiteY5" fmla="*/ 295641 h 359962"/>
              <a:gd name="connsiteX6" fmla="*/ 44465 w 82685"/>
              <a:gd name="connsiteY6" fmla="*/ 213091 h 359962"/>
              <a:gd name="connsiteX7" fmla="*/ 82565 w 82685"/>
              <a:gd name="connsiteY7" fmla="*/ 366 h 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85" h="359962">
                <a:moveTo>
                  <a:pt x="82565" y="366"/>
                </a:moveTo>
                <a:cubicBezTo>
                  <a:pt x="84682" y="9891"/>
                  <a:pt x="58223" y="210445"/>
                  <a:pt x="57165" y="270241"/>
                </a:cubicBezTo>
                <a:cubicBezTo>
                  <a:pt x="56107" y="330037"/>
                  <a:pt x="74627" y="352791"/>
                  <a:pt x="76215" y="359141"/>
                </a:cubicBezTo>
                <a:cubicBezTo>
                  <a:pt x="77802" y="365491"/>
                  <a:pt x="79390" y="333741"/>
                  <a:pt x="66690" y="308341"/>
                </a:cubicBezTo>
                <a:cubicBezTo>
                  <a:pt x="53990" y="282941"/>
                  <a:pt x="-1043" y="208858"/>
                  <a:pt x="15" y="206741"/>
                </a:cubicBezTo>
                <a:cubicBezTo>
                  <a:pt x="1073" y="204624"/>
                  <a:pt x="65632" y="294583"/>
                  <a:pt x="73040" y="295641"/>
                </a:cubicBezTo>
                <a:cubicBezTo>
                  <a:pt x="80448" y="296699"/>
                  <a:pt x="41819" y="256483"/>
                  <a:pt x="44465" y="213091"/>
                </a:cubicBezTo>
                <a:cubicBezTo>
                  <a:pt x="47111" y="169699"/>
                  <a:pt x="80448" y="-9159"/>
                  <a:pt x="825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0C5B44-8DEE-1AC4-86F8-42BC912EF415}"/>
              </a:ext>
            </a:extLst>
          </p:cNvPr>
          <p:cNvSpPr/>
          <p:nvPr/>
        </p:nvSpPr>
        <p:spPr>
          <a:xfrm>
            <a:off x="3971907" y="2993814"/>
            <a:ext cx="127089" cy="120912"/>
          </a:xfrm>
          <a:custGeom>
            <a:avLst/>
            <a:gdLst>
              <a:gd name="connsiteX0" fmla="*/ 18 w 127089"/>
              <a:gd name="connsiteY0" fmla="*/ 114511 h 120912"/>
              <a:gd name="connsiteX1" fmla="*/ 53993 w 127089"/>
              <a:gd name="connsiteY1" fmla="*/ 57361 h 120912"/>
              <a:gd name="connsiteX2" fmla="*/ 127018 w 127089"/>
              <a:gd name="connsiteY2" fmla="*/ 120861 h 120912"/>
              <a:gd name="connsiteX3" fmla="*/ 66693 w 127089"/>
              <a:gd name="connsiteY3" fmla="*/ 66886 h 120912"/>
              <a:gd name="connsiteX4" fmla="*/ 25418 w 127089"/>
              <a:gd name="connsiteY4" fmla="*/ 211 h 120912"/>
              <a:gd name="connsiteX5" fmla="*/ 47643 w 127089"/>
              <a:gd name="connsiteY5" fmla="*/ 47836 h 120912"/>
              <a:gd name="connsiteX6" fmla="*/ 18 w 127089"/>
              <a:gd name="connsiteY6" fmla="*/ 114511 h 1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89" h="120912">
                <a:moveTo>
                  <a:pt x="18" y="114511"/>
                </a:moveTo>
                <a:cubicBezTo>
                  <a:pt x="1076" y="116099"/>
                  <a:pt x="32826" y="56303"/>
                  <a:pt x="53993" y="57361"/>
                </a:cubicBezTo>
                <a:cubicBezTo>
                  <a:pt x="75160" y="58419"/>
                  <a:pt x="124901" y="119273"/>
                  <a:pt x="127018" y="120861"/>
                </a:cubicBezTo>
                <a:cubicBezTo>
                  <a:pt x="129135" y="122449"/>
                  <a:pt x="83626" y="86994"/>
                  <a:pt x="66693" y="66886"/>
                </a:cubicBezTo>
                <a:cubicBezTo>
                  <a:pt x="49760" y="46778"/>
                  <a:pt x="28593" y="3386"/>
                  <a:pt x="25418" y="211"/>
                </a:cubicBezTo>
                <a:cubicBezTo>
                  <a:pt x="22243" y="-2964"/>
                  <a:pt x="51876" y="30374"/>
                  <a:pt x="47643" y="47836"/>
                </a:cubicBezTo>
                <a:cubicBezTo>
                  <a:pt x="43410" y="65298"/>
                  <a:pt x="-1040" y="112923"/>
                  <a:pt x="18" y="11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D31E055-0296-1542-8F52-8BEBA2A96E4F}"/>
              </a:ext>
            </a:extLst>
          </p:cNvPr>
          <p:cNvSpPr/>
          <p:nvPr/>
        </p:nvSpPr>
        <p:spPr>
          <a:xfrm>
            <a:off x="3917451" y="3149178"/>
            <a:ext cx="128446" cy="245046"/>
          </a:xfrm>
          <a:custGeom>
            <a:avLst/>
            <a:gdLst>
              <a:gd name="connsiteX0" fmla="*/ 63999 w 128446"/>
              <a:gd name="connsiteY0" fmla="*/ 54397 h 245046"/>
              <a:gd name="connsiteX1" fmla="*/ 83049 w 128446"/>
              <a:gd name="connsiteY1" fmla="*/ 159172 h 245046"/>
              <a:gd name="connsiteX2" fmla="*/ 499 w 128446"/>
              <a:gd name="connsiteY2" fmla="*/ 244897 h 245046"/>
              <a:gd name="connsiteX3" fmla="*/ 51299 w 128446"/>
              <a:gd name="connsiteY3" fmla="*/ 178222 h 245046"/>
              <a:gd name="connsiteX4" fmla="*/ 108449 w 128446"/>
              <a:gd name="connsiteY4" fmla="*/ 114722 h 245046"/>
              <a:gd name="connsiteX5" fmla="*/ 127499 w 128446"/>
              <a:gd name="connsiteY5" fmla="*/ 422 h 245046"/>
              <a:gd name="connsiteX6" fmla="*/ 83049 w 128446"/>
              <a:gd name="connsiteY6" fmla="*/ 159172 h 245046"/>
              <a:gd name="connsiteX7" fmla="*/ 63999 w 128446"/>
              <a:gd name="connsiteY7" fmla="*/ 54397 h 2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6" h="245046">
                <a:moveTo>
                  <a:pt x="63999" y="54397"/>
                </a:moveTo>
                <a:cubicBezTo>
                  <a:pt x="63999" y="54397"/>
                  <a:pt x="93632" y="127422"/>
                  <a:pt x="83049" y="159172"/>
                </a:cubicBezTo>
                <a:cubicBezTo>
                  <a:pt x="72466" y="190922"/>
                  <a:pt x="5791" y="241722"/>
                  <a:pt x="499" y="244897"/>
                </a:cubicBezTo>
                <a:cubicBezTo>
                  <a:pt x="-4793" y="248072"/>
                  <a:pt x="33307" y="199918"/>
                  <a:pt x="51299" y="178222"/>
                </a:cubicBezTo>
                <a:cubicBezTo>
                  <a:pt x="69291" y="156526"/>
                  <a:pt x="95749" y="144355"/>
                  <a:pt x="108449" y="114722"/>
                </a:cubicBezTo>
                <a:cubicBezTo>
                  <a:pt x="121149" y="85089"/>
                  <a:pt x="131732" y="-6986"/>
                  <a:pt x="127499" y="422"/>
                </a:cubicBezTo>
                <a:cubicBezTo>
                  <a:pt x="123266" y="7830"/>
                  <a:pt x="92045" y="147001"/>
                  <a:pt x="83049" y="159172"/>
                </a:cubicBezTo>
                <a:cubicBezTo>
                  <a:pt x="74053" y="171343"/>
                  <a:pt x="63999" y="54397"/>
                  <a:pt x="63999" y="5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5152501-C73E-2C28-A1E7-6EB79BC6F90D}"/>
              </a:ext>
            </a:extLst>
          </p:cNvPr>
          <p:cNvSpPr/>
          <p:nvPr/>
        </p:nvSpPr>
        <p:spPr>
          <a:xfrm>
            <a:off x="4197296" y="3949466"/>
            <a:ext cx="131107" cy="178776"/>
          </a:xfrm>
          <a:custGeom>
            <a:avLst/>
            <a:gdLst>
              <a:gd name="connsiteX0" fmla="*/ 54 w 131107"/>
              <a:gd name="connsiteY0" fmla="*/ 234 h 178776"/>
              <a:gd name="connsiteX1" fmla="*/ 123879 w 131107"/>
              <a:gd name="connsiteY1" fmla="*/ 98659 h 178776"/>
              <a:gd name="connsiteX2" fmla="*/ 117529 w 131107"/>
              <a:gd name="connsiteY2" fmla="*/ 178034 h 178776"/>
              <a:gd name="connsiteX3" fmla="*/ 127054 w 131107"/>
              <a:gd name="connsiteY3" fmla="*/ 51034 h 178776"/>
              <a:gd name="connsiteX4" fmla="*/ 108004 w 131107"/>
              <a:gd name="connsiteY4" fmla="*/ 70084 h 178776"/>
              <a:gd name="connsiteX5" fmla="*/ 54 w 131107"/>
              <a:gd name="connsiteY5" fmla="*/ 234 h 1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7" h="178776">
                <a:moveTo>
                  <a:pt x="54" y="234"/>
                </a:moveTo>
                <a:cubicBezTo>
                  <a:pt x="2700" y="4996"/>
                  <a:pt x="104300" y="69026"/>
                  <a:pt x="123879" y="98659"/>
                </a:cubicBezTo>
                <a:cubicBezTo>
                  <a:pt x="143458" y="128292"/>
                  <a:pt x="117000" y="185972"/>
                  <a:pt x="117529" y="178034"/>
                </a:cubicBezTo>
                <a:cubicBezTo>
                  <a:pt x="118058" y="170097"/>
                  <a:pt x="127054" y="51034"/>
                  <a:pt x="127054" y="51034"/>
                </a:cubicBezTo>
                <a:cubicBezTo>
                  <a:pt x="125467" y="33042"/>
                  <a:pt x="123350" y="75376"/>
                  <a:pt x="108004" y="70084"/>
                </a:cubicBezTo>
                <a:cubicBezTo>
                  <a:pt x="92658" y="64792"/>
                  <a:pt x="-2592" y="-4528"/>
                  <a:pt x="5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FB7D4B2-DE1C-E042-CA6F-0FADCC90FB26}"/>
              </a:ext>
            </a:extLst>
          </p:cNvPr>
          <p:cNvSpPr/>
          <p:nvPr/>
        </p:nvSpPr>
        <p:spPr>
          <a:xfrm>
            <a:off x="4003562" y="3232069"/>
            <a:ext cx="130295" cy="187413"/>
          </a:xfrm>
          <a:custGeom>
            <a:avLst/>
            <a:gdLst>
              <a:gd name="connsiteX0" fmla="*/ 79488 w 130295"/>
              <a:gd name="connsiteY0" fmla="*/ 81 h 187413"/>
              <a:gd name="connsiteX1" fmla="*/ 114413 w 130295"/>
              <a:gd name="connsiteY1" fmla="*/ 111206 h 187413"/>
              <a:gd name="connsiteX2" fmla="*/ 101713 w 130295"/>
              <a:gd name="connsiteY2" fmla="*/ 146131 h 187413"/>
              <a:gd name="connsiteX3" fmla="*/ 113 w 130295"/>
              <a:gd name="connsiteY3" fmla="*/ 187406 h 187413"/>
              <a:gd name="connsiteX4" fmla="*/ 82663 w 130295"/>
              <a:gd name="connsiteY4" fmla="*/ 142956 h 187413"/>
              <a:gd name="connsiteX5" fmla="*/ 130288 w 130295"/>
              <a:gd name="connsiteY5" fmla="*/ 130256 h 187413"/>
              <a:gd name="connsiteX6" fmla="*/ 79488 w 130295"/>
              <a:gd name="connsiteY6" fmla="*/ 81 h 1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5" h="187413">
                <a:moveTo>
                  <a:pt x="79488" y="81"/>
                </a:moveTo>
                <a:cubicBezTo>
                  <a:pt x="76842" y="-3094"/>
                  <a:pt x="110709" y="86864"/>
                  <a:pt x="114413" y="111206"/>
                </a:cubicBezTo>
                <a:cubicBezTo>
                  <a:pt x="118117" y="135548"/>
                  <a:pt x="120763" y="133431"/>
                  <a:pt x="101713" y="146131"/>
                </a:cubicBezTo>
                <a:cubicBezTo>
                  <a:pt x="82663" y="158831"/>
                  <a:pt x="3288" y="187935"/>
                  <a:pt x="113" y="187406"/>
                </a:cubicBezTo>
                <a:cubicBezTo>
                  <a:pt x="-3062" y="186877"/>
                  <a:pt x="60967" y="152481"/>
                  <a:pt x="82663" y="142956"/>
                </a:cubicBezTo>
                <a:cubicBezTo>
                  <a:pt x="104359" y="133431"/>
                  <a:pt x="130817" y="150364"/>
                  <a:pt x="130288" y="130256"/>
                </a:cubicBezTo>
                <a:cubicBezTo>
                  <a:pt x="129759" y="110148"/>
                  <a:pt x="82134" y="3256"/>
                  <a:pt x="7948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A279A1DC-FCF6-6D00-8DFB-7E03A87EE1F4}"/>
              </a:ext>
            </a:extLst>
          </p:cNvPr>
          <p:cNvSpPr/>
          <p:nvPr/>
        </p:nvSpPr>
        <p:spPr>
          <a:xfrm>
            <a:off x="4025879" y="3570428"/>
            <a:ext cx="222888" cy="49257"/>
          </a:xfrm>
          <a:custGeom>
            <a:avLst/>
            <a:gdLst>
              <a:gd name="connsiteX0" fmla="*/ 3196 w 222888"/>
              <a:gd name="connsiteY0" fmla="*/ 49072 h 49257"/>
              <a:gd name="connsiteX1" fmla="*/ 69871 w 222888"/>
              <a:gd name="connsiteY1" fmla="*/ 17322 h 49257"/>
              <a:gd name="connsiteX2" fmla="*/ 219096 w 222888"/>
              <a:gd name="connsiteY2" fmla="*/ 1447 h 49257"/>
              <a:gd name="connsiteX3" fmla="*/ 165121 w 222888"/>
              <a:gd name="connsiteY3" fmla="*/ 1447 h 49257"/>
              <a:gd name="connsiteX4" fmla="*/ 3196 w 222888"/>
              <a:gd name="connsiteY4" fmla="*/ 49072 h 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8" h="49257">
                <a:moveTo>
                  <a:pt x="3196" y="49072"/>
                </a:moveTo>
                <a:cubicBezTo>
                  <a:pt x="-12679" y="51718"/>
                  <a:pt x="33888" y="25259"/>
                  <a:pt x="69871" y="17322"/>
                </a:cubicBezTo>
                <a:cubicBezTo>
                  <a:pt x="105854" y="9384"/>
                  <a:pt x="203221" y="4093"/>
                  <a:pt x="219096" y="1447"/>
                </a:cubicBezTo>
                <a:cubicBezTo>
                  <a:pt x="234971" y="-1199"/>
                  <a:pt x="197929" y="389"/>
                  <a:pt x="165121" y="1447"/>
                </a:cubicBezTo>
                <a:cubicBezTo>
                  <a:pt x="132313" y="2505"/>
                  <a:pt x="19071" y="46426"/>
                  <a:pt x="3196" y="4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0EC920A-DC71-4D6F-A749-531A045871FE}"/>
              </a:ext>
            </a:extLst>
          </p:cNvPr>
          <p:cNvSpPr/>
          <p:nvPr/>
        </p:nvSpPr>
        <p:spPr>
          <a:xfrm>
            <a:off x="3612313" y="3574490"/>
            <a:ext cx="128027" cy="93894"/>
          </a:xfrm>
          <a:custGeom>
            <a:avLst/>
            <a:gdLst>
              <a:gd name="connsiteX0" fmla="*/ 837 w 128027"/>
              <a:gd name="connsiteY0" fmla="*/ 560 h 93894"/>
              <a:gd name="connsiteX1" fmla="*/ 124662 w 128027"/>
              <a:gd name="connsiteY1" fmla="*/ 92635 h 93894"/>
              <a:gd name="connsiteX2" fmla="*/ 92912 w 128027"/>
              <a:gd name="connsiteY2" fmla="*/ 51360 h 93894"/>
              <a:gd name="connsiteX3" fmla="*/ 92912 w 128027"/>
              <a:gd name="connsiteY3" fmla="*/ 13260 h 93894"/>
              <a:gd name="connsiteX4" fmla="*/ 70687 w 128027"/>
              <a:gd name="connsiteY4" fmla="*/ 51360 h 93894"/>
              <a:gd name="connsiteX5" fmla="*/ 837 w 128027"/>
              <a:gd name="connsiteY5" fmla="*/ 560 h 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27" h="93894">
                <a:moveTo>
                  <a:pt x="837" y="560"/>
                </a:moveTo>
                <a:cubicBezTo>
                  <a:pt x="9833" y="7439"/>
                  <a:pt x="109316" y="84168"/>
                  <a:pt x="124662" y="92635"/>
                </a:cubicBezTo>
                <a:cubicBezTo>
                  <a:pt x="140008" y="101102"/>
                  <a:pt x="98204" y="64589"/>
                  <a:pt x="92912" y="51360"/>
                </a:cubicBezTo>
                <a:cubicBezTo>
                  <a:pt x="87620" y="38131"/>
                  <a:pt x="96616" y="13260"/>
                  <a:pt x="92912" y="13260"/>
                </a:cubicBezTo>
                <a:cubicBezTo>
                  <a:pt x="89208" y="13260"/>
                  <a:pt x="83387" y="50302"/>
                  <a:pt x="70687" y="51360"/>
                </a:cubicBezTo>
                <a:cubicBezTo>
                  <a:pt x="57987" y="52418"/>
                  <a:pt x="-8159" y="-6319"/>
                  <a:pt x="83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B964270-CA9F-8D68-9E5B-E3D56BC3F64F}"/>
              </a:ext>
            </a:extLst>
          </p:cNvPr>
          <p:cNvSpPr/>
          <p:nvPr/>
        </p:nvSpPr>
        <p:spPr>
          <a:xfrm>
            <a:off x="4105218" y="3822520"/>
            <a:ext cx="82685" cy="168748"/>
          </a:xfrm>
          <a:custGeom>
            <a:avLst/>
            <a:gdLst>
              <a:gd name="connsiteX0" fmla="*/ 82607 w 82685"/>
              <a:gd name="connsiteY0" fmla="*/ 79555 h 168748"/>
              <a:gd name="connsiteX1" fmla="*/ 34982 w 82685"/>
              <a:gd name="connsiteY1" fmla="*/ 133530 h 168748"/>
              <a:gd name="connsiteX2" fmla="*/ 31807 w 82685"/>
              <a:gd name="connsiteY2" fmla="*/ 168455 h 168748"/>
              <a:gd name="connsiteX3" fmla="*/ 28632 w 82685"/>
              <a:gd name="connsiteY3" fmla="*/ 114480 h 168748"/>
              <a:gd name="connsiteX4" fmla="*/ 57 w 82685"/>
              <a:gd name="connsiteY4" fmla="*/ 180 h 168748"/>
              <a:gd name="connsiteX5" fmla="*/ 22282 w 82685"/>
              <a:gd name="connsiteY5" fmla="*/ 143055 h 168748"/>
              <a:gd name="connsiteX6" fmla="*/ 82607 w 82685"/>
              <a:gd name="connsiteY6" fmla="*/ 79555 h 1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85" h="168748">
                <a:moveTo>
                  <a:pt x="82607" y="79555"/>
                </a:moveTo>
                <a:cubicBezTo>
                  <a:pt x="84724" y="77967"/>
                  <a:pt x="43449" y="118713"/>
                  <a:pt x="34982" y="133530"/>
                </a:cubicBezTo>
                <a:cubicBezTo>
                  <a:pt x="26515" y="148347"/>
                  <a:pt x="32865" y="171630"/>
                  <a:pt x="31807" y="168455"/>
                </a:cubicBezTo>
                <a:cubicBezTo>
                  <a:pt x="30749" y="165280"/>
                  <a:pt x="33924" y="142526"/>
                  <a:pt x="28632" y="114480"/>
                </a:cubicBezTo>
                <a:cubicBezTo>
                  <a:pt x="23340" y="86434"/>
                  <a:pt x="1115" y="-4582"/>
                  <a:pt x="57" y="180"/>
                </a:cubicBezTo>
                <a:cubicBezTo>
                  <a:pt x="-1001" y="4942"/>
                  <a:pt x="12757" y="126651"/>
                  <a:pt x="22282" y="143055"/>
                </a:cubicBezTo>
                <a:cubicBezTo>
                  <a:pt x="31807" y="159459"/>
                  <a:pt x="80490" y="81143"/>
                  <a:pt x="82607" y="7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4AEFD1B-5058-0BAB-212B-26A7DDA786D9}"/>
              </a:ext>
            </a:extLst>
          </p:cNvPr>
          <p:cNvSpPr/>
          <p:nvPr/>
        </p:nvSpPr>
        <p:spPr>
          <a:xfrm>
            <a:off x="3917252" y="3467075"/>
            <a:ext cx="13423" cy="408081"/>
          </a:xfrm>
          <a:custGeom>
            <a:avLst/>
            <a:gdLst>
              <a:gd name="connsiteX0" fmla="*/ 3873 w 13423"/>
              <a:gd name="connsiteY0" fmla="*/ 9550 h 408081"/>
              <a:gd name="connsiteX1" fmla="*/ 13398 w 13423"/>
              <a:gd name="connsiteY1" fmla="*/ 406425 h 408081"/>
              <a:gd name="connsiteX2" fmla="*/ 698 w 13423"/>
              <a:gd name="connsiteY2" fmla="*/ 146075 h 408081"/>
              <a:gd name="connsiteX3" fmla="*/ 3873 w 13423"/>
              <a:gd name="connsiteY3" fmla="*/ 9550 h 4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08081">
                <a:moveTo>
                  <a:pt x="3873" y="9550"/>
                </a:moveTo>
                <a:cubicBezTo>
                  <a:pt x="5990" y="52942"/>
                  <a:pt x="13927" y="383671"/>
                  <a:pt x="13398" y="406425"/>
                </a:cubicBezTo>
                <a:cubicBezTo>
                  <a:pt x="12869" y="429179"/>
                  <a:pt x="2815" y="211162"/>
                  <a:pt x="698" y="146075"/>
                </a:cubicBezTo>
                <a:cubicBezTo>
                  <a:pt x="-1419" y="80988"/>
                  <a:pt x="1756" y="-33842"/>
                  <a:pt x="3873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09BD384-7F16-D5FE-ECB5-CF1884B7743B}"/>
              </a:ext>
            </a:extLst>
          </p:cNvPr>
          <p:cNvSpPr/>
          <p:nvPr/>
        </p:nvSpPr>
        <p:spPr>
          <a:xfrm>
            <a:off x="4216392" y="3835398"/>
            <a:ext cx="124679" cy="174694"/>
          </a:xfrm>
          <a:custGeom>
            <a:avLst/>
            <a:gdLst>
              <a:gd name="connsiteX0" fmla="*/ 8 w 124679"/>
              <a:gd name="connsiteY0" fmla="*/ 34927 h 174694"/>
              <a:gd name="connsiteX1" fmla="*/ 111133 w 124679"/>
              <a:gd name="connsiteY1" fmla="*/ 111127 h 174694"/>
              <a:gd name="connsiteX2" fmla="*/ 123833 w 124679"/>
              <a:gd name="connsiteY2" fmla="*/ 174627 h 174694"/>
              <a:gd name="connsiteX3" fmla="*/ 120658 w 124679"/>
              <a:gd name="connsiteY3" fmla="*/ 120652 h 174694"/>
              <a:gd name="connsiteX4" fmla="*/ 104783 w 124679"/>
              <a:gd name="connsiteY4" fmla="*/ 2 h 174694"/>
              <a:gd name="connsiteX5" fmla="*/ 104783 w 124679"/>
              <a:gd name="connsiteY5" fmla="*/ 123827 h 174694"/>
              <a:gd name="connsiteX6" fmla="*/ 8 w 124679"/>
              <a:gd name="connsiteY6" fmla="*/ 3492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9" h="174694">
                <a:moveTo>
                  <a:pt x="8" y="34927"/>
                </a:moveTo>
                <a:cubicBezTo>
                  <a:pt x="1066" y="32810"/>
                  <a:pt x="90496" y="87844"/>
                  <a:pt x="111133" y="111127"/>
                </a:cubicBezTo>
                <a:cubicBezTo>
                  <a:pt x="131770" y="134410"/>
                  <a:pt x="122246" y="173040"/>
                  <a:pt x="123833" y="174627"/>
                </a:cubicBezTo>
                <a:cubicBezTo>
                  <a:pt x="125420" y="176214"/>
                  <a:pt x="123833" y="149756"/>
                  <a:pt x="120658" y="120652"/>
                </a:cubicBezTo>
                <a:cubicBezTo>
                  <a:pt x="117483" y="91548"/>
                  <a:pt x="107429" y="-527"/>
                  <a:pt x="104783" y="2"/>
                </a:cubicBezTo>
                <a:cubicBezTo>
                  <a:pt x="102137" y="531"/>
                  <a:pt x="116954" y="115360"/>
                  <a:pt x="104783" y="123827"/>
                </a:cubicBezTo>
                <a:cubicBezTo>
                  <a:pt x="92612" y="132294"/>
                  <a:pt x="-1050" y="37044"/>
                  <a:pt x="8" y="3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2C701F-D005-1807-906D-A48562E176D6}"/>
              </a:ext>
            </a:extLst>
          </p:cNvPr>
          <p:cNvSpPr/>
          <p:nvPr/>
        </p:nvSpPr>
        <p:spPr>
          <a:xfrm>
            <a:off x="3758205" y="3053068"/>
            <a:ext cx="32843" cy="168792"/>
          </a:xfrm>
          <a:custGeom>
            <a:avLst/>
            <a:gdLst>
              <a:gd name="connsiteX0" fmla="*/ 995 w 32843"/>
              <a:gd name="connsiteY0" fmla="*/ 1282 h 168792"/>
              <a:gd name="connsiteX1" fmla="*/ 32745 w 32843"/>
              <a:gd name="connsiteY1" fmla="*/ 166382 h 168792"/>
              <a:gd name="connsiteX2" fmla="*/ 10520 w 32843"/>
              <a:gd name="connsiteY2" fmla="*/ 93357 h 168792"/>
              <a:gd name="connsiteX3" fmla="*/ 995 w 32843"/>
              <a:gd name="connsiteY3" fmla="*/ 1282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3" h="168792">
                <a:moveTo>
                  <a:pt x="995" y="1282"/>
                </a:moveTo>
                <a:cubicBezTo>
                  <a:pt x="4699" y="13453"/>
                  <a:pt x="31158" y="151036"/>
                  <a:pt x="32745" y="166382"/>
                </a:cubicBezTo>
                <a:cubicBezTo>
                  <a:pt x="34333" y="181728"/>
                  <a:pt x="16341" y="119815"/>
                  <a:pt x="10520" y="93357"/>
                </a:cubicBezTo>
                <a:cubicBezTo>
                  <a:pt x="4699" y="66899"/>
                  <a:pt x="-2709" y="-10889"/>
                  <a:pt x="995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2DA196D-A887-F9E9-E35E-D0B309169F38}"/>
              </a:ext>
            </a:extLst>
          </p:cNvPr>
          <p:cNvSpPr/>
          <p:nvPr/>
        </p:nvSpPr>
        <p:spPr>
          <a:xfrm>
            <a:off x="4046829" y="2997188"/>
            <a:ext cx="75107" cy="272518"/>
          </a:xfrm>
          <a:custGeom>
            <a:avLst/>
            <a:gdLst>
              <a:gd name="connsiteX0" fmla="*/ 1296 w 75107"/>
              <a:gd name="connsiteY0" fmla="*/ 12 h 272518"/>
              <a:gd name="connsiteX1" fmla="*/ 36221 w 75107"/>
              <a:gd name="connsiteY1" fmla="*/ 107962 h 272518"/>
              <a:gd name="connsiteX2" fmla="*/ 1296 w 75107"/>
              <a:gd name="connsiteY2" fmla="*/ 266712 h 272518"/>
              <a:gd name="connsiteX3" fmla="*/ 13996 w 75107"/>
              <a:gd name="connsiteY3" fmla="*/ 222262 h 272518"/>
              <a:gd name="connsiteX4" fmla="*/ 74321 w 75107"/>
              <a:gd name="connsiteY4" fmla="*/ 73037 h 272518"/>
              <a:gd name="connsiteX5" fmla="*/ 45746 w 75107"/>
              <a:gd name="connsiteY5" fmla="*/ 114312 h 272518"/>
              <a:gd name="connsiteX6" fmla="*/ 1296 w 75107"/>
              <a:gd name="connsiteY6" fmla="*/ 12 h 2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7" h="272518">
                <a:moveTo>
                  <a:pt x="1296" y="12"/>
                </a:moveTo>
                <a:cubicBezTo>
                  <a:pt x="-292" y="-1046"/>
                  <a:pt x="36221" y="63512"/>
                  <a:pt x="36221" y="107962"/>
                </a:cubicBezTo>
                <a:cubicBezTo>
                  <a:pt x="36221" y="152412"/>
                  <a:pt x="5000" y="247662"/>
                  <a:pt x="1296" y="266712"/>
                </a:cubicBezTo>
                <a:cubicBezTo>
                  <a:pt x="-2408" y="285762"/>
                  <a:pt x="1825" y="254541"/>
                  <a:pt x="13996" y="222262"/>
                </a:cubicBezTo>
                <a:cubicBezTo>
                  <a:pt x="26167" y="189983"/>
                  <a:pt x="69029" y="91029"/>
                  <a:pt x="74321" y="73037"/>
                </a:cubicBezTo>
                <a:cubicBezTo>
                  <a:pt x="79613" y="55045"/>
                  <a:pt x="56859" y="121720"/>
                  <a:pt x="45746" y="114312"/>
                </a:cubicBezTo>
                <a:cubicBezTo>
                  <a:pt x="34634" y="106904"/>
                  <a:pt x="2884" y="1070"/>
                  <a:pt x="12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98A7C45-D645-9B8E-C713-54A66E393B2D}"/>
              </a:ext>
            </a:extLst>
          </p:cNvPr>
          <p:cNvSpPr/>
          <p:nvPr/>
        </p:nvSpPr>
        <p:spPr>
          <a:xfrm>
            <a:off x="3834464" y="3084286"/>
            <a:ext cx="64975" cy="366696"/>
          </a:xfrm>
          <a:custGeom>
            <a:avLst/>
            <a:gdLst>
              <a:gd name="connsiteX0" fmla="*/ 64436 w 64975"/>
              <a:gd name="connsiteY0" fmla="*/ 4989 h 366696"/>
              <a:gd name="connsiteX1" fmla="*/ 936 w 64975"/>
              <a:gd name="connsiteY1" fmla="*/ 363764 h 366696"/>
              <a:gd name="connsiteX2" fmla="*/ 29511 w 64975"/>
              <a:gd name="connsiteY2" fmla="*/ 166914 h 366696"/>
              <a:gd name="connsiteX3" fmla="*/ 64436 w 64975"/>
              <a:gd name="connsiteY3" fmla="*/ 4989 h 3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5" h="366696">
                <a:moveTo>
                  <a:pt x="64436" y="4989"/>
                </a:moveTo>
                <a:cubicBezTo>
                  <a:pt x="59673" y="37797"/>
                  <a:pt x="6757" y="336776"/>
                  <a:pt x="936" y="363764"/>
                </a:cubicBezTo>
                <a:cubicBezTo>
                  <a:pt x="-4885" y="390752"/>
                  <a:pt x="17869" y="224064"/>
                  <a:pt x="29511" y="166914"/>
                </a:cubicBezTo>
                <a:cubicBezTo>
                  <a:pt x="41153" y="109764"/>
                  <a:pt x="69199" y="-27819"/>
                  <a:pt x="64436" y="4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D3DF144-1AE8-9451-6608-14642CD4C655}"/>
              </a:ext>
            </a:extLst>
          </p:cNvPr>
          <p:cNvSpPr/>
          <p:nvPr/>
        </p:nvSpPr>
        <p:spPr>
          <a:xfrm>
            <a:off x="3937000" y="3555790"/>
            <a:ext cx="89008" cy="111335"/>
          </a:xfrm>
          <a:custGeom>
            <a:avLst/>
            <a:gdLst>
              <a:gd name="connsiteX0" fmla="*/ 0 w 89008"/>
              <a:gd name="connsiteY0" fmla="*/ 111335 h 111335"/>
              <a:gd name="connsiteX1" fmla="*/ 88900 w 89008"/>
              <a:gd name="connsiteY1" fmla="*/ 210 h 111335"/>
              <a:gd name="connsiteX2" fmla="*/ 0 w 89008"/>
              <a:gd name="connsiteY2" fmla="*/ 111335 h 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08" h="111335">
                <a:moveTo>
                  <a:pt x="0" y="111335"/>
                </a:moveTo>
                <a:cubicBezTo>
                  <a:pt x="0" y="111335"/>
                  <a:pt x="85196" y="6031"/>
                  <a:pt x="88900" y="210"/>
                </a:cubicBezTo>
                <a:cubicBezTo>
                  <a:pt x="92604" y="-5611"/>
                  <a:pt x="0" y="111335"/>
                  <a:pt x="0" y="11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8E8216-77B5-079E-EA8B-37AED50E4894}"/>
              </a:ext>
            </a:extLst>
          </p:cNvPr>
          <p:cNvSpPr/>
          <p:nvPr/>
        </p:nvSpPr>
        <p:spPr>
          <a:xfrm>
            <a:off x="4048809" y="3830671"/>
            <a:ext cx="78395" cy="155721"/>
          </a:xfrm>
          <a:custGeom>
            <a:avLst/>
            <a:gdLst>
              <a:gd name="connsiteX0" fmla="*/ 2491 w 78395"/>
              <a:gd name="connsiteY0" fmla="*/ 1554 h 155721"/>
              <a:gd name="connsiteX1" fmla="*/ 75516 w 78395"/>
              <a:gd name="connsiteY1" fmla="*/ 150779 h 155721"/>
              <a:gd name="connsiteX2" fmla="*/ 59641 w 78395"/>
              <a:gd name="connsiteY2" fmla="*/ 115854 h 155721"/>
              <a:gd name="connsiteX3" fmla="*/ 21541 w 78395"/>
              <a:gd name="connsiteY3" fmla="*/ 74579 h 155721"/>
              <a:gd name="connsiteX4" fmla="*/ 2491 w 78395"/>
              <a:gd name="connsiteY4" fmla="*/ 1554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95" h="155721">
                <a:moveTo>
                  <a:pt x="2491" y="1554"/>
                </a:moveTo>
                <a:cubicBezTo>
                  <a:pt x="11487" y="14254"/>
                  <a:pt x="65991" y="131729"/>
                  <a:pt x="75516" y="150779"/>
                </a:cubicBezTo>
                <a:cubicBezTo>
                  <a:pt x="85041" y="169829"/>
                  <a:pt x="68637" y="128554"/>
                  <a:pt x="59641" y="115854"/>
                </a:cubicBezTo>
                <a:cubicBezTo>
                  <a:pt x="50645" y="103154"/>
                  <a:pt x="32124" y="91512"/>
                  <a:pt x="21541" y="74579"/>
                </a:cubicBezTo>
                <a:cubicBezTo>
                  <a:pt x="10958" y="57646"/>
                  <a:pt x="-6505" y="-11146"/>
                  <a:pt x="2491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9A74A09-375E-6750-FCEF-998448729016}"/>
              </a:ext>
            </a:extLst>
          </p:cNvPr>
          <p:cNvSpPr/>
          <p:nvPr/>
        </p:nvSpPr>
        <p:spPr>
          <a:xfrm>
            <a:off x="4362444" y="3733754"/>
            <a:ext cx="66681" cy="419615"/>
          </a:xfrm>
          <a:custGeom>
            <a:avLst/>
            <a:gdLst>
              <a:gd name="connsiteX0" fmla="*/ 6 w 66681"/>
              <a:gd name="connsiteY0" fmla="*/ 104821 h 419615"/>
              <a:gd name="connsiteX1" fmla="*/ 34931 w 66681"/>
              <a:gd name="connsiteY1" fmla="*/ 228646 h 419615"/>
              <a:gd name="connsiteX2" fmla="*/ 31756 w 66681"/>
              <a:gd name="connsiteY2" fmla="*/ 412796 h 419615"/>
              <a:gd name="connsiteX3" fmla="*/ 38106 w 66681"/>
              <a:gd name="connsiteY3" fmla="*/ 342946 h 419615"/>
              <a:gd name="connsiteX4" fmla="*/ 66681 w 66681"/>
              <a:gd name="connsiteY4" fmla="*/ 46 h 419615"/>
              <a:gd name="connsiteX5" fmla="*/ 38106 w 66681"/>
              <a:gd name="connsiteY5" fmla="*/ 317546 h 419615"/>
              <a:gd name="connsiteX6" fmla="*/ 38106 w 66681"/>
              <a:gd name="connsiteY6" fmla="*/ 203246 h 419615"/>
              <a:gd name="connsiteX7" fmla="*/ 6 w 66681"/>
              <a:gd name="connsiteY7" fmla="*/ 104821 h 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" h="419615">
                <a:moveTo>
                  <a:pt x="6" y="104821"/>
                </a:moveTo>
                <a:cubicBezTo>
                  <a:pt x="-523" y="109054"/>
                  <a:pt x="29639" y="177317"/>
                  <a:pt x="34931" y="228646"/>
                </a:cubicBezTo>
                <a:cubicBezTo>
                  <a:pt x="40223" y="279975"/>
                  <a:pt x="31227" y="393746"/>
                  <a:pt x="31756" y="412796"/>
                </a:cubicBezTo>
                <a:cubicBezTo>
                  <a:pt x="32285" y="431846"/>
                  <a:pt x="32285" y="411738"/>
                  <a:pt x="38106" y="342946"/>
                </a:cubicBezTo>
                <a:cubicBezTo>
                  <a:pt x="43927" y="274154"/>
                  <a:pt x="66681" y="4279"/>
                  <a:pt x="66681" y="46"/>
                </a:cubicBezTo>
                <a:cubicBezTo>
                  <a:pt x="66681" y="-4187"/>
                  <a:pt x="42868" y="283679"/>
                  <a:pt x="38106" y="317546"/>
                </a:cubicBezTo>
                <a:cubicBezTo>
                  <a:pt x="33344" y="351413"/>
                  <a:pt x="41281" y="235525"/>
                  <a:pt x="38106" y="203246"/>
                </a:cubicBezTo>
                <a:cubicBezTo>
                  <a:pt x="34931" y="170967"/>
                  <a:pt x="535" y="100588"/>
                  <a:pt x="6" y="10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AF50F0B-1273-F9BE-4F7D-CDB44EAD42ED}"/>
              </a:ext>
            </a:extLst>
          </p:cNvPr>
          <p:cNvSpPr/>
          <p:nvPr/>
        </p:nvSpPr>
        <p:spPr>
          <a:xfrm>
            <a:off x="4517999" y="4038410"/>
            <a:ext cx="31867" cy="200698"/>
          </a:xfrm>
          <a:custGeom>
            <a:avLst/>
            <a:gdLst>
              <a:gd name="connsiteX0" fmla="*/ 31776 w 31867"/>
              <a:gd name="connsiteY0" fmla="*/ 190 h 200698"/>
              <a:gd name="connsiteX1" fmla="*/ 9551 w 31867"/>
              <a:gd name="connsiteY1" fmla="*/ 114490 h 200698"/>
              <a:gd name="connsiteX2" fmla="*/ 6376 w 31867"/>
              <a:gd name="connsiteY2" fmla="*/ 200215 h 200698"/>
              <a:gd name="connsiteX3" fmla="*/ 26 w 31867"/>
              <a:gd name="connsiteY3" fmla="*/ 143065 h 200698"/>
              <a:gd name="connsiteX4" fmla="*/ 31776 w 31867"/>
              <a:gd name="connsiteY4" fmla="*/ 190 h 2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7" h="200698">
                <a:moveTo>
                  <a:pt x="31776" y="190"/>
                </a:moveTo>
                <a:cubicBezTo>
                  <a:pt x="33363" y="-4572"/>
                  <a:pt x="13784" y="81152"/>
                  <a:pt x="9551" y="114490"/>
                </a:cubicBezTo>
                <a:cubicBezTo>
                  <a:pt x="5318" y="147828"/>
                  <a:pt x="7963" y="195453"/>
                  <a:pt x="6376" y="200215"/>
                </a:cubicBezTo>
                <a:cubicBezTo>
                  <a:pt x="4789" y="204977"/>
                  <a:pt x="1084" y="173757"/>
                  <a:pt x="26" y="143065"/>
                </a:cubicBezTo>
                <a:cubicBezTo>
                  <a:pt x="-1032" y="112373"/>
                  <a:pt x="30189" y="4952"/>
                  <a:pt x="3177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ED2CD05-DF54-C40E-E8C0-E7943A746F5C}"/>
              </a:ext>
            </a:extLst>
          </p:cNvPr>
          <p:cNvSpPr/>
          <p:nvPr/>
        </p:nvSpPr>
        <p:spPr>
          <a:xfrm>
            <a:off x="4696988" y="4143189"/>
            <a:ext cx="160789" cy="273664"/>
          </a:xfrm>
          <a:custGeom>
            <a:avLst/>
            <a:gdLst>
              <a:gd name="connsiteX0" fmla="*/ 160762 w 160789"/>
              <a:gd name="connsiteY0" fmla="*/ 186 h 273664"/>
              <a:gd name="connsiteX1" fmla="*/ 68687 w 160789"/>
              <a:gd name="connsiteY1" fmla="*/ 108136 h 273664"/>
              <a:gd name="connsiteX2" fmla="*/ 2012 w 160789"/>
              <a:gd name="connsiteY2" fmla="*/ 270061 h 273664"/>
              <a:gd name="connsiteX3" fmla="*/ 21062 w 160789"/>
              <a:gd name="connsiteY3" fmla="*/ 209736 h 273664"/>
              <a:gd name="connsiteX4" fmla="*/ 59162 w 160789"/>
              <a:gd name="connsiteY4" fmla="*/ 85911 h 273664"/>
              <a:gd name="connsiteX5" fmla="*/ 160762 w 160789"/>
              <a:gd name="connsiteY5" fmla="*/ 186 h 2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89" h="273664">
                <a:moveTo>
                  <a:pt x="160762" y="186"/>
                </a:moveTo>
                <a:cubicBezTo>
                  <a:pt x="162349" y="3890"/>
                  <a:pt x="95145" y="63157"/>
                  <a:pt x="68687" y="108136"/>
                </a:cubicBezTo>
                <a:cubicBezTo>
                  <a:pt x="42229" y="153115"/>
                  <a:pt x="9949" y="253128"/>
                  <a:pt x="2012" y="270061"/>
                </a:cubicBezTo>
                <a:cubicBezTo>
                  <a:pt x="-5925" y="286994"/>
                  <a:pt x="11537" y="240428"/>
                  <a:pt x="21062" y="209736"/>
                </a:cubicBezTo>
                <a:cubicBezTo>
                  <a:pt x="30587" y="179044"/>
                  <a:pt x="33762" y="122953"/>
                  <a:pt x="59162" y="85911"/>
                </a:cubicBezTo>
                <a:cubicBezTo>
                  <a:pt x="84562" y="48869"/>
                  <a:pt x="159175" y="-3518"/>
                  <a:pt x="1607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41F5384-4D06-075A-4E1C-BB125159C14A}"/>
              </a:ext>
            </a:extLst>
          </p:cNvPr>
          <p:cNvSpPr/>
          <p:nvPr/>
        </p:nvSpPr>
        <p:spPr>
          <a:xfrm>
            <a:off x="3797818" y="3136695"/>
            <a:ext cx="56679" cy="519179"/>
          </a:xfrm>
          <a:custGeom>
            <a:avLst/>
            <a:gdLst>
              <a:gd name="connsiteX0" fmla="*/ 56632 w 56679"/>
              <a:gd name="connsiteY0" fmla="*/ 205 h 519179"/>
              <a:gd name="connsiteX1" fmla="*/ 12182 w 56679"/>
              <a:gd name="connsiteY1" fmla="*/ 400255 h 519179"/>
              <a:gd name="connsiteX2" fmla="*/ 12182 w 56679"/>
              <a:gd name="connsiteY2" fmla="*/ 514555 h 519179"/>
              <a:gd name="connsiteX3" fmla="*/ 15357 w 56679"/>
              <a:gd name="connsiteY3" fmla="*/ 466930 h 519179"/>
              <a:gd name="connsiteX4" fmla="*/ 9007 w 56679"/>
              <a:gd name="connsiteY4" fmla="*/ 200230 h 519179"/>
              <a:gd name="connsiteX5" fmla="*/ 2657 w 56679"/>
              <a:gd name="connsiteY5" fmla="*/ 343105 h 519179"/>
              <a:gd name="connsiteX6" fmla="*/ 56632 w 56679"/>
              <a:gd name="connsiteY6" fmla="*/ 205 h 5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9" h="519179">
                <a:moveTo>
                  <a:pt x="56632" y="205"/>
                </a:moveTo>
                <a:cubicBezTo>
                  <a:pt x="58220" y="9730"/>
                  <a:pt x="19590" y="314530"/>
                  <a:pt x="12182" y="400255"/>
                </a:cubicBezTo>
                <a:cubicBezTo>
                  <a:pt x="4774" y="485980"/>
                  <a:pt x="11653" y="503443"/>
                  <a:pt x="12182" y="514555"/>
                </a:cubicBezTo>
                <a:cubicBezTo>
                  <a:pt x="12711" y="525667"/>
                  <a:pt x="15886" y="519317"/>
                  <a:pt x="15357" y="466930"/>
                </a:cubicBezTo>
                <a:cubicBezTo>
                  <a:pt x="14828" y="414543"/>
                  <a:pt x="11124" y="220867"/>
                  <a:pt x="9007" y="200230"/>
                </a:cubicBezTo>
                <a:cubicBezTo>
                  <a:pt x="6890" y="179593"/>
                  <a:pt x="-5281" y="371680"/>
                  <a:pt x="2657" y="343105"/>
                </a:cubicBezTo>
                <a:cubicBezTo>
                  <a:pt x="10595" y="314530"/>
                  <a:pt x="55044" y="-9320"/>
                  <a:pt x="5663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B1ADA46-72AE-D890-5754-9674718970F4}"/>
              </a:ext>
            </a:extLst>
          </p:cNvPr>
          <p:cNvSpPr/>
          <p:nvPr/>
        </p:nvSpPr>
        <p:spPr>
          <a:xfrm>
            <a:off x="3733791" y="3282731"/>
            <a:ext cx="26627" cy="361225"/>
          </a:xfrm>
          <a:custGeom>
            <a:avLst/>
            <a:gdLst>
              <a:gd name="connsiteX0" fmla="*/ 9 w 26627"/>
              <a:gd name="connsiteY0" fmla="*/ 219 h 361225"/>
              <a:gd name="connsiteX1" fmla="*/ 25409 w 26627"/>
              <a:gd name="connsiteY1" fmla="*/ 339944 h 361225"/>
              <a:gd name="connsiteX2" fmla="*/ 22234 w 26627"/>
              <a:gd name="connsiteY2" fmla="*/ 289144 h 361225"/>
              <a:gd name="connsiteX3" fmla="*/ 9 w 26627"/>
              <a:gd name="connsiteY3" fmla="*/ 219 h 3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361225">
                <a:moveTo>
                  <a:pt x="9" y="219"/>
                </a:moveTo>
                <a:cubicBezTo>
                  <a:pt x="538" y="8686"/>
                  <a:pt x="21705" y="291790"/>
                  <a:pt x="25409" y="339944"/>
                </a:cubicBezTo>
                <a:cubicBezTo>
                  <a:pt x="29113" y="388098"/>
                  <a:pt x="23292" y="347352"/>
                  <a:pt x="22234" y="289144"/>
                </a:cubicBezTo>
                <a:cubicBezTo>
                  <a:pt x="21176" y="230936"/>
                  <a:pt x="-520" y="-8248"/>
                  <a:pt x="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4EB8FE-F9E4-C11F-C334-363EFF9759BE}"/>
              </a:ext>
            </a:extLst>
          </p:cNvPr>
          <p:cNvSpPr/>
          <p:nvPr/>
        </p:nvSpPr>
        <p:spPr>
          <a:xfrm>
            <a:off x="3974920" y="3749318"/>
            <a:ext cx="446540" cy="41839"/>
          </a:xfrm>
          <a:custGeom>
            <a:avLst/>
            <a:gdLst>
              <a:gd name="connsiteX0" fmla="*/ 180 w 446540"/>
              <a:gd name="connsiteY0" fmla="*/ 41632 h 41839"/>
              <a:gd name="connsiteX1" fmla="*/ 111305 w 446540"/>
              <a:gd name="connsiteY1" fmla="*/ 22582 h 41839"/>
              <a:gd name="connsiteX2" fmla="*/ 314505 w 446540"/>
              <a:gd name="connsiteY2" fmla="*/ 25757 h 41839"/>
              <a:gd name="connsiteX3" fmla="*/ 231955 w 446540"/>
              <a:gd name="connsiteY3" fmla="*/ 3532 h 41839"/>
              <a:gd name="connsiteX4" fmla="*/ 444680 w 446540"/>
              <a:gd name="connsiteY4" fmla="*/ 35282 h 41839"/>
              <a:gd name="connsiteX5" fmla="*/ 324030 w 446540"/>
              <a:gd name="connsiteY5" fmla="*/ 16232 h 41839"/>
              <a:gd name="connsiteX6" fmla="*/ 127180 w 446540"/>
              <a:gd name="connsiteY6" fmla="*/ 357 h 41839"/>
              <a:gd name="connsiteX7" fmla="*/ 235130 w 446540"/>
              <a:gd name="connsiteY7" fmla="*/ 32107 h 41839"/>
              <a:gd name="connsiteX8" fmla="*/ 89080 w 446540"/>
              <a:gd name="connsiteY8" fmla="*/ 32107 h 41839"/>
              <a:gd name="connsiteX9" fmla="*/ 180 w 446540"/>
              <a:gd name="connsiteY9" fmla="*/ 41632 h 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40" h="41839">
                <a:moveTo>
                  <a:pt x="180" y="41632"/>
                </a:moveTo>
                <a:cubicBezTo>
                  <a:pt x="3884" y="40045"/>
                  <a:pt x="58918" y="25228"/>
                  <a:pt x="111305" y="22582"/>
                </a:cubicBezTo>
                <a:cubicBezTo>
                  <a:pt x="163693" y="19936"/>
                  <a:pt x="294397" y="28932"/>
                  <a:pt x="314505" y="25757"/>
                </a:cubicBezTo>
                <a:cubicBezTo>
                  <a:pt x="334613" y="22582"/>
                  <a:pt x="210259" y="1945"/>
                  <a:pt x="231955" y="3532"/>
                </a:cubicBezTo>
                <a:cubicBezTo>
                  <a:pt x="253651" y="5119"/>
                  <a:pt x="429334" y="33165"/>
                  <a:pt x="444680" y="35282"/>
                </a:cubicBezTo>
                <a:cubicBezTo>
                  <a:pt x="460026" y="37399"/>
                  <a:pt x="376947" y="22053"/>
                  <a:pt x="324030" y="16232"/>
                </a:cubicBezTo>
                <a:cubicBezTo>
                  <a:pt x="271113" y="10411"/>
                  <a:pt x="141997" y="-2289"/>
                  <a:pt x="127180" y="357"/>
                </a:cubicBezTo>
                <a:cubicBezTo>
                  <a:pt x="112363" y="3003"/>
                  <a:pt x="241480" y="26815"/>
                  <a:pt x="235130" y="32107"/>
                </a:cubicBezTo>
                <a:cubicBezTo>
                  <a:pt x="228780" y="37399"/>
                  <a:pt x="127709" y="28932"/>
                  <a:pt x="89080" y="32107"/>
                </a:cubicBezTo>
                <a:cubicBezTo>
                  <a:pt x="50451" y="35282"/>
                  <a:pt x="-3524" y="43219"/>
                  <a:pt x="180" y="4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F59F44-C17F-C33F-AE96-577E2D7EA7B2}"/>
              </a:ext>
            </a:extLst>
          </p:cNvPr>
          <p:cNvSpPr/>
          <p:nvPr/>
        </p:nvSpPr>
        <p:spPr>
          <a:xfrm>
            <a:off x="3705219" y="3644785"/>
            <a:ext cx="34959" cy="117767"/>
          </a:xfrm>
          <a:custGeom>
            <a:avLst/>
            <a:gdLst>
              <a:gd name="connsiteX0" fmla="*/ 6 w 34959"/>
              <a:gd name="connsiteY0" fmla="*/ 115 h 117767"/>
              <a:gd name="connsiteX1" fmla="*/ 34931 w 34959"/>
              <a:gd name="connsiteY1" fmla="*/ 73140 h 117767"/>
              <a:gd name="connsiteX2" fmla="*/ 6356 w 34959"/>
              <a:gd name="connsiteY2" fmla="*/ 117590 h 117767"/>
              <a:gd name="connsiteX3" fmla="*/ 31756 w 34959"/>
              <a:gd name="connsiteY3" fmla="*/ 57265 h 117767"/>
              <a:gd name="connsiteX4" fmla="*/ 6 w 34959"/>
              <a:gd name="connsiteY4" fmla="*/ 11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17767">
                <a:moveTo>
                  <a:pt x="6" y="115"/>
                </a:moveTo>
                <a:cubicBezTo>
                  <a:pt x="535" y="2761"/>
                  <a:pt x="33873" y="53561"/>
                  <a:pt x="34931" y="73140"/>
                </a:cubicBezTo>
                <a:cubicBezTo>
                  <a:pt x="35989" y="92719"/>
                  <a:pt x="6885" y="120236"/>
                  <a:pt x="6356" y="117590"/>
                </a:cubicBezTo>
                <a:cubicBezTo>
                  <a:pt x="5827" y="114944"/>
                  <a:pt x="31227" y="73669"/>
                  <a:pt x="31756" y="57265"/>
                </a:cubicBezTo>
                <a:cubicBezTo>
                  <a:pt x="32285" y="40861"/>
                  <a:pt x="-523" y="-2531"/>
                  <a:pt x="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0CA8F81-5BE7-CF03-E1F8-905B7373BAC8}"/>
              </a:ext>
            </a:extLst>
          </p:cNvPr>
          <p:cNvSpPr/>
          <p:nvPr/>
        </p:nvSpPr>
        <p:spPr>
          <a:xfrm>
            <a:off x="3619214" y="3774786"/>
            <a:ext cx="105251" cy="74855"/>
          </a:xfrm>
          <a:custGeom>
            <a:avLst/>
            <a:gdLst>
              <a:gd name="connsiteX0" fmla="*/ 105061 w 105251"/>
              <a:gd name="connsiteY0" fmla="*/ 289 h 74855"/>
              <a:gd name="connsiteX1" fmla="*/ 3461 w 105251"/>
              <a:gd name="connsiteY1" fmla="*/ 73314 h 74855"/>
              <a:gd name="connsiteX2" fmla="*/ 28861 w 105251"/>
              <a:gd name="connsiteY2" fmla="*/ 47914 h 74855"/>
              <a:gd name="connsiteX3" fmla="*/ 105061 w 105251"/>
              <a:gd name="connsiteY3" fmla="*/ 289 h 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51" h="74855">
                <a:moveTo>
                  <a:pt x="105061" y="289"/>
                </a:moveTo>
                <a:cubicBezTo>
                  <a:pt x="100828" y="4522"/>
                  <a:pt x="16161" y="65377"/>
                  <a:pt x="3461" y="73314"/>
                </a:cubicBezTo>
                <a:cubicBezTo>
                  <a:pt x="-9239" y="81251"/>
                  <a:pt x="16161" y="56381"/>
                  <a:pt x="28861" y="47914"/>
                </a:cubicBezTo>
                <a:cubicBezTo>
                  <a:pt x="41561" y="39447"/>
                  <a:pt x="109294" y="-3944"/>
                  <a:pt x="105061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B0F22FE-D140-4CAE-8A46-459FFE490825}"/>
              </a:ext>
            </a:extLst>
          </p:cNvPr>
          <p:cNvSpPr/>
          <p:nvPr/>
        </p:nvSpPr>
        <p:spPr>
          <a:xfrm>
            <a:off x="3926904" y="3727211"/>
            <a:ext cx="146721" cy="267290"/>
          </a:xfrm>
          <a:custGeom>
            <a:avLst/>
            <a:gdLst>
              <a:gd name="connsiteX0" fmla="*/ 102171 w 146721"/>
              <a:gd name="connsiteY0" fmla="*/ 117714 h 267290"/>
              <a:gd name="connsiteX1" fmla="*/ 108521 w 146721"/>
              <a:gd name="connsiteY1" fmla="*/ 206614 h 267290"/>
              <a:gd name="connsiteX2" fmla="*/ 146621 w 146721"/>
              <a:gd name="connsiteY2" fmla="*/ 266939 h 267290"/>
              <a:gd name="connsiteX3" fmla="*/ 118046 w 146721"/>
              <a:gd name="connsiteY3" fmla="*/ 228839 h 267290"/>
              <a:gd name="connsiteX4" fmla="*/ 70421 w 146721"/>
              <a:gd name="connsiteY4" fmla="*/ 174864 h 267290"/>
              <a:gd name="connsiteX5" fmla="*/ 571 w 146721"/>
              <a:gd name="connsiteY5" fmla="*/ 239 h 267290"/>
              <a:gd name="connsiteX6" fmla="*/ 111696 w 146721"/>
              <a:gd name="connsiteY6" fmla="*/ 216139 h 267290"/>
              <a:gd name="connsiteX7" fmla="*/ 102171 w 146721"/>
              <a:gd name="connsiteY7" fmla="*/ 117714 h 2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21" h="267290">
                <a:moveTo>
                  <a:pt x="102171" y="117714"/>
                </a:moveTo>
                <a:cubicBezTo>
                  <a:pt x="101642" y="116127"/>
                  <a:pt x="101113" y="181743"/>
                  <a:pt x="108521" y="206614"/>
                </a:cubicBezTo>
                <a:cubicBezTo>
                  <a:pt x="115929" y="231485"/>
                  <a:pt x="145034" y="263235"/>
                  <a:pt x="146621" y="266939"/>
                </a:cubicBezTo>
                <a:cubicBezTo>
                  <a:pt x="148208" y="270643"/>
                  <a:pt x="130746" y="244185"/>
                  <a:pt x="118046" y="228839"/>
                </a:cubicBezTo>
                <a:cubicBezTo>
                  <a:pt x="105346" y="213493"/>
                  <a:pt x="90000" y="212964"/>
                  <a:pt x="70421" y="174864"/>
                </a:cubicBezTo>
                <a:cubicBezTo>
                  <a:pt x="50842" y="136764"/>
                  <a:pt x="-6308" y="-6640"/>
                  <a:pt x="571" y="239"/>
                </a:cubicBezTo>
                <a:cubicBezTo>
                  <a:pt x="7450" y="7118"/>
                  <a:pt x="94234" y="196031"/>
                  <a:pt x="111696" y="216139"/>
                </a:cubicBezTo>
                <a:cubicBezTo>
                  <a:pt x="129158" y="236247"/>
                  <a:pt x="102700" y="119301"/>
                  <a:pt x="102171" y="1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641680C-AAE7-3E1C-32E0-EBBFED63B6E1}"/>
              </a:ext>
            </a:extLst>
          </p:cNvPr>
          <p:cNvSpPr/>
          <p:nvPr/>
        </p:nvSpPr>
        <p:spPr>
          <a:xfrm>
            <a:off x="3657155" y="3423420"/>
            <a:ext cx="96316" cy="173728"/>
          </a:xfrm>
          <a:custGeom>
            <a:avLst/>
            <a:gdLst>
              <a:gd name="connsiteX0" fmla="*/ 445 w 96316"/>
              <a:gd name="connsiteY0" fmla="*/ 2405 h 173728"/>
              <a:gd name="connsiteX1" fmla="*/ 92520 w 96316"/>
              <a:gd name="connsiteY1" fmla="*/ 167505 h 173728"/>
              <a:gd name="connsiteX2" fmla="*/ 76645 w 96316"/>
              <a:gd name="connsiteY2" fmla="*/ 132580 h 173728"/>
              <a:gd name="connsiteX3" fmla="*/ 57595 w 96316"/>
              <a:gd name="connsiteY3" fmla="*/ 72255 h 173728"/>
              <a:gd name="connsiteX4" fmla="*/ 445 w 96316"/>
              <a:gd name="connsiteY4" fmla="*/ 2405 h 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" h="173728">
                <a:moveTo>
                  <a:pt x="445" y="2405"/>
                </a:moveTo>
                <a:cubicBezTo>
                  <a:pt x="6266" y="18280"/>
                  <a:pt x="79820" y="145809"/>
                  <a:pt x="92520" y="167505"/>
                </a:cubicBezTo>
                <a:cubicBezTo>
                  <a:pt x="105220" y="189201"/>
                  <a:pt x="82466" y="148455"/>
                  <a:pt x="76645" y="132580"/>
                </a:cubicBezTo>
                <a:cubicBezTo>
                  <a:pt x="70824" y="116705"/>
                  <a:pt x="67649" y="90776"/>
                  <a:pt x="57595" y="72255"/>
                </a:cubicBezTo>
                <a:cubicBezTo>
                  <a:pt x="47541" y="53734"/>
                  <a:pt x="-5376" y="-13470"/>
                  <a:pt x="445" y="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6506FC-2052-0B60-463E-937B38DCE988}"/>
              </a:ext>
            </a:extLst>
          </p:cNvPr>
          <p:cNvSpPr/>
          <p:nvPr/>
        </p:nvSpPr>
        <p:spPr>
          <a:xfrm>
            <a:off x="3552823" y="3730595"/>
            <a:ext cx="190508" cy="34968"/>
          </a:xfrm>
          <a:custGeom>
            <a:avLst/>
            <a:gdLst>
              <a:gd name="connsiteX0" fmla="*/ 2 w 190508"/>
              <a:gd name="connsiteY0" fmla="*/ 30 h 34968"/>
              <a:gd name="connsiteX1" fmla="*/ 127002 w 190508"/>
              <a:gd name="connsiteY1" fmla="*/ 28605 h 34968"/>
              <a:gd name="connsiteX2" fmla="*/ 190502 w 190508"/>
              <a:gd name="connsiteY2" fmla="*/ 19080 h 34968"/>
              <a:gd name="connsiteX3" fmla="*/ 123827 w 190508"/>
              <a:gd name="connsiteY3" fmla="*/ 34955 h 34968"/>
              <a:gd name="connsiteX4" fmla="*/ 2 w 190508"/>
              <a:gd name="connsiteY4" fmla="*/ 30 h 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8" h="34968">
                <a:moveTo>
                  <a:pt x="2" y="30"/>
                </a:moveTo>
                <a:cubicBezTo>
                  <a:pt x="531" y="-1028"/>
                  <a:pt x="95252" y="25430"/>
                  <a:pt x="127002" y="28605"/>
                </a:cubicBezTo>
                <a:cubicBezTo>
                  <a:pt x="158752" y="31780"/>
                  <a:pt x="191031" y="18022"/>
                  <a:pt x="190502" y="19080"/>
                </a:cubicBezTo>
                <a:cubicBezTo>
                  <a:pt x="189973" y="20138"/>
                  <a:pt x="149756" y="35484"/>
                  <a:pt x="123827" y="34955"/>
                </a:cubicBezTo>
                <a:cubicBezTo>
                  <a:pt x="97898" y="34426"/>
                  <a:pt x="-527" y="1088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DD9667C-967E-ACF7-0A80-6CEDD3E6C954}"/>
              </a:ext>
            </a:extLst>
          </p:cNvPr>
          <p:cNvSpPr/>
          <p:nvPr/>
        </p:nvSpPr>
        <p:spPr>
          <a:xfrm>
            <a:off x="3679746" y="3565522"/>
            <a:ext cx="92290" cy="216961"/>
          </a:xfrm>
          <a:custGeom>
            <a:avLst/>
            <a:gdLst>
              <a:gd name="connsiteX0" fmla="*/ 79 w 92290"/>
              <a:gd name="connsiteY0" fmla="*/ 3 h 216961"/>
              <a:gd name="connsiteX1" fmla="*/ 73104 w 92290"/>
              <a:gd name="connsiteY1" fmla="*/ 101603 h 216961"/>
              <a:gd name="connsiteX2" fmla="*/ 66754 w 92290"/>
              <a:gd name="connsiteY2" fmla="*/ 215903 h 216961"/>
              <a:gd name="connsiteX3" fmla="*/ 76279 w 92290"/>
              <a:gd name="connsiteY3" fmla="*/ 155578 h 216961"/>
              <a:gd name="connsiteX4" fmla="*/ 88979 w 92290"/>
              <a:gd name="connsiteY4" fmla="*/ 104778 h 216961"/>
              <a:gd name="connsiteX5" fmla="*/ 79 w 92290"/>
              <a:gd name="connsiteY5" fmla="*/ 3 h 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" h="216961">
                <a:moveTo>
                  <a:pt x="79" y="3"/>
                </a:moveTo>
                <a:cubicBezTo>
                  <a:pt x="-2567" y="-526"/>
                  <a:pt x="61991" y="65620"/>
                  <a:pt x="73104" y="101603"/>
                </a:cubicBezTo>
                <a:cubicBezTo>
                  <a:pt x="84217" y="137586"/>
                  <a:pt x="66225" y="206907"/>
                  <a:pt x="66754" y="215903"/>
                </a:cubicBezTo>
                <a:cubicBezTo>
                  <a:pt x="67283" y="224899"/>
                  <a:pt x="72575" y="174099"/>
                  <a:pt x="76279" y="155578"/>
                </a:cubicBezTo>
                <a:cubicBezTo>
                  <a:pt x="79983" y="137057"/>
                  <a:pt x="100091" y="129120"/>
                  <a:pt x="88979" y="104778"/>
                </a:cubicBezTo>
                <a:cubicBezTo>
                  <a:pt x="77867" y="80436"/>
                  <a:pt x="2725" y="532"/>
                  <a:pt x="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E24CD04-64B7-D204-A557-222200D8C47E}"/>
              </a:ext>
            </a:extLst>
          </p:cNvPr>
          <p:cNvSpPr/>
          <p:nvPr/>
        </p:nvSpPr>
        <p:spPr>
          <a:xfrm>
            <a:off x="3559172" y="3752790"/>
            <a:ext cx="222595" cy="111233"/>
          </a:xfrm>
          <a:custGeom>
            <a:avLst/>
            <a:gdLst>
              <a:gd name="connsiteX0" fmla="*/ 3 w 222595"/>
              <a:gd name="connsiteY0" fmla="*/ 60 h 111233"/>
              <a:gd name="connsiteX1" fmla="*/ 92078 w 222595"/>
              <a:gd name="connsiteY1" fmla="*/ 41335 h 111233"/>
              <a:gd name="connsiteX2" fmla="*/ 146053 w 222595"/>
              <a:gd name="connsiteY2" fmla="*/ 38160 h 111233"/>
              <a:gd name="connsiteX3" fmla="*/ 130178 w 222595"/>
              <a:gd name="connsiteY3" fmla="*/ 19110 h 111233"/>
              <a:gd name="connsiteX4" fmla="*/ 222253 w 222595"/>
              <a:gd name="connsiteY4" fmla="*/ 111185 h 111233"/>
              <a:gd name="connsiteX5" fmla="*/ 158753 w 222595"/>
              <a:gd name="connsiteY5" fmla="*/ 31810 h 111233"/>
              <a:gd name="connsiteX6" fmla="*/ 88903 w 222595"/>
              <a:gd name="connsiteY6" fmla="*/ 31810 h 111233"/>
              <a:gd name="connsiteX7" fmla="*/ 3 w 222595"/>
              <a:gd name="connsiteY7" fmla="*/ 60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95" h="111233">
                <a:moveTo>
                  <a:pt x="3" y="60"/>
                </a:moveTo>
                <a:cubicBezTo>
                  <a:pt x="532" y="1647"/>
                  <a:pt x="67736" y="34985"/>
                  <a:pt x="92078" y="41335"/>
                </a:cubicBezTo>
                <a:cubicBezTo>
                  <a:pt x="116420" y="47685"/>
                  <a:pt x="146053" y="38160"/>
                  <a:pt x="146053" y="38160"/>
                </a:cubicBezTo>
                <a:cubicBezTo>
                  <a:pt x="152403" y="34456"/>
                  <a:pt x="117478" y="6939"/>
                  <a:pt x="130178" y="19110"/>
                </a:cubicBezTo>
                <a:cubicBezTo>
                  <a:pt x="142878" y="31281"/>
                  <a:pt x="217491" y="109068"/>
                  <a:pt x="222253" y="111185"/>
                </a:cubicBezTo>
                <a:cubicBezTo>
                  <a:pt x="227015" y="113302"/>
                  <a:pt x="180978" y="45039"/>
                  <a:pt x="158753" y="31810"/>
                </a:cubicBezTo>
                <a:cubicBezTo>
                  <a:pt x="136528" y="18581"/>
                  <a:pt x="109541" y="34985"/>
                  <a:pt x="88903" y="31810"/>
                </a:cubicBezTo>
                <a:cubicBezTo>
                  <a:pt x="68266" y="28635"/>
                  <a:pt x="-526" y="-1527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70A091-3EC2-233D-D237-8BA6173C979A}"/>
              </a:ext>
            </a:extLst>
          </p:cNvPr>
          <p:cNvSpPr/>
          <p:nvPr/>
        </p:nvSpPr>
        <p:spPr>
          <a:xfrm>
            <a:off x="3673233" y="3314657"/>
            <a:ext cx="125332" cy="400221"/>
          </a:xfrm>
          <a:custGeom>
            <a:avLst/>
            <a:gdLst>
              <a:gd name="connsiteX0" fmla="*/ 82792 w 125332"/>
              <a:gd name="connsiteY0" fmla="*/ 43 h 400221"/>
              <a:gd name="connsiteX1" fmla="*/ 85967 w 125332"/>
              <a:gd name="connsiteY1" fmla="*/ 273093 h 400221"/>
              <a:gd name="connsiteX2" fmla="*/ 124067 w 125332"/>
              <a:gd name="connsiteY2" fmla="*/ 396918 h 400221"/>
              <a:gd name="connsiteX3" fmla="*/ 105017 w 125332"/>
              <a:gd name="connsiteY3" fmla="*/ 339768 h 400221"/>
              <a:gd name="connsiteX4" fmla="*/ 242 w 125332"/>
              <a:gd name="connsiteY4" fmla="*/ 85768 h 400221"/>
              <a:gd name="connsiteX5" fmla="*/ 76442 w 125332"/>
              <a:gd name="connsiteY5" fmla="*/ 250868 h 400221"/>
              <a:gd name="connsiteX6" fmla="*/ 82792 w 125332"/>
              <a:gd name="connsiteY6" fmla="*/ 43 h 4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32" h="400221">
                <a:moveTo>
                  <a:pt x="82792" y="43"/>
                </a:moveTo>
                <a:cubicBezTo>
                  <a:pt x="84379" y="3747"/>
                  <a:pt x="79088" y="206947"/>
                  <a:pt x="85967" y="273093"/>
                </a:cubicBezTo>
                <a:cubicBezTo>
                  <a:pt x="92846" y="339239"/>
                  <a:pt x="120892" y="385805"/>
                  <a:pt x="124067" y="396918"/>
                </a:cubicBezTo>
                <a:cubicBezTo>
                  <a:pt x="127242" y="408031"/>
                  <a:pt x="125655" y="391626"/>
                  <a:pt x="105017" y="339768"/>
                </a:cubicBezTo>
                <a:cubicBezTo>
                  <a:pt x="84379" y="287910"/>
                  <a:pt x="5005" y="100585"/>
                  <a:pt x="242" y="85768"/>
                </a:cubicBezTo>
                <a:cubicBezTo>
                  <a:pt x="-4521" y="70951"/>
                  <a:pt x="62155" y="270976"/>
                  <a:pt x="76442" y="250868"/>
                </a:cubicBezTo>
                <a:cubicBezTo>
                  <a:pt x="90729" y="230760"/>
                  <a:pt x="81205" y="-3661"/>
                  <a:pt x="8279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B0F64A7-7F6F-1FFB-E8B7-43605090EAA6}"/>
              </a:ext>
            </a:extLst>
          </p:cNvPr>
          <p:cNvSpPr/>
          <p:nvPr/>
        </p:nvSpPr>
        <p:spPr>
          <a:xfrm>
            <a:off x="4006446" y="3949206"/>
            <a:ext cx="216334" cy="104780"/>
          </a:xfrm>
          <a:custGeom>
            <a:avLst/>
            <a:gdLst>
              <a:gd name="connsiteX0" fmla="*/ 404 w 216334"/>
              <a:gd name="connsiteY0" fmla="*/ 494 h 104780"/>
              <a:gd name="connsiteX1" fmla="*/ 209954 w 216334"/>
              <a:gd name="connsiteY1" fmla="*/ 102094 h 104780"/>
              <a:gd name="connsiteX2" fmla="*/ 159154 w 216334"/>
              <a:gd name="connsiteY2" fmla="*/ 70344 h 104780"/>
              <a:gd name="connsiteX3" fmla="*/ 127404 w 216334"/>
              <a:gd name="connsiteY3" fmla="*/ 16369 h 104780"/>
              <a:gd name="connsiteX4" fmla="*/ 155979 w 216334"/>
              <a:gd name="connsiteY4" fmla="*/ 60819 h 104780"/>
              <a:gd name="connsiteX5" fmla="*/ 404 w 216334"/>
              <a:gd name="connsiteY5" fmla="*/ 494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34" h="104780">
                <a:moveTo>
                  <a:pt x="404" y="494"/>
                </a:moveTo>
                <a:cubicBezTo>
                  <a:pt x="9400" y="7373"/>
                  <a:pt x="183496" y="90452"/>
                  <a:pt x="209954" y="102094"/>
                </a:cubicBezTo>
                <a:cubicBezTo>
                  <a:pt x="236412" y="113736"/>
                  <a:pt x="172912" y="84632"/>
                  <a:pt x="159154" y="70344"/>
                </a:cubicBezTo>
                <a:cubicBezTo>
                  <a:pt x="145396" y="56056"/>
                  <a:pt x="127933" y="17956"/>
                  <a:pt x="127404" y="16369"/>
                </a:cubicBezTo>
                <a:cubicBezTo>
                  <a:pt x="126875" y="14782"/>
                  <a:pt x="176616" y="60819"/>
                  <a:pt x="155979" y="60819"/>
                </a:cubicBezTo>
                <a:cubicBezTo>
                  <a:pt x="135342" y="60819"/>
                  <a:pt x="-8592" y="-6385"/>
                  <a:pt x="40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29AE46B-0578-36B1-8605-B23A0584F580}"/>
              </a:ext>
            </a:extLst>
          </p:cNvPr>
          <p:cNvSpPr/>
          <p:nvPr/>
        </p:nvSpPr>
        <p:spPr>
          <a:xfrm>
            <a:off x="4060140" y="3998030"/>
            <a:ext cx="306897" cy="377762"/>
          </a:xfrm>
          <a:custGeom>
            <a:avLst/>
            <a:gdLst>
              <a:gd name="connsiteX0" fmla="*/ 3860 w 306897"/>
              <a:gd name="connsiteY0" fmla="*/ 5645 h 377762"/>
              <a:gd name="connsiteX1" fmla="*/ 286435 w 306897"/>
              <a:gd name="connsiteY1" fmla="*/ 351720 h 377762"/>
              <a:gd name="connsiteX2" fmla="*/ 267385 w 306897"/>
              <a:gd name="connsiteY2" fmla="*/ 323145 h 377762"/>
              <a:gd name="connsiteX3" fmla="*/ 127685 w 306897"/>
              <a:gd name="connsiteY3" fmla="*/ 85020 h 377762"/>
              <a:gd name="connsiteX4" fmla="*/ 257860 w 306897"/>
              <a:gd name="connsiteY4" fmla="*/ 316795 h 377762"/>
              <a:gd name="connsiteX5" fmla="*/ 130860 w 306897"/>
              <a:gd name="connsiteY5" fmla="*/ 148520 h 377762"/>
              <a:gd name="connsiteX6" fmla="*/ 3860 w 306897"/>
              <a:gd name="connsiteY6" fmla="*/ 5645 h 3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97" h="377762">
                <a:moveTo>
                  <a:pt x="3860" y="5645"/>
                </a:moveTo>
                <a:cubicBezTo>
                  <a:pt x="29789" y="39512"/>
                  <a:pt x="286435" y="351720"/>
                  <a:pt x="286435" y="351720"/>
                </a:cubicBezTo>
                <a:cubicBezTo>
                  <a:pt x="330356" y="404637"/>
                  <a:pt x="293843" y="367595"/>
                  <a:pt x="267385" y="323145"/>
                </a:cubicBezTo>
                <a:cubicBezTo>
                  <a:pt x="240927" y="278695"/>
                  <a:pt x="129273" y="86078"/>
                  <a:pt x="127685" y="85020"/>
                </a:cubicBezTo>
                <a:cubicBezTo>
                  <a:pt x="126097" y="83962"/>
                  <a:pt x="257331" y="306212"/>
                  <a:pt x="257860" y="316795"/>
                </a:cubicBezTo>
                <a:cubicBezTo>
                  <a:pt x="258389" y="327378"/>
                  <a:pt x="172135" y="197732"/>
                  <a:pt x="130860" y="148520"/>
                </a:cubicBezTo>
                <a:cubicBezTo>
                  <a:pt x="89585" y="99308"/>
                  <a:pt x="-22069" y="-28222"/>
                  <a:pt x="3860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B77C46-E086-5650-324F-A329E063EC8B}"/>
              </a:ext>
            </a:extLst>
          </p:cNvPr>
          <p:cNvSpPr/>
          <p:nvPr/>
        </p:nvSpPr>
        <p:spPr>
          <a:xfrm>
            <a:off x="4733311" y="3829722"/>
            <a:ext cx="573605" cy="200813"/>
          </a:xfrm>
          <a:custGeom>
            <a:avLst/>
            <a:gdLst>
              <a:gd name="connsiteX0" fmla="*/ 572114 w 573605"/>
              <a:gd name="connsiteY0" fmla="*/ 2503 h 200813"/>
              <a:gd name="connsiteX1" fmla="*/ 343514 w 573605"/>
              <a:gd name="connsiteY1" fmla="*/ 189828 h 200813"/>
              <a:gd name="connsiteX2" fmla="*/ 407014 w 573605"/>
              <a:gd name="connsiteY2" fmla="*/ 139028 h 200813"/>
              <a:gd name="connsiteX3" fmla="*/ 283189 w 573605"/>
              <a:gd name="connsiteY3" fmla="*/ 199353 h 200813"/>
              <a:gd name="connsiteX4" fmla="*/ 222864 w 573605"/>
              <a:gd name="connsiteY4" fmla="*/ 170778 h 200813"/>
              <a:gd name="connsiteX5" fmla="*/ 614 w 573605"/>
              <a:gd name="connsiteY5" fmla="*/ 50128 h 200813"/>
              <a:gd name="connsiteX6" fmla="*/ 299064 w 573605"/>
              <a:gd name="connsiteY6" fmla="*/ 189828 h 200813"/>
              <a:gd name="connsiteX7" fmla="*/ 368914 w 573605"/>
              <a:gd name="connsiteY7" fmla="*/ 145378 h 200813"/>
              <a:gd name="connsiteX8" fmla="*/ 438764 w 573605"/>
              <a:gd name="connsiteY8" fmla="*/ 85053 h 200813"/>
              <a:gd name="connsiteX9" fmla="*/ 572114 w 573605"/>
              <a:gd name="connsiteY9" fmla="*/ 2503 h 2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605" h="200813">
                <a:moveTo>
                  <a:pt x="572114" y="2503"/>
                </a:moveTo>
                <a:cubicBezTo>
                  <a:pt x="556239" y="19965"/>
                  <a:pt x="371031" y="167074"/>
                  <a:pt x="343514" y="189828"/>
                </a:cubicBezTo>
                <a:cubicBezTo>
                  <a:pt x="315997" y="212582"/>
                  <a:pt x="417068" y="137441"/>
                  <a:pt x="407014" y="139028"/>
                </a:cubicBezTo>
                <a:cubicBezTo>
                  <a:pt x="396960" y="140615"/>
                  <a:pt x="313881" y="194061"/>
                  <a:pt x="283189" y="199353"/>
                </a:cubicBezTo>
                <a:cubicBezTo>
                  <a:pt x="252497" y="204645"/>
                  <a:pt x="269960" y="195649"/>
                  <a:pt x="222864" y="170778"/>
                </a:cubicBezTo>
                <a:cubicBezTo>
                  <a:pt x="175768" y="145907"/>
                  <a:pt x="-12086" y="46953"/>
                  <a:pt x="614" y="50128"/>
                </a:cubicBezTo>
                <a:cubicBezTo>
                  <a:pt x="13314" y="53303"/>
                  <a:pt x="237681" y="173953"/>
                  <a:pt x="299064" y="189828"/>
                </a:cubicBezTo>
                <a:cubicBezTo>
                  <a:pt x="360447" y="205703"/>
                  <a:pt x="345631" y="162841"/>
                  <a:pt x="368914" y="145378"/>
                </a:cubicBezTo>
                <a:cubicBezTo>
                  <a:pt x="392197" y="127916"/>
                  <a:pt x="404897" y="106220"/>
                  <a:pt x="438764" y="85053"/>
                </a:cubicBezTo>
                <a:cubicBezTo>
                  <a:pt x="472631" y="63886"/>
                  <a:pt x="587989" y="-14959"/>
                  <a:pt x="572114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30D4643-AFFE-CB03-A555-C8C1BE792098}"/>
              </a:ext>
            </a:extLst>
          </p:cNvPr>
          <p:cNvSpPr/>
          <p:nvPr/>
        </p:nvSpPr>
        <p:spPr>
          <a:xfrm>
            <a:off x="4841588" y="3827765"/>
            <a:ext cx="270333" cy="264946"/>
          </a:xfrm>
          <a:custGeom>
            <a:avLst/>
            <a:gdLst>
              <a:gd name="connsiteX0" fmla="*/ 287 w 270333"/>
              <a:gd name="connsiteY0" fmla="*/ 10810 h 264946"/>
              <a:gd name="connsiteX1" fmla="*/ 171737 w 270333"/>
              <a:gd name="connsiteY1" fmla="*/ 153685 h 264946"/>
              <a:gd name="connsiteX2" fmla="*/ 270162 w 270333"/>
              <a:gd name="connsiteY2" fmla="*/ 264810 h 264946"/>
              <a:gd name="connsiteX3" fmla="*/ 149512 w 270333"/>
              <a:gd name="connsiteY3" fmla="*/ 131460 h 264946"/>
              <a:gd name="connsiteX4" fmla="*/ 105062 w 270333"/>
              <a:gd name="connsiteY4" fmla="*/ 258460 h 264946"/>
              <a:gd name="connsiteX5" fmla="*/ 159037 w 270333"/>
              <a:gd name="connsiteY5" fmla="*/ 1285 h 264946"/>
              <a:gd name="connsiteX6" fmla="*/ 130462 w 270333"/>
              <a:gd name="connsiteY6" fmla="*/ 153685 h 264946"/>
              <a:gd name="connsiteX7" fmla="*/ 287 w 270333"/>
              <a:gd name="connsiteY7" fmla="*/ 10810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33" h="264946">
                <a:moveTo>
                  <a:pt x="287" y="10810"/>
                </a:moveTo>
                <a:cubicBezTo>
                  <a:pt x="7166" y="10810"/>
                  <a:pt x="126758" y="111352"/>
                  <a:pt x="171737" y="153685"/>
                </a:cubicBezTo>
                <a:cubicBezTo>
                  <a:pt x="216716" y="196018"/>
                  <a:pt x="273866" y="268514"/>
                  <a:pt x="270162" y="264810"/>
                </a:cubicBezTo>
                <a:cubicBezTo>
                  <a:pt x="266458" y="261106"/>
                  <a:pt x="177029" y="132518"/>
                  <a:pt x="149512" y="131460"/>
                </a:cubicBezTo>
                <a:cubicBezTo>
                  <a:pt x="121995" y="130402"/>
                  <a:pt x="103475" y="280156"/>
                  <a:pt x="105062" y="258460"/>
                </a:cubicBezTo>
                <a:cubicBezTo>
                  <a:pt x="106649" y="236764"/>
                  <a:pt x="154804" y="18747"/>
                  <a:pt x="159037" y="1285"/>
                </a:cubicBezTo>
                <a:cubicBezTo>
                  <a:pt x="163270" y="-16177"/>
                  <a:pt x="148983" y="149981"/>
                  <a:pt x="130462" y="153685"/>
                </a:cubicBezTo>
                <a:cubicBezTo>
                  <a:pt x="111941" y="157389"/>
                  <a:pt x="-6592" y="10810"/>
                  <a:pt x="287" y="1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CE51B8C-D64F-1312-65F6-69FC34AC1B82}"/>
              </a:ext>
            </a:extLst>
          </p:cNvPr>
          <p:cNvSpPr/>
          <p:nvPr/>
        </p:nvSpPr>
        <p:spPr>
          <a:xfrm>
            <a:off x="3390019" y="2853111"/>
            <a:ext cx="559706" cy="1070618"/>
          </a:xfrm>
          <a:custGeom>
            <a:avLst/>
            <a:gdLst>
              <a:gd name="connsiteX0" fmla="*/ 559681 w 559706"/>
              <a:gd name="connsiteY0" fmla="*/ 204414 h 1070618"/>
              <a:gd name="connsiteX1" fmla="*/ 296156 w 559706"/>
              <a:gd name="connsiteY1" fmla="*/ 80589 h 1070618"/>
              <a:gd name="connsiteX2" fmla="*/ 200906 w 559706"/>
              <a:gd name="connsiteY2" fmla="*/ 188539 h 1070618"/>
              <a:gd name="connsiteX3" fmla="*/ 216781 w 559706"/>
              <a:gd name="connsiteY3" fmla="*/ 26614 h 1070618"/>
              <a:gd name="connsiteX4" fmla="*/ 77081 w 559706"/>
              <a:gd name="connsiteY4" fmla="*/ 71064 h 1070618"/>
              <a:gd name="connsiteX5" fmla="*/ 881 w 559706"/>
              <a:gd name="connsiteY5" fmla="*/ 337764 h 1070618"/>
              <a:gd name="connsiteX6" fmla="*/ 35806 w 559706"/>
              <a:gd name="connsiteY6" fmla="*/ 217114 h 1070618"/>
              <a:gd name="connsiteX7" fmla="*/ 38981 w 559706"/>
              <a:gd name="connsiteY7" fmla="*/ 607639 h 1070618"/>
              <a:gd name="connsiteX8" fmla="*/ 181856 w 559706"/>
              <a:gd name="connsiteY8" fmla="*/ 1064839 h 1070618"/>
              <a:gd name="connsiteX9" fmla="*/ 73906 w 559706"/>
              <a:gd name="connsiteY9" fmla="*/ 820364 h 1070618"/>
              <a:gd name="connsiteX10" fmla="*/ 13581 w 559706"/>
              <a:gd name="connsiteY10" fmla="*/ 185364 h 1070618"/>
              <a:gd name="connsiteX11" fmla="*/ 96131 w 559706"/>
              <a:gd name="connsiteY11" fmla="*/ 61539 h 1070618"/>
              <a:gd name="connsiteX12" fmla="*/ 131056 w 559706"/>
              <a:gd name="connsiteY12" fmla="*/ 159964 h 1070618"/>
              <a:gd name="connsiteX13" fmla="*/ 143756 w 559706"/>
              <a:gd name="connsiteY13" fmla="*/ 1214 h 1070618"/>
              <a:gd name="connsiteX14" fmla="*/ 267581 w 559706"/>
              <a:gd name="connsiteY14" fmla="*/ 83764 h 1070618"/>
              <a:gd name="connsiteX15" fmla="*/ 280281 w 559706"/>
              <a:gd name="connsiteY15" fmla="*/ 26614 h 1070618"/>
              <a:gd name="connsiteX16" fmla="*/ 559681 w 559706"/>
              <a:gd name="connsiteY16" fmla="*/ 204414 h 10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06" h="1070618">
                <a:moveTo>
                  <a:pt x="559681" y="204414"/>
                </a:moveTo>
                <a:cubicBezTo>
                  <a:pt x="562327" y="213410"/>
                  <a:pt x="355952" y="83235"/>
                  <a:pt x="296156" y="80589"/>
                </a:cubicBezTo>
                <a:cubicBezTo>
                  <a:pt x="236360" y="77943"/>
                  <a:pt x="214135" y="197535"/>
                  <a:pt x="200906" y="188539"/>
                </a:cubicBezTo>
                <a:cubicBezTo>
                  <a:pt x="187677" y="179543"/>
                  <a:pt x="237418" y="46193"/>
                  <a:pt x="216781" y="26614"/>
                </a:cubicBezTo>
                <a:cubicBezTo>
                  <a:pt x="196144" y="7035"/>
                  <a:pt x="113064" y="19206"/>
                  <a:pt x="77081" y="71064"/>
                </a:cubicBezTo>
                <a:cubicBezTo>
                  <a:pt x="41098" y="122922"/>
                  <a:pt x="7760" y="313422"/>
                  <a:pt x="881" y="337764"/>
                </a:cubicBezTo>
                <a:cubicBezTo>
                  <a:pt x="-5998" y="362106"/>
                  <a:pt x="29456" y="172135"/>
                  <a:pt x="35806" y="217114"/>
                </a:cubicBezTo>
                <a:cubicBezTo>
                  <a:pt x="42156" y="262093"/>
                  <a:pt x="14639" y="466352"/>
                  <a:pt x="38981" y="607639"/>
                </a:cubicBezTo>
                <a:cubicBezTo>
                  <a:pt x="63323" y="748926"/>
                  <a:pt x="176035" y="1029385"/>
                  <a:pt x="181856" y="1064839"/>
                </a:cubicBezTo>
                <a:cubicBezTo>
                  <a:pt x="187677" y="1100293"/>
                  <a:pt x="101952" y="966943"/>
                  <a:pt x="73906" y="820364"/>
                </a:cubicBezTo>
                <a:cubicBezTo>
                  <a:pt x="45860" y="673785"/>
                  <a:pt x="9877" y="311835"/>
                  <a:pt x="13581" y="185364"/>
                </a:cubicBezTo>
                <a:cubicBezTo>
                  <a:pt x="17285" y="58893"/>
                  <a:pt x="76552" y="65772"/>
                  <a:pt x="96131" y="61539"/>
                </a:cubicBezTo>
                <a:cubicBezTo>
                  <a:pt x="115710" y="57306"/>
                  <a:pt x="123119" y="170018"/>
                  <a:pt x="131056" y="159964"/>
                </a:cubicBezTo>
                <a:cubicBezTo>
                  <a:pt x="138993" y="149910"/>
                  <a:pt x="121002" y="13914"/>
                  <a:pt x="143756" y="1214"/>
                </a:cubicBezTo>
                <a:cubicBezTo>
                  <a:pt x="166510" y="-11486"/>
                  <a:pt x="244827" y="79531"/>
                  <a:pt x="267581" y="83764"/>
                </a:cubicBezTo>
                <a:cubicBezTo>
                  <a:pt x="290335" y="87997"/>
                  <a:pt x="229481" y="-373"/>
                  <a:pt x="280281" y="26614"/>
                </a:cubicBezTo>
                <a:cubicBezTo>
                  <a:pt x="331081" y="53601"/>
                  <a:pt x="557035" y="195418"/>
                  <a:pt x="559681" y="20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D103D8C-4220-D448-907D-10A4F0CD0063}"/>
              </a:ext>
            </a:extLst>
          </p:cNvPr>
          <p:cNvSpPr/>
          <p:nvPr/>
        </p:nvSpPr>
        <p:spPr>
          <a:xfrm>
            <a:off x="3224301" y="2720529"/>
            <a:ext cx="358933" cy="1411623"/>
          </a:xfrm>
          <a:custGeom>
            <a:avLst/>
            <a:gdLst>
              <a:gd name="connsiteX0" fmla="*/ 223749 w 358933"/>
              <a:gd name="connsiteY0" fmla="*/ 3621 h 1411623"/>
              <a:gd name="connsiteX1" fmla="*/ 115799 w 358933"/>
              <a:gd name="connsiteY1" fmla="*/ 733871 h 1411623"/>
              <a:gd name="connsiteX2" fmla="*/ 350749 w 358933"/>
              <a:gd name="connsiteY2" fmla="*/ 1372046 h 1411623"/>
              <a:gd name="connsiteX3" fmla="*/ 280899 w 358933"/>
              <a:gd name="connsiteY3" fmla="*/ 1210121 h 1411623"/>
              <a:gd name="connsiteX4" fmla="*/ 45949 w 358933"/>
              <a:gd name="connsiteY4" fmla="*/ 330646 h 1411623"/>
              <a:gd name="connsiteX5" fmla="*/ 265024 w 358933"/>
              <a:gd name="connsiteY5" fmla="*/ 1384746 h 1411623"/>
              <a:gd name="connsiteX6" fmla="*/ 166599 w 358933"/>
              <a:gd name="connsiteY6" fmla="*/ 1038671 h 1411623"/>
              <a:gd name="connsiteX7" fmla="*/ 30074 w 358933"/>
              <a:gd name="connsiteY7" fmla="*/ 394146 h 1411623"/>
              <a:gd name="connsiteX8" fmla="*/ 1499 w 358933"/>
              <a:gd name="connsiteY8" fmla="*/ 1359346 h 1411623"/>
              <a:gd name="connsiteX9" fmla="*/ 58649 w 358933"/>
              <a:gd name="connsiteY9" fmla="*/ 492571 h 1411623"/>
              <a:gd name="connsiteX10" fmla="*/ 223749 w 358933"/>
              <a:gd name="connsiteY10" fmla="*/ 3621 h 14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33" h="1411623">
                <a:moveTo>
                  <a:pt x="223749" y="3621"/>
                </a:moveTo>
                <a:cubicBezTo>
                  <a:pt x="233274" y="43838"/>
                  <a:pt x="94632" y="505800"/>
                  <a:pt x="115799" y="733871"/>
                </a:cubicBezTo>
                <a:cubicBezTo>
                  <a:pt x="136966" y="961942"/>
                  <a:pt x="323232" y="1292671"/>
                  <a:pt x="350749" y="1372046"/>
                </a:cubicBezTo>
                <a:cubicBezTo>
                  <a:pt x="378266" y="1451421"/>
                  <a:pt x="331699" y="1383688"/>
                  <a:pt x="280899" y="1210121"/>
                </a:cubicBezTo>
                <a:cubicBezTo>
                  <a:pt x="230099" y="1036554"/>
                  <a:pt x="48595" y="301542"/>
                  <a:pt x="45949" y="330646"/>
                </a:cubicBezTo>
                <a:cubicBezTo>
                  <a:pt x="43303" y="359750"/>
                  <a:pt x="244916" y="1266742"/>
                  <a:pt x="265024" y="1384746"/>
                </a:cubicBezTo>
                <a:cubicBezTo>
                  <a:pt x="285132" y="1502750"/>
                  <a:pt x="205757" y="1203771"/>
                  <a:pt x="166599" y="1038671"/>
                </a:cubicBezTo>
                <a:cubicBezTo>
                  <a:pt x="127441" y="873571"/>
                  <a:pt x="57591" y="340700"/>
                  <a:pt x="30074" y="394146"/>
                </a:cubicBezTo>
                <a:cubicBezTo>
                  <a:pt x="2557" y="447592"/>
                  <a:pt x="-3264" y="1342942"/>
                  <a:pt x="1499" y="1359346"/>
                </a:cubicBezTo>
                <a:cubicBezTo>
                  <a:pt x="6262" y="1375750"/>
                  <a:pt x="25312" y="718525"/>
                  <a:pt x="58649" y="492571"/>
                </a:cubicBezTo>
                <a:cubicBezTo>
                  <a:pt x="91986" y="266617"/>
                  <a:pt x="214224" y="-36596"/>
                  <a:pt x="223749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4D82E99-CFB1-96E9-A3F9-F14EE33B7B07}"/>
              </a:ext>
            </a:extLst>
          </p:cNvPr>
          <p:cNvSpPr/>
          <p:nvPr/>
        </p:nvSpPr>
        <p:spPr>
          <a:xfrm>
            <a:off x="3145805" y="2746375"/>
            <a:ext cx="292720" cy="1085385"/>
          </a:xfrm>
          <a:custGeom>
            <a:avLst/>
            <a:gdLst>
              <a:gd name="connsiteX0" fmla="*/ 292720 w 292720"/>
              <a:gd name="connsiteY0" fmla="*/ 0 h 1085385"/>
              <a:gd name="connsiteX1" fmla="*/ 22845 w 292720"/>
              <a:gd name="connsiteY1" fmla="*/ 669925 h 1085385"/>
              <a:gd name="connsiteX2" fmla="*/ 51420 w 292720"/>
              <a:gd name="connsiteY2" fmla="*/ 1076325 h 1085385"/>
              <a:gd name="connsiteX3" fmla="*/ 45070 w 292720"/>
              <a:gd name="connsiteY3" fmla="*/ 914400 h 1085385"/>
              <a:gd name="connsiteX4" fmla="*/ 10145 w 292720"/>
              <a:gd name="connsiteY4" fmla="*/ 485775 h 1085385"/>
              <a:gd name="connsiteX5" fmla="*/ 10145 w 292720"/>
              <a:gd name="connsiteY5" fmla="*/ 714375 h 1085385"/>
              <a:gd name="connsiteX6" fmla="*/ 127620 w 292720"/>
              <a:gd name="connsiteY6" fmla="*/ 304800 h 1085385"/>
              <a:gd name="connsiteX7" fmla="*/ 57770 w 292720"/>
              <a:gd name="connsiteY7" fmla="*/ 444500 h 1085385"/>
              <a:gd name="connsiteX8" fmla="*/ 292720 w 292720"/>
              <a:gd name="connsiteY8" fmla="*/ 0 h 10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20" h="1085385">
                <a:moveTo>
                  <a:pt x="292720" y="0"/>
                </a:moveTo>
                <a:cubicBezTo>
                  <a:pt x="177891" y="245269"/>
                  <a:pt x="63062" y="490538"/>
                  <a:pt x="22845" y="669925"/>
                </a:cubicBezTo>
                <a:cubicBezTo>
                  <a:pt x="-17372" y="849313"/>
                  <a:pt x="47716" y="1035579"/>
                  <a:pt x="51420" y="1076325"/>
                </a:cubicBezTo>
                <a:cubicBezTo>
                  <a:pt x="55124" y="1117071"/>
                  <a:pt x="51949" y="1012825"/>
                  <a:pt x="45070" y="914400"/>
                </a:cubicBezTo>
                <a:cubicBezTo>
                  <a:pt x="38191" y="815975"/>
                  <a:pt x="15966" y="519112"/>
                  <a:pt x="10145" y="485775"/>
                </a:cubicBezTo>
                <a:cubicBezTo>
                  <a:pt x="4324" y="452438"/>
                  <a:pt x="-9434" y="744538"/>
                  <a:pt x="10145" y="714375"/>
                </a:cubicBezTo>
                <a:cubicBezTo>
                  <a:pt x="29724" y="684213"/>
                  <a:pt x="119682" y="349779"/>
                  <a:pt x="127620" y="304800"/>
                </a:cubicBezTo>
                <a:cubicBezTo>
                  <a:pt x="135558" y="259821"/>
                  <a:pt x="57770" y="444500"/>
                  <a:pt x="57770" y="444500"/>
                </a:cubicBezTo>
                <a:lnTo>
                  <a:pt x="292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EC36E69-29D0-CB9B-D7D4-90CBB9EEA7A2}"/>
              </a:ext>
            </a:extLst>
          </p:cNvPr>
          <p:cNvSpPr/>
          <p:nvPr/>
        </p:nvSpPr>
        <p:spPr>
          <a:xfrm>
            <a:off x="3496025" y="2609848"/>
            <a:ext cx="495034" cy="257178"/>
          </a:xfrm>
          <a:custGeom>
            <a:avLst/>
            <a:gdLst>
              <a:gd name="connsiteX0" fmla="*/ 494950 w 495034"/>
              <a:gd name="connsiteY0" fmla="*/ 257177 h 257178"/>
              <a:gd name="connsiteX1" fmla="*/ 180625 w 495034"/>
              <a:gd name="connsiteY1" fmla="*/ 69852 h 257178"/>
              <a:gd name="connsiteX2" fmla="*/ 6000 w 495034"/>
              <a:gd name="connsiteY2" fmla="*/ 168277 h 257178"/>
              <a:gd name="connsiteX3" fmla="*/ 50450 w 495034"/>
              <a:gd name="connsiteY3" fmla="*/ 123827 h 257178"/>
              <a:gd name="connsiteX4" fmla="*/ 148875 w 495034"/>
              <a:gd name="connsiteY4" fmla="*/ 2 h 257178"/>
              <a:gd name="connsiteX5" fmla="*/ 237775 w 495034"/>
              <a:gd name="connsiteY5" fmla="*/ 127002 h 257178"/>
              <a:gd name="connsiteX6" fmla="*/ 212375 w 495034"/>
              <a:gd name="connsiteY6" fmla="*/ 73027 h 257178"/>
              <a:gd name="connsiteX7" fmla="*/ 494950 w 495034"/>
              <a:gd name="connsiteY7" fmla="*/ 257177 h 25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4" h="257178">
                <a:moveTo>
                  <a:pt x="494950" y="257177"/>
                </a:moveTo>
                <a:cubicBezTo>
                  <a:pt x="489658" y="256648"/>
                  <a:pt x="262117" y="84669"/>
                  <a:pt x="180625" y="69852"/>
                </a:cubicBezTo>
                <a:cubicBezTo>
                  <a:pt x="99133" y="55035"/>
                  <a:pt x="27696" y="159281"/>
                  <a:pt x="6000" y="168277"/>
                </a:cubicBezTo>
                <a:cubicBezTo>
                  <a:pt x="-15696" y="177273"/>
                  <a:pt x="26637" y="151873"/>
                  <a:pt x="50450" y="123827"/>
                </a:cubicBezTo>
                <a:cubicBezTo>
                  <a:pt x="74262" y="95781"/>
                  <a:pt x="117654" y="-527"/>
                  <a:pt x="148875" y="2"/>
                </a:cubicBezTo>
                <a:cubicBezTo>
                  <a:pt x="180096" y="531"/>
                  <a:pt x="227192" y="114831"/>
                  <a:pt x="237775" y="127002"/>
                </a:cubicBezTo>
                <a:cubicBezTo>
                  <a:pt x="248358" y="139173"/>
                  <a:pt x="170042" y="52919"/>
                  <a:pt x="212375" y="73027"/>
                </a:cubicBezTo>
                <a:cubicBezTo>
                  <a:pt x="254708" y="93135"/>
                  <a:pt x="500242" y="257706"/>
                  <a:pt x="494950" y="2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4E02A0D-3F8A-5744-0387-09AD3EF0115E}"/>
              </a:ext>
            </a:extLst>
          </p:cNvPr>
          <p:cNvSpPr/>
          <p:nvPr/>
        </p:nvSpPr>
        <p:spPr>
          <a:xfrm>
            <a:off x="3707397" y="2382186"/>
            <a:ext cx="435978" cy="199089"/>
          </a:xfrm>
          <a:custGeom>
            <a:avLst/>
            <a:gdLst>
              <a:gd name="connsiteX0" fmla="*/ 435978 w 435978"/>
              <a:gd name="connsiteY0" fmla="*/ 199089 h 199089"/>
              <a:gd name="connsiteX1" fmla="*/ 274053 w 435978"/>
              <a:gd name="connsiteY1" fmla="*/ 14939 h 199089"/>
              <a:gd name="connsiteX2" fmla="*/ 1003 w 435978"/>
              <a:gd name="connsiteY2" fmla="*/ 107014 h 199089"/>
              <a:gd name="connsiteX3" fmla="*/ 185153 w 435978"/>
              <a:gd name="connsiteY3" fmla="*/ 27639 h 199089"/>
              <a:gd name="connsiteX4" fmla="*/ 274053 w 435978"/>
              <a:gd name="connsiteY4" fmla="*/ 14939 h 199089"/>
              <a:gd name="connsiteX5" fmla="*/ 435978 w 435978"/>
              <a:gd name="connsiteY5" fmla="*/ 199089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78" h="199089">
                <a:moveTo>
                  <a:pt x="435978" y="199089"/>
                </a:moveTo>
                <a:cubicBezTo>
                  <a:pt x="435978" y="199089"/>
                  <a:pt x="346549" y="30285"/>
                  <a:pt x="274053" y="14939"/>
                </a:cubicBezTo>
                <a:cubicBezTo>
                  <a:pt x="201557" y="-407"/>
                  <a:pt x="15820" y="104897"/>
                  <a:pt x="1003" y="107014"/>
                </a:cubicBezTo>
                <a:cubicBezTo>
                  <a:pt x="-13814" y="109131"/>
                  <a:pt x="139645" y="42985"/>
                  <a:pt x="185153" y="27639"/>
                </a:cubicBezTo>
                <a:cubicBezTo>
                  <a:pt x="230661" y="12293"/>
                  <a:pt x="232249" y="-18398"/>
                  <a:pt x="274053" y="14939"/>
                </a:cubicBezTo>
                <a:cubicBezTo>
                  <a:pt x="315857" y="48276"/>
                  <a:pt x="435978" y="199089"/>
                  <a:pt x="435978" y="199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1CA6254-829E-4866-A38F-7A1AF6302D1B}"/>
              </a:ext>
            </a:extLst>
          </p:cNvPr>
          <p:cNvSpPr/>
          <p:nvPr/>
        </p:nvSpPr>
        <p:spPr>
          <a:xfrm>
            <a:off x="3613150" y="2527549"/>
            <a:ext cx="454108" cy="155327"/>
          </a:xfrm>
          <a:custGeom>
            <a:avLst/>
            <a:gdLst>
              <a:gd name="connsiteX0" fmla="*/ 454025 w 454108"/>
              <a:gd name="connsiteY0" fmla="*/ 155326 h 155327"/>
              <a:gd name="connsiteX1" fmla="*/ 225425 w 454108"/>
              <a:gd name="connsiteY1" fmla="*/ 9276 h 155327"/>
              <a:gd name="connsiteX2" fmla="*/ 0 w 454108"/>
              <a:gd name="connsiteY2" fmla="*/ 47376 h 155327"/>
              <a:gd name="connsiteX3" fmla="*/ 114300 w 454108"/>
              <a:gd name="connsiteY3" fmla="*/ 28326 h 155327"/>
              <a:gd name="connsiteX4" fmla="*/ 250825 w 454108"/>
              <a:gd name="connsiteY4" fmla="*/ 6101 h 155327"/>
              <a:gd name="connsiteX5" fmla="*/ 454025 w 454108"/>
              <a:gd name="connsiteY5" fmla="*/ 155326 h 1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08" h="155327">
                <a:moveTo>
                  <a:pt x="454025" y="155326"/>
                </a:moveTo>
                <a:cubicBezTo>
                  <a:pt x="449792" y="155855"/>
                  <a:pt x="301096" y="27268"/>
                  <a:pt x="225425" y="9276"/>
                </a:cubicBezTo>
                <a:cubicBezTo>
                  <a:pt x="149754" y="-8716"/>
                  <a:pt x="0" y="47376"/>
                  <a:pt x="0" y="47376"/>
                </a:cubicBezTo>
                <a:lnTo>
                  <a:pt x="114300" y="28326"/>
                </a:lnTo>
                <a:cubicBezTo>
                  <a:pt x="156104" y="21447"/>
                  <a:pt x="201083" y="-14007"/>
                  <a:pt x="250825" y="6101"/>
                </a:cubicBezTo>
                <a:cubicBezTo>
                  <a:pt x="300567" y="26209"/>
                  <a:pt x="458258" y="154797"/>
                  <a:pt x="454025" y="15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0878A1-37D3-442B-638D-216153D9807D}"/>
              </a:ext>
            </a:extLst>
          </p:cNvPr>
          <p:cNvSpPr/>
          <p:nvPr/>
        </p:nvSpPr>
        <p:spPr>
          <a:xfrm>
            <a:off x="4272834" y="2259133"/>
            <a:ext cx="425826" cy="180719"/>
          </a:xfrm>
          <a:custGeom>
            <a:avLst/>
            <a:gdLst>
              <a:gd name="connsiteX0" fmla="*/ 16591 w 425826"/>
              <a:gd name="connsiteY0" fmla="*/ 160217 h 180719"/>
              <a:gd name="connsiteX1" fmla="*/ 391241 w 425826"/>
              <a:gd name="connsiteY1" fmla="*/ 58617 h 180719"/>
              <a:gd name="connsiteX2" fmla="*/ 375366 w 425826"/>
              <a:gd name="connsiteY2" fmla="*/ 49092 h 180719"/>
              <a:gd name="connsiteX3" fmla="*/ 92791 w 425826"/>
              <a:gd name="connsiteY3" fmla="*/ 1467 h 180719"/>
              <a:gd name="connsiteX4" fmla="*/ 362666 w 425826"/>
              <a:gd name="connsiteY4" fmla="*/ 26867 h 180719"/>
              <a:gd name="connsiteX5" fmla="*/ 95966 w 425826"/>
              <a:gd name="connsiteY5" fmla="*/ 166567 h 180719"/>
              <a:gd name="connsiteX6" fmla="*/ 16591 w 425826"/>
              <a:gd name="connsiteY6" fmla="*/ 160217 h 1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6" h="180719">
                <a:moveTo>
                  <a:pt x="16591" y="160217"/>
                </a:moveTo>
                <a:cubicBezTo>
                  <a:pt x="65803" y="142225"/>
                  <a:pt x="331445" y="77138"/>
                  <a:pt x="391241" y="58617"/>
                </a:cubicBezTo>
                <a:cubicBezTo>
                  <a:pt x="451037" y="40096"/>
                  <a:pt x="425108" y="58617"/>
                  <a:pt x="375366" y="49092"/>
                </a:cubicBezTo>
                <a:cubicBezTo>
                  <a:pt x="325624" y="39567"/>
                  <a:pt x="94908" y="5171"/>
                  <a:pt x="92791" y="1467"/>
                </a:cubicBezTo>
                <a:cubicBezTo>
                  <a:pt x="90674" y="-2237"/>
                  <a:pt x="362137" y="-650"/>
                  <a:pt x="362666" y="26867"/>
                </a:cubicBezTo>
                <a:cubicBezTo>
                  <a:pt x="363195" y="54384"/>
                  <a:pt x="154174" y="140638"/>
                  <a:pt x="95966" y="166567"/>
                </a:cubicBezTo>
                <a:cubicBezTo>
                  <a:pt x="37758" y="192496"/>
                  <a:pt x="-32621" y="178209"/>
                  <a:pt x="16591" y="16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315F058-7A5F-EFE9-020F-C6550A0B3803}"/>
              </a:ext>
            </a:extLst>
          </p:cNvPr>
          <p:cNvSpPr/>
          <p:nvPr/>
        </p:nvSpPr>
        <p:spPr>
          <a:xfrm>
            <a:off x="3942566" y="2303487"/>
            <a:ext cx="566505" cy="134944"/>
          </a:xfrm>
          <a:custGeom>
            <a:avLst/>
            <a:gdLst>
              <a:gd name="connsiteX0" fmla="*/ 565934 w 566505"/>
              <a:gd name="connsiteY0" fmla="*/ 134913 h 134944"/>
              <a:gd name="connsiteX1" fmla="*/ 283359 w 566505"/>
              <a:gd name="connsiteY1" fmla="*/ 17438 h 134944"/>
              <a:gd name="connsiteX2" fmla="*/ 784 w 566505"/>
              <a:gd name="connsiteY2" fmla="*/ 42838 h 134944"/>
              <a:gd name="connsiteX3" fmla="*/ 203984 w 566505"/>
              <a:gd name="connsiteY3" fmla="*/ 23788 h 134944"/>
              <a:gd name="connsiteX4" fmla="*/ 353209 w 566505"/>
              <a:gd name="connsiteY4" fmla="*/ 4738 h 134944"/>
              <a:gd name="connsiteX5" fmla="*/ 565934 w 566505"/>
              <a:gd name="connsiteY5" fmla="*/ 134913 h 1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05" h="134944">
                <a:moveTo>
                  <a:pt x="565934" y="134913"/>
                </a:moveTo>
                <a:cubicBezTo>
                  <a:pt x="554292" y="137030"/>
                  <a:pt x="377551" y="32784"/>
                  <a:pt x="283359" y="17438"/>
                </a:cubicBezTo>
                <a:cubicBezTo>
                  <a:pt x="189167" y="2092"/>
                  <a:pt x="14013" y="41780"/>
                  <a:pt x="784" y="42838"/>
                </a:cubicBezTo>
                <a:cubicBezTo>
                  <a:pt x="-12445" y="43896"/>
                  <a:pt x="145247" y="30138"/>
                  <a:pt x="203984" y="23788"/>
                </a:cubicBezTo>
                <a:cubicBezTo>
                  <a:pt x="262721" y="17438"/>
                  <a:pt x="298176" y="-11137"/>
                  <a:pt x="353209" y="4738"/>
                </a:cubicBezTo>
                <a:cubicBezTo>
                  <a:pt x="408242" y="20613"/>
                  <a:pt x="577576" y="132796"/>
                  <a:pt x="565934" y="13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AFF1E06-ACCC-31B3-1454-EEDF59BF7A6A}"/>
              </a:ext>
            </a:extLst>
          </p:cNvPr>
          <p:cNvSpPr/>
          <p:nvPr/>
        </p:nvSpPr>
        <p:spPr>
          <a:xfrm>
            <a:off x="4021078" y="2692931"/>
            <a:ext cx="676678" cy="1374852"/>
          </a:xfrm>
          <a:custGeom>
            <a:avLst/>
            <a:gdLst>
              <a:gd name="connsiteX0" fmla="*/ 1647 w 676678"/>
              <a:gd name="connsiteY0" fmla="*/ 2644 h 1374852"/>
              <a:gd name="connsiteX1" fmla="*/ 312797 w 676678"/>
              <a:gd name="connsiteY1" fmla="*/ 891644 h 1374852"/>
              <a:gd name="connsiteX2" fmla="*/ 277872 w 676678"/>
              <a:gd name="connsiteY2" fmla="*/ 761469 h 1374852"/>
              <a:gd name="connsiteX3" fmla="*/ 404872 w 676678"/>
              <a:gd name="connsiteY3" fmla="*/ 1037694 h 1374852"/>
              <a:gd name="connsiteX4" fmla="*/ 671572 w 676678"/>
              <a:gd name="connsiteY4" fmla="*/ 1358369 h 1374852"/>
              <a:gd name="connsiteX5" fmla="*/ 541397 w 676678"/>
              <a:gd name="connsiteY5" fmla="*/ 1225019 h 1374852"/>
              <a:gd name="connsiteX6" fmla="*/ 84197 w 676678"/>
              <a:gd name="connsiteY6" fmla="*/ 358244 h 1374852"/>
              <a:gd name="connsiteX7" fmla="*/ 185797 w 676678"/>
              <a:gd name="connsiteY7" fmla="*/ 609069 h 1374852"/>
              <a:gd name="connsiteX8" fmla="*/ 1647 w 676678"/>
              <a:gd name="connsiteY8" fmla="*/ 2644 h 137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78" h="1374852">
                <a:moveTo>
                  <a:pt x="1647" y="2644"/>
                </a:moveTo>
                <a:cubicBezTo>
                  <a:pt x="22814" y="49740"/>
                  <a:pt x="266760" y="765173"/>
                  <a:pt x="312797" y="891644"/>
                </a:cubicBezTo>
                <a:cubicBezTo>
                  <a:pt x="358834" y="1018115"/>
                  <a:pt x="262526" y="737127"/>
                  <a:pt x="277872" y="761469"/>
                </a:cubicBezTo>
                <a:cubicBezTo>
                  <a:pt x="293218" y="785811"/>
                  <a:pt x="339255" y="938211"/>
                  <a:pt x="404872" y="1037694"/>
                </a:cubicBezTo>
                <a:cubicBezTo>
                  <a:pt x="470489" y="1137177"/>
                  <a:pt x="648818" y="1327148"/>
                  <a:pt x="671572" y="1358369"/>
                </a:cubicBezTo>
                <a:cubicBezTo>
                  <a:pt x="694326" y="1389590"/>
                  <a:pt x="639293" y="1391706"/>
                  <a:pt x="541397" y="1225019"/>
                </a:cubicBezTo>
                <a:cubicBezTo>
                  <a:pt x="443501" y="1058332"/>
                  <a:pt x="143464" y="460902"/>
                  <a:pt x="84197" y="358244"/>
                </a:cubicBezTo>
                <a:cubicBezTo>
                  <a:pt x="24930" y="255586"/>
                  <a:pt x="201672" y="665690"/>
                  <a:pt x="185797" y="609069"/>
                </a:cubicBezTo>
                <a:cubicBezTo>
                  <a:pt x="169922" y="552448"/>
                  <a:pt x="-19520" y="-44452"/>
                  <a:pt x="1647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932F19D-8129-5B3E-4C7E-A75C6056655E}"/>
              </a:ext>
            </a:extLst>
          </p:cNvPr>
          <p:cNvSpPr/>
          <p:nvPr/>
        </p:nvSpPr>
        <p:spPr>
          <a:xfrm>
            <a:off x="3428930" y="2761806"/>
            <a:ext cx="671221" cy="127530"/>
          </a:xfrm>
          <a:custGeom>
            <a:avLst/>
            <a:gdLst>
              <a:gd name="connsiteX0" fmla="*/ 666820 w 671221"/>
              <a:gd name="connsiteY0" fmla="*/ 127444 h 127530"/>
              <a:gd name="connsiteX1" fmla="*/ 295345 w 671221"/>
              <a:gd name="connsiteY1" fmla="*/ 6794 h 127530"/>
              <a:gd name="connsiteX2" fmla="*/ 70 w 671221"/>
              <a:gd name="connsiteY2" fmla="*/ 16319 h 127530"/>
              <a:gd name="connsiteX3" fmla="*/ 320745 w 671221"/>
              <a:gd name="connsiteY3" fmla="*/ 25844 h 127530"/>
              <a:gd name="connsiteX4" fmla="*/ 489020 w 671221"/>
              <a:gd name="connsiteY4" fmla="*/ 25844 h 127530"/>
              <a:gd name="connsiteX5" fmla="*/ 666820 w 671221"/>
              <a:gd name="connsiteY5" fmla="*/ 127444 h 1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1" h="127530">
                <a:moveTo>
                  <a:pt x="666820" y="127444"/>
                </a:moveTo>
                <a:cubicBezTo>
                  <a:pt x="634541" y="124269"/>
                  <a:pt x="406470" y="25315"/>
                  <a:pt x="295345" y="6794"/>
                </a:cubicBezTo>
                <a:cubicBezTo>
                  <a:pt x="184220" y="-11727"/>
                  <a:pt x="-4163" y="13144"/>
                  <a:pt x="70" y="16319"/>
                </a:cubicBezTo>
                <a:cubicBezTo>
                  <a:pt x="4303" y="19494"/>
                  <a:pt x="239253" y="24256"/>
                  <a:pt x="320745" y="25844"/>
                </a:cubicBezTo>
                <a:cubicBezTo>
                  <a:pt x="402237" y="27431"/>
                  <a:pt x="432928" y="6265"/>
                  <a:pt x="489020" y="25844"/>
                </a:cubicBezTo>
                <a:cubicBezTo>
                  <a:pt x="545112" y="45423"/>
                  <a:pt x="699099" y="130619"/>
                  <a:pt x="666820" y="127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EAC7C43-1995-51E8-432B-BB7FABA66264}"/>
              </a:ext>
            </a:extLst>
          </p:cNvPr>
          <p:cNvSpPr/>
          <p:nvPr/>
        </p:nvSpPr>
        <p:spPr>
          <a:xfrm>
            <a:off x="4159250" y="2482848"/>
            <a:ext cx="516564" cy="1522621"/>
          </a:xfrm>
          <a:custGeom>
            <a:avLst/>
            <a:gdLst>
              <a:gd name="connsiteX0" fmla="*/ 114300 w 516564"/>
              <a:gd name="connsiteY0" fmla="*/ 2 h 1522621"/>
              <a:gd name="connsiteX1" fmla="*/ 400050 w 516564"/>
              <a:gd name="connsiteY1" fmla="*/ 447677 h 1522621"/>
              <a:gd name="connsiteX2" fmla="*/ 361950 w 516564"/>
              <a:gd name="connsiteY2" fmla="*/ 736602 h 1522621"/>
              <a:gd name="connsiteX3" fmla="*/ 349250 w 516564"/>
              <a:gd name="connsiteY3" fmla="*/ 1038227 h 1522621"/>
              <a:gd name="connsiteX4" fmla="*/ 511175 w 516564"/>
              <a:gd name="connsiteY4" fmla="*/ 1492252 h 1522621"/>
              <a:gd name="connsiteX5" fmla="*/ 431800 w 516564"/>
              <a:gd name="connsiteY5" fmla="*/ 1317627 h 1522621"/>
              <a:gd name="connsiteX6" fmla="*/ 0 w 516564"/>
              <a:gd name="connsiteY6" fmla="*/ 12702 h 1522621"/>
              <a:gd name="connsiteX7" fmla="*/ 434975 w 516564"/>
              <a:gd name="connsiteY7" fmla="*/ 1381127 h 1522621"/>
              <a:gd name="connsiteX8" fmla="*/ 349250 w 516564"/>
              <a:gd name="connsiteY8" fmla="*/ 1057277 h 1522621"/>
              <a:gd name="connsiteX9" fmla="*/ 387350 w 516564"/>
              <a:gd name="connsiteY9" fmla="*/ 454027 h 1522621"/>
              <a:gd name="connsiteX10" fmla="*/ 114300 w 516564"/>
              <a:gd name="connsiteY10" fmla="*/ 2 h 15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64" h="1522621">
                <a:moveTo>
                  <a:pt x="114300" y="2"/>
                </a:moveTo>
                <a:cubicBezTo>
                  <a:pt x="116417" y="-1056"/>
                  <a:pt x="358775" y="324910"/>
                  <a:pt x="400050" y="447677"/>
                </a:cubicBezTo>
                <a:cubicBezTo>
                  <a:pt x="441325" y="570444"/>
                  <a:pt x="370417" y="638177"/>
                  <a:pt x="361950" y="736602"/>
                </a:cubicBezTo>
                <a:cubicBezTo>
                  <a:pt x="353483" y="835027"/>
                  <a:pt x="324379" y="912285"/>
                  <a:pt x="349250" y="1038227"/>
                </a:cubicBezTo>
                <a:cubicBezTo>
                  <a:pt x="374121" y="1164169"/>
                  <a:pt x="497417" y="1445685"/>
                  <a:pt x="511175" y="1492252"/>
                </a:cubicBezTo>
                <a:cubicBezTo>
                  <a:pt x="524933" y="1538819"/>
                  <a:pt x="516996" y="1564219"/>
                  <a:pt x="431800" y="1317627"/>
                </a:cubicBezTo>
                <a:cubicBezTo>
                  <a:pt x="346604" y="1071035"/>
                  <a:pt x="-529" y="2119"/>
                  <a:pt x="0" y="12702"/>
                </a:cubicBezTo>
                <a:cubicBezTo>
                  <a:pt x="529" y="23285"/>
                  <a:pt x="376767" y="1207031"/>
                  <a:pt x="434975" y="1381127"/>
                </a:cubicBezTo>
                <a:cubicBezTo>
                  <a:pt x="493183" y="1555223"/>
                  <a:pt x="357187" y="1211794"/>
                  <a:pt x="349250" y="1057277"/>
                </a:cubicBezTo>
                <a:cubicBezTo>
                  <a:pt x="341313" y="902760"/>
                  <a:pt x="421217" y="632356"/>
                  <a:pt x="387350" y="454027"/>
                </a:cubicBezTo>
                <a:cubicBezTo>
                  <a:pt x="353483" y="275698"/>
                  <a:pt x="112183" y="1060"/>
                  <a:pt x="114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D7F10DD-38C0-0EBB-F95A-164D2B0903A1}"/>
              </a:ext>
            </a:extLst>
          </p:cNvPr>
          <p:cNvSpPr/>
          <p:nvPr/>
        </p:nvSpPr>
        <p:spPr>
          <a:xfrm>
            <a:off x="4326795" y="2431239"/>
            <a:ext cx="591163" cy="1624683"/>
          </a:xfrm>
          <a:custGeom>
            <a:avLst/>
            <a:gdLst>
              <a:gd name="connsiteX0" fmla="*/ 730 w 591163"/>
              <a:gd name="connsiteY0" fmla="*/ 811 h 1624683"/>
              <a:gd name="connsiteX1" fmla="*/ 403955 w 591163"/>
              <a:gd name="connsiteY1" fmla="*/ 785036 h 1624683"/>
              <a:gd name="connsiteX2" fmla="*/ 378555 w 591163"/>
              <a:gd name="connsiteY2" fmla="*/ 1096186 h 1624683"/>
              <a:gd name="connsiteX3" fmla="*/ 584930 w 591163"/>
              <a:gd name="connsiteY3" fmla="*/ 1597836 h 1624683"/>
              <a:gd name="connsiteX4" fmla="*/ 511905 w 591163"/>
              <a:gd name="connsiteY4" fmla="*/ 1470836 h 1624683"/>
              <a:gd name="connsiteX5" fmla="*/ 254730 w 591163"/>
              <a:gd name="connsiteY5" fmla="*/ 750111 h 1624683"/>
              <a:gd name="connsiteX6" fmla="*/ 492855 w 591163"/>
              <a:gd name="connsiteY6" fmla="*/ 1334311 h 1624683"/>
              <a:gd name="connsiteX7" fmla="*/ 337280 w 591163"/>
              <a:gd name="connsiteY7" fmla="*/ 667561 h 1624683"/>
              <a:gd name="connsiteX8" fmla="*/ 518255 w 591163"/>
              <a:gd name="connsiteY8" fmla="*/ 943786 h 1624683"/>
              <a:gd name="connsiteX9" fmla="*/ 730 w 591163"/>
              <a:gd name="connsiteY9" fmla="*/ 811 h 16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63" h="1624683">
                <a:moveTo>
                  <a:pt x="730" y="811"/>
                </a:moveTo>
                <a:cubicBezTo>
                  <a:pt x="-18320" y="-25647"/>
                  <a:pt x="340984" y="602474"/>
                  <a:pt x="403955" y="785036"/>
                </a:cubicBezTo>
                <a:cubicBezTo>
                  <a:pt x="466926" y="967598"/>
                  <a:pt x="348393" y="960719"/>
                  <a:pt x="378555" y="1096186"/>
                </a:cubicBezTo>
                <a:cubicBezTo>
                  <a:pt x="408717" y="1231653"/>
                  <a:pt x="562705" y="1535394"/>
                  <a:pt x="584930" y="1597836"/>
                </a:cubicBezTo>
                <a:cubicBezTo>
                  <a:pt x="607155" y="1660278"/>
                  <a:pt x="566938" y="1612124"/>
                  <a:pt x="511905" y="1470836"/>
                </a:cubicBezTo>
                <a:cubicBezTo>
                  <a:pt x="456872" y="1329549"/>
                  <a:pt x="257905" y="772865"/>
                  <a:pt x="254730" y="750111"/>
                </a:cubicBezTo>
                <a:cubicBezTo>
                  <a:pt x="251555" y="727357"/>
                  <a:pt x="479097" y="1348069"/>
                  <a:pt x="492855" y="1334311"/>
                </a:cubicBezTo>
                <a:cubicBezTo>
                  <a:pt x="506613" y="1320553"/>
                  <a:pt x="333047" y="732649"/>
                  <a:pt x="337280" y="667561"/>
                </a:cubicBezTo>
                <a:cubicBezTo>
                  <a:pt x="341513" y="602473"/>
                  <a:pt x="576463" y="1053853"/>
                  <a:pt x="518255" y="943786"/>
                </a:cubicBezTo>
                <a:cubicBezTo>
                  <a:pt x="460047" y="833719"/>
                  <a:pt x="19780" y="27269"/>
                  <a:pt x="730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DD38182-5994-6B14-D38C-8EDC83C68DAF}"/>
              </a:ext>
            </a:extLst>
          </p:cNvPr>
          <p:cNvSpPr/>
          <p:nvPr/>
        </p:nvSpPr>
        <p:spPr>
          <a:xfrm>
            <a:off x="4469381" y="2241527"/>
            <a:ext cx="880282" cy="255061"/>
          </a:xfrm>
          <a:custGeom>
            <a:avLst/>
            <a:gdLst>
              <a:gd name="connsiteX0" fmla="*/ 1019 w 880282"/>
              <a:gd name="connsiteY0" fmla="*/ 60348 h 255061"/>
              <a:gd name="connsiteX1" fmla="*/ 594744 w 880282"/>
              <a:gd name="connsiteY1" fmla="*/ 44473 h 255061"/>
              <a:gd name="connsiteX2" fmla="*/ 458219 w 880282"/>
              <a:gd name="connsiteY2" fmla="*/ 73048 h 255061"/>
              <a:gd name="connsiteX3" fmla="*/ 705869 w 880282"/>
              <a:gd name="connsiteY3" fmla="*/ 146073 h 255061"/>
              <a:gd name="connsiteX4" fmla="*/ 877319 w 880282"/>
              <a:gd name="connsiteY4" fmla="*/ 254023 h 255061"/>
              <a:gd name="connsiteX5" fmla="*/ 562994 w 880282"/>
              <a:gd name="connsiteY5" fmla="*/ 76223 h 255061"/>
              <a:gd name="connsiteX6" fmla="*/ 318519 w 880282"/>
              <a:gd name="connsiteY6" fmla="*/ 23 h 255061"/>
              <a:gd name="connsiteX7" fmla="*/ 448694 w 880282"/>
              <a:gd name="connsiteY7" fmla="*/ 82573 h 255061"/>
              <a:gd name="connsiteX8" fmla="*/ 1019 w 880282"/>
              <a:gd name="connsiteY8" fmla="*/ 60348 h 2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82" h="255061">
                <a:moveTo>
                  <a:pt x="1019" y="60348"/>
                </a:moveTo>
                <a:cubicBezTo>
                  <a:pt x="25361" y="53998"/>
                  <a:pt x="518544" y="42356"/>
                  <a:pt x="594744" y="44473"/>
                </a:cubicBezTo>
                <a:cubicBezTo>
                  <a:pt x="670944" y="46590"/>
                  <a:pt x="439698" y="56115"/>
                  <a:pt x="458219" y="73048"/>
                </a:cubicBezTo>
                <a:cubicBezTo>
                  <a:pt x="476740" y="89981"/>
                  <a:pt x="636019" y="115910"/>
                  <a:pt x="705869" y="146073"/>
                </a:cubicBezTo>
                <a:cubicBezTo>
                  <a:pt x="775719" y="176236"/>
                  <a:pt x="901132" y="265665"/>
                  <a:pt x="877319" y="254023"/>
                </a:cubicBezTo>
                <a:cubicBezTo>
                  <a:pt x="853506" y="242381"/>
                  <a:pt x="656127" y="118556"/>
                  <a:pt x="562994" y="76223"/>
                </a:cubicBezTo>
                <a:cubicBezTo>
                  <a:pt x="469861" y="33890"/>
                  <a:pt x="337569" y="-1035"/>
                  <a:pt x="318519" y="23"/>
                </a:cubicBezTo>
                <a:cubicBezTo>
                  <a:pt x="299469" y="1081"/>
                  <a:pt x="501611" y="73577"/>
                  <a:pt x="448694" y="82573"/>
                </a:cubicBezTo>
                <a:cubicBezTo>
                  <a:pt x="395777" y="91569"/>
                  <a:pt x="-23323" y="66698"/>
                  <a:pt x="1019" y="60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48ACB73-3543-B264-034C-307D3BDC6BCC}"/>
              </a:ext>
            </a:extLst>
          </p:cNvPr>
          <p:cNvSpPr/>
          <p:nvPr/>
        </p:nvSpPr>
        <p:spPr>
          <a:xfrm>
            <a:off x="4331942" y="2384208"/>
            <a:ext cx="859938" cy="1629096"/>
          </a:xfrm>
          <a:custGeom>
            <a:avLst/>
            <a:gdLst>
              <a:gd name="connsiteX0" fmla="*/ 5108 w 859938"/>
              <a:gd name="connsiteY0" fmla="*/ 9742 h 1629096"/>
              <a:gd name="connsiteX1" fmla="*/ 548033 w 859938"/>
              <a:gd name="connsiteY1" fmla="*/ 647917 h 1629096"/>
              <a:gd name="connsiteX2" fmla="*/ 856008 w 859938"/>
              <a:gd name="connsiteY2" fmla="*/ 1390867 h 1629096"/>
              <a:gd name="connsiteX3" fmla="*/ 713133 w 859938"/>
              <a:gd name="connsiteY3" fmla="*/ 1111467 h 1629096"/>
              <a:gd name="connsiteX4" fmla="*/ 579783 w 859938"/>
              <a:gd name="connsiteY4" fmla="*/ 832067 h 1629096"/>
              <a:gd name="connsiteX5" fmla="*/ 782983 w 859938"/>
              <a:gd name="connsiteY5" fmla="*/ 1628992 h 1629096"/>
              <a:gd name="connsiteX6" fmla="*/ 475008 w 859938"/>
              <a:gd name="connsiteY6" fmla="*/ 771742 h 1629096"/>
              <a:gd name="connsiteX7" fmla="*/ 640108 w 859938"/>
              <a:gd name="connsiteY7" fmla="*/ 1092417 h 1629096"/>
              <a:gd name="connsiteX8" fmla="*/ 522633 w 859938"/>
              <a:gd name="connsiteY8" fmla="*/ 644742 h 1629096"/>
              <a:gd name="connsiteX9" fmla="*/ 287683 w 859938"/>
              <a:gd name="connsiteY9" fmla="*/ 285967 h 1629096"/>
              <a:gd name="connsiteX10" fmla="*/ 5108 w 859938"/>
              <a:gd name="connsiteY10" fmla="*/ 9742 h 162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938" h="1629096">
                <a:moveTo>
                  <a:pt x="5108" y="9742"/>
                </a:moveTo>
                <a:cubicBezTo>
                  <a:pt x="48500" y="70067"/>
                  <a:pt x="406216" y="417729"/>
                  <a:pt x="548033" y="647917"/>
                </a:cubicBezTo>
                <a:cubicBezTo>
                  <a:pt x="689850" y="878105"/>
                  <a:pt x="828491" y="1313609"/>
                  <a:pt x="856008" y="1390867"/>
                </a:cubicBezTo>
                <a:cubicBezTo>
                  <a:pt x="883525" y="1468125"/>
                  <a:pt x="759170" y="1204600"/>
                  <a:pt x="713133" y="1111467"/>
                </a:cubicBezTo>
                <a:cubicBezTo>
                  <a:pt x="667096" y="1018334"/>
                  <a:pt x="568141" y="745813"/>
                  <a:pt x="579783" y="832067"/>
                </a:cubicBezTo>
                <a:cubicBezTo>
                  <a:pt x="591425" y="918321"/>
                  <a:pt x="800445" y="1639046"/>
                  <a:pt x="782983" y="1628992"/>
                </a:cubicBezTo>
                <a:cubicBezTo>
                  <a:pt x="765521" y="1618938"/>
                  <a:pt x="498820" y="861171"/>
                  <a:pt x="475008" y="771742"/>
                </a:cubicBezTo>
                <a:cubicBezTo>
                  <a:pt x="451196" y="682313"/>
                  <a:pt x="632171" y="1113584"/>
                  <a:pt x="640108" y="1092417"/>
                </a:cubicBezTo>
                <a:cubicBezTo>
                  <a:pt x="648046" y="1071250"/>
                  <a:pt x="581371" y="779150"/>
                  <a:pt x="522633" y="644742"/>
                </a:cubicBezTo>
                <a:cubicBezTo>
                  <a:pt x="463896" y="510334"/>
                  <a:pt x="368646" y="387038"/>
                  <a:pt x="287683" y="285967"/>
                </a:cubicBezTo>
                <a:cubicBezTo>
                  <a:pt x="206720" y="184896"/>
                  <a:pt x="-38284" y="-50583"/>
                  <a:pt x="5108" y="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51E3F64-1D15-195F-26F2-21420F2F1828}"/>
              </a:ext>
            </a:extLst>
          </p:cNvPr>
          <p:cNvSpPr/>
          <p:nvPr/>
        </p:nvSpPr>
        <p:spPr>
          <a:xfrm>
            <a:off x="4524366" y="2635553"/>
            <a:ext cx="211526" cy="1472739"/>
          </a:xfrm>
          <a:custGeom>
            <a:avLst/>
            <a:gdLst>
              <a:gd name="connsiteX0" fmla="*/ 117484 w 211526"/>
              <a:gd name="connsiteY0" fmla="*/ 40972 h 1472739"/>
              <a:gd name="connsiteX1" fmla="*/ 123834 w 211526"/>
              <a:gd name="connsiteY1" fmla="*/ 929972 h 1472739"/>
              <a:gd name="connsiteX2" fmla="*/ 209559 w 211526"/>
              <a:gd name="connsiteY2" fmla="*/ 1447497 h 1472739"/>
              <a:gd name="connsiteX3" fmla="*/ 177809 w 211526"/>
              <a:gd name="connsiteY3" fmla="*/ 1342722 h 1472739"/>
              <a:gd name="connsiteX4" fmla="*/ 107959 w 211526"/>
              <a:gd name="connsiteY4" fmla="*/ 910922 h 1472739"/>
              <a:gd name="connsiteX5" fmla="*/ 9 w 211526"/>
              <a:gd name="connsiteY5" fmla="*/ 120347 h 1472739"/>
              <a:gd name="connsiteX6" fmla="*/ 101609 w 211526"/>
              <a:gd name="connsiteY6" fmla="*/ 812497 h 1472739"/>
              <a:gd name="connsiteX7" fmla="*/ 88909 w 211526"/>
              <a:gd name="connsiteY7" fmla="*/ 212422 h 1472739"/>
              <a:gd name="connsiteX8" fmla="*/ 117484 w 211526"/>
              <a:gd name="connsiteY8" fmla="*/ 40972 h 14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26" h="1472739">
                <a:moveTo>
                  <a:pt x="117484" y="40972"/>
                </a:moveTo>
                <a:cubicBezTo>
                  <a:pt x="123305" y="160564"/>
                  <a:pt x="108488" y="695551"/>
                  <a:pt x="123834" y="929972"/>
                </a:cubicBezTo>
                <a:cubicBezTo>
                  <a:pt x="139180" y="1164393"/>
                  <a:pt x="200563" y="1378705"/>
                  <a:pt x="209559" y="1447497"/>
                </a:cubicBezTo>
                <a:cubicBezTo>
                  <a:pt x="218555" y="1516289"/>
                  <a:pt x="194742" y="1432151"/>
                  <a:pt x="177809" y="1342722"/>
                </a:cubicBezTo>
                <a:cubicBezTo>
                  <a:pt x="160876" y="1253293"/>
                  <a:pt x="137592" y="1114651"/>
                  <a:pt x="107959" y="910922"/>
                </a:cubicBezTo>
                <a:cubicBezTo>
                  <a:pt x="78326" y="707193"/>
                  <a:pt x="1067" y="136751"/>
                  <a:pt x="9" y="120347"/>
                </a:cubicBezTo>
                <a:cubicBezTo>
                  <a:pt x="-1049" y="103943"/>
                  <a:pt x="86792" y="797151"/>
                  <a:pt x="101609" y="812497"/>
                </a:cubicBezTo>
                <a:cubicBezTo>
                  <a:pt x="116426" y="827843"/>
                  <a:pt x="83088" y="335189"/>
                  <a:pt x="88909" y="212422"/>
                </a:cubicBezTo>
                <a:cubicBezTo>
                  <a:pt x="94730" y="89655"/>
                  <a:pt x="111663" y="-78620"/>
                  <a:pt x="117484" y="4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63BAF2F-71D8-2C4B-9120-F23B1F46EF2A}"/>
              </a:ext>
            </a:extLst>
          </p:cNvPr>
          <p:cNvSpPr/>
          <p:nvPr/>
        </p:nvSpPr>
        <p:spPr>
          <a:xfrm>
            <a:off x="4503347" y="2365957"/>
            <a:ext cx="669456" cy="1713929"/>
          </a:xfrm>
          <a:custGeom>
            <a:avLst/>
            <a:gdLst>
              <a:gd name="connsiteX0" fmla="*/ 1978 w 669456"/>
              <a:gd name="connsiteY0" fmla="*/ 5768 h 1713929"/>
              <a:gd name="connsiteX1" fmla="*/ 548078 w 669456"/>
              <a:gd name="connsiteY1" fmla="*/ 513768 h 1713929"/>
              <a:gd name="connsiteX2" fmla="*/ 633803 w 669456"/>
              <a:gd name="connsiteY2" fmla="*/ 1647243 h 1713929"/>
              <a:gd name="connsiteX3" fmla="*/ 624278 w 669456"/>
              <a:gd name="connsiteY3" fmla="*/ 1548818 h 1713929"/>
              <a:gd name="connsiteX4" fmla="*/ 614753 w 669456"/>
              <a:gd name="connsiteY4" fmla="*/ 1278943 h 1713929"/>
              <a:gd name="connsiteX5" fmla="*/ 668728 w 669456"/>
              <a:gd name="connsiteY5" fmla="*/ 539168 h 1713929"/>
              <a:gd name="connsiteX6" fmla="*/ 640153 w 669456"/>
              <a:gd name="connsiteY6" fmla="*/ 809043 h 1713929"/>
              <a:gd name="connsiteX7" fmla="*/ 560778 w 669456"/>
              <a:gd name="connsiteY7" fmla="*/ 418518 h 1713929"/>
              <a:gd name="connsiteX8" fmla="*/ 370278 w 669456"/>
              <a:gd name="connsiteY8" fmla="*/ 250243 h 1713929"/>
              <a:gd name="connsiteX9" fmla="*/ 1978 w 669456"/>
              <a:gd name="connsiteY9" fmla="*/ 5768 h 17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456" h="1713929">
                <a:moveTo>
                  <a:pt x="1978" y="5768"/>
                </a:moveTo>
                <a:cubicBezTo>
                  <a:pt x="31611" y="49689"/>
                  <a:pt x="442774" y="240189"/>
                  <a:pt x="548078" y="513768"/>
                </a:cubicBezTo>
                <a:cubicBezTo>
                  <a:pt x="653382" y="787347"/>
                  <a:pt x="621103" y="1474735"/>
                  <a:pt x="633803" y="1647243"/>
                </a:cubicBezTo>
                <a:cubicBezTo>
                  <a:pt x="646503" y="1819751"/>
                  <a:pt x="627453" y="1610201"/>
                  <a:pt x="624278" y="1548818"/>
                </a:cubicBezTo>
                <a:cubicBezTo>
                  <a:pt x="621103" y="1487435"/>
                  <a:pt x="607345" y="1447218"/>
                  <a:pt x="614753" y="1278943"/>
                </a:cubicBezTo>
                <a:cubicBezTo>
                  <a:pt x="622161" y="1110668"/>
                  <a:pt x="664495" y="617485"/>
                  <a:pt x="668728" y="539168"/>
                </a:cubicBezTo>
                <a:cubicBezTo>
                  <a:pt x="672961" y="460851"/>
                  <a:pt x="658145" y="829151"/>
                  <a:pt x="640153" y="809043"/>
                </a:cubicBezTo>
                <a:cubicBezTo>
                  <a:pt x="622161" y="788935"/>
                  <a:pt x="605757" y="511651"/>
                  <a:pt x="560778" y="418518"/>
                </a:cubicBezTo>
                <a:cubicBezTo>
                  <a:pt x="515799" y="325385"/>
                  <a:pt x="456532" y="319564"/>
                  <a:pt x="370278" y="250243"/>
                </a:cubicBezTo>
                <a:cubicBezTo>
                  <a:pt x="284024" y="180922"/>
                  <a:pt x="-27655" y="-38153"/>
                  <a:pt x="1978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77D93DB-5782-A1E8-281B-EA399CF4FBDE}"/>
              </a:ext>
            </a:extLst>
          </p:cNvPr>
          <p:cNvSpPr/>
          <p:nvPr/>
        </p:nvSpPr>
        <p:spPr>
          <a:xfrm>
            <a:off x="4064000" y="2628393"/>
            <a:ext cx="617822" cy="1507342"/>
          </a:xfrm>
          <a:custGeom>
            <a:avLst/>
            <a:gdLst>
              <a:gd name="connsiteX0" fmla="*/ 47625 w 617822"/>
              <a:gd name="connsiteY0" fmla="*/ 507 h 1507342"/>
              <a:gd name="connsiteX1" fmla="*/ 222250 w 617822"/>
              <a:gd name="connsiteY1" fmla="*/ 505332 h 1507342"/>
              <a:gd name="connsiteX2" fmla="*/ 288925 w 617822"/>
              <a:gd name="connsiteY2" fmla="*/ 1010157 h 1507342"/>
              <a:gd name="connsiteX3" fmla="*/ 269875 w 617822"/>
              <a:gd name="connsiteY3" fmla="*/ 768857 h 1507342"/>
              <a:gd name="connsiteX4" fmla="*/ 612775 w 617822"/>
              <a:gd name="connsiteY4" fmla="*/ 1495932 h 1507342"/>
              <a:gd name="connsiteX5" fmla="*/ 457200 w 617822"/>
              <a:gd name="connsiteY5" fmla="*/ 1168907 h 1507342"/>
              <a:gd name="connsiteX6" fmla="*/ 219075 w 617822"/>
              <a:gd name="connsiteY6" fmla="*/ 578357 h 1507342"/>
              <a:gd name="connsiteX7" fmla="*/ 0 w 617822"/>
              <a:gd name="connsiteY7" fmla="*/ 121157 h 1507342"/>
              <a:gd name="connsiteX8" fmla="*/ 219075 w 617822"/>
              <a:gd name="connsiteY8" fmla="*/ 559307 h 1507342"/>
              <a:gd name="connsiteX9" fmla="*/ 123825 w 617822"/>
              <a:gd name="connsiteY9" fmla="*/ 235457 h 1507342"/>
              <a:gd name="connsiteX10" fmla="*/ 171450 w 617822"/>
              <a:gd name="connsiteY10" fmla="*/ 406907 h 1507342"/>
              <a:gd name="connsiteX11" fmla="*/ 47625 w 617822"/>
              <a:gd name="connsiteY11" fmla="*/ 507 h 15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822" h="1507342">
                <a:moveTo>
                  <a:pt x="47625" y="507"/>
                </a:moveTo>
                <a:cubicBezTo>
                  <a:pt x="56092" y="16911"/>
                  <a:pt x="182033" y="337057"/>
                  <a:pt x="222250" y="505332"/>
                </a:cubicBezTo>
                <a:cubicBezTo>
                  <a:pt x="262467" y="673607"/>
                  <a:pt x="280988" y="966236"/>
                  <a:pt x="288925" y="1010157"/>
                </a:cubicBezTo>
                <a:cubicBezTo>
                  <a:pt x="296863" y="1054078"/>
                  <a:pt x="215900" y="687895"/>
                  <a:pt x="269875" y="768857"/>
                </a:cubicBezTo>
                <a:cubicBezTo>
                  <a:pt x="323850" y="849820"/>
                  <a:pt x="581554" y="1429257"/>
                  <a:pt x="612775" y="1495932"/>
                </a:cubicBezTo>
                <a:cubicBezTo>
                  <a:pt x="643996" y="1562607"/>
                  <a:pt x="522817" y="1321836"/>
                  <a:pt x="457200" y="1168907"/>
                </a:cubicBezTo>
                <a:cubicBezTo>
                  <a:pt x="391583" y="1015978"/>
                  <a:pt x="295275" y="752982"/>
                  <a:pt x="219075" y="578357"/>
                </a:cubicBezTo>
                <a:cubicBezTo>
                  <a:pt x="142875" y="403732"/>
                  <a:pt x="0" y="124332"/>
                  <a:pt x="0" y="121157"/>
                </a:cubicBezTo>
                <a:cubicBezTo>
                  <a:pt x="0" y="117982"/>
                  <a:pt x="198438" y="540257"/>
                  <a:pt x="219075" y="559307"/>
                </a:cubicBezTo>
                <a:cubicBezTo>
                  <a:pt x="239712" y="578357"/>
                  <a:pt x="131762" y="260857"/>
                  <a:pt x="123825" y="235457"/>
                </a:cubicBezTo>
                <a:cubicBezTo>
                  <a:pt x="115888" y="210057"/>
                  <a:pt x="182563" y="442890"/>
                  <a:pt x="171450" y="406907"/>
                </a:cubicBezTo>
                <a:cubicBezTo>
                  <a:pt x="160337" y="370924"/>
                  <a:pt x="39158" y="-15897"/>
                  <a:pt x="47625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FAADC32-4609-7A74-124D-73EA3D7644B4}"/>
              </a:ext>
            </a:extLst>
          </p:cNvPr>
          <p:cNvSpPr/>
          <p:nvPr/>
        </p:nvSpPr>
        <p:spPr>
          <a:xfrm>
            <a:off x="4219188" y="2486067"/>
            <a:ext cx="263912" cy="1010491"/>
          </a:xfrm>
          <a:custGeom>
            <a:avLst/>
            <a:gdLst>
              <a:gd name="connsiteX0" fmla="*/ 387 w 263912"/>
              <a:gd name="connsiteY0" fmla="*/ 3133 h 1010491"/>
              <a:gd name="connsiteX1" fmla="*/ 213112 w 263912"/>
              <a:gd name="connsiteY1" fmla="*/ 415883 h 1010491"/>
              <a:gd name="connsiteX2" fmla="*/ 248037 w 263912"/>
              <a:gd name="connsiteY2" fmla="*/ 1006433 h 1010491"/>
              <a:gd name="connsiteX3" fmla="*/ 263912 w 263912"/>
              <a:gd name="connsiteY3" fmla="*/ 647658 h 1010491"/>
              <a:gd name="connsiteX4" fmla="*/ 248037 w 263912"/>
              <a:gd name="connsiteY4" fmla="*/ 98383 h 1010491"/>
              <a:gd name="connsiteX5" fmla="*/ 254387 w 263912"/>
              <a:gd name="connsiteY5" fmla="*/ 533358 h 1010491"/>
              <a:gd name="connsiteX6" fmla="*/ 162312 w 263912"/>
              <a:gd name="connsiteY6" fmla="*/ 241258 h 1010491"/>
              <a:gd name="connsiteX7" fmla="*/ 387 w 263912"/>
              <a:gd name="connsiteY7" fmla="*/ 3133 h 10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2" h="1010491">
                <a:moveTo>
                  <a:pt x="387" y="3133"/>
                </a:moveTo>
                <a:cubicBezTo>
                  <a:pt x="8854" y="32237"/>
                  <a:pt x="171837" y="248666"/>
                  <a:pt x="213112" y="415883"/>
                </a:cubicBezTo>
                <a:cubicBezTo>
                  <a:pt x="254387" y="583100"/>
                  <a:pt x="239570" y="967804"/>
                  <a:pt x="248037" y="1006433"/>
                </a:cubicBezTo>
                <a:cubicBezTo>
                  <a:pt x="256504" y="1045062"/>
                  <a:pt x="263912" y="799000"/>
                  <a:pt x="263912" y="647658"/>
                </a:cubicBezTo>
                <a:cubicBezTo>
                  <a:pt x="263912" y="496316"/>
                  <a:pt x="249624" y="117433"/>
                  <a:pt x="248037" y="98383"/>
                </a:cubicBezTo>
                <a:cubicBezTo>
                  <a:pt x="246450" y="79333"/>
                  <a:pt x="268674" y="509546"/>
                  <a:pt x="254387" y="533358"/>
                </a:cubicBezTo>
                <a:cubicBezTo>
                  <a:pt x="240100" y="557170"/>
                  <a:pt x="199883" y="327512"/>
                  <a:pt x="162312" y="241258"/>
                </a:cubicBezTo>
                <a:cubicBezTo>
                  <a:pt x="124741" y="155004"/>
                  <a:pt x="-8080" y="-25971"/>
                  <a:pt x="387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02E7D7B-067F-4420-3271-2561C956D07E}"/>
              </a:ext>
            </a:extLst>
          </p:cNvPr>
          <p:cNvSpPr/>
          <p:nvPr/>
        </p:nvSpPr>
        <p:spPr>
          <a:xfrm>
            <a:off x="4625800" y="2358167"/>
            <a:ext cx="811884" cy="1585319"/>
          </a:xfrm>
          <a:custGeom>
            <a:avLst/>
            <a:gdLst>
              <a:gd name="connsiteX0" fmla="*/ 175 w 811884"/>
              <a:gd name="connsiteY0" fmla="*/ 858 h 1585319"/>
              <a:gd name="connsiteX1" fmla="*/ 524050 w 811884"/>
              <a:gd name="connsiteY1" fmla="*/ 467583 h 1585319"/>
              <a:gd name="connsiteX2" fmla="*/ 708200 w 811884"/>
              <a:gd name="connsiteY2" fmla="*/ 1242283 h 1585319"/>
              <a:gd name="connsiteX3" fmla="*/ 673275 w 811884"/>
              <a:gd name="connsiteY3" fmla="*/ 1064483 h 1585319"/>
              <a:gd name="connsiteX4" fmla="*/ 809800 w 811884"/>
              <a:gd name="connsiteY4" fmla="*/ 1572483 h 1585319"/>
              <a:gd name="connsiteX5" fmla="*/ 743125 w 811884"/>
              <a:gd name="connsiteY5" fmla="*/ 1359758 h 1585319"/>
              <a:gd name="connsiteX6" fmla="*/ 574850 w 811884"/>
              <a:gd name="connsiteY6" fmla="*/ 581883 h 1585319"/>
              <a:gd name="connsiteX7" fmla="*/ 663750 w 811884"/>
              <a:gd name="connsiteY7" fmla="*/ 1439133 h 1585319"/>
              <a:gd name="connsiteX8" fmla="*/ 609775 w 811884"/>
              <a:gd name="connsiteY8" fmla="*/ 835883 h 1585319"/>
              <a:gd name="connsiteX9" fmla="*/ 517700 w 811884"/>
              <a:gd name="connsiteY9" fmla="*/ 146908 h 1585319"/>
              <a:gd name="connsiteX10" fmla="*/ 584375 w 811884"/>
              <a:gd name="connsiteY10" fmla="*/ 467583 h 1585319"/>
              <a:gd name="connsiteX11" fmla="*/ 314500 w 811884"/>
              <a:gd name="connsiteY11" fmla="*/ 140558 h 1585319"/>
              <a:gd name="connsiteX12" fmla="*/ 463725 w 811884"/>
              <a:gd name="connsiteY12" fmla="*/ 346933 h 1585319"/>
              <a:gd name="connsiteX13" fmla="*/ 175 w 811884"/>
              <a:gd name="connsiteY13" fmla="*/ 858 h 15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884" h="1585319">
                <a:moveTo>
                  <a:pt x="175" y="858"/>
                </a:moveTo>
                <a:cubicBezTo>
                  <a:pt x="10229" y="20966"/>
                  <a:pt x="406046" y="260679"/>
                  <a:pt x="524050" y="467583"/>
                </a:cubicBezTo>
                <a:cubicBezTo>
                  <a:pt x="642054" y="674487"/>
                  <a:pt x="683329" y="1142800"/>
                  <a:pt x="708200" y="1242283"/>
                </a:cubicBezTo>
                <a:cubicBezTo>
                  <a:pt x="733071" y="1341766"/>
                  <a:pt x="656342" y="1009450"/>
                  <a:pt x="673275" y="1064483"/>
                </a:cubicBezTo>
                <a:cubicBezTo>
                  <a:pt x="690208" y="1119516"/>
                  <a:pt x="798158" y="1523271"/>
                  <a:pt x="809800" y="1572483"/>
                </a:cubicBezTo>
                <a:cubicBezTo>
                  <a:pt x="821442" y="1621696"/>
                  <a:pt x="782283" y="1524858"/>
                  <a:pt x="743125" y="1359758"/>
                </a:cubicBezTo>
                <a:cubicBezTo>
                  <a:pt x="703967" y="1194658"/>
                  <a:pt x="588079" y="568654"/>
                  <a:pt x="574850" y="581883"/>
                </a:cubicBezTo>
                <a:cubicBezTo>
                  <a:pt x="561621" y="595112"/>
                  <a:pt x="657929" y="1396800"/>
                  <a:pt x="663750" y="1439133"/>
                </a:cubicBezTo>
                <a:cubicBezTo>
                  <a:pt x="669571" y="1481466"/>
                  <a:pt x="634117" y="1051254"/>
                  <a:pt x="609775" y="835883"/>
                </a:cubicBezTo>
                <a:cubicBezTo>
                  <a:pt x="585433" y="620512"/>
                  <a:pt x="521933" y="208291"/>
                  <a:pt x="517700" y="146908"/>
                </a:cubicBezTo>
                <a:cubicBezTo>
                  <a:pt x="513467" y="85525"/>
                  <a:pt x="618242" y="468641"/>
                  <a:pt x="584375" y="467583"/>
                </a:cubicBezTo>
                <a:cubicBezTo>
                  <a:pt x="550508" y="466525"/>
                  <a:pt x="334608" y="160666"/>
                  <a:pt x="314500" y="140558"/>
                </a:cubicBezTo>
                <a:cubicBezTo>
                  <a:pt x="294392" y="120450"/>
                  <a:pt x="511879" y="373391"/>
                  <a:pt x="463725" y="346933"/>
                </a:cubicBezTo>
                <a:cubicBezTo>
                  <a:pt x="415571" y="320475"/>
                  <a:pt x="-9879" y="-19250"/>
                  <a:pt x="17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43094E8-4227-8D5D-A8EC-672B05359867}"/>
              </a:ext>
            </a:extLst>
          </p:cNvPr>
          <p:cNvSpPr/>
          <p:nvPr/>
        </p:nvSpPr>
        <p:spPr>
          <a:xfrm>
            <a:off x="4609815" y="2266942"/>
            <a:ext cx="1162399" cy="1041601"/>
          </a:xfrm>
          <a:custGeom>
            <a:avLst/>
            <a:gdLst>
              <a:gd name="connsiteX0" fmla="*/ 285 w 1162399"/>
              <a:gd name="connsiteY0" fmla="*/ 66683 h 1041601"/>
              <a:gd name="connsiteX1" fmla="*/ 809910 w 1162399"/>
              <a:gd name="connsiteY1" fmla="*/ 514358 h 1041601"/>
              <a:gd name="connsiteX2" fmla="*/ 1035335 w 1162399"/>
              <a:gd name="connsiteY2" fmla="*/ 860433 h 1041601"/>
              <a:gd name="connsiteX3" fmla="*/ 1016285 w 1162399"/>
              <a:gd name="connsiteY3" fmla="*/ 781058 h 1041601"/>
              <a:gd name="connsiteX4" fmla="*/ 1162335 w 1162399"/>
              <a:gd name="connsiteY4" fmla="*/ 1041408 h 1041601"/>
              <a:gd name="connsiteX5" fmla="*/ 1028985 w 1162399"/>
              <a:gd name="connsiteY5" fmla="*/ 733433 h 1041601"/>
              <a:gd name="connsiteX6" fmla="*/ 651160 w 1162399"/>
              <a:gd name="connsiteY6" fmla="*/ 8 h 1041601"/>
              <a:gd name="connsiteX7" fmla="*/ 1038510 w 1162399"/>
              <a:gd name="connsiteY7" fmla="*/ 717558 h 1041601"/>
              <a:gd name="connsiteX8" fmla="*/ 721010 w 1162399"/>
              <a:gd name="connsiteY8" fmla="*/ 415933 h 1041601"/>
              <a:gd name="connsiteX9" fmla="*/ 285 w 1162399"/>
              <a:gd name="connsiteY9" fmla="*/ 66683 h 10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399" h="1041601">
                <a:moveTo>
                  <a:pt x="285" y="66683"/>
                </a:moveTo>
                <a:cubicBezTo>
                  <a:pt x="15102" y="83087"/>
                  <a:pt x="637402" y="382066"/>
                  <a:pt x="809910" y="514358"/>
                </a:cubicBezTo>
                <a:cubicBezTo>
                  <a:pt x="982418" y="646650"/>
                  <a:pt x="1000939" y="815983"/>
                  <a:pt x="1035335" y="860433"/>
                </a:cubicBezTo>
                <a:cubicBezTo>
                  <a:pt x="1069731" y="904883"/>
                  <a:pt x="995118" y="750896"/>
                  <a:pt x="1016285" y="781058"/>
                </a:cubicBezTo>
                <a:cubicBezTo>
                  <a:pt x="1037452" y="811220"/>
                  <a:pt x="1160218" y="1049345"/>
                  <a:pt x="1162335" y="1041408"/>
                </a:cubicBezTo>
                <a:cubicBezTo>
                  <a:pt x="1164452" y="1033471"/>
                  <a:pt x="1114181" y="907000"/>
                  <a:pt x="1028985" y="733433"/>
                </a:cubicBezTo>
                <a:cubicBezTo>
                  <a:pt x="943789" y="559866"/>
                  <a:pt x="649573" y="2654"/>
                  <a:pt x="651160" y="8"/>
                </a:cubicBezTo>
                <a:cubicBezTo>
                  <a:pt x="652748" y="-2638"/>
                  <a:pt x="1026868" y="648237"/>
                  <a:pt x="1038510" y="717558"/>
                </a:cubicBezTo>
                <a:cubicBezTo>
                  <a:pt x="1050152" y="786879"/>
                  <a:pt x="889814" y="521237"/>
                  <a:pt x="721010" y="415933"/>
                </a:cubicBezTo>
                <a:cubicBezTo>
                  <a:pt x="552206" y="310629"/>
                  <a:pt x="-14532" y="50279"/>
                  <a:pt x="285" y="66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E3E94BE-6CD8-D71C-DDF1-46F911AC21BA}"/>
              </a:ext>
            </a:extLst>
          </p:cNvPr>
          <p:cNvSpPr/>
          <p:nvPr/>
        </p:nvSpPr>
        <p:spPr>
          <a:xfrm>
            <a:off x="4802900" y="2274416"/>
            <a:ext cx="690409" cy="1183252"/>
          </a:xfrm>
          <a:custGeom>
            <a:avLst/>
            <a:gdLst>
              <a:gd name="connsiteX0" fmla="*/ 23100 w 690409"/>
              <a:gd name="connsiteY0" fmla="*/ 33809 h 1183252"/>
              <a:gd name="connsiteX1" fmla="*/ 80250 w 690409"/>
              <a:gd name="connsiteY1" fmla="*/ 78259 h 1183252"/>
              <a:gd name="connsiteX2" fmla="*/ 546975 w 690409"/>
              <a:gd name="connsiteY2" fmla="*/ 684684 h 1183252"/>
              <a:gd name="connsiteX3" fmla="*/ 686675 w 690409"/>
              <a:gd name="connsiteY3" fmla="*/ 1173634 h 1183252"/>
              <a:gd name="connsiteX4" fmla="*/ 632700 w 690409"/>
              <a:gd name="connsiteY4" fmla="*/ 957734 h 1183252"/>
              <a:gd name="connsiteX5" fmla="*/ 448550 w 690409"/>
              <a:gd name="connsiteY5" fmla="*/ 344959 h 1183252"/>
              <a:gd name="connsiteX6" fmla="*/ 575550 w 690409"/>
              <a:gd name="connsiteY6" fmla="*/ 659284 h 1183252"/>
              <a:gd name="connsiteX7" fmla="*/ 327900 w 690409"/>
              <a:gd name="connsiteY7" fmla="*/ 319559 h 1183252"/>
              <a:gd name="connsiteX8" fmla="*/ 23100 w 690409"/>
              <a:gd name="connsiteY8" fmla="*/ 33809 h 11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09" h="1183252">
                <a:moveTo>
                  <a:pt x="23100" y="33809"/>
                </a:moveTo>
                <a:cubicBezTo>
                  <a:pt x="-18175" y="-6408"/>
                  <a:pt x="-7063" y="-30220"/>
                  <a:pt x="80250" y="78259"/>
                </a:cubicBezTo>
                <a:cubicBezTo>
                  <a:pt x="167563" y="186738"/>
                  <a:pt x="445904" y="502122"/>
                  <a:pt x="546975" y="684684"/>
                </a:cubicBezTo>
                <a:cubicBezTo>
                  <a:pt x="648046" y="867246"/>
                  <a:pt x="672388" y="1128126"/>
                  <a:pt x="686675" y="1173634"/>
                </a:cubicBezTo>
                <a:cubicBezTo>
                  <a:pt x="700963" y="1219142"/>
                  <a:pt x="672387" y="1095846"/>
                  <a:pt x="632700" y="957734"/>
                </a:cubicBezTo>
                <a:cubicBezTo>
                  <a:pt x="593013" y="819622"/>
                  <a:pt x="458075" y="394701"/>
                  <a:pt x="448550" y="344959"/>
                </a:cubicBezTo>
                <a:cubicBezTo>
                  <a:pt x="439025" y="295217"/>
                  <a:pt x="595658" y="663517"/>
                  <a:pt x="575550" y="659284"/>
                </a:cubicBezTo>
                <a:cubicBezTo>
                  <a:pt x="555442" y="655051"/>
                  <a:pt x="417858" y="425392"/>
                  <a:pt x="327900" y="319559"/>
                </a:cubicBezTo>
                <a:cubicBezTo>
                  <a:pt x="237942" y="213726"/>
                  <a:pt x="64375" y="74026"/>
                  <a:pt x="23100" y="33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78DA0F7-0C87-06CD-FAB4-5269E46AA336}"/>
              </a:ext>
            </a:extLst>
          </p:cNvPr>
          <p:cNvSpPr/>
          <p:nvPr/>
        </p:nvSpPr>
        <p:spPr>
          <a:xfrm>
            <a:off x="5497806" y="2875567"/>
            <a:ext cx="271209" cy="1093734"/>
          </a:xfrm>
          <a:custGeom>
            <a:avLst/>
            <a:gdLst>
              <a:gd name="connsiteX0" fmla="*/ 1294 w 271209"/>
              <a:gd name="connsiteY0" fmla="*/ 10508 h 1093734"/>
              <a:gd name="connsiteX1" fmla="*/ 147344 w 271209"/>
              <a:gd name="connsiteY1" fmla="*/ 572483 h 1093734"/>
              <a:gd name="connsiteX2" fmla="*/ 217194 w 271209"/>
              <a:gd name="connsiteY2" fmla="*/ 1058258 h 1093734"/>
              <a:gd name="connsiteX3" fmla="*/ 182269 w 271209"/>
              <a:gd name="connsiteY3" fmla="*/ 902683 h 1093734"/>
              <a:gd name="connsiteX4" fmla="*/ 172744 w 271209"/>
              <a:gd name="connsiteY4" fmla="*/ 432783 h 1093734"/>
              <a:gd name="connsiteX5" fmla="*/ 271169 w 271209"/>
              <a:gd name="connsiteY5" fmla="*/ 934433 h 1093734"/>
              <a:gd name="connsiteX6" fmla="*/ 185444 w 271209"/>
              <a:gd name="connsiteY6" fmla="*/ 159733 h 1093734"/>
              <a:gd name="connsiteX7" fmla="*/ 239419 w 271209"/>
              <a:gd name="connsiteY7" fmla="*/ 1093183 h 1093734"/>
              <a:gd name="connsiteX8" fmla="*/ 1294 w 271209"/>
              <a:gd name="connsiteY8" fmla="*/ 10508 h 10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9" h="1093734">
                <a:moveTo>
                  <a:pt x="1294" y="10508"/>
                </a:moveTo>
                <a:cubicBezTo>
                  <a:pt x="-14052" y="-76275"/>
                  <a:pt x="111361" y="397858"/>
                  <a:pt x="147344" y="572483"/>
                </a:cubicBezTo>
                <a:cubicBezTo>
                  <a:pt x="183327" y="747108"/>
                  <a:pt x="211373" y="1003225"/>
                  <a:pt x="217194" y="1058258"/>
                </a:cubicBezTo>
                <a:cubicBezTo>
                  <a:pt x="223015" y="1113291"/>
                  <a:pt x="189677" y="1006929"/>
                  <a:pt x="182269" y="902683"/>
                </a:cubicBezTo>
                <a:cubicBezTo>
                  <a:pt x="174861" y="798437"/>
                  <a:pt x="157927" y="427491"/>
                  <a:pt x="172744" y="432783"/>
                </a:cubicBezTo>
                <a:cubicBezTo>
                  <a:pt x="187561" y="438075"/>
                  <a:pt x="269052" y="979941"/>
                  <a:pt x="271169" y="934433"/>
                </a:cubicBezTo>
                <a:cubicBezTo>
                  <a:pt x="273286" y="888925"/>
                  <a:pt x="190736" y="133275"/>
                  <a:pt x="185444" y="159733"/>
                </a:cubicBezTo>
                <a:cubicBezTo>
                  <a:pt x="180152" y="186191"/>
                  <a:pt x="267994" y="1119641"/>
                  <a:pt x="239419" y="1093183"/>
                </a:cubicBezTo>
                <a:cubicBezTo>
                  <a:pt x="210844" y="1066725"/>
                  <a:pt x="16640" y="97291"/>
                  <a:pt x="1294" y="1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D4A8AA8-6397-3FFD-1F16-CA2387B14D74}"/>
              </a:ext>
            </a:extLst>
          </p:cNvPr>
          <p:cNvSpPr/>
          <p:nvPr/>
        </p:nvSpPr>
        <p:spPr>
          <a:xfrm>
            <a:off x="5043935" y="2833288"/>
            <a:ext cx="299915" cy="1399165"/>
          </a:xfrm>
          <a:custGeom>
            <a:avLst/>
            <a:gdLst>
              <a:gd name="connsiteX0" fmla="*/ 217040 w 299915"/>
              <a:gd name="connsiteY0" fmla="*/ 21037 h 1399165"/>
              <a:gd name="connsiteX1" fmla="*/ 144015 w 299915"/>
              <a:gd name="connsiteY1" fmla="*/ 890987 h 1399165"/>
              <a:gd name="connsiteX2" fmla="*/ 223390 w 299915"/>
              <a:gd name="connsiteY2" fmla="*/ 1113237 h 1399165"/>
              <a:gd name="connsiteX3" fmla="*/ 223390 w 299915"/>
              <a:gd name="connsiteY3" fmla="*/ 1040212 h 1399165"/>
              <a:gd name="connsiteX4" fmla="*/ 299590 w 299915"/>
              <a:gd name="connsiteY4" fmla="*/ 1389462 h 1399165"/>
              <a:gd name="connsiteX5" fmla="*/ 242440 w 299915"/>
              <a:gd name="connsiteY5" fmla="*/ 1230712 h 1399165"/>
              <a:gd name="connsiteX6" fmla="*/ 58290 w 299915"/>
              <a:gd name="connsiteY6" fmla="*/ 513162 h 1399165"/>
              <a:gd name="connsiteX7" fmla="*/ 4315 w 299915"/>
              <a:gd name="connsiteY7" fmla="*/ 189312 h 1399165"/>
              <a:gd name="connsiteX8" fmla="*/ 153540 w 299915"/>
              <a:gd name="connsiteY8" fmla="*/ 763987 h 1399165"/>
              <a:gd name="connsiteX9" fmla="*/ 124965 w 299915"/>
              <a:gd name="connsiteY9" fmla="*/ 802087 h 1399165"/>
              <a:gd name="connsiteX10" fmla="*/ 163065 w 299915"/>
              <a:gd name="connsiteY10" fmla="*/ 313137 h 1399165"/>
              <a:gd name="connsiteX11" fmla="*/ 217040 w 299915"/>
              <a:gd name="connsiteY11" fmla="*/ 21037 h 13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915" h="1399165">
                <a:moveTo>
                  <a:pt x="217040" y="21037"/>
                </a:moveTo>
                <a:cubicBezTo>
                  <a:pt x="213865" y="117345"/>
                  <a:pt x="142957" y="708954"/>
                  <a:pt x="144015" y="890987"/>
                </a:cubicBezTo>
                <a:cubicBezTo>
                  <a:pt x="145073" y="1073020"/>
                  <a:pt x="210161" y="1088366"/>
                  <a:pt x="223390" y="1113237"/>
                </a:cubicBezTo>
                <a:cubicBezTo>
                  <a:pt x="236619" y="1138108"/>
                  <a:pt x="210690" y="994175"/>
                  <a:pt x="223390" y="1040212"/>
                </a:cubicBezTo>
                <a:cubicBezTo>
                  <a:pt x="236090" y="1086249"/>
                  <a:pt x="296415" y="1357712"/>
                  <a:pt x="299590" y="1389462"/>
                </a:cubicBezTo>
                <a:cubicBezTo>
                  <a:pt x="302765" y="1421212"/>
                  <a:pt x="282657" y="1376762"/>
                  <a:pt x="242440" y="1230712"/>
                </a:cubicBezTo>
                <a:cubicBezTo>
                  <a:pt x="202223" y="1084662"/>
                  <a:pt x="97978" y="686729"/>
                  <a:pt x="58290" y="513162"/>
                </a:cubicBezTo>
                <a:cubicBezTo>
                  <a:pt x="18602" y="339595"/>
                  <a:pt x="-11560" y="147508"/>
                  <a:pt x="4315" y="189312"/>
                </a:cubicBezTo>
                <a:cubicBezTo>
                  <a:pt x="20190" y="231116"/>
                  <a:pt x="133432" y="661858"/>
                  <a:pt x="153540" y="763987"/>
                </a:cubicBezTo>
                <a:cubicBezTo>
                  <a:pt x="173648" y="866116"/>
                  <a:pt x="123377" y="877229"/>
                  <a:pt x="124965" y="802087"/>
                </a:cubicBezTo>
                <a:cubicBezTo>
                  <a:pt x="126552" y="726945"/>
                  <a:pt x="151423" y="443312"/>
                  <a:pt x="163065" y="313137"/>
                </a:cubicBezTo>
                <a:cubicBezTo>
                  <a:pt x="174707" y="182962"/>
                  <a:pt x="220215" y="-75271"/>
                  <a:pt x="217040" y="2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06A9E0B-EF8C-164E-2AF5-2E3A06480FFB}"/>
              </a:ext>
            </a:extLst>
          </p:cNvPr>
          <p:cNvSpPr/>
          <p:nvPr/>
        </p:nvSpPr>
        <p:spPr>
          <a:xfrm>
            <a:off x="5257697" y="2822571"/>
            <a:ext cx="362290" cy="1438730"/>
          </a:xfrm>
          <a:custGeom>
            <a:avLst/>
            <a:gdLst>
              <a:gd name="connsiteX0" fmla="*/ 103 w 362290"/>
              <a:gd name="connsiteY0" fmla="*/ 4 h 1438730"/>
              <a:gd name="connsiteX1" fmla="*/ 301728 w 362290"/>
              <a:gd name="connsiteY1" fmla="*/ 844554 h 1438730"/>
              <a:gd name="connsiteX2" fmla="*/ 120753 w 362290"/>
              <a:gd name="connsiteY2" fmla="*/ 1422404 h 1438730"/>
              <a:gd name="connsiteX3" fmla="*/ 203303 w 362290"/>
              <a:gd name="connsiteY3" fmla="*/ 1238254 h 1438730"/>
              <a:gd name="connsiteX4" fmla="*/ 362053 w 362290"/>
              <a:gd name="connsiteY4" fmla="*/ 803279 h 1438730"/>
              <a:gd name="connsiteX5" fmla="*/ 241403 w 362290"/>
              <a:gd name="connsiteY5" fmla="*/ 542929 h 1438730"/>
              <a:gd name="connsiteX6" fmla="*/ 339828 w 362290"/>
              <a:gd name="connsiteY6" fmla="*/ 831854 h 1438730"/>
              <a:gd name="connsiteX7" fmla="*/ 103 w 362290"/>
              <a:gd name="connsiteY7" fmla="*/ 4 h 14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90" h="1438730">
                <a:moveTo>
                  <a:pt x="103" y="4"/>
                </a:moveTo>
                <a:cubicBezTo>
                  <a:pt x="-6247" y="2121"/>
                  <a:pt x="281620" y="607488"/>
                  <a:pt x="301728" y="844554"/>
                </a:cubicBezTo>
                <a:cubicBezTo>
                  <a:pt x="321836" y="1081620"/>
                  <a:pt x="137157" y="1356787"/>
                  <a:pt x="120753" y="1422404"/>
                </a:cubicBezTo>
                <a:cubicBezTo>
                  <a:pt x="104349" y="1488021"/>
                  <a:pt x="163086" y="1341441"/>
                  <a:pt x="203303" y="1238254"/>
                </a:cubicBezTo>
                <a:cubicBezTo>
                  <a:pt x="243520" y="1135067"/>
                  <a:pt x="355703" y="919167"/>
                  <a:pt x="362053" y="803279"/>
                </a:cubicBezTo>
                <a:cubicBezTo>
                  <a:pt x="368403" y="687391"/>
                  <a:pt x="245107" y="538167"/>
                  <a:pt x="241403" y="542929"/>
                </a:cubicBezTo>
                <a:cubicBezTo>
                  <a:pt x="237699" y="547691"/>
                  <a:pt x="381103" y="918637"/>
                  <a:pt x="339828" y="831854"/>
                </a:cubicBezTo>
                <a:cubicBezTo>
                  <a:pt x="298553" y="745071"/>
                  <a:pt x="6453" y="-2113"/>
                  <a:pt x="10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3C535B2-2CB3-983B-75AE-C66B3F5F1ACE}"/>
              </a:ext>
            </a:extLst>
          </p:cNvPr>
          <p:cNvSpPr/>
          <p:nvPr/>
        </p:nvSpPr>
        <p:spPr>
          <a:xfrm>
            <a:off x="3440674" y="2912028"/>
            <a:ext cx="205908" cy="876735"/>
          </a:xfrm>
          <a:custGeom>
            <a:avLst/>
            <a:gdLst>
              <a:gd name="connsiteX0" fmla="*/ 202098 w 205908"/>
              <a:gd name="connsiteY0" fmla="*/ 83250 h 876735"/>
              <a:gd name="connsiteX1" fmla="*/ 127957 w 205908"/>
              <a:gd name="connsiteY1" fmla="*/ 137620 h 876735"/>
              <a:gd name="connsiteX2" fmla="*/ 43931 w 205908"/>
              <a:gd name="connsiteY2" fmla="*/ 463838 h 876735"/>
              <a:gd name="connsiteX3" fmla="*/ 48874 w 205908"/>
              <a:gd name="connsiteY3" fmla="*/ 300729 h 876735"/>
              <a:gd name="connsiteX4" fmla="*/ 53817 w 205908"/>
              <a:gd name="connsiteY4" fmla="*/ 577520 h 876735"/>
              <a:gd name="connsiteX5" fmla="*/ 43931 w 205908"/>
              <a:gd name="connsiteY5" fmla="*/ 869140 h 876735"/>
              <a:gd name="connsiteX6" fmla="*/ 48874 w 205908"/>
              <a:gd name="connsiteY6" fmla="*/ 720858 h 876735"/>
              <a:gd name="connsiteX7" fmla="*/ 63702 w 205908"/>
              <a:gd name="connsiteY7" fmla="*/ 4167 h 876735"/>
              <a:gd name="connsiteX8" fmla="*/ 4390 w 205908"/>
              <a:gd name="connsiteY8" fmla="*/ 409468 h 876735"/>
              <a:gd name="connsiteX9" fmla="*/ 202098 w 205908"/>
              <a:gd name="connsiteY9" fmla="*/ 83250 h 8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08" h="876735">
                <a:moveTo>
                  <a:pt x="202098" y="83250"/>
                </a:moveTo>
                <a:cubicBezTo>
                  <a:pt x="222693" y="37942"/>
                  <a:pt x="154318" y="74189"/>
                  <a:pt x="127957" y="137620"/>
                </a:cubicBezTo>
                <a:cubicBezTo>
                  <a:pt x="101596" y="201051"/>
                  <a:pt x="57111" y="436653"/>
                  <a:pt x="43931" y="463838"/>
                </a:cubicBezTo>
                <a:cubicBezTo>
                  <a:pt x="30751" y="491023"/>
                  <a:pt x="47226" y="281782"/>
                  <a:pt x="48874" y="300729"/>
                </a:cubicBezTo>
                <a:cubicBezTo>
                  <a:pt x="50522" y="319676"/>
                  <a:pt x="54641" y="482785"/>
                  <a:pt x="53817" y="577520"/>
                </a:cubicBezTo>
                <a:cubicBezTo>
                  <a:pt x="52993" y="672255"/>
                  <a:pt x="44755" y="845250"/>
                  <a:pt x="43931" y="869140"/>
                </a:cubicBezTo>
                <a:cubicBezTo>
                  <a:pt x="43107" y="893030"/>
                  <a:pt x="45579" y="865020"/>
                  <a:pt x="48874" y="720858"/>
                </a:cubicBezTo>
                <a:cubicBezTo>
                  <a:pt x="52169" y="576696"/>
                  <a:pt x="71116" y="56065"/>
                  <a:pt x="63702" y="4167"/>
                </a:cubicBezTo>
                <a:cubicBezTo>
                  <a:pt x="56288" y="-47731"/>
                  <a:pt x="-18676" y="402054"/>
                  <a:pt x="4390" y="409468"/>
                </a:cubicBezTo>
                <a:cubicBezTo>
                  <a:pt x="27456" y="416882"/>
                  <a:pt x="181503" y="128558"/>
                  <a:pt x="202098" y="8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0BB4B2-FF3F-DF53-3C65-42AD09F7BF5A}"/>
              </a:ext>
            </a:extLst>
          </p:cNvPr>
          <p:cNvSpPr/>
          <p:nvPr/>
        </p:nvSpPr>
        <p:spPr>
          <a:xfrm>
            <a:off x="3513980" y="2910064"/>
            <a:ext cx="178935" cy="743041"/>
          </a:xfrm>
          <a:custGeom>
            <a:avLst/>
            <a:gdLst>
              <a:gd name="connsiteX0" fmla="*/ 178219 w 178935"/>
              <a:gd name="connsiteY0" fmla="*/ 1188 h 743041"/>
              <a:gd name="connsiteX1" fmla="*/ 99136 w 178935"/>
              <a:gd name="connsiteY1" fmla="*/ 223610 h 743041"/>
              <a:gd name="connsiteX2" fmla="*/ 44766 w 178935"/>
              <a:gd name="connsiteY2" fmla="*/ 480630 h 743041"/>
              <a:gd name="connsiteX3" fmla="*/ 54651 w 178935"/>
              <a:gd name="connsiteY3" fmla="*/ 357062 h 743041"/>
              <a:gd name="connsiteX4" fmla="*/ 282 w 178935"/>
              <a:gd name="connsiteY4" fmla="*/ 737651 h 743041"/>
              <a:gd name="connsiteX5" fmla="*/ 34881 w 178935"/>
              <a:gd name="connsiteY5" fmla="*/ 554771 h 743041"/>
              <a:gd name="connsiteX6" fmla="*/ 69479 w 178935"/>
              <a:gd name="connsiteY6" fmla="*/ 193953 h 743041"/>
              <a:gd name="connsiteX7" fmla="*/ 49709 w 178935"/>
              <a:gd name="connsiteY7" fmla="*/ 322464 h 743041"/>
              <a:gd name="connsiteX8" fmla="*/ 178219 w 178935"/>
              <a:gd name="connsiteY8" fmla="*/ 1188 h 7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35" h="743041">
                <a:moveTo>
                  <a:pt x="178219" y="1188"/>
                </a:moveTo>
                <a:cubicBezTo>
                  <a:pt x="186457" y="-15288"/>
                  <a:pt x="121378" y="143703"/>
                  <a:pt x="99136" y="223610"/>
                </a:cubicBezTo>
                <a:cubicBezTo>
                  <a:pt x="76894" y="303517"/>
                  <a:pt x="52180" y="458388"/>
                  <a:pt x="44766" y="480630"/>
                </a:cubicBezTo>
                <a:cubicBezTo>
                  <a:pt x="37352" y="502872"/>
                  <a:pt x="62065" y="314225"/>
                  <a:pt x="54651" y="357062"/>
                </a:cubicBezTo>
                <a:cubicBezTo>
                  <a:pt x="47237" y="399899"/>
                  <a:pt x="3577" y="704700"/>
                  <a:pt x="282" y="737651"/>
                </a:cubicBezTo>
                <a:cubicBezTo>
                  <a:pt x="-3013" y="770602"/>
                  <a:pt x="23348" y="645387"/>
                  <a:pt x="34881" y="554771"/>
                </a:cubicBezTo>
                <a:cubicBezTo>
                  <a:pt x="46414" y="464155"/>
                  <a:pt x="67008" y="232671"/>
                  <a:pt x="69479" y="193953"/>
                </a:cubicBezTo>
                <a:cubicBezTo>
                  <a:pt x="71950" y="155235"/>
                  <a:pt x="34057" y="349649"/>
                  <a:pt x="49709" y="322464"/>
                </a:cubicBezTo>
                <a:cubicBezTo>
                  <a:pt x="65361" y="295279"/>
                  <a:pt x="169981" y="17664"/>
                  <a:pt x="17821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459BE4F-E310-80AA-0DDC-9CE9578ED918}"/>
              </a:ext>
            </a:extLst>
          </p:cNvPr>
          <p:cNvSpPr/>
          <p:nvPr/>
        </p:nvSpPr>
        <p:spPr>
          <a:xfrm>
            <a:off x="3330795" y="2639396"/>
            <a:ext cx="720686" cy="638898"/>
          </a:xfrm>
          <a:custGeom>
            <a:avLst/>
            <a:gdLst>
              <a:gd name="connsiteX0" fmla="*/ 717279 w 720686"/>
              <a:gd name="connsiteY0" fmla="*/ 311398 h 638898"/>
              <a:gd name="connsiteX1" fmla="*/ 134040 w 720686"/>
              <a:gd name="connsiteY1" fmla="*/ 163116 h 638898"/>
              <a:gd name="connsiteX2" fmla="*/ 297149 w 720686"/>
              <a:gd name="connsiteY2" fmla="*/ 173002 h 638898"/>
              <a:gd name="connsiteX3" fmla="*/ 138982 w 720686"/>
              <a:gd name="connsiteY3" fmla="*/ 365767 h 638898"/>
              <a:gd name="connsiteX4" fmla="*/ 587 w 720686"/>
              <a:gd name="connsiteY4" fmla="*/ 637616 h 638898"/>
              <a:gd name="connsiteX5" fmla="*/ 193352 w 720686"/>
              <a:gd name="connsiteY5" fmla="*/ 247142 h 638898"/>
              <a:gd name="connsiteX6" fmla="*/ 252664 w 720686"/>
              <a:gd name="connsiteY6" fmla="*/ 173002 h 638898"/>
              <a:gd name="connsiteX7" fmla="*/ 489914 w 720686"/>
              <a:gd name="connsiteY7" fmla="*/ 311398 h 638898"/>
              <a:gd name="connsiteX8" fmla="*/ 381175 w 720686"/>
              <a:gd name="connsiteY8" fmla="*/ 7 h 638898"/>
              <a:gd name="connsiteX9" fmla="*/ 717279 w 720686"/>
              <a:gd name="connsiteY9" fmla="*/ 311398 h 6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686" h="638898">
                <a:moveTo>
                  <a:pt x="717279" y="311398"/>
                </a:moveTo>
                <a:cubicBezTo>
                  <a:pt x="676090" y="338583"/>
                  <a:pt x="204062" y="186182"/>
                  <a:pt x="134040" y="163116"/>
                </a:cubicBezTo>
                <a:cubicBezTo>
                  <a:pt x="64018" y="140050"/>
                  <a:pt x="296325" y="139227"/>
                  <a:pt x="297149" y="173002"/>
                </a:cubicBezTo>
                <a:cubicBezTo>
                  <a:pt x="297973" y="206777"/>
                  <a:pt x="188409" y="288331"/>
                  <a:pt x="138982" y="365767"/>
                </a:cubicBezTo>
                <a:cubicBezTo>
                  <a:pt x="89555" y="443203"/>
                  <a:pt x="-8475" y="657387"/>
                  <a:pt x="587" y="637616"/>
                </a:cubicBezTo>
                <a:cubicBezTo>
                  <a:pt x="9649" y="617845"/>
                  <a:pt x="151339" y="324578"/>
                  <a:pt x="193352" y="247142"/>
                </a:cubicBezTo>
                <a:cubicBezTo>
                  <a:pt x="235365" y="169706"/>
                  <a:pt x="203237" y="162293"/>
                  <a:pt x="252664" y="173002"/>
                </a:cubicBezTo>
                <a:cubicBezTo>
                  <a:pt x="302091" y="183711"/>
                  <a:pt x="468496" y="340230"/>
                  <a:pt x="489914" y="311398"/>
                </a:cubicBezTo>
                <a:cubicBezTo>
                  <a:pt x="511332" y="282566"/>
                  <a:pt x="349047" y="-1640"/>
                  <a:pt x="381175" y="7"/>
                </a:cubicBezTo>
                <a:cubicBezTo>
                  <a:pt x="413303" y="1654"/>
                  <a:pt x="758468" y="284213"/>
                  <a:pt x="717279" y="31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F8DBA9E-FFC7-BAE5-FFBC-254DF5E2968E}"/>
              </a:ext>
            </a:extLst>
          </p:cNvPr>
          <p:cNvSpPr/>
          <p:nvPr/>
        </p:nvSpPr>
        <p:spPr>
          <a:xfrm>
            <a:off x="3321455" y="2421887"/>
            <a:ext cx="1173205" cy="227402"/>
          </a:xfrm>
          <a:custGeom>
            <a:avLst/>
            <a:gdLst>
              <a:gd name="connsiteX0" fmla="*/ 1146748 w 1173205"/>
              <a:gd name="connsiteY0" fmla="*/ 59350 h 227402"/>
              <a:gd name="connsiteX1" fmla="*/ 687077 w 1173205"/>
              <a:gd name="connsiteY1" fmla="*/ 37 h 227402"/>
              <a:gd name="connsiteX2" fmla="*/ 380629 w 1173205"/>
              <a:gd name="connsiteY2" fmla="*/ 69235 h 227402"/>
              <a:gd name="connsiteX3" fmla="*/ 850186 w 1173205"/>
              <a:gd name="connsiteY3" fmla="*/ 34636 h 227402"/>
              <a:gd name="connsiteX4" fmla="*/ 988582 w 1173205"/>
              <a:gd name="connsiteY4" fmla="*/ 64292 h 227402"/>
              <a:gd name="connsiteX5" fmla="*/ 41 w 1173205"/>
              <a:gd name="connsiteY5" fmla="*/ 227402 h 227402"/>
              <a:gd name="connsiteX6" fmla="*/ 949040 w 1173205"/>
              <a:gd name="connsiteY6" fmla="*/ 64292 h 227402"/>
              <a:gd name="connsiteX7" fmla="*/ 1097321 w 1173205"/>
              <a:gd name="connsiteY7" fmla="*/ 49464 h 227402"/>
              <a:gd name="connsiteX8" fmla="*/ 1146748 w 1173205"/>
              <a:gd name="connsiteY8" fmla="*/ 59350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205" h="227402">
                <a:moveTo>
                  <a:pt x="1146748" y="59350"/>
                </a:moveTo>
                <a:cubicBezTo>
                  <a:pt x="1078374" y="51112"/>
                  <a:pt x="814763" y="-1611"/>
                  <a:pt x="687077" y="37"/>
                </a:cubicBezTo>
                <a:cubicBezTo>
                  <a:pt x="559390" y="1684"/>
                  <a:pt x="353444" y="63468"/>
                  <a:pt x="380629" y="69235"/>
                </a:cubicBezTo>
                <a:cubicBezTo>
                  <a:pt x="407814" y="75002"/>
                  <a:pt x="748861" y="35460"/>
                  <a:pt x="850186" y="34636"/>
                </a:cubicBezTo>
                <a:cubicBezTo>
                  <a:pt x="951511" y="33812"/>
                  <a:pt x="1130273" y="32164"/>
                  <a:pt x="988582" y="64292"/>
                </a:cubicBezTo>
                <a:cubicBezTo>
                  <a:pt x="846891" y="96420"/>
                  <a:pt x="6631" y="227402"/>
                  <a:pt x="41" y="227402"/>
                </a:cubicBezTo>
                <a:cubicBezTo>
                  <a:pt x="-6549" y="227402"/>
                  <a:pt x="766160" y="93948"/>
                  <a:pt x="949040" y="64292"/>
                </a:cubicBezTo>
                <a:cubicBezTo>
                  <a:pt x="1131920" y="34636"/>
                  <a:pt x="1061075" y="48640"/>
                  <a:pt x="1097321" y="49464"/>
                </a:cubicBezTo>
                <a:cubicBezTo>
                  <a:pt x="1133567" y="50288"/>
                  <a:pt x="1215122" y="67588"/>
                  <a:pt x="1146748" y="5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5512AC3-9A57-7597-9929-C1837757EDEB}"/>
              </a:ext>
            </a:extLst>
          </p:cNvPr>
          <p:cNvSpPr/>
          <p:nvPr/>
        </p:nvSpPr>
        <p:spPr>
          <a:xfrm>
            <a:off x="4028246" y="2480551"/>
            <a:ext cx="697017" cy="1645915"/>
          </a:xfrm>
          <a:custGeom>
            <a:avLst/>
            <a:gdLst>
              <a:gd name="connsiteX0" fmla="*/ 57 w 697017"/>
              <a:gd name="connsiteY0" fmla="*/ 686 h 1645915"/>
              <a:gd name="connsiteX1" fmla="*/ 331218 w 697017"/>
              <a:gd name="connsiteY1" fmla="*/ 1068310 h 1645915"/>
              <a:gd name="connsiteX2" fmla="*/ 341103 w 697017"/>
              <a:gd name="connsiteY2" fmla="*/ 905200 h 1645915"/>
              <a:gd name="connsiteX3" fmla="*/ 687092 w 697017"/>
              <a:gd name="connsiteY3" fmla="*/ 1631778 h 1645915"/>
              <a:gd name="connsiteX4" fmla="*/ 578353 w 697017"/>
              <a:gd name="connsiteY4" fmla="*/ 1305559 h 1645915"/>
              <a:gd name="connsiteX5" fmla="*/ 321332 w 697017"/>
              <a:gd name="connsiteY5" fmla="*/ 351618 h 1645915"/>
              <a:gd name="connsiteX6" fmla="*/ 568468 w 697017"/>
              <a:gd name="connsiteY6" fmla="*/ 1503267 h 1645915"/>
              <a:gd name="connsiteX7" fmla="*/ 306504 w 697017"/>
              <a:gd name="connsiteY7" fmla="*/ 915086 h 1645915"/>
              <a:gd name="connsiteX8" fmla="*/ 57 w 697017"/>
              <a:gd name="connsiteY8" fmla="*/ 686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017" h="1645915">
                <a:moveTo>
                  <a:pt x="57" y="686"/>
                </a:moveTo>
                <a:cubicBezTo>
                  <a:pt x="4176" y="26223"/>
                  <a:pt x="274377" y="917558"/>
                  <a:pt x="331218" y="1068310"/>
                </a:cubicBezTo>
                <a:cubicBezTo>
                  <a:pt x="388059" y="1219062"/>
                  <a:pt x="281791" y="811289"/>
                  <a:pt x="341103" y="905200"/>
                </a:cubicBezTo>
                <a:cubicBezTo>
                  <a:pt x="400415" y="999111"/>
                  <a:pt x="647550" y="1565052"/>
                  <a:pt x="687092" y="1631778"/>
                </a:cubicBezTo>
                <a:cubicBezTo>
                  <a:pt x="726634" y="1698504"/>
                  <a:pt x="639313" y="1518919"/>
                  <a:pt x="578353" y="1305559"/>
                </a:cubicBezTo>
                <a:cubicBezTo>
                  <a:pt x="517393" y="1092199"/>
                  <a:pt x="322979" y="318667"/>
                  <a:pt x="321332" y="351618"/>
                </a:cubicBezTo>
                <a:cubicBezTo>
                  <a:pt x="319685" y="384569"/>
                  <a:pt x="570939" y="1409356"/>
                  <a:pt x="568468" y="1503267"/>
                </a:cubicBezTo>
                <a:cubicBezTo>
                  <a:pt x="565997" y="1597178"/>
                  <a:pt x="397944" y="1161397"/>
                  <a:pt x="306504" y="915086"/>
                </a:cubicBezTo>
                <a:cubicBezTo>
                  <a:pt x="215064" y="668775"/>
                  <a:pt x="-4062" y="-24851"/>
                  <a:pt x="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982324C-03B3-EF48-4FEA-0260C43C57B7}"/>
              </a:ext>
            </a:extLst>
          </p:cNvPr>
          <p:cNvSpPr/>
          <p:nvPr/>
        </p:nvSpPr>
        <p:spPr>
          <a:xfrm>
            <a:off x="3919359" y="2871570"/>
            <a:ext cx="252282" cy="444728"/>
          </a:xfrm>
          <a:custGeom>
            <a:avLst/>
            <a:gdLst>
              <a:gd name="connsiteX0" fmla="*/ 252282 w 252282"/>
              <a:gd name="connsiteY0" fmla="*/ 140 h 444728"/>
              <a:gd name="connsiteX1" fmla="*/ 39746 w 252282"/>
              <a:gd name="connsiteY1" fmla="*/ 158307 h 444728"/>
              <a:gd name="connsiteX2" fmla="*/ 69402 w 252282"/>
              <a:gd name="connsiteY2" fmla="*/ 143479 h 444728"/>
              <a:gd name="connsiteX3" fmla="*/ 5147 w 252282"/>
              <a:gd name="connsiteY3" fmla="*/ 331301 h 444728"/>
              <a:gd name="connsiteX4" fmla="*/ 5147 w 252282"/>
              <a:gd name="connsiteY4" fmla="*/ 440041 h 444728"/>
              <a:gd name="connsiteX5" fmla="*/ 15032 w 252282"/>
              <a:gd name="connsiteY5" fmla="*/ 178078 h 444728"/>
              <a:gd name="connsiteX6" fmla="*/ 34803 w 252282"/>
              <a:gd name="connsiteY6" fmla="*/ 49567 h 444728"/>
              <a:gd name="connsiteX7" fmla="*/ 39746 w 252282"/>
              <a:gd name="connsiteY7" fmla="*/ 128651 h 444728"/>
              <a:gd name="connsiteX8" fmla="*/ 252282 w 252282"/>
              <a:gd name="connsiteY8" fmla="*/ 140 h 44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2" h="444728">
                <a:moveTo>
                  <a:pt x="252282" y="140"/>
                </a:moveTo>
                <a:cubicBezTo>
                  <a:pt x="252282" y="5083"/>
                  <a:pt x="70226" y="134417"/>
                  <a:pt x="39746" y="158307"/>
                </a:cubicBezTo>
                <a:cubicBezTo>
                  <a:pt x="9266" y="182197"/>
                  <a:pt x="75168" y="114647"/>
                  <a:pt x="69402" y="143479"/>
                </a:cubicBezTo>
                <a:cubicBezTo>
                  <a:pt x="63635" y="172311"/>
                  <a:pt x="15856" y="281874"/>
                  <a:pt x="5147" y="331301"/>
                </a:cubicBezTo>
                <a:cubicBezTo>
                  <a:pt x="-5562" y="380728"/>
                  <a:pt x="3499" y="465578"/>
                  <a:pt x="5147" y="440041"/>
                </a:cubicBezTo>
                <a:cubicBezTo>
                  <a:pt x="6794" y="414504"/>
                  <a:pt x="10089" y="243157"/>
                  <a:pt x="15032" y="178078"/>
                </a:cubicBezTo>
                <a:cubicBezTo>
                  <a:pt x="19975" y="112999"/>
                  <a:pt x="30684" y="57805"/>
                  <a:pt x="34803" y="49567"/>
                </a:cubicBezTo>
                <a:cubicBezTo>
                  <a:pt x="38922" y="41329"/>
                  <a:pt x="10090" y="135241"/>
                  <a:pt x="39746" y="128651"/>
                </a:cubicBezTo>
                <a:cubicBezTo>
                  <a:pt x="69402" y="122061"/>
                  <a:pt x="252282" y="-4803"/>
                  <a:pt x="25228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A20C173-FE6F-32D8-417E-46E431338B6F}"/>
              </a:ext>
            </a:extLst>
          </p:cNvPr>
          <p:cNvSpPr/>
          <p:nvPr/>
        </p:nvSpPr>
        <p:spPr>
          <a:xfrm>
            <a:off x="3618017" y="3008051"/>
            <a:ext cx="202727" cy="397816"/>
          </a:xfrm>
          <a:custGeom>
            <a:avLst/>
            <a:gdLst>
              <a:gd name="connsiteX0" fmla="*/ 202692 w 202727"/>
              <a:gd name="connsiteY0" fmla="*/ 11940 h 397816"/>
              <a:gd name="connsiteX1" fmla="*/ 79125 w 202727"/>
              <a:gd name="connsiteY1" fmla="*/ 95966 h 397816"/>
              <a:gd name="connsiteX2" fmla="*/ 93953 w 202727"/>
              <a:gd name="connsiteY2" fmla="*/ 81138 h 397816"/>
              <a:gd name="connsiteX3" fmla="*/ 54411 w 202727"/>
              <a:gd name="connsiteY3" fmla="*/ 308503 h 397816"/>
              <a:gd name="connsiteX4" fmla="*/ 64297 w 202727"/>
              <a:gd name="connsiteY4" fmla="*/ 209648 h 397816"/>
              <a:gd name="connsiteX5" fmla="*/ 41 w 202727"/>
              <a:gd name="connsiteY5" fmla="*/ 397471 h 397816"/>
              <a:gd name="connsiteX6" fmla="*/ 54411 w 202727"/>
              <a:gd name="connsiteY6" fmla="*/ 249190 h 397816"/>
              <a:gd name="connsiteX7" fmla="*/ 49468 w 202727"/>
              <a:gd name="connsiteY7" fmla="*/ 2055 h 397816"/>
              <a:gd name="connsiteX8" fmla="*/ 64297 w 202727"/>
              <a:gd name="connsiteY8" fmla="*/ 125623 h 397816"/>
              <a:gd name="connsiteX9" fmla="*/ 202692 w 202727"/>
              <a:gd name="connsiteY9" fmla="*/ 11940 h 3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27" h="397816">
                <a:moveTo>
                  <a:pt x="202692" y="11940"/>
                </a:moveTo>
                <a:cubicBezTo>
                  <a:pt x="205163" y="6997"/>
                  <a:pt x="79125" y="95966"/>
                  <a:pt x="79125" y="95966"/>
                </a:cubicBezTo>
                <a:cubicBezTo>
                  <a:pt x="61002" y="107499"/>
                  <a:pt x="98072" y="45715"/>
                  <a:pt x="93953" y="81138"/>
                </a:cubicBezTo>
                <a:cubicBezTo>
                  <a:pt x="89834" y="116561"/>
                  <a:pt x="59354" y="287085"/>
                  <a:pt x="54411" y="308503"/>
                </a:cubicBezTo>
                <a:cubicBezTo>
                  <a:pt x="49468" y="329921"/>
                  <a:pt x="73359" y="194820"/>
                  <a:pt x="64297" y="209648"/>
                </a:cubicBezTo>
                <a:cubicBezTo>
                  <a:pt x="55235" y="224476"/>
                  <a:pt x="1689" y="390881"/>
                  <a:pt x="41" y="397471"/>
                </a:cubicBezTo>
                <a:cubicBezTo>
                  <a:pt x="-1607" y="404061"/>
                  <a:pt x="46173" y="315093"/>
                  <a:pt x="54411" y="249190"/>
                </a:cubicBezTo>
                <a:cubicBezTo>
                  <a:pt x="62649" y="183287"/>
                  <a:pt x="47820" y="22649"/>
                  <a:pt x="49468" y="2055"/>
                </a:cubicBezTo>
                <a:cubicBezTo>
                  <a:pt x="51116" y="-18539"/>
                  <a:pt x="42055" y="122328"/>
                  <a:pt x="64297" y="125623"/>
                </a:cubicBezTo>
                <a:cubicBezTo>
                  <a:pt x="86539" y="128918"/>
                  <a:pt x="200221" y="16883"/>
                  <a:pt x="202692" y="1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7A40A55-58DC-D23D-AAEB-470DADD26632}"/>
              </a:ext>
            </a:extLst>
          </p:cNvPr>
          <p:cNvSpPr/>
          <p:nvPr/>
        </p:nvSpPr>
        <p:spPr>
          <a:xfrm>
            <a:off x="4249730" y="4282777"/>
            <a:ext cx="61924" cy="542388"/>
          </a:xfrm>
          <a:custGeom>
            <a:avLst/>
            <a:gdLst>
              <a:gd name="connsiteX0" fmla="*/ 61920 w 61924"/>
              <a:gd name="connsiteY0" fmla="*/ 298 h 542388"/>
              <a:gd name="connsiteX1" fmla="*/ 4770 w 61924"/>
              <a:gd name="connsiteY1" fmla="*/ 514648 h 542388"/>
              <a:gd name="connsiteX2" fmla="*/ 14295 w 61924"/>
              <a:gd name="connsiteY2" fmla="*/ 438448 h 542388"/>
              <a:gd name="connsiteX3" fmla="*/ 14295 w 61924"/>
              <a:gd name="connsiteY3" fmla="*/ 143173 h 542388"/>
              <a:gd name="connsiteX4" fmla="*/ 1595 w 61924"/>
              <a:gd name="connsiteY4" fmla="*/ 435273 h 542388"/>
              <a:gd name="connsiteX5" fmla="*/ 61920 w 61924"/>
              <a:gd name="connsiteY5" fmla="*/ 298 h 5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4" h="542388">
                <a:moveTo>
                  <a:pt x="61920" y="298"/>
                </a:moveTo>
                <a:cubicBezTo>
                  <a:pt x="62449" y="13527"/>
                  <a:pt x="12707" y="441623"/>
                  <a:pt x="4770" y="514648"/>
                </a:cubicBezTo>
                <a:cubicBezTo>
                  <a:pt x="-3167" y="587673"/>
                  <a:pt x="12708" y="500360"/>
                  <a:pt x="14295" y="438448"/>
                </a:cubicBezTo>
                <a:cubicBezTo>
                  <a:pt x="15882" y="376536"/>
                  <a:pt x="16412" y="143702"/>
                  <a:pt x="14295" y="143173"/>
                </a:cubicBezTo>
                <a:cubicBezTo>
                  <a:pt x="12178" y="142644"/>
                  <a:pt x="-5284" y="452735"/>
                  <a:pt x="1595" y="435273"/>
                </a:cubicBezTo>
                <a:cubicBezTo>
                  <a:pt x="8474" y="417811"/>
                  <a:pt x="61391" y="-12931"/>
                  <a:pt x="619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AFFCC38-3AF8-F9FB-06B9-B8545A0FD30A}"/>
              </a:ext>
            </a:extLst>
          </p:cNvPr>
          <p:cNvSpPr/>
          <p:nvPr/>
        </p:nvSpPr>
        <p:spPr>
          <a:xfrm>
            <a:off x="4152781" y="4314195"/>
            <a:ext cx="353271" cy="626175"/>
          </a:xfrm>
          <a:custGeom>
            <a:avLst/>
            <a:gdLst>
              <a:gd name="connsiteX0" fmla="*/ 352544 w 353271"/>
              <a:gd name="connsiteY0" fmla="*/ 130805 h 626175"/>
              <a:gd name="connsiteX1" fmla="*/ 196969 w 353271"/>
              <a:gd name="connsiteY1" fmla="*/ 505455 h 626175"/>
              <a:gd name="connsiteX2" fmla="*/ 187444 w 353271"/>
              <a:gd name="connsiteY2" fmla="*/ 514980 h 626175"/>
              <a:gd name="connsiteX3" fmla="*/ 130294 w 353271"/>
              <a:gd name="connsiteY3" fmla="*/ 527680 h 626175"/>
              <a:gd name="connsiteX4" fmla="*/ 119 w 353271"/>
              <a:gd name="connsiteY4" fmla="*/ 562605 h 626175"/>
              <a:gd name="connsiteX5" fmla="*/ 108069 w 353271"/>
              <a:gd name="connsiteY5" fmla="*/ 537205 h 626175"/>
              <a:gd name="connsiteX6" fmla="*/ 171569 w 353271"/>
              <a:gd name="connsiteY6" fmla="*/ 626105 h 626175"/>
              <a:gd name="connsiteX7" fmla="*/ 162044 w 353271"/>
              <a:gd name="connsiteY7" fmla="*/ 549905 h 626175"/>
              <a:gd name="connsiteX8" fmla="*/ 206494 w 353271"/>
              <a:gd name="connsiteY8" fmla="*/ 432430 h 626175"/>
              <a:gd name="connsiteX9" fmla="*/ 269994 w 353271"/>
              <a:gd name="connsiteY9" fmla="*/ 257805 h 626175"/>
              <a:gd name="connsiteX10" fmla="*/ 289044 w 353271"/>
              <a:gd name="connsiteY10" fmla="*/ 630 h 626175"/>
              <a:gd name="connsiteX11" fmla="*/ 257294 w 353271"/>
              <a:gd name="connsiteY11" fmla="*/ 337180 h 626175"/>
              <a:gd name="connsiteX12" fmla="*/ 352544 w 353271"/>
              <a:gd name="connsiteY12" fmla="*/ 130805 h 6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71" h="626175">
                <a:moveTo>
                  <a:pt x="352544" y="130805"/>
                </a:moveTo>
                <a:cubicBezTo>
                  <a:pt x="342490" y="158851"/>
                  <a:pt x="196969" y="505455"/>
                  <a:pt x="196969" y="505455"/>
                </a:cubicBezTo>
                <a:cubicBezTo>
                  <a:pt x="169452" y="569484"/>
                  <a:pt x="198556" y="511276"/>
                  <a:pt x="187444" y="514980"/>
                </a:cubicBezTo>
                <a:cubicBezTo>
                  <a:pt x="176332" y="518684"/>
                  <a:pt x="161515" y="519743"/>
                  <a:pt x="130294" y="527680"/>
                </a:cubicBezTo>
                <a:cubicBezTo>
                  <a:pt x="99073" y="535617"/>
                  <a:pt x="3823" y="561018"/>
                  <a:pt x="119" y="562605"/>
                </a:cubicBezTo>
                <a:cubicBezTo>
                  <a:pt x="-3585" y="564192"/>
                  <a:pt x="79494" y="526622"/>
                  <a:pt x="108069" y="537205"/>
                </a:cubicBezTo>
                <a:cubicBezTo>
                  <a:pt x="136644" y="547788"/>
                  <a:pt x="162573" y="623988"/>
                  <a:pt x="171569" y="626105"/>
                </a:cubicBezTo>
                <a:cubicBezTo>
                  <a:pt x="180565" y="628222"/>
                  <a:pt x="156223" y="582184"/>
                  <a:pt x="162044" y="549905"/>
                </a:cubicBezTo>
                <a:cubicBezTo>
                  <a:pt x="167865" y="517626"/>
                  <a:pt x="188502" y="481113"/>
                  <a:pt x="206494" y="432430"/>
                </a:cubicBezTo>
                <a:cubicBezTo>
                  <a:pt x="224486" y="383747"/>
                  <a:pt x="256236" y="329772"/>
                  <a:pt x="269994" y="257805"/>
                </a:cubicBezTo>
                <a:cubicBezTo>
                  <a:pt x="283752" y="185838"/>
                  <a:pt x="291161" y="-12599"/>
                  <a:pt x="289044" y="630"/>
                </a:cubicBezTo>
                <a:cubicBezTo>
                  <a:pt x="286927" y="13859"/>
                  <a:pt x="249356" y="314426"/>
                  <a:pt x="257294" y="337180"/>
                </a:cubicBezTo>
                <a:cubicBezTo>
                  <a:pt x="265231" y="359934"/>
                  <a:pt x="362598" y="102759"/>
                  <a:pt x="352544" y="1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C03F474-1899-9296-6441-70E4ACC29B5D}"/>
              </a:ext>
            </a:extLst>
          </p:cNvPr>
          <p:cNvSpPr/>
          <p:nvPr/>
        </p:nvSpPr>
        <p:spPr>
          <a:xfrm>
            <a:off x="4419594" y="3828529"/>
            <a:ext cx="83352" cy="424195"/>
          </a:xfrm>
          <a:custGeom>
            <a:avLst/>
            <a:gdLst>
              <a:gd name="connsiteX0" fmla="*/ 6 w 83352"/>
              <a:gd name="connsiteY0" fmla="*/ 521 h 424195"/>
              <a:gd name="connsiteX1" fmla="*/ 38106 w 83352"/>
              <a:gd name="connsiteY1" fmla="*/ 152921 h 424195"/>
              <a:gd name="connsiteX2" fmla="*/ 6356 w 83352"/>
              <a:gd name="connsiteY2" fmla="*/ 362471 h 424195"/>
              <a:gd name="connsiteX3" fmla="*/ 44456 w 83352"/>
              <a:gd name="connsiteY3" fmla="*/ 168796 h 424195"/>
              <a:gd name="connsiteX4" fmla="*/ 73031 w 83352"/>
              <a:gd name="connsiteY4" fmla="*/ 419621 h 424195"/>
              <a:gd name="connsiteX5" fmla="*/ 63506 w 83352"/>
              <a:gd name="connsiteY5" fmla="*/ 314846 h 424195"/>
              <a:gd name="connsiteX6" fmla="*/ 82556 w 83352"/>
              <a:gd name="connsiteY6" fmla="*/ 114821 h 424195"/>
              <a:gd name="connsiteX7" fmla="*/ 31756 w 83352"/>
              <a:gd name="connsiteY7" fmla="*/ 365646 h 424195"/>
              <a:gd name="connsiteX8" fmla="*/ 34931 w 83352"/>
              <a:gd name="connsiteY8" fmla="*/ 111646 h 424195"/>
              <a:gd name="connsiteX9" fmla="*/ 6 w 83352"/>
              <a:gd name="connsiteY9" fmla="*/ 521 h 4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52" h="424195">
                <a:moveTo>
                  <a:pt x="6" y="521"/>
                </a:moveTo>
                <a:cubicBezTo>
                  <a:pt x="535" y="7400"/>
                  <a:pt x="37048" y="92596"/>
                  <a:pt x="38106" y="152921"/>
                </a:cubicBezTo>
                <a:cubicBezTo>
                  <a:pt x="39164" y="213246"/>
                  <a:pt x="5298" y="359825"/>
                  <a:pt x="6356" y="362471"/>
                </a:cubicBezTo>
                <a:cubicBezTo>
                  <a:pt x="7414" y="365117"/>
                  <a:pt x="33344" y="159271"/>
                  <a:pt x="44456" y="168796"/>
                </a:cubicBezTo>
                <a:cubicBezTo>
                  <a:pt x="55569" y="178321"/>
                  <a:pt x="69856" y="395279"/>
                  <a:pt x="73031" y="419621"/>
                </a:cubicBezTo>
                <a:cubicBezTo>
                  <a:pt x="76206" y="443963"/>
                  <a:pt x="61919" y="365646"/>
                  <a:pt x="63506" y="314846"/>
                </a:cubicBezTo>
                <a:cubicBezTo>
                  <a:pt x="65094" y="264046"/>
                  <a:pt x="87848" y="106354"/>
                  <a:pt x="82556" y="114821"/>
                </a:cubicBezTo>
                <a:cubicBezTo>
                  <a:pt x="77264" y="123288"/>
                  <a:pt x="39694" y="366175"/>
                  <a:pt x="31756" y="365646"/>
                </a:cubicBezTo>
                <a:cubicBezTo>
                  <a:pt x="23819" y="365117"/>
                  <a:pt x="38106" y="167208"/>
                  <a:pt x="34931" y="111646"/>
                </a:cubicBezTo>
                <a:cubicBezTo>
                  <a:pt x="31756" y="56084"/>
                  <a:pt x="-523" y="-6358"/>
                  <a:pt x="6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5160FC9-EC06-7188-2919-387C1B043698}"/>
              </a:ext>
            </a:extLst>
          </p:cNvPr>
          <p:cNvSpPr/>
          <p:nvPr/>
        </p:nvSpPr>
        <p:spPr>
          <a:xfrm>
            <a:off x="4466018" y="4334008"/>
            <a:ext cx="42541" cy="516481"/>
          </a:xfrm>
          <a:custGeom>
            <a:avLst/>
            <a:gdLst>
              <a:gd name="connsiteX0" fmla="*/ 42482 w 42541"/>
              <a:gd name="connsiteY0" fmla="*/ 3042 h 516481"/>
              <a:gd name="connsiteX1" fmla="*/ 1207 w 42541"/>
              <a:gd name="connsiteY1" fmla="*/ 495167 h 516481"/>
              <a:gd name="connsiteX2" fmla="*/ 10732 w 42541"/>
              <a:gd name="connsiteY2" fmla="*/ 396742 h 516481"/>
              <a:gd name="connsiteX3" fmla="*/ 7557 w 42541"/>
              <a:gd name="connsiteY3" fmla="*/ 117342 h 516481"/>
              <a:gd name="connsiteX4" fmla="*/ 10732 w 42541"/>
              <a:gd name="connsiteY4" fmla="*/ 279267 h 516481"/>
              <a:gd name="connsiteX5" fmla="*/ 42482 w 42541"/>
              <a:gd name="connsiteY5" fmla="*/ 3042 h 51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1" h="516481">
                <a:moveTo>
                  <a:pt x="42482" y="3042"/>
                </a:moveTo>
                <a:cubicBezTo>
                  <a:pt x="40894" y="39025"/>
                  <a:pt x="6499" y="429550"/>
                  <a:pt x="1207" y="495167"/>
                </a:cubicBezTo>
                <a:cubicBezTo>
                  <a:pt x="-4085" y="560784"/>
                  <a:pt x="9674" y="459713"/>
                  <a:pt x="10732" y="396742"/>
                </a:cubicBezTo>
                <a:cubicBezTo>
                  <a:pt x="11790" y="333771"/>
                  <a:pt x="7557" y="136921"/>
                  <a:pt x="7557" y="117342"/>
                </a:cubicBezTo>
                <a:cubicBezTo>
                  <a:pt x="7557" y="97763"/>
                  <a:pt x="8086" y="296730"/>
                  <a:pt x="10732" y="279267"/>
                </a:cubicBezTo>
                <a:cubicBezTo>
                  <a:pt x="13378" y="261804"/>
                  <a:pt x="44070" y="-32941"/>
                  <a:pt x="42482" y="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0B7CE8-C631-3F9C-3ADE-0F648F02E9A6}"/>
              </a:ext>
            </a:extLst>
          </p:cNvPr>
          <p:cNvSpPr/>
          <p:nvPr/>
        </p:nvSpPr>
        <p:spPr>
          <a:xfrm>
            <a:off x="4315943" y="4508151"/>
            <a:ext cx="253075" cy="397617"/>
          </a:xfrm>
          <a:custGeom>
            <a:avLst/>
            <a:gdLst>
              <a:gd name="connsiteX0" fmla="*/ 243357 w 253075"/>
              <a:gd name="connsiteY0" fmla="*/ 16224 h 397617"/>
              <a:gd name="connsiteX1" fmla="*/ 5232 w 253075"/>
              <a:gd name="connsiteY1" fmla="*/ 387699 h 397617"/>
              <a:gd name="connsiteX2" fmla="*/ 87782 w 253075"/>
              <a:gd name="connsiteY2" fmla="*/ 273399 h 397617"/>
              <a:gd name="connsiteX3" fmla="*/ 192557 w 253075"/>
              <a:gd name="connsiteY3" fmla="*/ 86074 h 397617"/>
              <a:gd name="connsiteX4" fmla="*/ 243357 w 253075"/>
              <a:gd name="connsiteY4" fmla="*/ 16224 h 3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" h="397617">
                <a:moveTo>
                  <a:pt x="243357" y="16224"/>
                </a:moveTo>
                <a:cubicBezTo>
                  <a:pt x="212136" y="66495"/>
                  <a:pt x="31161" y="344837"/>
                  <a:pt x="5232" y="387699"/>
                </a:cubicBezTo>
                <a:cubicBezTo>
                  <a:pt x="-20697" y="430562"/>
                  <a:pt x="56561" y="323670"/>
                  <a:pt x="87782" y="273399"/>
                </a:cubicBezTo>
                <a:cubicBezTo>
                  <a:pt x="119003" y="223128"/>
                  <a:pt x="161865" y="127349"/>
                  <a:pt x="192557" y="86074"/>
                </a:cubicBezTo>
                <a:cubicBezTo>
                  <a:pt x="223249" y="44799"/>
                  <a:pt x="274578" y="-34047"/>
                  <a:pt x="243357" y="1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472EB7B-8DA9-F6CB-169C-528DF1955673}"/>
              </a:ext>
            </a:extLst>
          </p:cNvPr>
          <p:cNvSpPr/>
          <p:nvPr/>
        </p:nvSpPr>
        <p:spPr>
          <a:xfrm>
            <a:off x="4081241" y="4867077"/>
            <a:ext cx="348085" cy="57465"/>
          </a:xfrm>
          <a:custGeom>
            <a:avLst/>
            <a:gdLst>
              <a:gd name="connsiteX0" fmla="*/ 4984 w 348085"/>
              <a:gd name="connsiteY0" fmla="*/ 198 h 57465"/>
              <a:gd name="connsiteX1" fmla="*/ 249459 w 348085"/>
              <a:gd name="connsiteY1" fmla="*/ 57348 h 57465"/>
              <a:gd name="connsiteX2" fmla="*/ 154209 w 348085"/>
              <a:gd name="connsiteY2" fmla="*/ 16073 h 57465"/>
              <a:gd name="connsiteX3" fmla="*/ 347884 w 348085"/>
              <a:gd name="connsiteY3" fmla="*/ 50998 h 57465"/>
              <a:gd name="connsiteX4" fmla="*/ 189134 w 348085"/>
              <a:gd name="connsiteY4" fmla="*/ 35123 h 57465"/>
              <a:gd name="connsiteX5" fmla="*/ 90709 w 348085"/>
              <a:gd name="connsiteY5" fmla="*/ 38298 h 57465"/>
              <a:gd name="connsiteX6" fmla="*/ 4984 w 348085"/>
              <a:gd name="connsiteY6" fmla="*/ 198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85" h="57465">
                <a:moveTo>
                  <a:pt x="4984" y="198"/>
                </a:moveTo>
                <a:cubicBezTo>
                  <a:pt x="31442" y="3373"/>
                  <a:pt x="224588" y="54702"/>
                  <a:pt x="249459" y="57348"/>
                </a:cubicBezTo>
                <a:cubicBezTo>
                  <a:pt x="274330" y="59994"/>
                  <a:pt x="137805" y="17131"/>
                  <a:pt x="154209" y="16073"/>
                </a:cubicBezTo>
                <a:cubicBezTo>
                  <a:pt x="170613" y="15015"/>
                  <a:pt x="342063" y="47823"/>
                  <a:pt x="347884" y="50998"/>
                </a:cubicBezTo>
                <a:cubicBezTo>
                  <a:pt x="353705" y="54173"/>
                  <a:pt x="231996" y="37240"/>
                  <a:pt x="189134" y="35123"/>
                </a:cubicBezTo>
                <a:cubicBezTo>
                  <a:pt x="146272" y="33006"/>
                  <a:pt x="116638" y="43590"/>
                  <a:pt x="90709" y="38298"/>
                </a:cubicBezTo>
                <a:cubicBezTo>
                  <a:pt x="64780" y="33006"/>
                  <a:pt x="-21474" y="-2977"/>
                  <a:pt x="498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44EBD91-C71C-15FE-BCF2-2617C10BC314}"/>
              </a:ext>
            </a:extLst>
          </p:cNvPr>
          <p:cNvSpPr/>
          <p:nvPr/>
        </p:nvSpPr>
        <p:spPr>
          <a:xfrm>
            <a:off x="5097216" y="3973341"/>
            <a:ext cx="116255" cy="531889"/>
          </a:xfrm>
          <a:custGeom>
            <a:avLst/>
            <a:gdLst>
              <a:gd name="connsiteX0" fmla="*/ 116134 w 116255"/>
              <a:gd name="connsiteY0" fmla="*/ 1759 h 531889"/>
              <a:gd name="connsiteX1" fmla="*/ 5009 w 116255"/>
              <a:gd name="connsiteY1" fmla="*/ 500234 h 531889"/>
              <a:gd name="connsiteX2" fmla="*/ 20884 w 116255"/>
              <a:gd name="connsiteY2" fmla="*/ 430384 h 531889"/>
              <a:gd name="connsiteX3" fmla="*/ 36759 w 116255"/>
              <a:gd name="connsiteY3" fmla="*/ 17634 h 531889"/>
              <a:gd name="connsiteX4" fmla="*/ 27234 w 116255"/>
              <a:gd name="connsiteY4" fmla="*/ 322434 h 531889"/>
              <a:gd name="connsiteX5" fmla="*/ 116134 w 116255"/>
              <a:gd name="connsiteY5" fmla="*/ 1759 h 5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55" h="531889">
                <a:moveTo>
                  <a:pt x="116134" y="1759"/>
                </a:moveTo>
                <a:cubicBezTo>
                  <a:pt x="112430" y="31392"/>
                  <a:pt x="20884" y="428797"/>
                  <a:pt x="5009" y="500234"/>
                </a:cubicBezTo>
                <a:cubicBezTo>
                  <a:pt x="-10866" y="571671"/>
                  <a:pt x="15592" y="510817"/>
                  <a:pt x="20884" y="430384"/>
                </a:cubicBezTo>
                <a:cubicBezTo>
                  <a:pt x="26176" y="349951"/>
                  <a:pt x="35701" y="35625"/>
                  <a:pt x="36759" y="17634"/>
                </a:cubicBezTo>
                <a:cubicBezTo>
                  <a:pt x="37817" y="-357"/>
                  <a:pt x="16651" y="318201"/>
                  <a:pt x="27234" y="322434"/>
                </a:cubicBezTo>
                <a:cubicBezTo>
                  <a:pt x="37817" y="326667"/>
                  <a:pt x="119838" y="-27874"/>
                  <a:pt x="116134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797A5AA-F5DA-9B32-52B9-6740BBECB9E4}"/>
              </a:ext>
            </a:extLst>
          </p:cNvPr>
          <p:cNvSpPr/>
          <p:nvPr/>
        </p:nvSpPr>
        <p:spPr>
          <a:xfrm>
            <a:off x="5162451" y="4012656"/>
            <a:ext cx="353848" cy="532535"/>
          </a:xfrm>
          <a:custGeom>
            <a:avLst/>
            <a:gdLst>
              <a:gd name="connsiteX0" fmla="*/ 99 w 353848"/>
              <a:gd name="connsiteY0" fmla="*/ 544 h 532535"/>
              <a:gd name="connsiteX1" fmla="*/ 238224 w 353848"/>
              <a:gd name="connsiteY1" fmla="*/ 445044 h 532535"/>
              <a:gd name="connsiteX2" fmla="*/ 215999 w 353848"/>
              <a:gd name="connsiteY2" fmla="*/ 403769 h 532535"/>
              <a:gd name="connsiteX3" fmla="*/ 349349 w 353848"/>
              <a:gd name="connsiteY3" fmla="*/ 527594 h 532535"/>
              <a:gd name="connsiteX4" fmla="*/ 295374 w 353848"/>
              <a:gd name="connsiteY4" fmla="*/ 476794 h 532535"/>
              <a:gd name="connsiteX5" fmla="*/ 38199 w 353848"/>
              <a:gd name="connsiteY5" fmla="*/ 197394 h 532535"/>
              <a:gd name="connsiteX6" fmla="*/ 206474 w 353848"/>
              <a:gd name="connsiteY6" fmla="*/ 349794 h 532535"/>
              <a:gd name="connsiteX7" fmla="*/ 99 w 353848"/>
              <a:gd name="connsiteY7" fmla="*/ 544 h 53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48" h="532535">
                <a:moveTo>
                  <a:pt x="99" y="544"/>
                </a:moveTo>
                <a:cubicBezTo>
                  <a:pt x="5391" y="16419"/>
                  <a:pt x="202241" y="377840"/>
                  <a:pt x="238224" y="445044"/>
                </a:cubicBezTo>
                <a:cubicBezTo>
                  <a:pt x="274207" y="512248"/>
                  <a:pt x="197478" y="390011"/>
                  <a:pt x="215999" y="403769"/>
                </a:cubicBezTo>
                <a:cubicBezTo>
                  <a:pt x="234520" y="417527"/>
                  <a:pt x="336120" y="515423"/>
                  <a:pt x="349349" y="527594"/>
                </a:cubicBezTo>
                <a:cubicBezTo>
                  <a:pt x="362578" y="539765"/>
                  <a:pt x="347232" y="531827"/>
                  <a:pt x="295374" y="476794"/>
                </a:cubicBezTo>
                <a:cubicBezTo>
                  <a:pt x="243516" y="421761"/>
                  <a:pt x="53016" y="218561"/>
                  <a:pt x="38199" y="197394"/>
                </a:cubicBezTo>
                <a:cubicBezTo>
                  <a:pt x="23382" y="176227"/>
                  <a:pt x="210707" y="378898"/>
                  <a:pt x="206474" y="349794"/>
                </a:cubicBezTo>
                <a:cubicBezTo>
                  <a:pt x="202241" y="320690"/>
                  <a:pt x="-5193" y="-15331"/>
                  <a:pt x="99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8762A5C-2731-CC5D-3835-BD79B99F4137}"/>
              </a:ext>
            </a:extLst>
          </p:cNvPr>
          <p:cNvSpPr/>
          <p:nvPr/>
        </p:nvSpPr>
        <p:spPr>
          <a:xfrm>
            <a:off x="5175236" y="3957789"/>
            <a:ext cx="47974" cy="583020"/>
          </a:xfrm>
          <a:custGeom>
            <a:avLst/>
            <a:gdLst>
              <a:gd name="connsiteX0" fmla="*/ 47639 w 47974"/>
              <a:gd name="connsiteY0" fmla="*/ 4611 h 583020"/>
              <a:gd name="connsiteX1" fmla="*/ 38114 w 47974"/>
              <a:gd name="connsiteY1" fmla="*/ 557061 h 583020"/>
              <a:gd name="connsiteX2" fmla="*/ 28589 w 47974"/>
              <a:gd name="connsiteY2" fmla="*/ 455461 h 583020"/>
              <a:gd name="connsiteX3" fmla="*/ 14 w 47974"/>
              <a:gd name="connsiteY3" fmla="*/ 125261 h 583020"/>
              <a:gd name="connsiteX4" fmla="*/ 25414 w 47974"/>
              <a:gd name="connsiteY4" fmla="*/ 284011 h 583020"/>
              <a:gd name="connsiteX5" fmla="*/ 47639 w 47974"/>
              <a:gd name="connsiteY5" fmla="*/ 4611 h 5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74" h="583020">
                <a:moveTo>
                  <a:pt x="47639" y="4611"/>
                </a:moveTo>
                <a:cubicBezTo>
                  <a:pt x="49756" y="50119"/>
                  <a:pt x="41289" y="481919"/>
                  <a:pt x="38114" y="557061"/>
                </a:cubicBezTo>
                <a:cubicBezTo>
                  <a:pt x="34939" y="632203"/>
                  <a:pt x="34939" y="527428"/>
                  <a:pt x="28589" y="455461"/>
                </a:cubicBezTo>
                <a:cubicBezTo>
                  <a:pt x="22239" y="383494"/>
                  <a:pt x="543" y="153836"/>
                  <a:pt x="14" y="125261"/>
                </a:cubicBezTo>
                <a:cubicBezTo>
                  <a:pt x="-515" y="96686"/>
                  <a:pt x="13243" y="303061"/>
                  <a:pt x="25414" y="284011"/>
                </a:cubicBezTo>
                <a:cubicBezTo>
                  <a:pt x="37585" y="264961"/>
                  <a:pt x="45522" y="-40897"/>
                  <a:pt x="47639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AE5714A-DCAC-2D7A-C951-38E65DE97B3F}"/>
              </a:ext>
            </a:extLst>
          </p:cNvPr>
          <p:cNvSpPr/>
          <p:nvPr/>
        </p:nvSpPr>
        <p:spPr>
          <a:xfrm>
            <a:off x="4746495" y="4075902"/>
            <a:ext cx="265163" cy="414129"/>
          </a:xfrm>
          <a:custGeom>
            <a:avLst/>
            <a:gdLst>
              <a:gd name="connsiteX0" fmla="*/ 263655 w 265163"/>
              <a:gd name="connsiteY0" fmla="*/ 798 h 414129"/>
              <a:gd name="connsiteX1" fmla="*/ 139830 w 265163"/>
              <a:gd name="connsiteY1" fmla="*/ 267498 h 414129"/>
              <a:gd name="connsiteX2" fmla="*/ 130 w 265163"/>
              <a:gd name="connsiteY2" fmla="*/ 413548 h 414129"/>
              <a:gd name="connsiteX3" fmla="*/ 165230 w 265163"/>
              <a:gd name="connsiteY3" fmla="*/ 216698 h 414129"/>
              <a:gd name="connsiteX4" fmla="*/ 206505 w 265163"/>
              <a:gd name="connsiteY4" fmla="*/ 184948 h 414129"/>
              <a:gd name="connsiteX5" fmla="*/ 263655 w 265163"/>
              <a:gd name="connsiteY5" fmla="*/ 798 h 4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63" h="414129">
                <a:moveTo>
                  <a:pt x="263655" y="798"/>
                </a:moveTo>
                <a:cubicBezTo>
                  <a:pt x="252542" y="14556"/>
                  <a:pt x="183751" y="198706"/>
                  <a:pt x="139830" y="267498"/>
                </a:cubicBezTo>
                <a:cubicBezTo>
                  <a:pt x="95909" y="336290"/>
                  <a:pt x="-4103" y="422015"/>
                  <a:pt x="130" y="413548"/>
                </a:cubicBezTo>
                <a:cubicBezTo>
                  <a:pt x="4363" y="405081"/>
                  <a:pt x="130834" y="254798"/>
                  <a:pt x="165230" y="216698"/>
                </a:cubicBezTo>
                <a:cubicBezTo>
                  <a:pt x="199626" y="178598"/>
                  <a:pt x="191688" y="214581"/>
                  <a:pt x="206505" y="184948"/>
                </a:cubicBezTo>
                <a:cubicBezTo>
                  <a:pt x="221322" y="155315"/>
                  <a:pt x="274768" y="-12960"/>
                  <a:pt x="26365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7D1D3C-D22E-C1A9-1099-01B6A27E8A2E}"/>
              </a:ext>
            </a:extLst>
          </p:cNvPr>
          <p:cNvSpPr/>
          <p:nvPr/>
        </p:nvSpPr>
        <p:spPr>
          <a:xfrm>
            <a:off x="4424506" y="4362364"/>
            <a:ext cx="675179" cy="534220"/>
          </a:xfrm>
          <a:custGeom>
            <a:avLst/>
            <a:gdLst>
              <a:gd name="connsiteX0" fmla="*/ 652319 w 675179"/>
              <a:gd name="connsiteY0" fmla="*/ 22311 h 534220"/>
              <a:gd name="connsiteX1" fmla="*/ 1444 w 675179"/>
              <a:gd name="connsiteY1" fmla="*/ 533486 h 534220"/>
              <a:gd name="connsiteX2" fmla="*/ 480869 w 675179"/>
              <a:gd name="connsiteY2" fmla="*/ 133436 h 534220"/>
              <a:gd name="connsiteX3" fmla="*/ 652319 w 675179"/>
              <a:gd name="connsiteY3" fmla="*/ 22311 h 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79" h="534220">
                <a:moveTo>
                  <a:pt x="652319" y="22311"/>
                </a:moveTo>
                <a:cubicBezTo>
                  <a:pt x="572415" y="88986"/>
                  <a:pt x="30019" y="514965"/>
                  <a:pt x="1444" y="533486"/>
                </a:cubicBezTo>
                <a:cubicBezTo>
                  <a:pt x="-27131" y="552007"/>
                  <a:pt x="376623" y="214928"/>
                  <a:pt x="480869" y="133436"/>
                </a:cubicBezTo>
                <a:cubicBezTo>
                  <a:pt x="585115" y="51944"/>
                  <a:pt x="732223" y="-44364"/>
                  <a:pt x="652319" y="2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A38303C-A6EF-B4BF-2F47-E33F23387466}"/>
              </a:ext>
            </a:extLst>
          </p:cNvPr>
          <p:cNvSpPr/>
          <p:nvPr/>
        </p:nvSpPr>
        <p:spPr>
          <a:xfrm>
            <a:off x="5239023" y="4275512"/>
            <a:ext cx="335879" cy="296074"/>
          </a:xfrm>
          <a:custGeom>
            <a:avLst/>
            <a:gdLst>
              <a:gd name="connsiteX0" fmla="*/ 2902 w 335879"/>
              <a:gd name="connsiteY0" fmla="*/ 1213 h 296074"/>
              <a:gd name="connsiteX1" fmla="*/ 317227 w 335879"/>
              <a:gd name="connsiteY1" fmla="*/ 283788 h 296074"/>
              <a:gd name="connsiteX2" fmla="*/ 285477 w 335879"/>
              <a:gd name="connsiteY2" fmla="*/ 239338 h 296074"/>
              <a:gd name="connsiteX3" fmla="*/ 168002 w 335879"/>
              <a:gd name="connsiteY3" fmla="*/ 185363 h 296074"/>
              <a:gd name="connsiteX4" fmla="*/ 2902 w 335879"/>
              <a:gd name="connsiteY4" fmla="*/ 1213 h 2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79" h="296074">
                <a:moveTo>
                  <a:pt x="2902" y="1213"/>
                </a:moveTo>
                <a:cubicBezTo>
                  <a:pt x="27773" y="17617"/>
                  <a:pt x="270131" y="244101"/>
                  <a:pt x="317227" y="283788"/>
                </a:cubicBezTo>
                <a:cubicBezTo>
                  <a:pt x="364323" y="323475"/>
                  <a:pt x="310348" y="255742"/>
                  <a:pt x="285477" y="239338"/>
                </a:cubicBezTo>
                <a:cubicBezTo>
                  <a:pt x="260606" y="222934"/>
                  <a:pt x="216156" y="231400"/>
                  <a:pt x="168002" y="185363"/>
                </a:cubicBezTo>
                <a:cubicBezTo>
                  <a:pt x="119848" y="139326"/>
                  <a:pt x="-21969" y="-15191"/>
                  <a:pt x="2902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BEB4DD5-2369-05B3-9D63-E2ED4FA10E05}"/>
              </a:ext>
            </a:extLst>
          </p:cNvPr>
          <p:cNvSpPr/>
          <p:nvPr/>
        </p:nvSpPr>
        <p:spPr>
          <a:xfrm>
            <a:off x="4432234" y="4116174"/>
            <a:ext cx="695794" cy="802787"/>
          </a:xfrm>
          <a:custGeom>
            <a:avLst/>
            <a:gdLst>
              <a:gd name="connsiteX0" fmla="*/ 695391 w 695794"/>
              <a:gd name="connsiteY0" fmla="*/ 192301 h 802787"/>
              <a:gd name="connsiteX1" fmla="*/ 161991 w 695794"/>
              <a:gd name="connsiteY1" fmla="*/ 674901 h 802787"/>
              <a:gd name="connsiteX2" fmla="*/ 66 w 695794"/>
              <a:gd name="connsiteY2" fmla="*/ 801901 h 802787"/>
              <a:gd name="connsiteX3" fmla="*/ 174691 w 695794"/>
              <a:gd name="connsiteY3" fmla="*/ 633626 h 802787"/>
              <a:gd name="connsiteX4" fmla="*/ 533466 w 695794"/>
              <a:gd name="connsiteY4" fmla="*/ 281201 h 802787"/>
              <a:gd name="connsiteX5" fmla="*/ 422341 w 695794"/>
              <a:gd name="connsiteY5" fmla="*/ 363751 h 802787"/>
              <a:gd name="connsiteX6" fmla="*/ 682691 w 695794"/>
              <a:gd name="connsiteY6" fmla="*/ 1801 h 802787"/>
              <a:gd name="connsiteX7" fmla="*/ 257241 w 695794"/>
              <a:gd name="connsiteY7" fmla="*/ 541551 h 802787"/>
              <a:gd name="connsiteX8" fmla="*/ 695391 w 695794"/>
              <a:gd name="connsiteY8" fmla="*/ 192301 h 8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794" h="802787">
                <a:moveTo>
                  <a:pt x="695391" y="192301"/>
                </a:moveTo>
                <a:cubicBezTo>
                  <a:pt x="679516" y="214526"/>
                  <a:pt x="277879" y="573301"/>
                  <a:pt x="161991" y="674901"/>
                </a:cubicBezTo>
                <a:cubicBezTo>
                  <a:pt x="46103" y="776501"/>
                  <a:pt x="-2051" y="808780"/>
                  <a:pt x="66" y="801901"/>
                </a:cubicBezTo>
                <a:cubicBezTo>
                  <a:pt x="2183" y="795022"/>
                  <a:pt x="174691" y="633626"/>
                  <a:pt x="174691" y="633626"/>
                </a:cubicBezTo>
                <a:cubicBezTo>
                  <a:pt x="263591" y="546843"/>
                  <a:pt x="492191" y="326180"/>
                  <a:pt x="533466" y="281201"/>
                </a:cubicBezTo>
                <a:cubicBezTo>
                  <a:pt x="574741" y="236222"/>
                  <a:pt x="397470" y="410318"/>
                  <a:pt x="422341" y="363751"/>
                </a:cubicBezTo>
                <a:cubicBezTo>
                  <a:pt x="447212" y="317184"/>
                  <a:pt x="710208" y="-27832"/>
                  <a:pt x="682691" y="1801"/>
                </a:cubicBezTo>
                <a:cubicBezTo>
                  <a:pt x="655174" y="31434"/>
                  <a:pt x="260945" y="504509"/>
                  <a:pt x="257241" y="541551"/>
                </a:cubicBezTo>
                <a:cubicBezTo>
                  <a:pt x="253537" y="578593"/>
                  <a:pt x="711266" y="170076"/>
                  <a:pt x="695391" y="19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FAC2036-0E21-F1F4-6BB2-A17165DC2DAE}"/>
              </a:ext>
            </a:extLst>
          </p:cNvPr>
          <p:cNvSpPr/>
          <p:nvPr/>
        </p:nvSpPr>
        <p:spPr>
          <a:xfrm>
            <a:off x="4362023" y="4349493"/>
            <a:ext cx="372252" cy="529498"/>
          </a:xfrm>
          <a:custGeom>
            <a:avLst/>
            <a:gdLst>
              <a:gd name="connsiteX0" fmla="*/ 368727 w 372252"/>
              <a:gd name="connsiteY0" fmla="*/ 232032 h 529498"/>
              <a:gd name="connsiteX1" fmla="*/ 76627 w 372252"/>
              <a:gd name="connsiteY1" fmla="*/ 409832 h 529498"/>
              <a:gd name="connsiteX2" fmla="*/ 3602 w 372252"/>
              <a:gd name="connsiteY2" fmla="*/ 527307 h 529498"/>
              <a:gd name="connsiteX3" fmla="*/ 159177 w 372252"/>
              <a:gd name="connsiteY3" fmla="*/ 308232 h 529498"/>
              <a:gd name="connsiteX4" fmla="*/ 283002 w 372252"/>
              <a:gd name="connsiteY4" fmla="*/ 257 h 529498"/>
              <a:gd name="connsiteX5" fmla="*/ 136952 w 372252"/>
              <a:gd name="connsiteY5" fmla="*/ 362207 h 529498"/>
              <a:gd name="connsiteX6" fmla="*/ 232202 w 372252"/>
              <a:gd name="connsiteY6" fmla="*/ 251082 h 529498"/>
              <a:gd name="connsiteX7" fmla="*/ 368727 w 372252"/>
              <a:gd name="connsiteY7" fmla="*/ 232032 h 5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252" h="529498">
                <a:moveTo>
                  <a:pt x="368727" y="232032"/>
                </a:moveTo>
                <a:cubicBezTo>
                  <a:pt x="342798" y="258490"/>
                  <a:pt x="137481" y="360620"/>
                  <a:pt x="76627" y="409832"/>
                </a:cubicBezTo>
                <a:cubicBezTo>
                  <a:pt x="15773" y="459045"/>
                  <a:pt x="-10156" y="544240"/>
                  <a:pt x="3602" y="527307"/>
                </a:cubicBezTo>
                <a:cubicBezTo>
                  <a:pt x="17360" y="510374"/>
                  <a:pt x="112610" y="396074"/>
                  <a:pt x="159177" y="308232"/>
                </a:cubicBezTo>
                <a:cubicBezTo>
                  <a:pt x="205744" y="220390"/>
                  <a:pt x="286706" y="-8739"/>
                  <a:pt x="283002" y="257"/>
                </a:cubicBezTo>
                <a:cubicBezTo>
                  <a:pt x="279298" y="9253"/>
                  <a:pt x="145419" y="320403"/>
                  <a:pt x="136952" y="362207"/>
                </a:cubicBezTo>
                <a:cubicBezTo>
                  <a:pt x="128485" y="404011"/>
                  <a:pt x="194102" y="265369"/>
                  <a:pt x="232202" y="251082"/>
                </a:cubicBezTo>
                <a:cubicBezTo>
                  <a:pt x="270302" y="236795"/>
                  <a:pt x="394656" y="205574"/>
                  <a:pt x="368727" y="23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F4CF63C-FFDF-C01C-8641-88737F766DA3}"/>
              </a:ext>
            </a:extLst>
          </p:cNvPr>
          <p:cNvSpPr/>
          <p:nvPr/>
        </p:nvSpPr>
        <p:spPr>
          <a:xfrm>
            <a:off x="5226446" y="4302079"/>
            <a:ext cx="269573" cy="282159"/>
          </a:xfrm>
          <a:custGeom>
            <a:avLst/>
            <a:gdLst>
              <a:gd name="connsiteX0" fmla="*/ 123429 w 269573"/>
              <a:gd name="connsiteY0" fmla="*/ 46 h 282159"/>
              <a:gd name="connsiteX1" fmla="*/ 15479 w 269573"/>
              <a:gd name="connsiteY1" fmla="*/ 269921 h 282159"/>
              <a:gd name="connsiteX2" fmla="*/ 28179 w 269573"/>
              <a:gd name="connsiteY2" fmla="*/ 234996 h 282159"/>
              <a:gd name="connsiteX3" fmla="*/ 269479 w 269573"/>
              <a:gd name="connsiteY3" fmla="*/ 225471 h 282159"/>
              <a:gd name="connsiteX4" fmla="*/ 56754 w 269573"/>
              <a:gd name="connsiteY4" fmla="*/ 241346 h 282159"/>
              <a:gd name="connsiteX5" fmla="*/ 21829 w 269573"/>
              <a:gd name="connsiteY5" fmla="*/ 247696 h 282159"/>
              <a:gd name="connsiteX6" fmla="*/ 123429 w 269573"/>
              <a:gd name="connsiteY6" fmla="*/ 46 h 2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3" h="282159">
                <a:moveTo>
                  <a:pt x="123429" y="46"/>
                </a:moveTo>
                <a:cubicBezTo>
                  <a:pt x="122371" y="3750"/>
                  <a:pt x="31354" y="230763"/>
                  <a:pt x="15479" y="269921"/>
                </a:cubicBezTo>
                <a:cubicBezTo>
                  <a:pt x="-396" y="309079"/>
                  <a:pt x="-14154" y="242404"/>
                  <a:pt x="28179" y="234996"/>
                </a:cubicBezTo>
                <a:cubicBezTo>
                  <a:pt x="70512" y="227588"/>
                  <a:pt x="264717" y="224413"/>
                  <a:pt x="269479" y="225471"/>
                </a:cubicBezTo>
                <a:cubicBezTo>
                  <a:pt x="274241" y="226529"/>
                  <a:pt x="98029" y="237642"/>
                  <a:pt x="56754" y="241346"/>
                </a:cubicBezTo>
                <a:cubicBezTo>
                  <a:pt x="15479" y="245050"/>
                  <a:pt x="11246" y="282621"/>
                  <a:pt x="21829" y="247696"/>
                </a:cubicBezTo>
                <a:cubicBezTo>
                  <a:pt x="32412" y="212771"/>
                  <a:pt x="124487" y="-3658"/>
                  <a:pt x="12342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D7A804-8CC7-398D-64FE-A3A63ED70652}"/>
              </a:ext>
            </a:extLst>
          </p:cNvPr>
          <p:cNvSpPr/>
          <p:nvPr/>
        </p:nvSpPr>
        <p:spPr>
          <a:xfrm>
            <a:off x="4396421" y="4854496"/>
            <a:ext cx="99962" cy="207547"/>
          </a:xfrm>
          <a:custGeom>
            <a:avLst/>
            <a:gdLst>
              <a:gd name="connsiteX0" fmla="*/ 99379 w 99962"/>
              <a:gd name="connsiteY0" fmla="*/ 79 h 207547"/>
              <a:gd name="connsiteX1" fmla="*/ 42229 w 99962"/>
              <a:gd name="connsiteY1" fmla="*/ 108029 h 207547"/>
              <a:gd name="connsiteX2" fmla="*/ 51754 w 99962"/>
              <a:gd name="connsiteY2" fmla="*/ 203279 h 207547"/>
              <a:gd name="connsiteX3" fmla="*/ 45404 w 99962"/>
              <a:gd name="connsiteY3" fmla="*/ 181054 h 207547"/>
              <a:gd name="connsiteX4" fmla="*/ 954 w 99962"/>
              <a:gd name="connsiteY4" fmla="*/ 92154 h 207547"/>
              <a:gd name="connsiteX5" fmla="*/ 99379 w 99962"/>
              <a:gd name="connsiteY5" fmla="*/ 79 h 2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62" h="207547">
                <a:moveTo>
                  <a:pt x="99379" y="79"/>
                </a:moveTo>
                <a:cubicBezTo>
                  <a:pt x="106258" y="2725"/>
                  <a:pt x="50166" y="74162"/>
                  <a:pt x="42229" y="108029"/>
                </a:cubicBezTo>
                <a:cubicBezTo>
                  <a:pt x="34291" y="141896"/>
                  <a:pt x="51754" y="203279"/>
                  <a:pt x="51754" y="203279"/>
                </a:cubicBezTo>
                <a:cubicBezTo>
                  <a:pt x="52283" y="215450"/>
                  <a:pt x="53871" y="199575"/>
                  <a:pt x="45404" y="181054"/>
                </a:cubicBezTo>
                <a:cubicBezTo>
                  <a:pt x="36937" y="162533"/>
                  <a:pt x="-6983" y="122846"/>
                  <a:pt x="954" y="92154"/>
                </a:cubicBezTo>
                <a:cubicBezTo>
                  <a:pt x="8891" y="61462"/>
                  <a:pt x="92500" y="-2567"/>
                  <a:pt x="9937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04CFE16-0C4E-8A4A-F5BE-CC5819CF77AE}"/>
              </a:ext>
            </a:extLst>
          </p:cNvPr>
          <p:cNvSpPr/>
          <p:nvPr/>
        </p:nvSpPr>
        <p:spPr>
          <a:xfrm>
            <a:off x="3120711" y="5057763"/>
            <a:ext cx="1080339" cy="105056"/>
          </a:xfrm>
          <a:custGeom>
            <a:avLst/>
            <a:gdLst>
              <a:gd name="connsiteX0" fmla="*/ 314 w 1080339"/>
              <a:gd name="connsiteY0" fmla="*/ 95262 h 105056"/>
              <a:gd name="connsiteX1" fmla="*/ 574989 w 1080339"/>
              <a:gd name="connsiteY1" fmla="*/ 28587 h 105056"/>
              <a:gd name="connsiteX2" fmla="*/ 1079814 w 1080339"/>
              <a:gd name="connsiteY2" fmla="*/ 60337 h 105056"/>
              <a:gd name="connsiteX3" fmla="*/ 676589 w 1080339"/>
              <a:gd name="connsiteY3" fmla="*/ 104787 h 105056"/>
              <a:gd name="connsiteX4" fmla="*/ 943289 w 1080339"/>
              <a:gd name="connsiteY4" fmla="*/ 38112 h 105056"/>
              <a:gd name="connsiteX5" fmla="*/ 447989 w 1080339"/>
              <a:gd name="connsiteY5" fmla="*/ 12 h 105056"/>
              <a:gd name="connsiteX6" fmla="*/ 654364 w 1080339"/>
              <a:gd name="connsiteY6" fmla="*/ 34937 h 105056"/>
              <a:gd name="connsiteX7" fmla="*/ 314 w 1080339"/>
              <a:gd name="connsiteY7" fmla="*/ 95262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39" h="105056">
                <a:moveTo>
                  <a:pt x="314" y="95262"/>
                </a:moveTo>
                <a:cubicBezTo>
                  <a:pt x="-12915" y="94204"/>
                  <a:pt x="395073" y="34408"/>
                  <a:pt x="574989" y="28587"/>
                </a:cubicBezTo>
                <a:cubicBezTo>
                  <a:pt x="754905" y="22766"/>
                  <a:pt x="1062881" y="47637"/>
                  <a:pt x="1079814" y="60337"/>
                </a:cubicBezTo>
                <a:cubicBezTo>
                  <a:pt x="1096747" y="73037"/>
                  <a:pt x="699343" y="108491"/>
                  <a:pt x="676589" y="104787"/>
                </a:cubicBezTo>
                <a:cubicBezTo>
                  <a:pt x="653835" y="101083"/>
                  <a:pt x="981389" y="55574"/>
                  <a:pt x="943289" y="38112"/>
                </a:cubicBezTo>
                <a:cubicBezTo>
                  <a:pt x="905189" y="20650"/>
                  <a:pt x="496143" y="541"/>
                  <a:pt x="447989" y="12"/>
                </a:cubicBezTo>
                <a:cubicBezTo>
                  <a:pt x="399835" y="-517"/>
                  <a:pt x="727918" y="15358"/>
                  <a:pt x="654364" y="34937"/>
                </a:cubicBezTo>
                <a:cubicBezTo>
                  <a:pt x="580810" y="54516"/>
                  <a:pt x="13543" y="96320"/>
                  <a:pt x="314" y="95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A2DFE15-CD60-B971-CE7B-783C577EA3F4}"/>
              </a:ext>
            </a:extLst>
          </p:cNvPr>
          <p:cNvSpPr/>
          <p:nvPr/>
        </p:nvSpPr>
        <p:spPr>
          <a:xfrm>
            <a:off x="3454316" y="5119998"/>
            <a:ext cx="368634" cy="550648"/>
          </a:xfrm>
          <a:custGeom>
            <a:avLst/>
            <a:gdLst>
              <a:gd name="connsiteX0" fmla="*/ 368384 w 368634"/>
              <a:gd name="connsiteY0" fmla="*/ 7627 h 550648"/>
              <a:gd name="connsiteX1" fmla="*/ 301709 w 368634"/>
              <a:gd name="connsiteY1" fmla="*/ 318777 h 550648"/>
              <a:gd name="connsiteX2" fmla="*/ 327109 w 368634"/>
              <a:gd name="connsiteY2" fmla="*/ 550552 h 550648"/>
              <a:gd name="connsiteX3" fmla="*/ 314409 w 368634"/>
              <a:gd name="connsiteY3" fmla="*/ 344177 h 550648"/>
              <a:gd name="connsiteX4" fmla="*/ 314409 w 368634"/>
              <a:gd name="connsiteY4" fmla="*/ 102877 h 550648"/>
              <a:gd name="connsiteX5" fmla="*/ 244559 w 368634"/>
              <a:gd name="connsiteY5" fmla="*/ 109227 h 550648"/>
              <a:gd name="connsiteX6" fmla="*/ 84 w 368634"/>
              <a:gd name="connsiteY6" fmla="*/ 109227 h 550648"/>
              <a:gd name="connsiteX7" fmla="*/ 273134 w 368634"/>
              <a:gd name="connsiteY7" fmla="*/ 96527 h 550648"/>
              <a:gd name="connsiteX8" fmla="*/ 368384 w 368634"/>
              <a:gd name="connsiteY8" fmla="*/ 7627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34" h="550648">
                <a:moveTo>
                  <a:pt x="368384" y="7627"/>
                </a:moveTo>
                <a:cubicBezTo>
                  <a:pt x="373146" y="44669"/>
                  <a:pt x="308588" y="228290"/>
                  <a:pt x="301709" y="318777"/>
                </a:cubicBezTo>
                <a:cubicBezTo>
                  <a:pt x="294830" y="409264"/>
                  <a:pt x="324992" y="546319"/>
                  <a:pt x="327109" y="550552"/>
                </a:cubicBezTo>
                <a:cubicBezTo>
                  <a:pt x="329226" y="554785"/>
                  <a:pt x="316526" y="418789"/>
                  <a:pt x="314409" y="344177"/>
                </a:cubicBezTo>
                <a:cubicBezTo>
                  <a:pt x="312292" y="269565"/>
                  <a:pt x="326051" y="142035"/>
                  <a:pt x="314409" y="102877"/>
                </a:cubicBezTo>
                <a:cubicBezTo>
                  <a:pt x="302767" y="63719"/>
                  <a:pt x="296946" y="108169"/>
                  <a:pt x="244559" y="109227"/>
                </a:cubicBezTo>
                <a:cubicBezTo>
                  <a:pt x="192172" y="110285"/>
                  <a:pt x="-4678" y="111344"/>
                  <a:pt x="84" y="109227"/>
                </a:cubicBezTo>
                <a:cubicBezTo>
                  <a:pt x="4846" y="107110"/>
                  <a:pt x="211222" y="113460"/>
                  <a:pt x="273134" y="96527"/>
                </a:cubicBezTo>
                <a:cubicBezTo>
                  <a:pt x="335046" y="79594"/>
                  <a:pt x="363622" y="-29415"/>
                  <a:pt x="368384" y="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114BF28-EDE0-704E-E593-86C79373A3C7}"/>
              </a:ext>
            </a:extLst>
          </p:cNvPr>
          <p:cNvSpPr/>
          <p:nvPr/>
        </p:nvSpPr>
        <p:spPr>
          <a:xfrm>
            <a:off x="3848296" y="5095572"/>
            <a:ext cx="107754" cy="505459"/>
          </a:xfrm>
          <a:custGeom>
            <a:avLst/>
            <a:gdLst>
              <a:gd name="connsiteX0" fmla="*/ 107754 w 107754"/>
              <a:gd name="connsiteY0" fmla="*/ 303 h 505459"/>
              <a:gd name="connsiteX1" fmla="*/ 25204 w 107754"/>
              <a:gd name="connsiteY1" fmla="*/ 251128 h 505459"/>
              <a:gd name="connsiteX2" fmla="*/ 2979 w 107754"/>
              <a:gd name="connsiteY2" fmla="*/ 501953 h 505459"/>
              <a:gd name="connsiteX3" fmla="*/ 2979 w 107754"/>
              <a:gd name="connsiteY3" fmla="*/ 374953 h 505459"/>
              <a:gd name="connsiteX4" fmla="*/ 28379 w 107754"/>
              <a:gd name="connsiteY4" fmla="*/ 60628 h 505459"/>
              <a:gd name="connsiteX5" fmla="*/ 25204 w 107754"/>
              <a:gd name="connsiteY5" fmla="*/ 197153 h 505459"/>
              <a:gd name="connsiteX6" fmla="*/ 107754 w 107754"/>
              <a:gd name="connsiteY6" fmla="*/ 303 h 50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54" h="505459">
                <a:moveTo>
                  <a:pt x="107754" y="303"/>
                </a:moveTo>
                <a:cubicBezTo>
                  <a:pt x="107754" y="9299"/>
                  <a:pt x="42666" y="167520"/>
                  <a:pt x="25204" y="251128"/>
                </a:cubicBezTo>
                <a:cubicBezTo>
                  <a:pt x="7742" y="334736"/>
                  <a:pt x="6683" y="481315"/>
                  <a:pt x="2979" y="501953"/>
                </a:cubicBezTo>
                <a:cubicBezTo>
                  <a:pt x="-725" y="522591"/>
                  <a:pt x="-1254" y="448507"/>
                  <a:pt x="2979" y="374953"/>
                </a:cubicBezTo>
                <a:cubicBezTo>
                  <a:pt x="7212" y="301399"/>
                  <a:pt x="24675" y="90261"/>
                  <a:pt x="28379" y="60628"/>
                </a:cubicBezTo>
                <a:cubicBezTo>
                  <a:pt x="32083" y="30995"/>
                  <a:pt x="13033" y="208795"/>
                  <a:pt x="25204" y="197153"/>
                </a:cubicBezTo>
                <a:cubicBezTo>
                  <a:pt x="37375" y="185511"/>
                  <a:pt x="107754" y="-8693"/>
                  <a:pt x="107754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B3EB153-5D62-7B39-3217-308205ADA26D}"/>
              </a:ext>
            </a:extLst>
          </p:cNvPr>
          <p:cNvSpPr/>
          <p:nvPr/>
        </p:nvSpPr>
        <p:spPr>
          <a:xfrm>
            <a:off x="3551835" y="5301668"/>
            <a:ext cx="115816" cy="244452"/>
          </a:xfrm>
          <a:custGeom>
            <a:avLst/>
            <a:gdLst>
              <a:gd name="connsiteX0" fmla="*/ 13690 w 115816"/>
              <a:gd name="connsiteY0" fmla="*/ 582 h 244452"/>
              <a:gd name="connsiteX1" fmla="*/ 23215 w 115816"/>
              <a:gd name="connsiteY1" fmla="*/ 133932 h 244452"/>
              <a:gd name="connsiteX2" fmla="*/ 115290 w 115816"/>
              <a:gd name="connsiteY2" fmla="*/ 241882 h 244452"/>
              <a:gd name="connsiteX3" fmla="*/ 58140 w 115816"/>
              <a:gd name="connsiteY3" fmla="*/ 200607 h 244452"/>
              <a:gd name="connsiteX4" fmla="*/ 990 w 115816"/>
              <a:gd name="connsiteY4" fmla="*/ 89482 h 244452"/>
              <a:gd name="connsiteX5" fmla="*/ 13690 w 115816"/>
              <a:gd name="connsiteY5" fmla="*/ 582 h 2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16" h="244452">
                <a:moveTo>
                  <a:pt x="13690" y="582"/>
                </a:moveTo>
                <a:cubicBezTo>
                  <a:pt x="17394" y="7990"/>
                  <a:pt x="6282" y="93715"/>
                  <a:pt x="23215" y="133932"/>
                </a:cubicBezTo>
                <a:cubicBezTo>
                  <a:pt x="40148" y="174149"/>
                  <a:pt x="109469" y="230770"/>
                  <a:pt x="115290" y="241882"/>
                </a:cubicBezTo>
                <a:cubicBezTo>
                  <a:pt x="121111" y="252994"/>
                  <a:pt x="77190" y="226007"/>
                  <a:pt x="58140" y="200607"/>
                </a:cubicBezTo>
                <a:cubicBezTo>
                  <a:pt x="39090" y="175207"/>
                  <a:pt x="5752" y="120703"/>
                  <a:pt x="990" y="89482"/>
                </a:cubicBezTo>
                <a:cubicBezTo>
                  <a:pt x="-3772" y="58261"/>
                  <a:pt x="9986" y="-6826"/>
                  <a:pt x="136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E01C2E-5D7E-19F8-522F-0B53CB19AAA2}"/>
              </a:ext>
            </a:extLst>
          </p:cNvPr>
          <p:cNvSpPr/>
          <p:nvPr/>
        </p:nvSpPr>
        <p:spPr>
          <a:xfrm>
            <a:off x="3387183" y="5193758"/>
            <a:ext cx="402032" cy="614108"/>
          </a:xfrm>
          <a:custGeom>
            <a:avLst/>
            <a:gdLst>
              <a:gd name="connsiteX0" fmla="*/ 73567 w 402032"/>
              <a:gd name="connsiteY0" fmla="*/ 542 h 614108"/>
              <a:gd name="connsiteX1" fmla="*/ 111667 w 402032"/>
              <a:gd name="connsiteY1" fmla="*/ 194217 h 614108"/>
              <a:gd name="connsiteX2" fmla="*/ 187867 w 402032"/>
              <a:gd name="connsiteY2" fmla="*/ 343442 h 614108"/>
              <a:gd name="connsiteX3" fmla="*/ 206917 w 402032"/>
              <a:gd name="connsiteY3" fmla="*/ 330742 h 614108"/>
              <a:gd name="connsiteX4" fmla="*/ 391067 w 402032"/>
              <a:gd name="connsiteY4" fmla="*/ 600617 h 614108"/>
              <a:gd name="connsiteX5" fmla="*/ 340267 w 402032"/>
              <a:gd name="connsiteY5" fmla="*/ 527592 h 614108"/>
              <a:gd name="connsiteX6" fmla="*/ 6892 w 402032"/>
              <a:gd name="connsiteY6" fmla="*/ 133892 h 614108"/>
              <a:gd name="connsiteX7" fmla="*/ 111667 w 402032"/>
              <a:gd name="connsiteY7" fmla="*/ 257717 h 614108"/>
              <a:gd name="connsiteX8" fmla="*/ 73567 w 402032"/>
              <a:gd name="connsiteY8" fmla="*/ 542 h 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32" h="614108">
                <a:moveTo>
                  <a:pt x="73567" y="542"/>
                </a:moveTo>
                <a:cubicBezTo>
                  <a:pt x="73567" y="-10041"/>
                  <a:pt x="92617" y="137067"/>
                  <a:pt x="111667" y="194217"/>
                </a:cubicBezTo>
                <a:cubicBezTo>
                  <a:pt x="130717" y="251367"/>
                  <a:pt x="171992" y="320688"/>
                  <a:pt x="187867" y="343442"/>
                </a:cubicBezTo>
                <a:cubicBezTo>
                  <a:pt x="203742" y="366196"/>
                  <a:pt x="173050" y="287879"/>
                  <a:pt x="206917" y="330742"/>
                </a:cubicBezTo>
                <a:cubicBezTo>
                  <a:pt x="240784" y="373605"/>
                  <a:pt x="368842" y="567809"/>
                  <a:pt x="391067" y="600617"/>
                </a:cubicBezTo>
                <a:cubicBezTo>
                  <a:pt x="413292" y="633425"/>
                  <a:pt x="404296" y="605379"/>
                  <a:pt x="340267" y="527592"/>
                </a:cubicBezTo>
                <a:cubicBezTo>
                  <a:pt x="276238" y="449805"/>
                  <a:pt x="6892" y="133892"/>
                  <a:pt x="6892" y="133892"/>
                </a:cubicBezTo>
                <a:cubicBezTo>
                  <a:pt x="-31208" y="88913"/>
                  <a:pt x="100555" y="274650"/>
                  <a:pt x="111667" y="257717"/>
                </a:cubicBezTo>
                <a:cubicBezTo>
                  <a:pt x="122779" y="240784"/>
                  <a:pt x="73567" y="11125"/>
                  <a:pt x="73567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DEA8A99-F037-40BA-4C87-976C3C315F30}"/>
              </a:ext>
            </a:extLst>
          </p:cNvPr>
          <p:cNvSpPr/>
          <p:nvPr/>
        </p:nvSpPr>
        <p:spPr>
          <a:xfrm>
            <a:off x="2069973" y="5024865"/>
            <a:ext cx="1219329" cy="171956"/>
          </a:xfrm>
          <a:custGeom>
            <a:avLst/>
            <a:gdLst>
              <a:gd name="connsiteX0" fmla="*/ 127 w 1219329"/>
              <a:gd name="connsiteY0" fmla="*/ 61485 h 171956"/>
              <a:gd name="connsiteX1" fmla="*/ 625602 w 1219329"/>
              <a:gd name="connsiteY1" fmla="*/ 71010 h 171956"/>
              <a:gd name="connsiteX2" fmla="*/ 1203452 w 1219329"/>
              <a:gd name="connsiteY2" fmla="*/ 169435 h 171956"/>
              <a:gd name="connsiteX3" fmla="*/ 1028827 w 1219329"/>
              <a:gd name="connsiteY3" fmla="*/ 134510 h 171956"/>
              <a:gd name="connsiteX4" fmla="*/ 730377 w 1219329"/>
              <a:gd name="connsiteY4" fmla="*/ 45610 h 171956"/>
              <a:gd name="connsiteX5" fmla="*/ 60452 w 1219329"/>
              <a:gd name="connsiteY5" fmla="*/ 1160 h 171956"/>
              <a:gd name="connsiteX6" fmla="*/ 990727 w 1219329"/>
              <a:gd name="connsiteY6" fmla="*/ 90060 h 171956"/>
              <a:gd name="connsiteX7" fmla="*/ 574802 w 1219329"/>
              <a:gd name="connsiteY7" fmla="*/ 58310 h 171956"/>
              <a:gd name="connsiteX8" fmla="*/ 127 w 1219329"/>
              <a:gd name="connsiteY8" fmla="*/ 61485 h 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9" h="171956">
                <a:moveTo>
                  <a:pt x="127" y="61485"/>
                </a:moveTo>
                <a:cubicBezTo>
                  <a:pt x="8594" y="63602"/>
                  <a:pt x="425048" y="53018"/>
                  <a:pt x="625602" y="71010"/>
                </a:cubicBezTo>
                <a:cubicBezTo>
                  <a:pt x="826156" y="89002"/>
                  <a:pt x="1136248" y="158852"/>
                  <a:pt x="1203452" y="169435"/>
                </a:cubicBezTo>
                <a:cubicBezTo>
                  <a:pt x="1270656" y="180018"/>
                  <a:pt x="1107673" y="155147"/>
                  <a:pt x="1028827" y="134510"/>
                </a:cubicBezTo>
                <a:cubicBezTo>
                  <a:pt x="949981" y="113873"/>
                  <a:pt x="891773" y="67835"/>
                  <a:pt x="730377" y="45610"/>
                </a:cubicBezTo>
                <a:cubicBezTo>
                  <a:pt x="568981" y="23385"/>
                  <a:pt x="17060" y="-6248"/>
                  <a:pt x="60452" y="1160"/>
                </a:cubicBezTo>
                <a:cubicBezTo>
                  <a:pt x="103844" y="8568"/>
                  <a:pt x="905002" y="80535"/>
                  <a:pt x="990727" y="90060"/>
                </a:cubicBezTo>
                <a:cubicBezTo>
                  <a:pt x="1076452" y="99585"/>
                  <a:pt x="743606" y="63602"/>
                  <a:pt x="574802" y="58310"/>
                </a:cubicBezTo>
                <a:cubicBezTo>
                  <a:pt x="405998" y="53018"/>
                  <a:pt x="-8340" y="59368"/>
                  <a:pt x="127" y="6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0D86FED-F10D-4D94-AFA6-3575F62F8669}"/>
              </a:ext>
            </a:extLst>
          </p:cNvPr>
          <p:cNvSpPr/>
          <p:nvPr/>
        </p:nvSpPr>
        <p:spPr>
          <a:xfrm>
            <a:off x="1578919" y="5051157"/>
            <a:ext cx="989879" cy="45239"/>
          </a:xfrm>
          <a:custGeom>
            <a:avLst/>
            <a:gdLst>
              <a:gd name="connsiteX0" fmla="*/ 2231 w 989879"/>
              <a:gd name="connsiteY0" fmla="*/ 44718 h 45239"/>
              <a:gd name="connsiteX1" fmla="*/ 497531 w 989879"/>
              <a:gd name="connsiteY1" fmla="*/ 268 h 45239"/>
              <a:gd name="connsiteX2" fmla="*/ 989656 w 989879"/>
              <a:gd name="connsiteY2" fmla="*/ 25668 h 45239"/>
              <a:gd name="connsiteX3" fmla="*/ 557856 w 989879"/>
              <a:gd name="connsiteY3" fmla="*/ 16143 h 45239"/>
              <a:gd name="connsiteX4" fmla="*/ 326081 w 989879"/>
              <a:gd name="connsiteY4" fmla="*/ 22493 h 45239"/>
              <a:gd name="connsiteX5" fmla="*/ 2231 w 989879"/>
              <a:gd name="connsiteY5" fmla="*/ 44718 h 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879" h="45239">
                <a:moveTo>
                  <a:pt x="2231" y="44718"/>
                </a:moveTo>
                <a:cubicBezTo>
                  <a:pt x="30806" y="41014"/>
                  <a:pt x="332960" y="3443"/>
                  <a:pt x="497531" y="268"/>
                </a:cubicBezTo>
                <a:cubicBezTo>
                  <a:pt x="662102" y="-2907"/>
                  <a:pt x="979602" y="23022"/>
                  <a:pt x="989656" y="25668"/>
                </a:cubicBezTo>
                <a:cubicBezTo>
                  <a:pt x="999710" y="28314"/>
                  <a:pt x="668452" y="16672"/>
                  <a:pt x="557856" y="16143"/>
                </a:cubicBezTo>
                <a:cubicBezTo>
                  <a:pt x="447260" y="15614"/>
                  <a:pt x="425035" y="13497"/>
                  <a:pt x="326081" y="22493"/>
                </a:cubicBezTo>
                <a:cubicBezTo>
                  <a:pt x="227127" y="31489"/>
                  <a:pt x="-26344" y="48422"/>
                  <a:pt x="2231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C8C6C7-6E87-8EDB-5919-4013A0EA40C0}"/>
              </a:ext>
            </a:extLst>
          </p:cNvPr>
          <p:cNvSpPr/>
          <p:nvPr/>
        </p:nvSpPr>
        <p:spPr>
          <a:xfrm>
            <a:off x="4992941" y="4549743"/>
            <a:ext cx="493621" cy="494157"/>
          </a:xfrm>
          <a:custGeom>
            <a:avLst/>
            <a:gdLst>
              <a:gd name="connsiteX0" fmla="*/ 493459 w 493621"/>
              <a:gd name="connsiteY0" fmla="*/ 311 h 494157"/>
              <a:gd name="connsiteX1" fmla="*/ 171590 w 493621"/>
              <a:gd name="connsiteY1" fmla="*/ 161246 h 494157"/>
              <a:gd name="connsiteX2" fmla="*/ 208166 w 493621"/>
              <a:gd name="connsiteY2" fmla="*/ 146615 h 494157"/>
              <a:gd name="connsiteX3" fmla="*/ 3341 w 493621"/>
              <a:gd name="connsiteY3" fmla="*/ 490430 h 494157"/>
              <a:gd name="connsiteX4" fmla="*/ 83808 w 493621"/>
              <a:gd name="connsiteY4" fmla="*/ 322180 h 494157"/>
              <a:gd name="connsiteX5" fmla="*/ 120384 w 493621"/>
              <a:gd name="connsiteY5" fmla="*/ 212452 h 494157"/>
              <a:gd name="connsiteX6" fmla="*/ 493459 w 493621"/>
              <a:gd name="connsiteY6" fmla="*/ 311 h 4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21" h="494157">
                <a:moveTo>
                  <a:pt x="493459" y="311"/>
                </a:moveTo>
                <a:cubicBezTo>
                  <a:pt x="501993" y="-8223"/>
                  <a:pt x="171590" y="161246"/>
                  <a:pt x="171590" y="161246"/>
                </a:cubicBezTo>
                <a:cubicBezTo>
                  <a:pt x="124041" y="185630"/>
                  <a:pt x="236207" y="91751"/>
                  <a:pt x="208166" y="146615"/>
                </a:cubicBezTo>
                <a:cubicBezTo>
                  <a:pt x="180125" y="201479"/>
                  <a:pt x="24067" y="461169"/>
                  <a:pt x="3341" y="490430"/>
                </a:cubicBezTo>
                <a:cubicBezTo>
                  <a:pt x="-17385" y="519691"/>
                  <a:pt x="64301" y="368510"/>
                  <a:pt x="83808" y="322180"/>
                </a:cubicBezTo>
                <a:cubicBezTo>
                  <a:pt x="103315" y="275850"/>
                  <a:pt x="50890" y="260001"/>
                  <a:pt x="120384" y="212452"/>
                </a:cubicBezTo>
                <a:cubicBezTo>
                  <a:pt x="189878" y="164903"/>
                  <a:pt x="484925" y="8845"/>
                  <a:pt x="49345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317E39F-3C5A-9C47-A5EA-4F0FE89662BF}"/>
              </a:ext>
            </a:extLst>
          </p:cNvPr>
          <p:cNvSpPr/>
          <p:nvPr/>
        </p:nvSpPr>
        <p:spPr>
          <a:xfrm>
            <a:off x="4029075" y="5035435"/>
            <a:ext cx="371510" cy="82665"/>
          </a:xfrm>
          <a:custGeom>
            <a:avLst/>
            <a:gdLst>
              <a:gd name="connsiteX0" fmla="*/ 0 w 371510"/>
              <a:gd name="connsiteY0" fmla="*/ 82665 h 82665"/>
              <a:gd name="connsiteX1" fmla="*/ 371475 w 371510"/>
              <a:gd name="connsiteY1" fmla="*/ 115 h 82665"/>
              <a:gd name="connsiteX2" fmla="*/ 0 w 371510"/>
              <a:gd name="connsiteY2" fmla="*/ 82665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510" h="82665">
                <a:moveTo>
                  <a:pt x="0" y="82665"/>
                </a:moveTo>
                <a:lnTo>
                  <a:pt x="371475" y="115"/>
                </a:lnTo>
                <a:cubicBezTo>
                  <a:pt x="375708" y="-3589"/>
                  <a:pt x="0" y="82665"/>
                  <a:pt x="0" y="8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C1E5881-7B69-F223-E2B6-12A305BB453D}"/>
              </a:ext>
            </a:extLst>
          </p:cNvPr>
          <p:cNvSpPr/>
          <p:nvPr/>
        </p:nvSpPr>
        <p:spPr>
          <a:xfrm>
            <a:off x="4044616" y="5016103"/>
            <a:ext cx="388468" cy="96606"/>
          </a:xfrm>
          <a:custGeom>
            <a:avLst/>
            <a:gdLst>
              <a:gd name="connsiteX0" fmla="*/ 334 w 388468"/>
              <a:gd name="connsiteY0" fmla="*/ 95647 h 96606"/>
              <a:gd name="connsiteX1" fmla="*/ 343234 w 388468"/>
              <a:gd name="connsiteY1" fmla="*/ 9922 h 96606"/>
              <a:gd name="connsiteX2" fmla="*/ 378159 w 388468"/>
              <a:gd name="connsiteY2" fmla="*/ 3572 h 96606"/>
              <a:gd name="connsiteX3" fmla="*/ 282909 w 388468"/>
              <a:gd name="connsiteY3" fmla="*/ 25797 h 96606"/>
              <a:gd name="connsiteX4" fmla="*/ 279734 w 388468"/>
              <a:gd name="connsiteY4" fmla="*/ 54372 h 96606"/>
              <a:gd name="connsiteX5" fmla="*/ 334 w 388468"/>
              <a:gd name="connsiteY5" fmla="*/ 95647 h 9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68" h="96606">
                <a:moveTo>
                  <a:pt x="334" y="95647"/>
                </a:moveTo>
                <a:cubicBezTo>
                  <a:pt x="10917" y="88239"/>
                  <a:pt x="280263" y="25268"/>
                  <a:pt x="343234" y="9922"/>
                </a:cubicBezTo>
                <a:cubicBezTo>
                  <a:pt x="406205" y="-5424"/>
                  <a:pt x="388213" y="926"/>
                  <a:pt x="378159" y="3572"/>
                </a:cubicBezTo>
                <a:cubicBezTo>
                  <a:pt x="368105" y="6218"/>
                  <a:pt x="299313" y="17330"/>
                  <a:pt x="282909" y="25797"/>
                </a:cubicBezTo>
                <a:cubicBezTo>
                  <a:pt x="266505" y="34264"/>
                  <a:pt x="326301" y="43260"/>
                  <a:pt x="279734" y="54372"/>
                </a:cubicBezTo>
                <a:cubicBezTo>
                  <a:pt x="233167" y="65484"/>
                  <a:pt x="-10249" y="103055"/>
                  <a:pt x="334" y="95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B2533A6-198C-1A71-9A01-94F1F4278A89}"/>
              </a:ext>
            </a:extLst>
          </p:cNvPr>
          <p:cNvSpPr/>
          <p:nvPr/>
        </p:nvSpPr>
        <p:spPr>
          <a:xfrm>
            <a:off x="4301227" y="4885977"/>
            <a:ext cx="151098" cy="214415"/>
          </a:xfrm>
          <a:custGeom>
            <a:avLst/>
            <a:gdLst>
              <a:gd name="connsiteX0" fmla="*/ 127898 w 151098"/>
              <a:gd name="connsiteY0" fmla="*/ 348 h 214415"/>
              <a:gd name="connsiteX1" fmla="*/ 86623 w 151098"/>
              <a:gd name="connsiteY1" fmla="*/ 111473 h 214415"/>
              <a:gd name="connsiteX2" fmla="*/ 112023 w 151098"/>
              <a:gd name="connsiteY2" fmla="*/ 213073 h 214415"/>
              <a:gd name="connsiteX3" fmla="*/ 86623 w 151098"/>
              <a:gd name="connsiteY3" fmla="*/ 168623 h 214415"/>
              <a:gd name="connsiteX4" fmla="*/ 898 w 151098"/>
              <a:gd name="connsiteY4" fmla="*/ 152748 h 214415"/>
              <a:gd name="connsiteX5" fmla="*/ 146948 w 151098"/>
              <a:gd name="connsiteY5" fmla="*/ 184498 h 214415"/>
              <a:gd name="connsiteX6" fmla="*/ 112023 w 151098"/>
              <a:gd name="connsiteY6" fmla="*/ 149573 h 214415"/>
              <a:gd name="connsiteX7" fmla="*/ 127898 w 151098"/>
              <a:gd name="connsiteY7" fmla="*/ 348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98" h="214415">
                <a:moveTo>
                  <a:pt x="127898" y="348"/>
                </a:moveTo>
                <a:cubicBezTo>
                  <a:pt x="123665" y="-6002"/>
                  <a:pt x="89269" y="76019"/>
                  <a:pt x="86623" y="111473"/>
                </a:cubicBezTo>
                <a:cubicBezTo>
                  <a:pt x="83977" y="146927"/>
                  <a:pt x="112023" y="203548"/>
                  <a:pt x="112023" y="213073"/>
                </a:cubicBezTo>
                <a:cubicBezTo>
                  <a:pt x="112023" y="222598"/>
                  <a:pt x="105144" y="178677"/>
                  <a:pt x="86623" y="168623"/>
                </a:cubicBezTo>
                <a:cubicBezTo>
                  <a:pt x="68102" y="158569"/>
                  <a:pt x="-9156" y="150102"/>
                  <a:pt x="898" y="152748"/>
                </a:cubicBezTo>
                <a:cubicBezTo>
                  <a:pt x="10952" y="155394"/>
                  <a:pt x="128427" y="185027"/>
                  <a:pt x="146948" y="184498"/>
                </a:cubicBezTo>
                <a:cubicBezTo>
                  <a:pt x="165469" y="183969"/>
                  <a:pt x="116256" y="174973"/>
                  <a:pt x="112023" y="149573"/>
                </a:cubicBezTo>
                <a:cubicBezTo>
                  <a:pt x="107790" y="124173"/>
                  <a:pt x="132131" y="6698"/>
                  <a:pt x="12789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48A374D-5BFC-A9A4-5DF3-5398046CDFD6}"/>
              </a:ext>
            </a:extLst>
          </p:cNvPr>
          <p:cNvSpPr/>
          <p:nvPr/>
        </p:nvSpPr>
        <p:spPr>
          <a:xfrm>
            <a:off x="4301752" y="5022820"/>
            <a:ext cx="397203" cy="123908"/>
          </a:xfrm>
          <a:custGeom>
            <a:avLst/>
            <a:gdLst>
              <a:gd name="connsiteX0" fmla="*/ 373 w 397203"/>
              <a:gd name="connsiteY0" fmla="*/ 30 h 123908"/>
              <a:gd name="connsiteX1" fmla="*/ 203573 w 397203"/>
              <a:gd name="connsiteY1" fmla="*/ 85755 h 123908"/>
              <a:gd name="connsiteX2" fmla="*/ 51173 w 397203"/>
              <a:gd name="connsiteY2" fmla="*/ 85755 h 123908"/>
              <a:gd name="connsiteX3" fmla="*/ 394073 w 397203"/>
              <a:gd name="connsiteY3" fmla="*/ 92105 h 123908"/>
              <a:gd name="connsiteX4" fmla="*/ 209923 w 397203"/>
              <a:gd name="connsiteY4" fmla="*/ 85755 h 123908"/>
              <a:gd name="connsiteX5" fmla="*/ 19423 w 397203"/>
              <a:gd name="connsiteY5" fmla="*/ 123855 h 123908"/>
              <a:gd name="connsiteX6" fmla="*/ 149598 w 397203"/>
              <a:gd name="connsiteY6" fmla="*/ 76230 h 123908"/>
              <a:gd name="connsiteX7" fmla="*/ 373 w 397203"/>
              <a:gd name="connsiteY7" fmla="*/ 30 h 1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203" h="123908">
                <a:moveTo>
                  <a:pt x="373" y="30"/>
                </a:moveTo>
                <a:cubicBezTo>
                  <a:pt x="9369" y="1617"/>
                  <a:pt x="195106" y="71467"/>
                  <a:pt x="203573" y="85755"/>
                </a:cubicBezTo>
                <a:cubicBezTo>
                  <a:pt x="212040" y="100043"/>
                  <a:pt x="19423" y="84697"/>
                  <a:pt x="51173" y="85755"/>
                </a:cubicBezTo>
                <a:cubicBezTo>
                  <a:pt x="82923" y="86813"/>
                  <a:pt x="367615" y="92105"/>
                  <a:pt x="394073" y="92105"/>
                </a:cubicBezTo>
                <a:cubicBezTo>
                  <a:pt x="420531" y="92105"/>
                  <a:pt x="272365" y="80463"/>
                  <a:pt x="209923" y="85755"/>
                </a:cubicBezTo>
                <a:cubicBezTo>
                  <a:pt x="147481" y="91047"/>
                  <a:pt x="29477" y="125442"/>
                  <a:pt x="19423" y="123855"/>
                </a:cubicBezTo>
                <a:cubicBezTo>
                  <a:pt x="9369" y="122268"/>
                  <a:pt x="151186" y="93163"/>
                  <a:pt x="149598" y="76230"/>
                </a:cubicBezTo>
                <a:cubicBezTo>
                  <a:pt x="148011" y="59297"/>
                  <a:pt x="-8623" y="-1557"/>
                  <a:pt x="37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C6AC835-EEC1-2405-0A5C-99F2CF1FDB46}"/>
              </a:ext>
            </a:extLst>
          </p:cNvPr>
          <p:cNvSpPr/>
          <p:nvPr/>
        </p:nvSpPr>
        <p:spPr>
          <a:xfrm>
            <a:off x="3873475" y="5044444"/>
            <a:ext cx="146075" cy="550670"/>
          </a:xfrm>
          <a:custGeom>
            <a:avLst/>
            <a:gdLst>
              <a:gd name="connsiteX0" fmla="*/ 146075 w 146075"/>
              <a:gd name="connsiteY0" fmla="*/ 631 h 550670"/>
              <a:gd name="connsiteX1" fmla="*/ 69875 w 146075"/>
              <a:gd name="connsiteY1" fmla="*/ 219706 h 550670"/>
              <a:gd name="connsiteX2" fmla="*/ 47650 w 146075"/>
              <a:gd name="connsiteY2" fmla="*/ 330831 h 550670"/>
              <a:gd name="connsiteX3" fmla="*/ 54000 w 146075"/>
              <a:gd name="connsiteY3" fmla="*/ 264156 h 550670"/>
              <a:gd name="connsiteX4" fmla="*/ 44475 w 146075"/>
              <a:gd name="connsiteY4" fmla="*/ 378456 h 550670"/>
              <a:gd name="connsiteX5" fmla="*/ 31775 w 146075"/>
              <a:gd name="connsiteY5" fmla="*/ 502281 h 550670"/>
              <a:gd name="connsiteX6" fmla="*/ 12725 w 146075"/>
              <a:gd name="connsiteY6" fmla="*/ 321306 h 550670"/>
              <a:gd name="connsiteX7" fmla="*/ 25 w 146075"/>
              <a:gd name="connsiteY7" fmla="*/ 549906 h 550670"/>
              <a:gd name="connsiteX8" fmla="*/ 15900 w 146075"/>
              <a:gd name="connsiteY8" fmla="*/ 387981 h 550670"/>
              <a:gd name="connsiteX9" fmla="*/ 88925 w 146075"/>
              <a:gd name="connsiteY9" fmla="*/ 187956 h 550670"/>
              <a:gd name="connsiteX10" fmla="*/ 63525 w 146075"/>
              <a:gd name="connsiteY10" fmla="*/ 273681 h 550670"/>
              <a:gd name="connsiteX11" fmla="*/ 69875 w 146075"/>
              <a:gd name="connsiteY11" fmla="*/ 156206 h 550670"/>
              <a:gd name="connsiteX12" fmla="*/ 146075 w 146075"/>
              <a:gd name="connsiteY12" fmla="*/ 631 h 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75" h="550670">
                <a:moveTo>
                  <a:pt x="146075" y="631"/>
                </a:moveTo>
                <a:cubicBezTo>
                  <a:pt x="146075" y="11214"/>
                  <a:pt x="86279" y="164673"/>
                  <a:pt x="69875" y="219706"/>
                </a:cubicBezTo>
                <a:cubicBezTo>
                  <a:pt x="53471" y="274739"/>
                  <a:pt x="50296" y="323423"/>
                  <a:pt x="47650" y="330831"/>
                </a:cubicBezTo>
                <a:cubicBezTo>
                  <a:pt x="45004" y="338239"/>
                  <a:pt x="54529" y="256219"/>
                  <a:pt x="54000" y="264156"/>
                </a:cubicBezTo>
                <a:cubicBezTo>
                  <a:pt x="53471" y="272094"/>
                  <a:pt x="48179" y="338769"/>
                  <a:pt x="44475" y="378456"/>
                </a:cubicBezTo>
                <a:cubicBezTo>
                  <a:pt x="40771" y="418143"/>
                  <a:pt x="37067" y="511806"/>
                  <a:pt x="31775" y="502281"/>
                </a:cubicBezTo>
                <a:cubicBezTo>
                  <a:pt x="26483" y="492756"/>
                  <a:pt x="18017" y="313369"/>
                  <a:pt x="12725" y="321306"/>
                </a:cubicBezTo>
                <a:cubicBezTo>
                  <a:pt x="7433" y="329243"/>
                  <a:pt x="-504" y="538794"/>
                  <a:pt x="25" y="549906"/>
                </a:cubicBezTo>
                <a:cubicBezTo>
                  <a:pt x="554" y="561018"/>
                  <a:pt x="1083" y="448306"/>
                  <a:pt x="15900" y="387981"/>
                </a:cubicBezTo>
                <a:cubicBezTo>
                  <a:pt x="30717" y="327656"/>
                  <a:pt x="80988" y="207006"/>
                  <a:pt x="88925" y="187956"/>
                </a:cubicBezTo>
                <a:cubicBezTo>
                  <a:pt x="96862" y="168906"/>
                  <a:pt x="66700" y="278973"/>
                  <a:pt x="63525" y="273681"/>
                </a:cubicBezTo>
                <a:cubicBezTo>
                  <a:pt x="60350" y="268389"/>
                  <a:pt x="59821" y="196952"/>
                  <a:pt x="69875" y="156206"/>
                </a:cubicBezTo>
                <a:cubicBezTo>
                  <a:pt x="79929" y="115460"/>
                  <a:pt x="146075" y="-9952"/>
                  <a:pt x="14607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8E07F95-9EE9-CDE5-264D-B9834EC65F47}"/>
              </a:ext>
            </a:extLst>
          </p:cNvPr>
          <p:cNvSpPr/>
          <p:nvPr/>
        </p:nvSpPr>
        <p:spPr>
          <a:xfrm>
            <a:off x="4655072" y="4469769"/>
            <a:ext cx="438987" cy="349602"/>
          </a:xfrm>
          <a:custGeom>
            <a:avLst/>
            <a:gdLst>
              <a:gd name="connsiteX0" fmla="*/ 390003 w 438987"/>
              <a:gd name="connsiteY0" fmla="*/ 3806 h 349602"/>
              <a:gd name="connsiteX1" fmla="*/ 5828 w 438987"/>
              <a:gd name="connsiteY1" fmla="*/ 343531 h 349602"/>
              <a:gd name="connsiteX2" fmla="*/ 177278 w 438987"/>
              <a:gd name="connsiteY2" fmla="*/ 213356 h 349602"/>
              <a:gd name="connsiteX3" fmla="*/ 437628 w 438987"/>
              <a:gd name="connsiteY3" fmla="*/ 105406 h 349602"/>
              <a:gd name="connsiteX4" fmla="*/ 56628 w 438987"/>
              <a:gd name="connsiteY4" fmla="*/ 276856 h 349602"/>
              <a:gd name="connsiteX5" fmla="*/ 161403 w 438987"/>
              <a:gd name="connsiteY5" fmla="*/ 165731 h 349602"/>
              <a:gd name="connsiteX6" fmla="*/ 390003 w 438987"/>
              <a:gd name="connsiteY6" fmla="*/ 3806 h 3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987" h="349602">
                <a:moveTo>
                  <a:pt x="390003" y="3806"/>
                </a:moveTo>
                <a:cubicBezTo>
                  <a:pt x="364074" y="33439"/>
                  <a:pt x="41282" y="308606"/>
                  <a:pt x="5828" y="343531"/>
                </a:cubicBezTo>
                <a:cubicBezTo>
                  <a:pt x="-29626" y="378456"/>
                  <a:pt x="105311" y="253043"/>
                  <a:pt x="177278" y="213356"/>
                </a:cubicBezTo>
                <a:cubicBezTo>
                  <a:pt x="249245" y="173669"/>
                  <a:pt x="457736" y="94823"/>
                  <a:pt x="437628" y="105406"/>
                </a:cubicBezTo>
                <a:cubicBezTo>
                  <a:pt x="417520" y="115989"/>
                  <a:pt x="102665" y="266802"/>
                  <a:pt x="56628" y="276856"/>
                </a:cubicBezTo>
                <a:cubicBezTo>
                  <a:pt x="10590" y="286910"/>
                  <a:pt x="106899" y="205419"/>
                  <a:pt x="161403" y="165731"/>
                </a:cubicBezTo>
                <a:cubicBezTo>
                  <a:pt x="215907" y="126044"/>
                  <a:pt x="415932" y="-25827"/>
                  <a:pt x="390003" y="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80386A5D-A0AC-5376-1448-5D459208449B}"/>
              </a:ext>
            </a:extLst>
          </p:cNvPr>
          <p:cNvSpPr/>
          <p:nvPr/>
        </p:nvSpPr>
        <p:spPr>
          <a:xfrm>
            <a:off x="4560899" y="4556938"/>
            <a:ext cx="820100" cy="339195"/>
          </a:xfrm>
          <a:custGeom>
            <a:avLst/>
            <a:gdLst>
              <a:gd name="connsiteX0" fmla="*/ 817551 w 820100"/>
              <a:gd name="connsiteY0" fmla="*/ 2362 h 339195"/>
              <a:gd name="connsiteX1" fmla="*/ 1576 w 820100"/>
              <a:gd name="connsiteY1" fmla="*/ 338912 h 339195"/>
              <a:gd name="connsiteX2" fmla="*/ 601651 w 820100"/>
              <a:gd name="connsiteY2" fmla="*/ 62687 h 339195"/>
              <a:gd name="connsiteX3" fmla="*/ 268276 w 820100"/>
              <a:gd name="connsiteY3" fmla="*/ 183337 h 339195"/>
              <a:gd name="connsiteX4" fmla="*/ 817551 w 820100"/>
              <a:gd name="connsiteY4" fmla="*/ 2362 h 3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00" h="339195">
                <a:moveTo>
                  <a:pt x="817551" y="2362"/>
                </a:moveTo>
                <a:cubicBezTo>
                  <a:pt x="773101" y="28291"/>
                  <a:pt x="37559" y="328858"/>
                  <a:pt x="1576" y="338912"/>
                </a:cubicBezTo>
                <a:cubicBezTo>
                  <a:pt x="-34407" y="348966"/>
                  <a:pt x="557201" y="88616"/>
                  <a:pt x="601651" y="62687"/>
                </a:cubicBezTo>
                <a:cubicBezTo>
                  <a:pt x="646101" y="36758"/>
                  <a:pt x="225414" y="194449"/>
                  <a:pt x="268276" y="183337"/>
                </a:cubicBezTo>
                <a:cubicBezTo>
                  <a:pt x="311138" y="172225"/>
                  <a:pt x="862001" y="-23567"/>
                  <a:pt x="817551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0C4B2C6-DD0A-EA5B-B3B3-A26C01A5B2BE}"/>
              </a:ext>
            </a:extLst>
          </p:cNvPr>
          <p:cNvSpPr/>
          <p:nvPr/>
        </p:nvSpPr>
        <p:spPr>
          <a:xfrm>
            <a:off x="4451275" y="4843912"/>
            <a:ext cx="334006" cy="93676"/>
          </a:xfrm>
          <a:custGeom>
            <a:avLst/>
            <a:gdLst>
              <a:gd name="connsiteX0" fmla="*/ 75 w 334006"/>
              <a:gd name="connsiteY0" fmla="*/ 93213 h 93676"/>
              <a:gd name="connsiteX1" fmla="*/ 149300 w 334006"/>
              <a:gd name="connsiteY1" fmla="*/ 67813 h 93676"/>
              <a:gd name="connsiteX2" fmla="*/ 330275 w 334006"/>
              <a:gd name="connsiteY2" fmla="*/ 1138 h 93676"/>
              <a:gd name="connsiteX3" fmla="*/ 263600 w 334006"/>
              <a:gd name="connsiteY3" fmla="*/ 29713 h 93676"/>
              <a:gd name="connsiteX4" fmla="*/ 168350 w 334006"/>
              <a:gd name="connsiteY4" fmla="*/ 80513 h 93676"/>
              <a:gd name="connsiteX5" fmla="*/ 75 w 334006"/>
              <a:gd name="connsiteY5" fmla="*/ 93213 h 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06" h="93676">
                <a:moveTo>
                  <a:pt x="75" y="93213"/>
                </a:moveTo>
                <a:cubicBezTo>
                  <a:pt x="-3100" y="91096"/>
                  <a:pt x="94267" y="83159"/>
                  <a:pt x="149300" y="67813"/>
                </a:cubicBezTo>
                <a:cubicBezTo>
                  <a:pt x="204333" y="52467"/>
                  <a:pt x="311225" y="7488"/>
                  <a:pt x="330275" y="1138"/>
                </a:cubicBezTo>
                <a:cubicBezTo>
                  <a:pt x="349325" y="-5212"/>
                  <a:pt x="290588" y="16484"/>
                  <a:pt x="263600" y="29713"/>
                </a:cubicBezTo>
                <a:cubicBezTo>
                  <a:pt x="236613" y="42942"/>
                  <a:pt x="207508" y="70988"/>
                  <a:pt x="168350" y="80513"/>
                </a:cubicBezTo>
                <a:cubicBezTo>
                  <a:pt x="129192" y="90038"/>
                  <a:pt x="3250" y="95330"/>
                  <a:pt x="75" y="9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F689B7E-1FDE-A4A4-046D-FF60CC205006}"/>
              </a:ext>
            </a:extLst>
          </p:cNvPr>
          <p:cNvSpPr/>
          <p:nvPr/>
        </p:nvSpPr>
        <p:spPr>
          <a:xfrm>
            <a:off x="4414578" y="4987848"/>
            <a:ext cx="360928" cy="67856"/>
          </a:xfrm>
          <a:custGeom>
            <a:avLst/>
            <a:gdLst>
              <a:gd name="connsiteX0" fmla="*/ 1847 w 360928"/>
              <a:gd name="connsiteY0" fmla="*/ 77 h 67856"/>
              <a:gd name="connsiteX1" fmla="*/ 259022 w 360928"/>
              <a:gd name="connsiteY1" fmla="*/ 50877 h 67856"/>
              <a:gd name="connsiteX2" fmla="*/ 360622 w 360928"/>
              <a:gd name="connsiteY2" fmla="*/ 66752 h 67856"/>
              <a:gd name="connsiteX3" fmla="*/ 287597 w 360928"/>
              <a:gd name="connsiteY3" fmla="*/ 50877 h 67856"/>
              <a:gd name="connsiteX4" fmla="*/ 205047 w 360928"/>
              <a:gd name="connsiteY4" fmla="*/ 63577 h 67856"/>
              <a:gd name="connsiteX5" fmla="*/ 144722 w 360928"/>
              <a:gd name="connsiteY5" fmla="*/ 63577 h 67856"/>
              <a:gd name="connsiteX6" fmla="*/ 1847 w 360928"/>
              <a:gd name="connsiteY6" fmla="*/ 77 h 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28" h="67856">
                <a:moveTo>
                  <a:pt x="1847" y="77"/>
                </a:moveTo>
                <a:cubicBezTo>
                  <a:pt x="20897" y="-2040"/>
                  <a:pt x="199226" y="39765"/>
                  <a:pt x="259022" y="50877"/>
                </a:cubicBezTo>
                <a:cubicBezTo>
                  <a:pt x="318818" y="61990"/>
                  <a:pt x="355860" y="66752"/>
                  <a:pt x="360622" y="66752"/>
                </a:cubicBezTo>
                <a:cubicBezTo>
                  <a:pt x="365384" y="66752"/>
                  <a:pt x="313526" y="51406"/>
                  <a:pt x="287597" y="50877"/>
                </a:cubicBezTo>
                <a:cubicBezTo>
                  <a:pt x="261668" y="50348"/>
                  <a:pt x="228860" y="61460"/>
                  <a:pt x="205047" y="63577"/>
                </a:cubicBezTo>
                <a:cubicBezTo>
                  <a:pt x="181234" y="65694"/>
                  <a:pt x="172768" y="72044"/>
                  <a:pt x="144722" y="63577"/>
                </a:cubicBezTo>
                <a:cubicBezTo>
                  <a:pt x="116676" y="55110"/>
                  <a:pt x="-17203" y="2194"/>
                  <a:pt x="184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603AB08-48FB-DF7B-76B5-37CBD9CA5107}"/>
              </a:ext>
            </a:extLst>
          </p:cNvPr>
          <p:cNvSpPr/>
          <p:nvPr/>
        </p:nvSpPr>
        <p:spPr>
          <a:xfrm>
            <a:off x="4853217" y="4862204"/>
            <a:ext cx="204780" cy="403774"/>
          </a:xfrm>
          <a:custGeom>
            <a:avLst/>
            <a:gdLst>
              <a:gd name="connsiteX0" fmla="*/ 204558 w 204780"/>
              <a:gd name="connsiteY0" fmla="*/ 1896 h 403774"/>
              <a:gd name="connsiteX1" fmla="*/ 1358 w 204780"/>
              <a:gd name="connsiteY1" fmla="*/ 401946 h 403774"/>
              <a:gd name="connsiteX2" fmla="*/ 112483 w 204780"/>
              <a:gd name="connsiteY2" fmla="*/ 154296 h 403774"/>
              <a:gd name="connsiteX3" fmla="*/ 42633 w 204780"/>
              <a:gd name="connsiteY3" fmla="*/ 246371 h 403774"/>
              <a:gd name="connsiteX4" fmla="*/ 204558 w 204780"/>
              <a:gd name="connsiteY4" fmla="*/ 1896 h 4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0" h="403774">
                <a:moveTo>
                  <a:pt x="204558" y="1896"/>
                </a:moveTo>
                <a:cubicBezTo>
                  <a:pt x="197679" y="27825"/>
                  <a:pt x="16704" y="376546"/>
                  <a:pt x="1358" y="401946"/>
                </a:cubicBezTo>
                <a:cubicBezTo>
                  <a:pt x="-13988" y="427346"/>
                  <a:pt x="105604" y="180225"/>
                  <a:pt x="112483" y="154296"/>
                </a:cubicBezTo>
                <a:cubicBezTo>
                  <a:pt x="119362" y="128367"/>
                  <a:pt x="28345" y="268596"/>
                  <a:pt x="42633" y="246371"/>
                </a:cubicBezTo>
                <a:cubicBezTo>
                  <a:pt x="56921" y="224146"/>
                  <a:pt x="211437" y="-24033"/>
                  <a:pt x="204558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A48A0F7-579C-4462-A60D-2C62346D7D42}"/>
              </a:ext>
            </a:extLst>
          </p:cNvPr>
          <p:cNvSpPr/>
          <p:nvPr/>
        </p:nvSpPr>
        <p:spPr>
          <a:xfrm>
            <a:off x="4291904" y="5089165"/>
            <a:ext cx="153172" cy="129998"/>
          </a:xfrm>
          <a:custGeom>
            <a:avLst/>
            <a:gdLst>
              <a:gd name="connsiteX0" fmla="*/ 696 w 153172"/>
              <a:gd name="connsiteY0" fmla="*/ 360 h 129998"/>
              <a:gd name="connsiteX1" fmla="*/ 92771 w 153172"/>
              <a:gd name="connsiteY1" fmla="*/ 127360 h 129998"/>
              <a:gd name="connsiteX2" fmla="*/ 83246 w 153172"/>
              <a:gd name="connsiteY2" fmla="*/ 89260 h 129998"/>
              <a:gd name="connsiteX3" fmla="*/ 153096 w 153172"/>
              <a:gd name="connsiteY3" fmla="*/ 124185 h 129998"/>
              <a:gd name="connsiteX4" fmla="*/ 95946 w 153172"/>
              <a:gd name="connsiteY4" fmla="*/ 124185 h 129998"/>
              <a:gd name="connsiteX5" fmla="*/ 51496 w 153172"/>
              <a:gd name="connsiteY5" fmla="*/ 89260 h 129998"/>
              <a:gd name="connsiteX6" fmla="*/ 696 w 153172"/>
              <a:gd name="connsiteY6" fmla="*/ 360 h 1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72" h="129998">
                <a:moveTo>
                  <a:pt x="696" y="360"/>
                </a:moveTo>
                <a:cubicBezTo>
                  <a:pt x="7575" y="6710"/>
                  <a:pt x="79013" y="112543"/>
                  <a:pt x="92771" y="127360"/>
                </a:cubicBezTo>
                <a:cubicBezTo>
                  <a:pt x="106529" y="142177"/>
                  <a:pt x="73192" y="89789"/>
                  <a:pt x="83246" y="89260"/>
                </a:cubicBezTo>
                <a:cubicBezTo>
                  <a:pt x="93300" y="88731"/>
                  <a:pt x="150979" y="118364"/>
                  <a:pt x="153096" y="124185"/>
                </a:cubicBezTo>
                <a:cubicBezTo>
                  <a:pt x="155213" y="130006"/>
                  <a:pt x="112879" y="130006"/>
                  <a:pt x="95946" y="124185"/>
                </a:cubicBezTo>
                <a:cubicBezTo>
                  <a:pt x="79013" y="118364"/>
                  <a:pt x="63138" y="105135"/>
                  <a:pt x="51496" y="89260"/>
                </a:cubicBezTo>
                <a:cubicBezTo>
                  <a:pt x="39854" y="73385"/>
                  <a:pt x="-6183" y="-5990"/>
                  <a:pt x="696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286798-FA26-4A3C-7897-673C4038C7A5}"/>
              </a:ext>
            </a:extLst>
          </p:cNvPr>
          <p:cNvSpPr/>
          <p:nvPr/>
        </p:nvSpPr>
        <p:spPr>
          <a:xfrm>
            <a:off x="4564349" y="4900668"/>
            <a:ext cx="397089" cy="274721"/>
          </a:xfrm>
          <a:custGeom>
            <a:avLst/>
            <a:gdLst>
              <a:gd name="connsiteX0" fmla="*/ 395001 w 397089"/>
              <a:gd name="connsiteY0" fmla="*/ 1532 h 274721"/>
              <a:gd name="connsiteX1" fmla="*/ 10826 w 397089"/>
              <a:gd name="connsiteY1" fmla="*/ 268232 h 274721"/>
              <a:gd name="connsiteX2" fmla="*/ 125126 w 397089"/>
              <a:gd name="connsiteY2" fmla="*/ 188857 h 274721"/>
              <a:gd name="connsiteX3" fmla="*/ 328326 w 397089"/>
              <a:gd name="connsiteY3" fmla="*/ 147582 h 274721"/>
              <a:gd name="connsiteX4" fmla="*/ 172751 w 397089"/>
              <a:gd name="connsiteY4" fmla="*/ 157107 h 274721"/>
              <a:gd name="connsiteX5" fmla="*/ 395001 w 397089"/>
              <a:gd name="connsiteY5" fmla="*/ 1532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89" h="274721">
                <a:moveTo>
                  <a:pt x="395001" y="1532"/>
                </a:moveTo>
                <a:lnTo>
                  <a:pt x="10826" y="268232"/>
                </a:lnTo>
                <a:cubicBezTo>
                  <a:pt x="-34153" y="299453"/>
                  <a:pt x="72209" y="208965"/>
                  <a:pt x="125126" y="188857"/>
                </a:cubicBezTo>
                <a:cubicBezTo>
                  <a:pt x="178043" y="168749"/>
                  <a:pt x="320389" y="152874"/>
                  <a:pt x="328326" y="147582"/>
                </a:cubicBezTo>
                <a:cubicBezTo>
                  <a:pt x="336263" y="142290"/>
                  <a:pt x="166930" y="176157"/>
                  <a:pt x="172751" y="157107"/>
                </a:cubicBezTo>
                <a:cubicBezTo>
                  <a:pt x="178572" y="138057"/>
                  <a:pt x="421988" y="-16989"/>
                  <a:pt x="39500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3D86D1E-B5C2-ECD4-49A1-774301226079}"/>
              </a:ext>
            </a:extLst>
          </p:cNvPr>
          <p:cNvSpPr/>
          <p:nvPr/>
        </p:nvSpPr>
        <p:spPr>
          <a:xfrm>
            <a:off x="3944724" y="5010390"/>
            <a:ext cx="113871" cy="364994"/>
          </a:xfrm>
          <a:custGeom>
            <a:avLst/>
            <a:gdLst>
              <a:gd name="connsiteX0" fmla="*/ 112926 w 113871"/>
              <a:gd name="connsiteY0" fmla="*/ 6110 h 364994"/>
              <a:gd name="connsiteX1" fmla="*/ 27201 w 113871"/>
              <a:gd name="connsiteY1" fmla="*/ 285510 h 364994"/>
              <a:gd name="connsiteX2" fmla="*/ 1801 w 113871"/>
              <a:gd name="connsiteY2" fmla="*/ 355360 h 364994"/>
              <a:gd name="connsiteX3" fmla="*/ 68476 w 113871"/>
              <a:gd name="connsiteY3" fmla="*/ 110885 h 364994"/>
              <a:gd name="connsiteX4" fmla="*/ 112926 w 113871"/>
              <a:gd name="connsiteY4" fmla="*/ 6110 h 3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1" h="364994">
                <a:moveTo>
                  <a:pt x="112926" y="6110"/>
                </a:moveTo>
                <a:cubicBezTo>
                  <a:pt x="106047" y="35214"/>
                  <a:pt x="45722" y="227302"/>
                  <a:pt x="27201" y="285510"/>
                </a:cubicBezTo>
                <a:cubicBezTo>
                  <a:pt x="8680" y="343718"/>
                  <a:pt x="-5078" y="384464"/>
                  <a:pt x="1801" y="355360"/>
                </a:cubicBezTo>
                <a:cubicBezTo>
                  <a:pt x="8680" y="326256"/>
                  <a:pt x="49426" y="163273"/>
                  <a:pt x="68476" y="110885"/>
                </a:cubicBezTo>
                <a:cubicBezTo>
                  <a:pt x="87526" y="58498"/>
                  <a:pt x="119805" y="-22994"/>
                  <a:pt x="112926" y="6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0864AA6-2E78-C86C-EBCF-6D90C038ABA6}"/>
              </a:ext>
            </a:extLst>
          </p:cNvPr>
          <p:cNvSpPr/>
          <p:nvPr/>
        </p:nvSpPr>
        <p:spPr>
          <a:xfrm>
            <a:off x="4740772" y="5235343"/>
            <a:ext cx="98754" cy="214503"/>
          </a:xfrm>
          <a:custGeom>
            <a:avLst/>
            <a:gdLst>
              <a:gd name="connsiteX0" fmla="*/ 97928 w 98754"/>
              <a:gd name="connsiteY0" fmla="*/ 3407 h 214503"/>
              <a:gd name="connsiteX1" fmla="*/ 2678 w 98754"/>
              <a:gd name="connsiteY1" fmla="*/ 209782 h 214503"/>
              <a:gd name="connsiteX2" fmla="*/ 28078 w 98754"/>
              <a:gd name="connsiteY2" fmla="*/ 143107 h 214503"/>
              <a:gd name="connsiteX3" fmla="*/ 47128 w 98754"/>
              <a:gd name="connsiteY3" fmla="*/ 85957 h 214503"/>
              <a:gd name="connsiteX4" fmla="*/ 97928 w 98754"/>
              <a:gd name="connsiteY4" fmla="*/ 3407 h 2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214503">
                <a:moveTo>
                  <a:pt x="97928" y="3407"/>
                </a:moveTo>
                <a:cubicBezTo>
                  <a:pt x="90520" y="24044"/>
                  <a:pt x="14320" y="186499"/>
                  <a:pt x="2678" y="209782"/>
                </a:cubicBezTo>
                <a:cubicBezTo>
                  <a:pt x="-8964" y="233065"/>
                  <a:pt x="20670" y="163744"/>
                  <a:pt x="28078" y="143107"/>
                </a:cubicBezTo>
                <a:cubicBezTo>
                  <a:pt x="35486" y="122470"/>
                  <a:pt x="33370" y="110299"/>
                  <a:pt x="47128" y="85957"/>
                </a:cubicBezTo>
                <a:cubicBezTo>
                  <a:pt x="60886" y="61615"/>
                  <a:pt x="105336" y="-17230"/>
                  <a:pt x="97928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C0C19A9-69E6-2A0A-3B32-C25DB783FCF0}"/>
              </a:ext>
            </a:extLst>
          </p:cNvPr>
          <p:cNvSpPr/>
          <p:nvPr/>
        </p:nvSpPr>
        <p:spPr>
          <a:xfrm>
            <a:off x="4534035" y="4965085"/>
            <a:ext cx="444384" cy="225265"/>
          </a:xfrm>
          <a:custGeom>
            <a:avLst/>
            <a:gdLst>
              <a:gd name="connsiteX0" fmla="*/ 3040 w 444384"/>
              <a:gd name="connsiteY0" fmla="*/ 222865 h 225265"/>
              <a:gd name="connsiteX1" fmla="*/ 317365 w 444384"/>
              <a:gd name="connsiteY1" fmla="*/ 95865 h 225265"/>
              <a:gd name="connsiteX2" fmla="*/ 295140 w 444384"/>
              <a:gd name="connsiteY2" fmla="*/ 127615 h 225265"/>
              <a:gd name="connsiteX3" fmla="*/ 444365 w 444384"/>
              <a:gd name="connsiteY3" fmla="*/ 615 h 225265"/>
              <a:gd name="connsiteX4" fmla="*/ 304665 w 444384"/>
              <a:gd name="connsiteY4" fmla="*/ 83165 h 225265"/>
              <a:gd name="connsiteX5" fmla="*/ 164965 w 444384"/>
              <a:gd name="connsiteY5" fmla="*/ 172065 h 225265"/>
              <a:gd name="connsiteX6" fmla="*/ 3040 w 444384"/>
              <a:gd name="connsiteY6" fmla="*/ 222865 h 2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84" h="225265">
                <a:moveTo>
                  <a:pt x="3040" y="222865"/>
                </a:moveTo>
                <a:cubicBezTo>
                  <a:pt x="28440" y="210165"/>
                  <a:pt x="268682" y="111740"/>
                  <a:pt x="317365" y="95865"/>
                </a:cubicBezTo>
                <a:cubicBezTo>
                  <a:pt x="366048" y="79990"/>
                  <a:pt x="273973" y="143490"/>
                  <a:pt x="295140" y="127615"/>
                </a:cubicBezTo>
                <a:cubicBezTo>
                  <a:pt x="316307" y="111740"/>
                  <a:pt x="442778" y="8023"/>
                  <a:pt x="444365" y="615"/>
                </a:cubicBezTo>
                <a:cubicBezTo>
                  <a:pt x="445952" y="-6793"/>
                  <a:pt x="351232" y="54590"/>
                  <a:pt x="304665" y="83165"/>
                </a:cubicBezTo>
                <a:cubicBezTo>
                  <a:pt x="258098" y="111740"/>
                  <a:pt x="211532" y="149311"/>
                  <a:pt x="164965" y="172065"/>
                </a:cubicBezTo>
                <a:cubicBezTo>
                  <a:pt x="118398" y="194819"/>
                  <a:pt x="-22360" y="235565"/>
                  <a:pt x="3040" y="22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1DC37F4-5860-0D4F-0A76-B45C0CD87693}"/>
              </a:ext>
            </a:extLst>
          </p:cNvPr>
          <p:cNvSpPr/>
          <p:nvPr/>
        </p:nvSpPr>
        <p:spPr>
          <a:xfrm>
            <a:off x="1574790" y="5041859"/>
            <a:ext cx="1062212" cy="63797"/>
          </a:xfrm>
          <a:custGeom>
            <a:avLst/>
            <a:gdLst>
              <a:gd name="connsiteX0" fmla="*/ 10 w 1062212"/>
              <a:gd name="connsiteY0" fmla="*/ 31791 h 63797"/>
              <a:gd name="connsiteX1" fmla="*/ 508010 w 1062212"/>
              <a:gd name="connsiteY1" fmla="*/ 41 h 63797"/>
              <a:gd name="connsiteX2" fmla="*/ 1060460 w 1062212"/>
              <a:gd name="connsiteY2" fmla="*/ 25441 h 63797"/>
              <a:gd name="connsiteX3" fmla="*/ 695335 w 1062212"/>
              <a:gd name="connsiteY3" fmla="*/ 41316 h 63797"/>
              <a:gd name="connsiteX4" fmla="*/ 288935 w 1062212"/>
              <a:gd name="connsiteY4" fmla="*/ 63541 h 63797"/>
              <a:gd name="connsiteX5" fmla="*/ 520710 w 1062212"/>
              <a:gd name="connsiteY5" fmla="*/ 25441 h 63797"/>
              <a:gd name="connsiteX6" fmla="*/ 10 w 1062212"/>
              <a:gd name="connsiteY6" fmla="*/ 31791 h 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12" h="63797">
                <a:moveTo>
                  <a:pt x="10" y="31791"/>
                </a:moveTo>
                <a:cubicBezTo>
                  <a:pt x="-2107" y="27558"/>
                  <a:pt x="331268" y="1099"/>
                  <a:pt x="508010" y="41"/>
                </a:cubicBezTo>
                <a:cubicBezTo>
                  <a:pt x="684752" y="-1017"/>
                  <a:pt x="1029239" y="18562"/>
                  <a:pt x="1060460" y="25441"/>
                </a:cubicBezTo>
                <a:cubicBezTo>
                  <a:pt x="1091681" y="32320"/>
                  <a:pt x="695335" y="41316"/>
                  <a:pt x="695335" y="41316"/>
                </a:cubicBezTo>
                <a:cubicBezTo>
                  <a:pt x="566748" y="47666"/>
                  <a:pt x="318039" y="66187"/>
                  <a:pt x="288935" y="63541"/>
                </a:cubicBezTo>
                <a:cubicBezTo>
                  <a:pt x="259831" y="60895"/>
                  <a:pt x="562514" y="32320"/>
                  <a:pt x="520710" y="25441"/>
                </a:cubicBezTo>
                <a:cubicBezTo>
                  <a:pt x="478906" y="18562"/>
                  <a:pt x="2127" y="36024"/>
                  <a:pt x="10" y="3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BBAB4E-E7BD-7453-8274-934FC3FC852B}"/>
              </a:ext>
            </a:extLst>
          </p:cNvPr>
          <p:cNvSpPr/>
          <p:nvPr/>
        </p:nvSpPr>
        <p:spPr>
          <a:xfrm>
            <a:off x="1431912" y="5019666"/>
            <a:ext cx="506294" cy="47674"/>
          </a:xfrm>
          <a:custGeom>
            <a:avLst/>
            <a:gdLst>
              <a:gd name="connsiteX0" fmla="*/ 13 w 506294"/>
              <a:gd name="connsiteY0" fmla="*/ 25409 h 47674"/>
              <a:gd name="connsiteX1" fmla="*/ 295288 w 506294"/>
              <a:gd name="connsiteY1" fmla="*/ 22234 h 47674"/>
              <a:gd name="connsiteX2" fmla="*/ 504838 w 506294"/>
              <a:gd name="connsiteY2" fmla="*/ 47634 h 47674"/>
              <a:gd name="connsiteX3" fmla="*/ 393713 w 506294"/>
              <a:gd name="connsiteY3" fmla="*/ 28584 h 47674"/>
              <a:gd name="connsiteX4" fmla="*/ 228613 w 506294"/>
              <a:gd name="connsiteY4" fmla="*/ 9 h 47674"/>
              <a:gd name="connsiteX5" fmla="*/ 282588 w 506294"/>
              <a:gd name="connsiteY5" fmla="*/ 25409 h 47674"/>
              <a:gd name="connsiteX6" fmla="*/ 13 w 506294"/>
              <a:gd name="connsiteY6" fmla="*/ 25409 h 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294" h="47674">
                <a:moveTo>
                  <a:pt x="13" y="25409"/>
                </a:moveTo>
                <a:cubicBezTo>
                  <a:pt x="2130" y="24880"/>
                  <a:pt x="211151" y="18530"/>
                  <a:pt x="295288" y="22234"/>
                </a:cubicBezTo>
                <a:cubicBezTo>
                  <a:pt x="379425" y="25938"/>
                  <a:pt x="488434" y="46576"/>
                  <a:pt x="504838" y="47634"/>
                </a:cubicBezTo>
                <a:cubicBezTo>
                  <a:pt x="521242" y="48692"/>
                  <a:pt x="393713" y="28584"/>
                  <a:pt x="393713" y="28584"/>
                </a:cubicBezTo>
                <a:cubicBezTo>
                  <a:pt x="347676" y="20647"/>
                  <a:pt x="247134" y="538"/>
                  <a:pt x="228613" y="9"/>
                </a:cubicBezTo>
                <a:cubicBezTo>
                  <a:pt x="210092" y="-520"/>
                  <a:pt x="315925" y="22234"/>
                  <a:pt x="282588" y="25409"/>
                </a:cubicBezTo>
                <a:cubicBezTo>
                  <a:pt x="249251" y="28584"/>
                  <a:pt x="-2104" y="25938"/>
                  <a:pt x="13" y="2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D868021-FDA1-F1FF-63CE-5ABD1B18AED7}"/>
              </a:ext>
            </a:extLst>
          </p:cNvPr>
          <p:cNvSpPr/>
          <p:nvPr/>
        </p:nvSpPr>
        <p:spPr>
          <a:xfrm>
            <a:off x="985716" y="3946806"/>
            <a:ext cx="347581" cy="616346"/>
          </a:xfrm>
          <a:custGeom>
            <a:avLst/>
            <a:gdLst>
              <a:gd name="connsiteX0" fmla="*/ 1709 w 347581"/>
              <a:gd name="connsiteY0" fmla="*/ 2894 h 616346"/>
              <a:gd name="connsiteX1" fmla="*/ 325559 w 347581"/>
              <a:gd name="connsiteY1" fmla="*/ 577569 h 616346"/>
              <a:gd name="connsiteX2" fmla="*/ 300159 w 347581"/>
              <a:gd name="connsiteY2" fmla="*/ 536294 h 616346"/>
              <a:gd name="connsiteX3" fmla="*/ 150934 w 347581"/>
              <a:gd name="connsiteY3" fmla="*/ 310869 h 616346"/>
              <a:gd name="connsiteX4" fmla="*/ 195384 w 347581"/>
              <a:gd name="connsiteY4" fmla="*/ 352144 h 616346"/>
              <a:gd name="connsiteX5" fmla="*/ 1709 w 347581"/>
              <a:gd name="connsiteY5" fmla="*/ 2894 h 61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81" h="616346">
                <a:moveTo>
                  <a:pt x="1709" y="2894"/>
                </a:moveTo>
                <a:cubicBezTo>
                  <a:pt x="23405" y="40465"/>
                  <a:pt x="275817" y="488669"/>
                  <a:pt x="325559" y="577569"/>
                </a:cubicBezTo>
                <a:cubicBezTo>
                  <a:pt x="375301" y="666469"/>
                  <a:pt x="329263" y="580744"/>
                  <a:pt x="300159" y="536294"/>
                </a:cubicBezTo>
                <a:cubicBezTo>
                  <a:pt x="271055" y="491844"/>
                  <a:pt x="168397" y="341561"/>
                  <a:pt x="150934" y="310869"/>
                </a:cubicBezTo>
                <a:cubicBezTo>
                  <a:pt x="133472" y="280177"/>
                  <a:pt x="219197" y="399240"/>
                  <a:pt x="195384" y="352144"/>
                </a:cubicBezTo>
                <a:cubicBezTo>
                  <a:pt x="171571" y="305048"/>
                  <a:pt x="-19987" y="-34677"/>
                  <a:pt x="1709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3FE97CB-8C01-81B1-3E75-924007F73E81}"/>
              </a:ext>
            </a:extLst>
          </p:cNvPr>
          <p:cNvSpPr/>
          <p:nvPr/>
        </p:nvSpPr>
        <p:spPr>
          <a:xfrm>
            <a:off x="817463" y="3569106"/>
            <a:ext cx="398678" cy="748939"/>
          </a:xfrm>
          <a:custGeom>
            <a:avLst/>
            <a:gdLst>
              <a:gd name="connsiteX0" fmla="*/ 8037 w 398678"/>
              <a:gd name="connsiteY0" fmla="*/ 15469 h 748939"/>
              <a:gd name="connsiteX1" fmla="*/ 201712 w 398678"/>
              <a:gd name="connsiteY1" fmla="*/ 437744 h 748939"/>
              <a:gd name="connsiteX2" fmla="*/ 204887 w 398678"/>
              <a:gd name="connsiteY2" fmla="*/ 415519 h 748939"/>
              <a:gd name="connsiteX3" fmla="*/ 335062 w 398678"/>
              <a:gd name="connsiteY3" fmla="*/ 634594 h 748939"/>
              <a:gd name="connsiteX4" fmla="*/ 328712 w 398678"/>
              <a:gd name="connsiteY4" fmla="*/ 609194 h 748939"/>
              <a:gd name="connsiteX5" fmla="*/ 398562 w 398678"/>
              <a:gd name="connsiteY5" fmla="*/ 748894 h 748939"/>
              <a:gd name="connsiteX6" fmla="*/ 309662 w 398678"/>
              <a:gd name="connsiteY6" fmla="*/ 618719 h 748939"/>
              <a:gd name="connsiteX7" fmla="*/ 65187 w 398678"/>
              <a:gd name="connsiteY7" fmla="*/ 199619 h 748939"/>
              <a:gd name="connsiteX8" fmla="*/ 96937 w 398678"/>
              <a:gd name="connsiteY8" fmla="*/ 263119 h 748939"/>
              <a:gd name="connsiteX9" fmla="*/ 42962 w 398678"/>
              <a:gd name="connsiteY9" fmla="*/ 107544 h 748939"/>
              <a:gd name="connsiteX10" fmla="*/ 8037 w 398678"/>
              <a:gd name="connsiteY10" fmla="*/ 15469 h 7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78" h="748939">
                <a:moveTo>
                  <a:pt x="8037" y="15469"/>
                </a:moveTo>
                <a:cubicBezTo>
                  <a:pt x="34495" y="70502"/>
                  <a:pt x="168904" y="371069"/>
                  <a:pt x="201712" y="437744"/>
                </a:cubicBezTo>
                <a:cubicBezTo>
                  <a:pt x="234520" y="504419"/>
                  <a:pt x="182662" y="382711"/>
                  <a:pt x="204887" y="415519"/>
                </a:cubicBezTo>
                <a:cubicBezTo>
                  <a:pt x="227112" y="448327"/>
                  <a:pt x="314425" y="602315"/>
                  <a:pt x="335062" y="634594"/>
                </a:cubicBezTo>
                <a:cubicBezTo>
                  <a:pt x="355700" y="666873"/>
                  <a:pt x="318129" y="590144"/>
                  <a:pt x="328712" y="609194"/>
                </a:cubicBezTo>
                <a:cubicBezTo>
                  <a:pt x="339295" y="628244"/>
                  <a:pt x="401737" y="747307"/>
                  <a:pt x="398562" y="748894"/>
                </a:cubicBezTo>
                <a:cubicBezTo>
                  <a:pt x="395387" y="750481"/>
                  <a:pt x="365224" y="710265"/>
                  <a:pt x="309662" y="618719"/>
                </a:cubicBezTo>
                <a:cubicBezTo>
                  <a:pt x="254100" y="527173"/>
                  <a:pt x="100641" y="258886"/>
                  <a:pt x="65187" y="199619"/>
                </a:cubicBezTo>
                <a:cubicBezTo>
                  <a:pt x="29733" y="140352"/>
                  <a:pt x="100641" y="278465"/>
                  <a:pt x="96937" y="263119"/>
                </a:cubicBezTo>
                <a:cubicBezTo>
                  <a:pt x="93233" y="247773"/>
                  <a:pt x="58308" y="148290"/>
                  <a:pt x="42962" y="107544"/>
                </a:cubicBezTo>
                <a:cubicBezTo>
                  <a:pt x="27616" y="66798"/>
                  <a:pt x="-18421" y="-39564"/>
                  <a:pt x="8037" y="1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F975BF0-D4BA-0E3D-E3EF-D330DE5F1376}"/>
              </a:ext>
            </a:extLst>
          </p:cNvPr>
          <p:cNvSpPr/>
          <p:nvPr/>
        </p:nvSpPr>
        <p:spPr>
          <a:xfrm>
            <a:off x="739638" y="3247382"/>
            <a:ext cx="35141" cy="270903"/>
          </a:xfrm>
          <a:custGeom>
            <a:avLst/>
            <a:gdLst>
              <a:gd name="connsiteX0" fmla="*/ 35062 w 35141"/>
              <a:gd name="connsiteY0" fmla="*/ 643 h 270903"/>
              <a:gd name="connsiteX1" fmla="*/ 9662 w 35141"/>
              <a:gd name="connsiteY1" fmla="*/ 153043 h 270903"/>
              <a:gd name="connsiteX2" fmla="*/ 9662 w 35141"/>
              <a:gd name="connsiteY2" fmla="*/ 267343 h 270903"/>
              <a:gd name="connsiteX3" fmla="*/ 12837 w 35141"/>
              <a:gd name="connsiteY3" fmla="*/ 229243 h 270903"/>
              <a:gd name="connsiteX4" fmla="*/ 137 w 35141"/>
              <a:gd name="connsiteY4" fmla="*/ 102243 h 270903"/>
              <a:gd name="connsiteX5" fmla="*/ 35062 w 35141"/>
              <a:gd name="connsiteY5" fmla="*/ 643 h 2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1" h="270903">
                <a:moveTo>
                  <a:pt x="35062" y="643"/>
                </a:moveTo>
                <a:cubicBezTo>
                  <a:pt x="36649" y="9110"/>
                  <a:pt x="13895" y="108593"/>
                  <a:pt x="9662" y="153043"/>
                </a:cubicBezTo>
                <a:cubicBezTo>
                  <a:pt x="5429" y="197493"/>
                  <a:pt x="9133" y="254643"/>
                  <a:pt x="9662" y="267343"/>
                </a:cubicBezTo>
                <a:cubicBezTo>
                  <a:pt x="10191" y="280043"/>
                  <a:pt x="14424" y="256760"/>
                  <a:pt x="12837" y="229243"/>
                </a:cubicBezTo>
                <a:cubicBezTo>
                  <a:pt x="11250" y="201726"/>
                  <a:pt x="-1451" y="135051"/>
                  <a:pt x="137" y="102243"/>
                </a:cubicBezTo>
                <a:cubicBezTo>
                  <a:pt x="1724" y="69435"/>
                  <a:pt x="33475" y="-7824"/>
                  <a:pt x="3506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32970C6-DC2D-5640-A81D-C6EF20955563}"/>
              </a:ext>
            </a:extLst>
          </p:cNvPr>
          <p:cNvSpPr/>
          <p:nvPr/>
        </p:nvSpPr>
        <p:spPr>
          <a:xfrm>
            <a:off x="755063" y="3325625"/>
            <a:ext cx="104289" cy="320674"/>
          </a:xfrm>
          <a:custGeom>
            <a:avLst/>
            <a:gdLst>
              <a:gd name="connsiteX0" fmla="*/ 6937 w 104289"/>
              <a:gd name="connsiteY0" fmla="*/ 1775 h 320674"/>
              <a:gd name="connsiteX1" fmla="*/ 99012 w 104289"/>
              <a:gd name="connsiteY1" fmla="*/ 303400 h 320674"/>
              <a:gd name="connsiteX2" fmla="*/ 83137 w 104289"/>
              <a:gd name="connsiteY2" fmla="*/ 262125 h 320674"/>
              <a:gd name="connsiteX3" fmla="*/ 587 w 104289"/>
              <a:gd name="connsiteY3" fmla="*/ 81150 h 320674"/>
              <a:gd name="connsiteX4" fmla="*/ 45037 w 104289"/>
              <a:gd name="connsiteY4" fmla="*/ 173225 h 320674"/>
              <a:gd name="connsiteX5" fmla="*/ 6937 w 104289"/>
              <a:gd name="connsiteY5" fmla="*/ 1775 h 3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89" h="320674">
                <a:moveTo>
                  <a:pt x="6937" y="1775"/>
                </a:moveTo>
                <a:cubicBezTo>
                  <a:pt x="15933" y="23471"/>
                  <a:pt x="86312" y="260008"/>
                  <a:pt x="99012" y="303400"/>
                </a:cubicBezTo>
                <a:cubicBezTo>
                  <a:pt x="111712" y="346792"/>
                  <a:pt x="99541" y="299167"/>
                  <a:pt x="83137" y="262125"/>
                </a:cubicBezTo>
                <a:cubicBezTo>
                  <a:pt x="66733" y="225083"/>
                  <a:pt x="6937" y="95967"/>
                  <a:pt x="587" y="81150"/>
                </a:cubicBezTo>
                <a:cubicBezTo>
                  <a:pt x="-5763" y="66333"/>
                  <a:pt x="41333" y="182221"/>
                  <a:pt x="45037" y="173225"/>
                </a:cubicBezTo>
                <a:cubicBezTo>
                  <a:pt x="48741" y="164229"/>
                  <a:pt x="-2059" y="-19921"/>
                  <a:pt x="693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1931B14-FF71-8D51-5932-2DA3E4E987A7}"/>
              </a:ext>
            </a:extLst>
          </p:cNvPr>
          <p:cNvSpPr/>
          <p:nvPr/>
        </p:nvSpPr>
        <p:spPr>
          <a:xfrm>
            <a:off x="730113" y="2974670"/>
            <a:ext cx="77750" cy="385622"/>
          </a:xfrm>
          <a:custGeom>
            <a:avLst/>
            <a:gdLst>
              <a:gd name="connsiteX0" fmla="*/ 137 w 77750"/>
              <a:gd name="connsiteY0" fmla="*/ 305 h 385622"/>
              <a:gd name="connsiteX1" fmla="*/ 76337 w 77750"/>
              <a:gd name="connsiteY1" fmla="*/ 225730 h 385622"/>
              <a:gd name="connsiteX2" fmla="*/ 50937 w 77750"/>
              <a:gd name="connsiteY2" fmla="*/ 381305 h 385622"/>
              <a:gd name="connsiteX3" fmla="*/ 66812 w 77750"/>
              <a:gd name="connsiteY3" fmla="*/ 327330 h 385622"/>
              <a:gd name="connsiteX4" fmla="*/ 44587 w 77750"/>
              <a:gd name="connsiteY4" fmla="*/ 171755 h 385622"/>
              <a:gd name="connsiteX5" fmla="*/ 57287 w 77750"/>
              <a:gd name="connsiteY5" fmla="*/ 232080 h 385622"/>
              <a:gd name="connsiteX6" fmla="*/ 57287 w 77750"/>
              <a:gd name="connsiteY6" fmla="*/ 178105 h 385622"/>
              <a:gd name="connsiteX7" fmla="*/ 137 w 77750"/>
              <a:gd name="connsiteY7" fmla="*/ 305 h 3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0" h="385622">
                <a:moveTo>
                  <a:pt x="137" y="305"/>
                </a:moveTo>
                <a:cubicBezTo>
                  <a:pt x="3312" y="8243"/>
                  <a:pt x="67870" y="162230"/>
                  <a:pt x="76337" y="225730"/>
                </a:cubicBezTo>
                <a:cubicBezTo>
                  <a:pt x="84804" y="289230"/>
                  <a:pt x="52525" y="364372"/>
                  <a:pt x="50937" y="381305"/>
                </a:cubicBezTo>
                <a:cubicBezTo>
                  <a:pt x="49350" y="398238"/>
                  <a:pt x="67870" y="362255"/>
                  <a:pt x="66812" y="327330"/>
                </a:cubicBezTo>
                <a:cubicBezTo>
                  <a:pt x="65754" y="292405"/>
                  <a:pt x="46175" y="187630"/>
                  <a:pt x="44587" y="171755"/>
                </a:cubicBezTo>
                <a:cubicBezTo>
                  <a:pt x="43000" y="155880"/>
                  <a:pt x="55170" y="231022"/>
                  <a:pt x="57287" y="232080"/>
                </a:cubicBezTo>
                <a:cubicBezTo>
                  <a:pt x="59404" y="233138"/>
                  <a:pt x="64695" y="214617"/>
                  <a:pt x="57287" y="178105"/>
                </a:cubicBezTo>
                <a:cubicBezTo>
                  <a:pt x="49879" y="141593"/>
                  <a:pt x="-3038" y="-7633"/>
                  <a:pt x="137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C1F05AD-1E31-C3AC-FE12-BFE0575D386A}"/>
              </a:ext>
            </a:extLst>
          </p:cNvPr>
          <p:cNvSpPr/>
          <p:nvPr/>
        </p:nvSpPr>
        <p:spPr>
          <a:xfrm>
            <a:off x="767581" y="3672926"/>
            <a:ext cx="16663" cy="327567"/>
          </a:xfrm>
          <a:custGeom>
            <a:avLst/>
            <a:gdLst>
              <a:gd name="connsiteX0" fmla="*/ 16644 w 16663"/>
              <a:gd name="connsiteY0" fmla="*/ 3724 h 327567"/>
              <a:gd name="connsiteX1" fmla="*/ 3944 w 16663"/>
              <a:gd name="connsiteY1" fmla="*/ 324399 h 327567"/>
              <a:gd name="connsiteX2" fmla="*/ 769 w 16663"/>
              <a:gd name="connsiteY2" fmla="*/ 159299 h 327567"/>
              <a:gd name="connsiteX3" fmla="*/ 16644 w 16663"/>
              <a:gd name="connsiteY3" fmla="*/ 3724 h 3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27567">
                <a:moveTo>
                  <a:pt x="16644" y="3724"/>
                </a:moveTo>
                <a:cubicBezTo>
                  <a:pt x="17173" y="31241"/>
                  <a:pt x="6590" y="298470"/>
                  <a:pt x="3944" y="324399"/>
                </a:cubicBezTo>
                <a:cubicBezTo>
                  <a:pt x="1298" y="350328"/>
                  <a:pt x="-1348" y="210099"/>
                  <a:pt x="769" y="159299"/>
                </a:cubicBezTo>
                <a:cubicBezTo>
                  <a:pt x="2886" y="108499"/>
                  <a:pt x="16115" y="-23793"/>
                  <a:pt x="16644" y="3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A88A4A8-44C3-FB0B-2658-49FC4CBACF98}"/>
              </a:ext>
            </a:extLst>
          </p:cNvPr>
          <p:cNvSpPr/>
          <p:nvPr/>
        </p:nvSpPr>
        <p:spPr>
          <a:xfrm>
            <a:off x="714099" y="4135712"/>
            <a:ext cx="27263" cy="387179"/>
          </a:xfrm>
          <a:custGeom>
            <a:avLst/>
            <a:gdLst>
              <a:gd name="connsiteX0" fmla="*/ 12976 w 27263"/>
              <a:gd name="connsiteY0" fmla="*/ 1313 h 387179"/>
              <a:gd name="connsiteX1" fmla="*/ 25676 w 27263"/>
              <a:gd name="connsiteY1" fmla="*/ 379138 h 387179"/>
              <a:gd name="connsiteX2" fmla="*/ 25676 w 27263"/>
              <a:gd name="connsiteY2" fmla="*/ 245788 h 387179"/>
              <a:gd name="connsiteX3" fmla="*/ 12976 w 27263"/>
              <a:gd name="connsiteY3" fmla="*/ 83863 h 387179"/>
              <a:gd name="connsiteX4" fmla="*/ 276 w 27263"/>
              <a:gd name="connsiteY4" fmla="*/ 248963 h 387179"/>
              <a:gd name="connsiteX5" fmla="*/ 12976 w 27263"/>
              <a:gd name="connsiteY5" fmla="*/ 1313 h 3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3" h="387179">
                <a:moveTo>
                  <a:pt x="12976" y="1313"/>
                </a:moveTo>
                <a:cubicBezTo>
                  <a:pt x="17209" y="23009"/>
                  <a:pt x="23559" y="338392"/>
                  <a:pt x="25676" y="379138"/>
                </a:cubicBezTo>
                <a:cubicBezTo>
                  <a:pt x="27793" y="419884"/>
                  <a:pt x="27793" y="295000"/>
                  <a:pt x="25676" y="245788"/>
                </a:cubicBezTo>
                <a:cubicBezTo>
                  <a:pt x="23559" y="196576"/>
                  <a:pt x="17209" y="83334"/>
                  <a:pt x="12976" y="83863"/>
                </a:cubicBezTo>
                <a:cubicBezTo>
                  <a:pt x="8743" y="84392"/>
                  <a:pt x="2393" y="264309"/>
                  <a:pt x="276" y="248963"/>
                </a:cubicBezTo>
                <a:cubicBezTo>
                  <a:pt x="-1841" y="233617"/>
                  <a:pt x="8743" y="-20383"/>
                  <a:pt x="12976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4A16241-AA35-7A12-BD6F-841381CEF9C8}"/>
              </a:ext>
            </a:extLst>
          </p:cNvPr>
          <p:cNvSpPr/>
          <p:nvPr/>
        </p:nvSpPr>
        <p:spPr>
          <a:xfrm>
            <a:off x="437606" y="3292436"/>
            <a:ext cx="233337" cy="1011310"/>
          </a:xfrm>
          <a:custGeom>
            <a:avLst/>
            <a:gdLst>
              <a:gd name="connsiteX0" fmla="*/ 544 w 233337"/>
              <a:gd name="connsiteY0" fmla="*/ 39 h 1011310"/>
              <a:gd name="connsiteX1" fmla="*/ 22769 w 233337"/>
              <a:gd name="connsiteY1" fmla="*/ 209589 h 1011310"/>
              <a:gd name="connsiteX2" fmla="*/ 98969 w 233337"/>
              <a:gd name="connsiteY2" fmla="*/ 479464 h 1011310"/>
              <a:gd name="connsiteX3" fmla="*/ 98969 w 233337"/>
              <a:gd name="connsiteY3" fmla="*/ 438189 h 1011310"/>
              <a:gd name="connsiteX4" fmla="*/ 229144 w 233337"/>
              <a:gd name="connsiteY4" fmla="*/ 984289 h 1011310"/>
              <a:gd name="connsiteX5" fmla="*/ 187869 w 233337"/>
              <a:gd name="connsiteY5" fmla="*/ 866814 h 1011310"/>
              <a:gd name="connsiteX6" fmla="*/ 54519 w 233337"/>
              <a:gd name="connsiteY6" fmla="*/ 336589 h 1011310"/>
              <a:gd name="connsiteX7" fmla="*/ 10069 w 233337"/>
              <a:gd name="connsiteY7" fmla="*/ 225464 h 1011310"/>
              <a:gd name="connsiteX8" fmla="*/ 544 w 233337"/>
              <a:gd name="connsiteY8" fmla="*/ 39 h 10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37" h="1011310">
                <a:moveTo>
                  <a:pt x="544" y="39"/>
                </a:moveTo>
                <a:cubicBezTo>
                  <a:pt x="2661" y="-2607"/>
                  <a:pt x="6365" y="129685"/>
                  <a:pt x="22769" y="209589"/>
                </a:cubicBezTo>
                <a:cubicBezTo>
                  <a:pt x="39173" y="289493"/>
                  <a:pt x="86269" y="441364"/>
                  <a:pt x="98969" y="479464"/>
                </a:cubicBezTo>
                <a:cubicBezTo>
                  <a:pt x="111669" y="517564"/>
                  <a:pt x="77273" y="354052"/>
                  <a:pt x="98969" y="438189"/>
                </a:cubicBezTo>
                <a:cubicBezTo>
                  <a:pt x="120665" y="522326"/>
                  <a:pt x="214327" y="912852"/>
                  <a:pt x="229144" y="984289"/>
                </a:cubicBezTo>
                <a:cubicBezTo>
                  <a:pt x="243961" y="1055726"/>
                  <a:pt x="216973" y="974764"/>
                  <a:pt x="187869" y="866814"/>
                </a:cubicBezTo>
                <a:cubicBezTo>
                  <a:pt x="158765" y="758864"/>
                  <a:pt x="84152" y="443481"/>
                  <a:pt x="54519" y="336589"/>
                </a:cubicBezTo>
                <a:cubicBezTo>
                  <a:pt x="24886" y="229697"/>
                  <a:pt x="17477" y="286847"/>
                  <a:pt x="10069" y="225464"/>
                </a:cubicBezTo>
                <a:cubicBezTo>
                  <a:pt x="2661" y="164081"/>
                  <a:pt x="-1573" y="2685"/>
                  <a:pt x="54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91B4FD3-EDB7-4579-4409-FCD2D62E6EE2}"/>
              </a:ext>
            </a:extLst>
          </p:cNvPr>
          <p:cNvSpPr/>
          <p:nvPr/>
        </p:nvSpPr>
        <p:spPr>
          <a:xfrm>
            <a:off x="615023" y="4119767"/>
            <a:ext cx="140119" cy="646271"/>
          </a:xfrm>
          <a:custGeom>
            <a:avLst/>
            <a:gdLst>
              <a:gd name="connsiteX0" fmla="*/ 58077 w 140119"/>
              <a:gd name="connsiteY0" fmla="*/ 1383 h 646271"/>
              <a:gd name="connsiteX1" fmla="*/ 93002 w 140119"/>
              <a:gd name="connsiteY1" fmla="*/ 366508 h 646271"/>
              <a:gd name="connsiteX2" fmla="*/ 131102 w 140119"/>
              <a:gd name="connsiteY2" fmla="*/ 626858 h 646271"/>
              <a:gd name="connsiteX3" fmla="*/ 127927 w 140119"/>
              <a:gd name="connsiteY3" fmla="*/ 572883 h 646271"/>
              <a:gd name="connsiteX4" fmla="*/ 927 w 140119"/>
              <a:gd name="connsiteY4" fmla="*/ 141083 h 646271"/>
              <a:gd name="connsiteX5" fmla="*/ 70777 w 140119"/>
              <a:gd name="connsiteY5" fmla="*/ 379208 h 646271"/>
              <a:gd name="connsiteX6" fmla="*/ 77127 w 140119"/>
              <a:gd name="connsiteY6" fmla="*/ 245858 h 646271"/>
              <a:gd name="connsiteX7" fmla="*/ 58077 w 140119"/>
              <a:gd name="connsiteY7" fmla="*/ 1383 h 6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19" h="646271">
                <a:moveTo>
                  <a:pt x="58077" y="1383"/>
                </a:moveTo>
                <a:cubicBezTo>
                  <a:pt x="60723" y="21491"/>
                  <a:pt x="80831" y="262262"/>
                  <a:pt x="93002" y="366508"/>
                </a:cubicBezTo>
                <a:cubicBezTo>
                  <a:pt x="105173" y="470754"/>
                  <a:pt x="125281" y="592462"/>
                  <a:pt x="131102" y="626858"/>
                </a:cubicBezTo>
                <a:cubicBezTo>
                  <a:pt x="136923" y="661254"/>
                  <a:pt x="149623" y="653845"/>
                  <a:pt x="127927" y="572883"/>
                </a:cubicBezTo>
                <a:cubicBezTo>
                  <a:pt x="106231" y="491921"/>
                  <a:pt x="10452" y="173362"/>
                  <a:pt x="927" y="141083"/>
                </a:cubicBezTo>
                <a:cubicBezTo>
                  <a:pt x="-8598" y="108804"/>
                  <a:pt x="58077" y="361746"/>
                  <a:pt x="70777" y="379208"/>
                </a:cubicBezTo>
                <a:cubicBezTo>
                  <a:pt x="83477" y="396671"/>
                  <a:pt x="76598" y="305654"/>
                  <a:pt x="77127" y="245858"/>
                </a:cubicBezTo>
                <a:cubicBezTo>
                  <a:pt x="77656" y="186062"/>
                  <a:pt x="55431" y="-18725"/>
                  <a:pt x="58077" y="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83EDDE-BD82-56A2-DB9C-59E76EF32217}"/>
              </a:ext>
            </a:extLst>
          </p:cNvPr>
          <p:cNvSpPr/>
          <p:nvPr/>
        </p:nvSpPr>
        <p:spPr>
          <a:xfrm>
            <a:off x="420188" y="3358862"/>
            <a:ext cx="204925" cy="898782"/>
          </a:xfrm>
          <a:custGeom>
            <a:avLst/>
            <a:gdLst>
              <a:gd name="connsiteX0" fmla="*/ 2087 w 204925"/>
              <a:gd name="connsiteY0" fmla="*/ 3463 h 898782"/>
              <a:gd name="connsiteX1" fmla="*/ 97337 w 204925"/>
              <a:gd name="connsiteY1" fmla="*/ 403513 h 898782"/>
              <a:gd name="connsiteX2" fmla="*/ 84637 w 204925"/>
              <a:gd name="connsiteY2" fmla="*/ 374938 h 898782"/>
              <a:gd name="connsiteX3" fmla="*/ 202112 w 204925"/>
              <a:gd name="connsiteY3" fmla="*/ 889288 h 898782"/>
              <a:gd name="connsiteX4" fmla="*/ 157662 w 204925"/>
              <a:gd name="connsiteY4" fmla="*/ 673388 h 898782"/>
              <a:gd name="connsiteX5" fmla="*/ 40187 w 204925"/>
              <a:gd name="connsiteY5" fmla="*/ 235238 h 898782"/>
              <a:gd name="connsiteX6" fmla="*/ 2087 w 204925"/>
              <a:gd name="connsiteY6" fmla="*/ 3463 h 8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25" h="898782">
                <a:moveTo>
                  <a:pt x="2087" y="3463"/>
                </a:moveTo>
                <a:cubicBezTo>
                  <a:pt x="11612" y="31509"/>
                  <a:pt x="83579" y="341601"/>
                  <a:pt x="97337" y="403513"/>
                </a:cubicBezTo>
                <a:cubicBezTo>
                  <a:pt x="111095" y="465425"/>
                  <a:pt x="67175" y="293976"/>
                  <a:pt x="84637" y="374938"/>
                </a:cubicBezTo>
                <a:cubicBezTo>
                  <a:pt x="102099" y="455900"/>
                  <a:pt x="189941" y="839546"/>
                  <a:pt x="202112" y="889288"/>
                </a:cubicBezTo>
                <a:cubicBezTo>
                  <a:pt x="214283" y="939030"/>
                  <a:pt x="184650" y="782396"/>
                  <a:pt x="157662" y="673388"/>
                </a:cubicBezTo>
                <a:cubicBezTo>
                  <a:pt x="130675" y="564380"/>
                  <a:pt x="62941" y="346892"/>
                  <a:pt x="40187" y="235238"/>
                </a:cubicBezTo>
                <a:cubicBezTo>
                  <a:pt x="17433" y="123584"/>
                  <a:pt x="-7438" y="-24583"/>
                  <a:pt x="2087" y="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4399D46-4070-EF2E-A353-CFC68ADF2F3A}"/>
              </a:ext>
            </a:extLst>
          </p:cNvPr>
          <p:cNvSpPr/>
          <p:nvPr/>
        </p:nvSpPr>
        <p:spPr>
          <a:xfrm>
            <a:off x="768316" y="4508433"/>
            <a:ext cx="213527" cy="561297"/>
          </a:xfrm>
          <a:custGeom>
            <a:avLst/>
            <a:gdLst>
              <a:gd name="connsiteX0" fmla="*/ 34 w 213527"/>
              <a:gd name="connsiteY0" fmla="*/ 15942 h 561297"/>
              <a:gd name="connsiteX1" fmla="*/ 177834 w 213527"/>
              <a:gd name="connsiteY1" fmla="*/ 412817 h 561297"/>
              <a:gd name="connsiteX2" fmla="*/ 212759 w 213527"/>
              <a:gd name="connsiteY2" fmla="*/ 558867 h 561297"/>
              <a:gd name="connsiteX3" fmla="*/ 200059 w 213527"/>
              <a:gd name="connsiteY3" fmla="*/ 492192 h 561297"/>
              <a:gd name="connsiteX4" fmla="*/ 177834 w 213527"/>
              <a:gd name="connsiteY4" fmla="*/ 339792 h 561297"/>
              <a:gd name="connsiteX5" fmla="*/ 117509 w 213527"/>
              <a:gd name="connsiteY5" fmla="*/ 67 h 561297"/>
              <a:gd name="connsiteX6" fmla="*/ 161959 w 213527"/>
              <a:gd name="connsiteY6" fmla="*/ 308042 h 561297"/>
              <a:gd name="connsiteX7" fmla="*/ 34 w 213527"/>
              <a:gd name="connsiteY7" fmla="*/ 15942 h 56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27" h="561297">
                <a:moveTo>
                  <a:pt x="34" y="15942"/>
                </a:moveTo>
                <a:cubicBezTo>
                  <a:pt x="2680" y="33405"/>
                  <a:pt x="142380" y="322330"/>
                  <a:pt x="177834" y="412817"/>
                </a:cubicBezTo>
                <a:cubicBezTo>
                  <a:pt x="213288" y="503304"/>
                  <a:pt x="209055" y="545638"/>
                  <a:pt x="212759" y="558867"/>
                </a:cubicBezTo>
                <a:cubicBezTo>
                  <a:pt x="216463" y="572096"/>
                  <a:pt x="205880" y="528704"/>
                  <a:pt x="200059" y="492192"/>
                </a:cubicBezTo>
                <a:cubicBezTo>
                  <a:pt x="194238" y="455680"/>
                  <a:pt x="191592" y="421813"/>
                  <a:pt x="177834" y="339792"/>
                </a:cubicBezTo>
                <a:cubicBezTo>
                  <a:pt x="164076" y="257771"/>
                  <a:pt x="120155" y="5359"/>
                  <a:pt x="117509" y="67"/>
                </a:cubicBezTo>
                <a:cubicBezTo>
                  <a:pt x="114863" y="-5225"/>
                  <a:pt x="177834" y="303280"/>
                  <a:pt x="161959" y="308042"/>
                </a:cubicBezTo>
                <a:cubicBezTo>
                  <a:pt x="146084" y="312804"/>
                  <a:pt x="-2612" y="-1521"/>
                  <a:pt x="34" y="1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A57D78C-EECA-CC81-AECF-2E97AACDCAA1}"/>
              </a:ext>
            </a:extLst>
          </p:cNvPr>
          <p:cNvSpPr/>
          <p:nvPr/>
        </p:nvSpPr>
        <p:spPr>
          <a:xfrm>
            <a:off x="522737" y="3444035"/>
            <a:ext cx="146373" cy="702442"/>
          </a:xfrm>
          <a:custGeom>
            <a:avLst/>
            <a:gdLst>
              <a:gd name="connsiteX0" fmla="*/ 17013 w 146373"/>
              <a:gd name="connsiteY0" fmla="*/ 7190 h 702442"/>
              <a:gd name="connsiteX1" fmla="*/ 137663 w 146373"/>
              <a:gd name="connsiteY1" fmla="*/ 654890 h 702442"/>
              <a:gd name="connsiteX2" fmla="*/ 121788 w 146373"/>
              <a:gd name="connsiteY2" fmla="*/ 594565 h 702442"/>
              <a:gd name="connsiteX3" fmla="*/ 1138 w 146373"/>
              <a:gd name="connsiteY3" fmla="*/ 124665 h 702442"/>
              <a:gd name="connsiteX4" fmla="*/ 58288 w 146373"/>
              <a:gd name="connsiteY4" fmla="*/ 296115 h 702442"/>
              <a:gd name="connsiteX5" fmla="*/ 17013 w 146373"/>
              <a:gd name="connsiteY5" fmla="*/ 7190 h 7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73" h="702442">
                <a:moveTo>
                  <a:pt x="17013" y="7190"/>
                </a:moveTo>
                <a:cubicBezTo>
                  <a:pt x="30242" y="66986"/>
                  <a:pt x="120201" y="556994"/>
                  <a:pt x="137663" y="654890"/>
                </a:cubicBezTo>
                <a:cubicBezTo>
                  <a:pt x="155125" y="752786"/>
                  <a:pt x="144542" y="682936"/>
                  <a:pt x="121788" y="594565"/>
                </a:cubicBezTo>
                <a:cubicBezTo>
                  <a:pt x="99034" y="506194"/>
                  <a:pt x="11721" y="174407"/>
                  <a:pt x="1138" y="124665"/>
                </a:cubicBezTo>
                <a:cubicBezTo>
                  <a:pt x="-9445" y="74923"/>
                  <a:pt x="57230" y="312519"/>
                  <a:pt x="58288" y="296115"/>
                </a:cubicBezTo>
                <a:cubicBezTo>
                  <a:pt x="59346" y="279711"/>
                  <a:pt x="3784" y="-52606"/>
                  <a:pt x="17013" y="7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C8182E8-77F6-ABAE-063B-A9CA43AF75B2}"/>
              </a:ext>
            </a:extLst>
          </p:cNvPr>
          <p:cNvSpPr/>
          <p:nvPr/>
        </p:nvSpPr>
        <p:spPr>
          <a:xfrm>
            <a:off x="602859" y="3424629"/>
            <a:ext cx="104806" cy="717910"/>
          </a:xfrm>
          <a:custGeom>
            <a:avLst/>
            <a:gdLst>
              <a:gd name="connsiteX0" fmla="*/ 48016 w 104806"/>
              <a:gd name="connsiteY0" fmla="*/ 4371 h 717910"/>
              <a:gd name="connsiteX1" fmla="*/ 95641 w 104806"/>
              <a:gd name="connsiteY1" fmla="*/ 674296 h 717910"/>
              <a:gd name="connsiteX2" fmla="*/ 95641 w 104806"/>
              <a:gd name="connsiteY2" fmla="*/ 585396 h 717910"/>
              <a:gd name="connsiteX3" fmla="*/ 391 w 104806"/>
              <a:gd name="connsiteY3" fmla="*/ 39296 h 717910"/>
              <a:gd name="connsiteX4" fmla="*/ 60716 w 104806"/>
              <a:gd name="connsiteY4" fmla="*/ 369496 h 717910"/>
              <a:gd name="connsiteX5" fmla="*/ 48016 w 104806"/>
              <a:gd name="connsiteY5" fmla="*/ 4371 h 7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06" h="717910">
                <a:moveTo>
                  <a:pt x="48016" y="4371"/>
                </a:moveTo>
                <a:cubicBezTo>
                  <a:pt x="53837" y="55171"/>
                  <a:pt x="87704" y="577459"/>
                  <a:pt x="95641" y="674296"/>
                </a:cubicBezTo>
                <a:cubicBezTo>
                  <a:pt x="103579" y="771134"/>
                  <a:pt x="111516" y="691229"/>
                  <a:pt x="95641" y="585396"/>
                </a:cubicBezTo>
                <a:cubicBezTo>
                  <a:pt x="79766" y="479563"/>
                  <a:pt x="6212" y="75279"/>
                  <a:pt x="391" y="39296"/>
                </a:cubicBezTo>
                <a:cubicBezTo>
                  <a:pt x="-5430" y="3313"/>
                  <a:pt x="55424" y="376904"/>
                  <a:pt x="60716" y="369496"/>
                </a:cubicBezTo>
                <a:cubicBezTo>
                  <a:pt x="66008" y="362088"/>
                  <a:pt x="42195" y="-46429"/>
                  <a:pt x="48016" y="4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43DAB35-B59C-375D-DE3A-4363CC05A82A}"/>
              </a:ext>
            </a:extLst>
          </p:cNvPr>
          <p:cNvSpPr/>
          <p:nvPr/>
        </p:nvSpPr>
        <p:spPr>
          <a:xfrm>
            <a:off x="712372" y="3441683"/>
            <a:ext cx="52902" cy="470609"/>
          </a:xfrm>
          <a:custGeom>
            <a:avLst/>
            <a:gdLst>
              <a:gd name="connsiteX0" fmla="*/ 52803 w 52902"/>
              <a:gd name="connsiteY0" fmla="*/ 133367 h 470609"/>
              <a:gd name="connsiteX1" fmla="*/ 2003 w 52902"/>
              <a:gd name="connsiteY1" fmla="*/ 457217 h 470609"/>
              <a:gd name="connsiteX2" fmla="*/ 21053 w 52902"/>
              <a:gd name="connsiteY2" fmla="*/ 368317 h 470609"/>
              <a:gd name="connsiteX3" fmla="*/ 2003 w 52902"/>
              <a:gd name="connsiteY3" fmla="*/ 17 h 470609"/>
              <a:gd name="connsiteX4" fmla="*/ 2003 w 52902"/>
              <a:gd name="connsiteY4" fmla="*/ 352442 h 470609"/>
              <a:gd name="connsiteX5" fmla="*/ 14703 w 52902"/>
              <a:gd name="connsiteY5" fmla="*/ 346092 h 470609"/>
              <a:gd name="connsiteX6" fmla="*/ 52803 w 52902"/>
              <a:gd name="connsiteY6" fmla="*/ 133367 h 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02" h="470609">
                <a:moveTo>
                  <a:pt x="52803" y="133367"/>
                </a:moveTo>
                <a:cubicBezTo>
                  <a:pt x="50686" y="151888"/>
                  <a:pt x="7295" y="418059"/>
                  <a:pt x="2003" y="457217"/>
                </a:cubicBezTo>
                <a:cubicBezTo>
                  <a:pt x="-3289" y="496375"/>
                  <a:pt x="21053" y="444517"/>
                  <a:pt x="21053" y="368317"/>
                </a:cubicBezTo>
                <a:cubicBezTo>
                  <a:pt x="21053" y="292117"/>
                  <a:pt x="5178" y="2663"/>
                  <a:pt x="2003" y="17"/>
                </a:cubicBezTo>
                <a:cubicBezTo>
                  <a:pt x="-1172" y="-2629"/>
                  <a:pt x="-114" y="294763"/>
                  <a:pt x="2003" y="352442"/>
                </a:cubicBezTo>
                <a:cubicBezTo>
                  <a:pt x="4120" y="410121"/>
                  <a:pt x="6766" y="378900"/>
                  <a:pt x="14703" y="346092"/>
                </a:cubicBezTo>
                <a:cubicBezTo>
                  <a:pt x="22640" y="313284"/>
                  <a:pt x="54920" y="114846"/>
                  <a:pt x="52803" y="1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A8BBCD4-EAEE-40F6-07E2-CAD89204EDF3}"/>
              </a:ext>
            </a:extLst>
          </p:cNvPr>
          <p:cNvSpPr/>
          <p:nvPr/>
        </p:nvSpPr>
        <p:spPr>
          <a:xfrm>
            <a:off x="775882" y="4027832"/>
            <a:ext cx="102247" cy="510772"/>
          </a:xfrm>
          <a:custGeom>
            <a:avLst/>
            <a:gdLst>
              <a:gd name="connsiteX0" fmla="*/ 1993 w 102247"/>
              <a:gd name="connsiteY0" fmla="*/ 7593 h 510772"/>
              <a:gd name="connsiteX1" fmla="*/ 94068 w 102247"/>
              <a:gd name="connsiteY1" fmla="*/ 477493 h 510772"/>
              <a:gd name="connsiteX2" fmla="*/ 90893 w 102247"/>
              <a:gd name="connsiteY2" fmla="*/ 442568 h 510772"/>
              <a:gd name="connsiteX3" fmla="*/ 33743 w 102247"/>
              <a:gd name="connsiteY3" fmla="*/ 204443 h 510772"/>
              <a:gd name="connsiteX4" fmla="*/ 1993 w 102247"/>
              <a:gd name="connsiteY4" fmla="*/ 7593 h 51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47" h="510772">
                <a:moveTo>
                  <a:pt x="1993" y="7593"/>
                </a:moveTo>
                <a:cubicBezTo>
                  <a:pt x="12047" y="53101"/>
                  <a:pt x="79251" y="404997"/>
                  <a:pt x="94068" y="477493"/>
                </a:cubicBezTo>
                <a:cubicBezTo>
                  <a:pt x="108885" y="549989"/>
                  <a:pt x="100947" y="488076"/>
                  <a:pt x="90893" y="442568"/>
                </a:cubicBezTo>
                <a:cubicBezTo>
                  <a:pt x="80839" y="397060"/>
                  <a:pt x="44856" y="275881"/>
                  <a:pt x="33743" y="204443"/>
                </a:cubicBezTo>
                <a:cubicBezTo>
                  <a:pt x="22630" y="133005"/>
                  <a:pt x="-8061" y="-37915"/>
                  <a:pt x="1993" y="7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1E05C12-EFBE-CDF7-B4F0-3B7BE236708E}"/>
              </a:ext>
            </a:extLst>
          </p:cNvPr>
          <p:cNvSpPr/>
          <p:nvPr/>
        </p:nvSpPr>
        <p:spPr>
          <a:xfrm>
            <a:off x="800078" y="3638548"/>
            <a:ext cx="346918" cy="866359"/>
          </a:xfrm>
          <a:custGeom>
            <a:avLst/>
            <a:gdLst>
              <a:gd name="connsiteX0" fmla="*/ 22 w 346918"/>
              <a:gd name="connsiteY0" fmla="*/ 2 h 866359"/>
              <a:gd name="connsiteX1" fmla="*/ 168297 w 346918"/>
              <a:gd name="connsiteY1" fmla="*/ 428627 h 866359"/>
              <a:gd name="connsiteX2" fmla="*/ 158772 w 346918"/>
              <a:gd name="connsiteY2" fmla="*/ 400052 h 866359"/>
              <a:gd name="connsiteX3" fmla="*/ 333397 w 346918"/>
              <a:gd name="connsiteY3" fmla="*/ 838202 h 866359"/>
              <a:gd name="connsiteX4" fmla="*/ 304822 w 346918"/>
              <a:gd name="connsiteY4" fmla="*/ 765177 h 866359"/>
              <a:gd name="connsiteX5" fmla="*/ 63522 w 346918"/>
              <a:gd name="connsiteY5" fmla="*/ 298452 h 866359"/>
              <a:gd name="connsiteX6" fmla="*/ 155597 w 346918"/>
              <a:gd name="connsiteY6" fmla="*/ 434977 h 866359"/>
              <a:gd name="connsiteX7" fmla="*/ 22 w 346918"/>
              <a:gd name="connsiteY7" fmla="*/ 2 h 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18" h="866359">
                <a:moveTo>
                  <a:pt x="22" y="2"/>
                </a:moveTo>
                <a:cubicBezTo>
                  <a:pt x="2139" y="-1056"/>
                  <a:pt x="141839" y="361952"/>
                  <a:pt x="168297" y="428627"/>
                </a:cubicBezTo>
                <a:cubicBezTo>
                  <a:pt x="194755" y="495302"/>
                  <a:pt x="131255" y="331790"/>
                  <a:pt x="158772" y="400052"/>
                </a:cubicBezTo>
                <a:cubicBezTo>
                  <a:pt x="186289" y="468314"/>
                  <a:pt x="309055" y="777348"/>
                  <a:pt x="333397" y="838202"/>
                </a:cubicBezTo>
                <a:cubicBezTo>
                  <a:pt x="357739" y="899056"/>
                  <a:pt x="349801" y="855135"/>
                  <a:pt x="304822" y="765177"/>
                </a:cubicBezTo>
                <a:cubicBezTo>
                  <a:pt x="259843" y="675219"/>
                  <a:pt x="88393" y="353485"/>
                  <a:pt x="63522" y="298452"/>
                </a:cubicBezTo>
                <a:cubicBezTo>
                  <a:pt x="38651" y="243419"/>
                  <a:pt x="163535" y="478898"/>
                  <a:pt x="155597" y="434977"/>
                </a:cubicBezTo>
                <a:cubicBezTo>
                  <a:pt x="147660" y="391056"/>
                  <a:pt x="-2095" y="1060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FBAE5F6-26B3-A861-B1EE-4467F444C131}"/>
              </a:ext>
            </a:extLst>
          </p:cNvPr>
          <p:cNvSpPr/>
          <p:nvPr/>
        </p:nvSpPr>
        <p:spPr>
          <a:xfrm>
            <a:off x="1196457" y="4562475"/>
            <a:ext cx="73558" cy="214120"/>
          </a:xfrm>
          <a:custGeom>
            <a:avLst/>
            <a:gdLst>
              <a:gd name="connsiteX0" fmla="*/ 16393 w 73558"/>
              <a:gd name="connsiteY0" fmla="*/ 0 h 214120"/>
              <a:gd name="connsiteX1" fmla="*/ 48143 w 73558"/>
              <a:gd name="connsiteY1" fmla="*/ 76200 h 214120"/>
              <a:gd name="connsiteX2" fmla="*/ 518 w 73558"/>
              <a:gd name="connsiteY2" fmla="*/ 212725 h 214120"/>
              <a:gd name="connsiteX3" fmla="*/ 25918 w 73558"/>
              <a:gd name="connsiteY3" fmla="*/ 142875 h 214120"/>
              <a:gd name="connsiteX4" fmla="*/ 73543 w 73558"/>
              <a:gd name="connsiteY4" fmla="*/ 76200 h 214120"/>
              <a:gd name="connsiteX5" fmla="*/ 16393 w 73558"/>
              <a:gd name="connsiteY5" fmla="*/ 0 h 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58" h="214120">
                <a:moveTo>
                  <a:pt x="16393" y="0"/>
                </a:moveTo>
                <a:cubicBezTo>
                  <a:pt x="12160" y="0"/>
                  <a:pt x="50789" y="40746"/>
                  <a:pt x="48143" y="76200"/>
                </a:cubicBezTo>
                <a:cubicBezTo>
                  <a:pt x="45497" y="111654"/>
                  <a:pt x="4222" y="201613"/>
                  <a:pt x="518" y="212725"/>
                </a:cubicBezTo>
                <a:cubicBezTo>
                  <a:pt x="-3186" y="223837"/>
                  <a:pt x="13747" y="165629"/>
                  <a:pt x="25918" y="142875"/>
                </a:cubicBezTo>
                <a:cubicBezTo>
                  <a:pt x="38089" y="120121"/>
                  <a:pt x="72485" y="98954"/>
                  <a:pt x="73543" y="76200"/>
                </a:cubicBezTo>
                <a:cubicBezTo>
                  <a:pt x="74601" y="53446"/>
                  <a:pt x="20626" y="0"/>
                  <a:pt x="163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5C39BF6-56E6-A7F9-9259-BC56C6A086DE}"/>
              </a:ext>
            </a:extLst>
          </p:cNvPr>
          <p:cNvSpPr/>
          <p:nvPr/>
        </p:nvSpPr>
        <p:spPr>
          <a:xfrm>
            <a:off x="622177" y="2736850"/>
            <a:ext cx="192060" cy="434816"/>
          </a:xfrm>
          <a:custGeom>
            <a:avLst/>
            <a:gdLst>
              <a:gd name="connsiteX0" fmla="*/ 123 w 192060"/>
              <a:gd name="connsiteY0" fmla="*/ 0 h 434816"/>
              <a:gd name="connsiteX1" fmla="*/ 111248 w 192060"/>
              <a:gd name="connsiteY1" fmla="*/ 212725 h 434816"/>
              <a:gd name="connsiteX2" fmla="*/ 146173 w 192060"/>
              <a:gd name="connsiteY2" fmla="*/ 266700 h 434816"/>
              <a:gd name="connsiteX3" fmla="*/ 146173 w 192060"/>
              <a:gd name="connsiteY3" fmla="*/ 244475 h 434816"/>
              <a:gd name="connsiteX4" fmla="*/ 190623 w 192060"/>
              <a:gd name="connsiteY4" fmla="*/ 431800 h 434816"/>
              <a:gd name="connsiteX5" fmla="*/ 171573 w 192060"/>
              <a:gd name="connsiteY5" fmla="*/ 349250 h 434816"/>
              <a:gd name="connsiteX6" fmla="*/ 79498 w 192060"/>
              <a:gd name="connsiteY6" fmla="*/ 206375 h 434816"/>
              <a:gd name="connsiteX7" fmla="*/ 89023 w 192060"/>
              <a:gd name="connsiteY7" fmla="*/ 212725 h 434816"/>
              <a:gd name="connsiteX8" fmla="*/ 123 w 192060"/>
              <a:gd name="connsiteY8" fmla="*/ 0 h 4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60" h="434816">
                <a:moveTo>
                  <a:pt x="123" y="0"/>
                </a:moveTo>
                <a:cubicBezTo>
                  <a:pt x="3827" y="0"/>
                  <a:pt x="86906" y="168275"/>
                  <a:pt x="111248" y="212725"/>
                </a:cubicBezTo>
                <a:cubicBezTo>
                  <a:pt x="135590" y="257175"/>
                  <a:pt x="140352" y="261408"/>
                  <a:pt x="146173" y="266700"/>
                </a:cubicBezTo>
                <a:cubicBezTo>
                  <a:pt x="151994" y="271992"/>
                  <a:pt x="138765" y="216958"/>
                  <a:pt x="146173" y="244475"/>
                </a:cubicBezTo>
                <a:cubicBezTo>
                  <a:pt x="153581" y="271992"/>
                  <a:pt x="186390" y="414338"/>
                  <a:pt x="190623" y="431800"/>
                </a:cubicBezTo>
                <a:cubicBezTo>
                  <a:pt x="194856" y="449262"/>
                  <a:pt x="190094" y="386821"/>
                  <a:pt x="171573" y="349250"/>
                </a:cubicBezTo>
                <a:cubicBezTo>
                  <a:pt x="153052" y="311679"/>
                  <a:pt x="79498" y="206375"/>
                  <a:pt x="79498" y="206375"/>
                </a:cubicBezTo>
                <a:cubicBezTo>
                  <a:pt x="65740" y="183621"/>
                  <a:pt x="101194" y="244475"/>
                  <a:pt x="89023" y="212725"/>
                </a:cubicBezTo>
                <a:cubicBezTo>
                  <a:pt x="76852" y="180975"/>
                  <a:pt x="-3581" y="0"/>
                  <a:pt x="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6CCBA18-E5E1-2D86-DB9E-3F60E2F7C471}"/>
              </a:ext>
            </a:extLst>
          </p:cNvPr>
          <p:cNvSpPr/>
          <p:nvPr/>
        </p:nvSpPr>
        <p:spPr>
          <a:xfrm>
            <a:off x="580502" y="2730115"/>
            <a:ext cx="113781" cy="214385"/>
          </a:xfrm>
          <a:custGeom>
            <a:avLst/>
            <a:gdLst>
              <a:gd name="connsiteX0" fmla="*/ 523 w 113781"/>
              <a:gd name="connsiteY0" fmla="*/ 385 h 214385"/>
              <a:gd name="connsiteX1" fmla="*/ 111648 w 113781"/>
              <a:gd name="connsiteY1" fmla="*/ 206760 h 214385"/>
              <a:gd name="connsiteX2" fmla="*/ 70373 w 113781"/>
              <a:gd name="connsiteY2" fmla="*/ 155960 h 214385"/>
              <a:gd name="connsiteX3" fmla="*/ 523 w 113781"/>
              <a:gd name="connsiteY3" fmla="*/ 385 h 2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81" h="214385">
                <a:moveTo>
                  <a:pt x="523" y="385"/>
                </a:moveTo>
                <a:cubicBezTo>
                  <a:pt x="7402" y="8852"/>
                  <a:pt x="100006" y="180831"/>
                  <a:pt x="111648" y="206760"/>
                </a:cubicBezTo>
                <a:cubicBezTo>
                  <a:pt x="123290" y="232689"/>
                  <a:pt x="84131" y="186652"/>
                  <a:pt x="70373" y="155960"/>
                </a:cubicBezTo>
                <a:cubicBezTo>
                  <a:pt x="56615" y="125268"/>
                  <a:pt x="-6356" y="-8082"/>
                  <a:pt x="523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D063D7-3DE0-821B-CD44-509980174EAF}"/>
              </a:ext>
            </a:extLst>
          </p:cNvPr>
          <p:cNvSpPr/>
          <p:nvPr/>
        </p:nvSpPr>
        <p:spPr>
          <a:xfrm>
            <a:off x="444298" y="2749550"/>
            <a:ext cx="191064" cy="190508"/>
          </a:xfrm>
          <a:custGeom>
            <a:avLst/>
            <a:gdLst>
              <a:gd name="connsiteX0" fmla="*/ 202 w 191064"/>
              <a:gd name="connsiteY0" fmla="*/ 0 h 190508"/>
              <a:gd name="connsiteX1" fmla="*/ 95452 w 191064"/>
              <a:gd name="connsiteY1" fmla="*/ 152400 h 190508"/>
              <a:gd name="connsiteX2" fmla="*/ 117677 w 191064"/>
              <a:gd name="connsiteY2" fmla="*/ 139700 h 190508"/>
              <a:gd name="connsiteX3" fmla="*/ 190702 w 191064"/>
              <a:gd name="connsiteY3" fmla="*/ 190500 h 190508"/>
              <a:gd name="connsiteX4" fmla="*/ 143077 w 191064"/>
              <a:gd name="connsiteY4" fmla="*/ 142875 h 190508"/>
              <a:gd name="connsiteX5" fmla="*/ 82752 w 191064"/>
              <a:gd name="connsiteY5" fmla="*/ 53975 h 190508"/>
              <a:gd name="connsiteX6" fmla="*/ 124027 w 191064"/>
              <a:gd name="connsiteY6" fmla="*/ 152400 h 190508"/>
              <a:gd name="connsiteX7" fmla="*/ 202 w 191064"/>
              <a:gd name="connsiteY7" fmla="*/ 0 h 1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90508">
                <a:moveTo>
                  <a:pt x="202" y="0"/>
                </a:moveTo>
                <a:cubicBezTo>
                  <a:pt x="-4560" y="0"/>
                  <a:pt x="75873" y="129117"/>
                  <a:pt x="95452" y="152400"/>
                </a:cubicBezTo>
                <a:cubicBezTo>
                  <a:pt x="115031" y="175683"/>
                  <a:pt x="101802" y="133350"/>
                  <a:pt x="117677" y="139700"/>
                </a:cubicBezTo>
                <a:cubicBezTo>
                  <a:pt x="133552" y="146050"/>
                  <a:pt x="186469" y="189971"/>
                  <a:pt x="190702" y="190500"/>
                </a:cubicBezTo>
                <a:cubicBezTo>
                  <a:pt x="194935" y="191029"/>
                  <a:pt x="161069" y="165629"/>
                  <a:pt x="143077" y="142875"/>
                </a:cubicBezTo>
                <a:cubicBezTo>
                  <a:pt x="125085" y="120121"/>
                  <a:pt x="85927" y="52388"/>
                  <a:pt x="82752" y="53975"/>
                </a:cubicBezTo>
                <a:cubicBezTo>
                  <a:pt x="79577" y="55562"/>
                  <a:pt x="131435" y="158750"/>
                  <a:pt x="124027" y="152400"/>
                </a:cubicBezTo>
                <a:cubicBezTo>
                  <a:pt x="116619" y="146050"/>
                  <a:pt x="4964" y="0"/>
                  <a:pt x="2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3170554-276E-372F-924F-49B593178773}"/>
              </a:ext>
            </a:extLst>
          </p:cNvPr>
          <p:cNvSpPr/>
          <p:nvPr/>
        </p:nvSpPr>
        <p:spPr>
          <a:xfrm>
            <a:off x="84725" y="3009589"/>
            <a:ext cx="255718" cy="267651"/>
          </a:xfrm>
          <a:custGeom>
            <a:avLst/>
            <a:gdLst>
              <a:gd name="connsiteX0" fmla="*/ 1000 w 255718"/>
              <a:gd name="connsiteY0" fmla="*/ 311 h 267651"/>
              <a:gd name="connsiteX1" fmla="*/ 124825 w 255718"/>
              <a:gd name="connsiteY1" fmla="*/ 149536 h 267651"/>
              <a:gd name="connsiteX2" fmla="*/ 124825 w 255718"/>
              <a:gd name="connsiteY2" fmla="*/ 120961 h 267651"/>
              <a:gd name="connsiteX3" fmla="*/ 255000 w 255718"/>
              <a:gd name="connsiteY3" fmla="*/ 267011 h 267651"/>
              <a:gd name="connsiteX4" fmla="*/ 172450 w 255718"/>
              <a:gd name="connsiteY4" fmla="*/ 171761 h 267651"/>
              <a:gd name="connsiteX5" fmla="*/ 70850 w 255718"/>
              <a:gd name="connsiteY5" fmla="*/ 111436 h 267651"/>
              <a:gd name="connsiteX6" fmla="*/ 1000 w 255718"/>
              <a:gd name="connsiteY6" fmla="*/ 311 h 2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18" h="267651">
                <a:moveTo>
                  <a:pt x="1000" y="311"/>
                </a:moveTo>
                <a:cubicBezTo>
                  <a:pt x="9996" y="6661"/>
                  <a:pt x="104188" y="129428"/>
                  <a:pt x="124825" y="149536"/>
                </a:cubicBezTo>
                <a:cubicBezTo>
                  <a:pt x="145462" y="169644"/>
                  <a:pt x="103129" y="101382"/>
                  <a:pt x="124825" y="120961"/>
                </a:cubicBezTo>
                <a:cubicBezTo>
                  <a:pt x="146521" y="140540"/>
                  <a:pt x="247063" y="258544"/>
                  <a:pt x="255000" y="267011"/>
                </a:cubicBezTo>
                <a:cubicBezTo>
                  <a:pt x="262938" y="275478"/>
                  <a:pt x="203142" y="197690"/>
                  <a:pt x="172450" y="171761"/>
                </a:cubicBezTo>
                <a:cubicBezTo>
                  <a:pt x="141758" y="145832"/>
                  <a:pt x="95721" y="136307"/>
                  <a:pt x="70850" y="111436"/>
                </a:cubicBezTo>
                <a:cubicBezTo>
                  <a:pt x="45979" y="86565"/>
                  <a:pt x="-7996" y="-6039"/>
                  <a:pt x="100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C6EBDA6-17F7-0C0E-FC2C-100D844467DA}"/>
              </a:ext>
            </a:extLst>
          </p:cNvPr>
          <p:cNvSpPr/>
          <p:nvPr/>
        </p:nvSpPr>
        <p:spPr>
          <a:xfrm>
            <a:off x="282572" y="3200129"/>
            <a:ext cx="132261" cy="269936"/>
          </a:xfrm>
          <a:custGeom>
            <a:avLst/>
            <a:gdLst>
              <a:gd name="connsiteX0" fmla="*/ 3 w 132261"/>
              <a:gd name="connsiteY0" fmla="*/ 271 h 269936"/>
              <a:gd name="connsiteX1" fmla="*/ 85728 w 132261"/>
              <a:gd name="connsiteY1" fmla="*/ 133621 h 269936"/>
              <a:gd name="connsiteX2" fmla="*/ 130178 w 132261"/>
              <a:gd name="connsiteY2" fmla="*/ 266971 h 269936"/>
              <a:gd name="connsiteX3" fmla="*/ 120653 w 132261"/>
              <a:gd name="connsiteY3" fmla="*/ 216171 h 269936"/>
              <a:gd name="connsiteX4" fmla="*/ 82553 w 132261"/>
              <a:gd name="connsiteY4" fmla="*/ 101871 h 269936"/>
              <a:gd name="connsiteX5" fmla="*/ 3 w 132261"/>
              <a:gd name="connsiteY5" fmla="*/ 271 h 26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61" h="269936">
                <a:moveTo>
                  <a:pt x="3" y="271"/>
                </a:moveTo>
                <a:cubicBezTo>
                  <a:pt x="532" y="5563"/>
                  <a:pt x="64032" y="89171"/>
                  <a:pt x="85728" y="133621"/>
                </a:cubicBezTo>
                <a:cubicBezTo>
                  <a:pt x="107424" y="178071"/>
                  <a:pt x="124357" y="253213"/>
                  <a:pt x="130178" y="266971"/>
                </a:cubicBezTo>
                <a:cubicBezTo>
                  <a:pt x="135999" y="280729"/>
                  <a:pt x="128590" y="243687"/>
                  <a:pt x="120653" y="216171"/>
                </a:cubicBezTo>
                <a:cubicBezTo>
                  <a:pt x="112716" y="188655"/>
                  <a:pt x="101074" y="135209"/>
                  <a:pt x="82553" y="101871"/>
                </a:cubicBezTo>
                <a:cubicBezTo>
                  <a:pt x="64032" y="68534"/>
                  <a:pt x="-526" y="-5021"/>
                  <a:pt x="3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37F4260-D782-E676-0678-9EF0A5E5501C}"/>
              </a:ext>
            </a:extLst>
          </p:cNvPr>
          <p:cNvSpPr/>
          <p:nvPr/>
        </p:nvSpPr>
        <p:spPr>
          <a:xfrm>
            <a:off x="69687" y="2927326"/>
            <a:ext cx="44721" cy="82610"/>
          </a:xfrm>
          <a:custGeom>
            <a:avLst/>
            <a:gdLst>
              <a:gd name="connsiteX0" fmla="*/ 44613 w 44721"/>
              <a:gd name="connsiteY0" fmla="*/ 24 h 82610"/>
              <a:gd name="connsiteX1" fmla="*/ 12863 w 44721"/>
              <a:gd name="connsiteY1" fmla="*/ 47649 h 82610"/>
              <a:gd name="connsiteX2" fmla="*/ 19213 w 44721"/>
              <a:gd name="connsiteY2" fmla="*/ 82574 h 82610"/>
              <a:gd name="connsiteX3" fmla="*/ 163 w 44721"/>
              <a:gd name="connsiteY3" fmla="*/ 41299 h 82610"/>
              <a:gd name="connsiteX4" fmla="*/ 44613 w 44721"/>
              <a:gd name="connsiteY4" fmla="*/ 24 h 8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1" h="82610">
                <a:moveTo>
                  <a:pt x="44613" y="24"/>
                </a:moveTo>
                <a:cubicBezTo>
                  <a:pt x="46730" y="1082"/>
                  <a:pt x="17096" y="33891"/>
                  <a:pt x="12863" y="47649"/>
                </a:cubicBezTo>
                <a:cubicBezTo>
                  <a:pt x="8630" y="61407"/>
                  <a:pt x="21330" y="83632"/>
                  <a:pt x="19213" y="82574"/>
                </a:cubicBezTo>
                <a:cubicBezTo>
                  <a:pt x="17096" y="81516"/>
                  <a:pt x="-1954" y="49766"/>
                  <a:pt x="163" y="41299"/>
                </a:cubicBezTo>
                <a:cubicBezTo>
                  <a:pt x="2280" y="32832"/>
                  <a:pt x="42496" y="-1034"/>
                  <a:pt x="446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8DD7F1E-5016-7C78-2395-9ED6101A7383}"/>
              </a:ext>
            </a:extLst>
          </p:cNvPr>
          <p:cNvSpPr/>
          <p:nvPr/>
        </p:nvSpPr>
        <p:spPr>
          <a:xfrm>
            <a:off x="79329" y="2778111"/>
            <a:ext cx="38219" cy="145200"/>
          </a:xfrm>
          <a:custGeom>
            <a:avLst/>
            <a:gdLst>
              <a:gd name="connsiteX0" fmla="*/ 19096 w 38219"/>
              <a:gd name="connsiteY0" fmla="*/ 14 h 145200"/>
              <a:gd name="connsiteX1" fmla="*/ 15921 w 38219"/>
              <a:gd name="connsiteY1" fmla="*/ 79389 h 145200"/>
              <a:gd name="connsiteX2" fmla="*/ 38146 w 38219"/>
              <a:gd name="connsiteY2" fmla="*/ 142889 h 145200"/>
              <a:gd name="connsiteX3" fmla="*/ 22271 w 38219"/>
              <a:gd name="connsiteY3" fmla="*/ 127014 h 145200"/>
              <a:gd name="connsiteX4" fmla="*/ 46 w 38219"/>
              <a:gd name="connsiteY4" fmla="*/ 85739 h 145200"/>
              <a:gd name="connsiteX5" fmla="*/ 19096 w 38219"/>
              <a:gd name="connsiteY5" fmla="*/ 14 h 1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19" h="145200">
                <a:moveTo>
                  <a:pt x="19096" y="14"/>
                </a:moveTo>
                <a:cubicBezTo>
                  <a:pt x="21742" y="-1044"/>
                  <a:pt x="12746" y="55577"/>
                  <a:pt x="15921" y="79389"/>
                </a:cubicBezTo>
                <a:cubicBezTo>
                  <a:pt x="19096" y="103202"/>
                  <a:pt x="38146" y="142889"/>
                  <a:pt x="38146" y="142889"/>
                </a:cubicBezTo>
                <a:cubicBezTo>
                  <a:pt x="39204" y="150826"/>
                  <a:pt x="28621" y="136539"/>
                  <a:pt x="22271" y="127014"/>
                </a:cubicBezTo>
                <a:cubicBezTo>
                  <a:pt x="15921" y="117489"/>
                  <a:pt x="1104" y="103201"/>
                  <a:pt x="46" y="85739"/>
                </a:cubicBezTo>
                <a:cubicBezTo>
                  <a:pt x="-1012" y="68277"/>
                  <a:pt x="16450" y="1072"/>
                  <a:pt x="190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2863CF5-2B25-0FE2-6C02-3FD74E2524DB}"/>
              </a:ext>
            </a:extLst>
          </p:cNvPr>
          <p:cNvSpPr/>
          <p:nvPr/>
        </p:nvSpPr>
        <p:spPr>
          <a:xfrm>
            <a:off x="125986" y="2809865"/>
            <a:ext cx="89820" cy="227532"/>
          </a:xfrm>
          <a:custGeom>
            <a:avLst/>
            <a:gdLst>
              <a:gd name="connsiteX0" fmla="*/ 10539 w 89820"/>
              <a:gd name="connsiteY0" fmla="*/ 10 h 227532"/>
              <a:gd name="connsiteX1" fmla="*/ 45464 w 89820"/>
              <a:gd name="connsiteY1" fmla="*/ 114310 h 227532"/>
              <a:gd name="connsiteX2" fmla="*/ 86739 w 89820"/>
              <a:gd name="connsiteY2" fmla="*/ 222260 h 227532"/>
              <a:gd name="connsiteX3" fmla="*/ 77214 w 89820"/>
              <a:gd name="connsiteY3" fmla="*/ 196860 h 227532"/>
              <a:gd name="connsiteX4" fmla="*/ 1014 w 89820"/>
              <a:gd name="connsiteY4" fmla="*/ 76210 h 227532"/>
              <a:gd name="connsiteX5" fmla="*/ 32764 w 89820"/>
              <a:gd name="connsiteY5" fmla="*/ 120660 h 227532"/>
              <a:gd name="connsiteX6" fmla="*/ 10539 w 89820"/>
              <a:gd name="connsiteY6" fmla="*/ 10 h 2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20" h="227532">
                <a:moveTo>
                  <a:pt x="10539" y="10"/>
                </a:moveTo>
                <a:cubicBezTo>
                  <a:pt x="12656" y="-1048"/>
                  <a:pt x="32764" y="77268"/>
                  <a:pt x="45464" y="114310"/>
                </a:cubicBezTo>
                <a:cubicBezTo>
                  <a:pt x="58164" y="151352"/>
                  <a:pt x="81447" y="208502"/>
                  <a:pt x="86739" y="222260"/>
                </a:cubicBezTo>
                <a:cubicBezTo>
                  <a:pt x="92031" y="236018"/>
                  <a:pt x="91501" y="221202"/>
                  <a:pt x="77214" y="196860"/>
                </a:cubicBezTo>
                <a:cubicBezTo>
                  <a:pt x="62927" y="172518"/>
                  <a:pt x="8422" y="88910"/>
                  <a:pt x="1014" y="76210"/>
                </a:cubicBezTo>
                <a:cubicBezTo>
                  <a:pt x="-6394" y="63510"/>
                  <a:pt x="29060" y="128068"/>
                  <a:pt x="32764" y="120660"/>
                </a:cubicBezTo>
                <a:cubicBezTo>
                  <a:pt x="36468" y="113252"/>
                  <a:pt x="8422" y="1068"/>
                  <a:pt x="105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7407C42-69D1-3760-68AF-17EC13DB957C}"/>
              </a:ext>
            </a:extLst>
          </p:cNvPr>
          <p:cNvSpPr/>
          <p:nvPr/>
        </p:nvSpPr>
        <p:spPr>
          <a:xfrm>
            <a:off x="66128" y="2793619"/>
            <a:ext cx="162968" cy="153750"/>
          </a:xfrm>
          <a:custGeom>
            <a:avLst/>
            <a:gdLst>
              <a:gd name="connsiteX0" fmla="*/ 547 w 162968"/>
              <a:gd name="connsiteY0" fmla="*/ 381 h 153750"/>
              <a:gd name="connsiteX1" fmla="*/ 73572 w 162968"/>
              <a:gd name="connsiteY1" fmla="*/ 19431 h 153750"/>
              <a:gd name="connsiteX2" fmla="*/ 121197 w 162968"/>
              <a:gd name="connsiteY2" fmla="*/ 60706 h 153750"/>
              <a:gd name="connsiteX3" fmla="*/ 118022 w 162968"/>
              <a:gd name="connsiteY3" fmla="*/ 41656 h 153750"/>
              <a:gd name="connsiteX4" fmla="*/ 162472 w 162968"/>
              <a:gd name="connsiteY4" fmla="*/ 152781 h 153750"/>
              <a:gd name="connsiteX5" fmla="*/ 140247 w 162968"/>
              <a:gd name="connsiteY5" fmla="*/ 92456 h 153750"/>
              <a:gd name="connsiteX6" fmla="*/ 114847 w 162968"/>
              <a:gd name="connsiteY6" fmla="*/ 35306 h 153750"/>
              <a:gd name="connsiteX7" fmla="*/ 547 w 162968"/>
              <a:gd name="connsiteY7" fmla="*/ 381 h 15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68" h="153750">
                <a:moveTo>
                  <a:pt x="547" y="381"/>
                </a:moveTo>
                <a:cubicBezTo>
                  <a:pt x="-6332" y="-2265"/>
                  <a:pt x="53464" y="9377"/>
                  <a:pt x="73572" y="19431"/>
                </a:cubicBezTo>
                <a:cubicBezTo>
                  <a:pt x="93680" y="29485"/>
                  <a:pt x="121197" y="60706"/>
                  <a:pt x="121197" y="60706"/>
                </a:cubicBezTo>
                <a:cubicBezTo>
                  <a:pt x="128605" y="64410"/>
                  <a:pt x="111143" y="26310"/>
                  <a:pt x="118022" y="41656"/>
                </a:cubicBezTo>
                <a:cubicBezTo>
                  <a:pt x="124901" y="57002"/>
                  <a:pt x="158768" y="144314"/>
                  <a:pt x="162472" y="152781"/>
                </a:cubicBezTo>
                <a:cubicBezTo>
                  <a:pt x="166176" y="161248"/>
                  <a:pt x="148185" y="112035"/>
                  <a:pt x="140247" y="92456"/>
                </a:cubicBezTo>
                <a:cubicBezTo>
                  <a:pt x="132309" y="72877"/>
                  <a:pt x="136543" y="48535"/>
                  <a:pt x="114847" y="35306"/>
                </a:cubicBezTo>
                <a:cubicBezTo>
                  <a:pt x="93151" y="22077"/>
                  <a:pt x="7426" y="3027"/>
                  <a:pt x="54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59C9F16-5925-977D-795A-5392AB1DA56F}"/>
              </a:ext>
            </a:extLst>
          </p:cNvPr>
          <p:cNvSpPr/>
          <p:nvPr/>
        </p:nvSpPr>
        <p:spPr>
          <a:xfrm>
            <a:off x="79025" y="2707388"/>
            <a:ext cx="117041" cy="90990"/>
          </a:xfrm>
          <a:custGeom>
            <a:avLst/>
            <a:gdLst>
              <a:gd name="connsiteX0" fmla="*/ 350 w 117041"/>
              <a:gd name="connsiteY0" fmla="*/ 89787 h 90990"/>
              <a:gd name="connsiteX1" fmla="*/ 70200 w 117041"/>
              <a:gd name="connsiteY1" fmla="*/ 64387 h 90990"/>
              <a:gd name="connsiteX2" fmla="*/ 114650 w 117041"/>
              <a:gd name="connsiteY2" fmla="*/ 887 h 90990"/>
              <a:gd name="connsiteX3" fmla="*/ 101950 w 117041"/>
              <a:gd name="connsiteY3" fmla="*/ 29462 h 90990"/>
              <a:gd name="connsiteX4" fmla="*/ 350 w 117041"/>
              <a:gd name="connsiteY4" fmla="*/ 89787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1" h="90990">
                <a:moveTo>
                  <a:pt x="350" y="89787"/>
                </a:moveTo>
                <a:cubicBezTo>
                  <a:pt x="-4942" y="95608"/>
                  <a:pt x="51150" y="79204"/>
                  <a:pt x="70200" y="64387"/>
                </a:cubicBezTo>
                <a:cubicBezTo>
                  <a:pt x="89250" y="49570"/>
                  <a:pt x="109358" y="6708"/>
                  <a:pt x="114650" y="887"/>
                </a:cubicBezTo>
                <a:cubicBezTo>
                  <a:pt x="119942" y="-4934"/>
                  <a:pt x="116767" y="19408"/>
                  <a:pt x="101950" y="29462"/>
                </a:cubicBezTo>
                <a:cubicBezTo>
                  <a:pt x="87133" y="39516"/>
                  <a:pt x="5642" y="83966"/>
                  <a:pt x="350" y="8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800289D-00CA-3FED-5F67-6B4D0C0A2987}"/>
              </a:ext>
            </a:extLst>
          </p:cNvPr>
          <p:cNvSpPr/>
          <p:nvPr/>
        </p:nvSpPr>
        <p:spPr>
          <a:xfrm>
            <a:off x="136520" y="2765359"/>
            <a:ext cx="103141" cy="98528"/>
          </a:xfrm>
          <a:custGeom>
            <a:avLst/>
            <a:gdLst>
              <a:gd name="connsiteX0" fmla="*/ 5 w 103141"/>
              <a:gd name="connsiteY0" fmla="*/ 28641 h 98528"/>
              <a:gd name="connsiteX1" fmla="*/ 53980 w 103141"/>
              <a:gd name="connsiteY1" fmla="*/ 66 h 98528"/>
              <a:gd name="connsiteX2" fmla="*/ 101605 w 103141"/>
              <a:gd name="connsiteY2" fmla="*/ 38166 h 98528"/>
              <a:gd name="connsiteX3" fmla="*/ 92080 w 103141"/>
              <a:gd name="connsiteY3" fmla="*/ 41341 h 98528"/>
              <a:gd name="connsiteX4" fmla="*/ 98430 w 103141"/>
              <a:gd name="connsiteY4" fmla="*/ 98491 h 98528"/>
              <a:gd name="connsiteX5" fmla="*/ 82555 w 103141"/>
              <a:gd name="connsiteY5" fmla="*/ 31816 h 98528"/>
              <a:gd name="connsiteX6" fmla="*/ 57155 w 103141"/>
              <a:gd name="connsiteY6" fmla="*/ 15941 h 98528"/>
              <a:gd name="connsiteX7" fmla="*/ 5 w 103141"/>
              <a:gd name="connsiteY7" fmla="*/ 28641 h 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41" h="98528">
                <a:moveTo>
                  <a:pt x="5" y="28641"/>
                </a:moveTo>
                <a:cubicBezTo>
                  <a:pt x="-524" y="25995"/>
                  <a:pt x="37047" y="-1522"/>
                  <a:pt x="53980" y="66"/>
                </a:cubicBezTo>
                <a:cubicBezTo>
                  <a:pt x="70913" y="1653"/>
                  <a:pt x="101605" y="38166"/>
                  <a:pt x="101605" y="38166"/>
                </a:cubicBezTo>
                <a:cubicBezTo>
                  <a:pt x="107955" y="45045"/>
                  <a:pt x="92609" y="31287"/>
                  <a:pt x="92080" y="41341"/>
                </a:cubicBezTo>
                <a:cubicBezTo>
                  <a:pt x="91551" y="51395"/>
                  <a:pt x="100017" y="100078"/>
                  <a:pt x="98430" y="98491"/>
                </a:cubicBezTo>
                <a:cubicBezTo>
                  <a:pt x="96843" y="96904"/>
                  <a:pt x="89434" y="45574"/>
                  <a:pt x="82555" y="31816"/>
                </a:cubicBezTo>
                <a:cubicBezTo>
                  <a:pt x="75676" y="18058"/>
                  <a:pt x="69855" y="15412"/>
                  <a:pt x="57155" y="15941"/>
                </a:cubicBezTo>
                <a:cubicBezTo>
                  <a:pt x="44455" y="16470"/>
                  <a:pt x="534" y="31287"/>
                  <a:pt x="5" y="2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0FE8D2E-EDAE-7FCC-BA2A-3F04A26A1E46}"/>
              </a:ext>
            </a:extLst>
          </p:cNvPr>
          <p:cNvSpPr/>
          <p:nvPr/>
        </p:nvSpPr>
        <p:spPr>
          <a:xfrm>
            <a:off x="260158" y="2695572"/>
            <a:ext cx="81370" cy="156350"/>
          </a:xfrm>
          <a:custGeom>
            <a:avLst/>
            <a:gdLst>
              <a:gd name="connsiteX0" fmla="*/ 192 w 81370"/>
              <a:gd name="connsiteY0" fmla="*/ 3 h 156350"/>
              <a:gd name="connsiteX1" fmla="*/ 25592 w 81370"/>
              <a:gd name="connsiteY1" fmla="*/ 85728 h 156350"/>
              <a:gd name="connsiteX2" fmla="*/ 79567 w 81370"/>
              <a:gd name="connsiteY2" fmla="*/ 155578 h 156350"/>
              <a:gd name="connsiteX3" fmla="*/ 63692 w 81370"/>
              <a:gd name="connsiteY3" fmla="*/ 120653 h 156350"/>
              <a:gd name="connsiteX4" fmla="*/ 16067 w 81370"/>
              <a:gd name="connsiteY4" fmla="*/ 82553 h 156350"/>
              <a:gd name="connsiteX5" fmla="*/ 192 w 81370"/>
              <a:gd name="connsiteY5" fmla="*/ 3 h 1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0" h="156350">
                <a:moveTo>
                  <a:pt x="192" y="3"/>
                </a:moveTo>
                <a:cubicBezTo>
                  <a:pt x="1779" y="532"/>
                  <a:pt x="12363" y="59799"/>
                  <a:pt x="25592" y="85728"/>
                </a:cubicBezTo>
                <a:cubicBezTo>
                  <a:pt x="38821" y="111657"/>
                  <a:pt x="73217" y="149757"/>
                  <a:pt x="79567" y="155578"/>
                </a:cubicBezTo>
                <a:cubicBezTo>
                  <a:pt x="85917" y="161399"/>
                  <a:pt x="74275" y="132824"/>
                  <a:pt x="63692" y="120653"/>
                </a:cubicBezTo>
                <a:cubicBezTo>
                  <a:pt x="53109" y="108482"/>
                  <a:pt x="25063" y="97899"/>
                  <a:pt x="16067" y="82553"/>
                </a:cubicBezTo>
                <a:cubicBezTo>
                  <a:pt x="7071" y="67207"/>
                  <a:pt x="-1395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70B7287-9701-739E-2354-66D3617AB409}"/>
              </a:ext>
            </a:extLst>
          </p:cNvPr>
          <p:cNvSpPr/>
          <p:nvPr/>
        </p:nvSpPr>
        <p:spPr>
          <a:xfrm>
            <a:off x="174372" y="2651834"/>
            <a:ext cx="114654" cy="56530"/>
          </a:xfrm>
          <a:custGeom>
            <a:avLst/>
            <a:gdLst>
              <a:gd name="connsiteX0" fmla="*/ 114553 w 114654"/>
              <a:gd name="connsiteY0" fmla="*/ 11991 h 56530"/>
              <a:gd name="connsiteX1" fmla="*/ 35178 w 114654"/>
              <a:gd name="connsiteY1" fmla="*/ 15166 h 56530"/>
              <a:gd name="connsiteX2" fmla="*/ 253 w 114654"/>
              <a:gd name="connsiteY2" fmla="*/ 56441 h 56530"/>
              <a:gd name="connsiteX3" fmla="*/ 51053 w 114654"/>
              <a:gd name="connsiteY3" fmla="*/ 2466 h 56530"/>
              <a:gd name="connsiteX4" fmla="*/ 114553 w 114654"/>
              <a:gd name="connsiteY4" fmla="*/ 11991 h 5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56530">
                <a:moveTo>
                  <a:pt x="114553" y="11991"/>
                </a:moveTo>
                <a:cubicBezTo>
                  <a:pt x="111907" y="14108"/>
                  <a:pt x="54228" y="7758"/>
                  <a:pt x="35178" y="15166"/>
                </a:cubicBezTo>
                <a:cubicBezTo>
                  <a:pt x="16128" y="22574"/>
                  <a:pt x="-2393" y="58558"/>
                  <a:pt x="253" y="56441"/>
                </a:cubicBezTo>
                <a:cubicBezTo>
                  <a:pt x="2899" y="54324"/>
                  <a:pt x="34649" y="10933"/>
                  <a:pt x="51053" y="2466"/>
                </a:cubicBezTo>
                <a:cubicBezTo>
                  <a:pt x="67457" y="-6001"/>
                  <a:pt x="117199" y="9874"/>
                  <a:pt x="114553" y="1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8AE171B-FFAE-D3C8-497E-DD9777F2317C}"/>
              </a:ext>
            </a:extLst>
          </p:cNvPr>
          <p:cNvSpPr/>
          <p:nvPr/>
        </p:nvSpPr>
        <p:spPr>
          <a:xfrm>
            <a:off x="199996" y="2615935"/>
            <a:ext cx="89033" cy="172210"/>
          </a:xfrm>
          <a:custGeom>
            <a:avLst/>
            <a:gdLst>
              <a:gd name="connsiteX0" fmla="*/ 88929 w 89033"/>
              <a:gd name="connsiteY0" fmla="*/ 265 h 172210"/>
              <a:gd name="connsiteX1" fmla="*/ 54004 w 89033"/>
              <a:gd name="connsiteY1" fmla="*/ 57415 h 172210"/>
              <a:gd name="connsiteX2" fmla="*/ 50829 w 89033"/>
              <a:gd name="connsiteY2" fmla="*/ 82815 h 172210"/>
              <a:gd name="connsiteX3" fmla="*/ 50829 w 89033"/>
              <a:gd name="connsiteY3" fmla="*/ 171715 h 172210"/>
              <a:gd name="connsiteX4" fmla="*/ 50829 w 89033"/>
              <a:gd name="connsiteY4" fmla="*/ 117740 h 172210"/>
              <a:gd name="connsiteX5" fmla="*/ 34954 w 89033"/>
              <a:gd name="connsiteY5" fmla="*/ 95515 h 172210"/>
              <a:gd name="connsiteX6" fmla="*/ 29 w 89033"/>
              <a:gd name="connsiteY6" fmla="*/ 85990 h 172210"/>
              <a:gd name="connsiteX7" fmla="*/ 41304 w 89033"/>
              <a:gd name="connsiteY7" fmla="*/ 82815 h 172210"/>
              <a:gd name="connsiteX8" fmla="*/ 88929 w 89033"/>
              <a:gd name="connsiteY8" fmla="*/ 265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3" h="172210">
                <a:moveTo>
                  <a:pt x="88929" y="265"/>
                </a:moveTo>
                <a:cubicBezTo>
                  <a:pt x="91046" y="-3968"/>
                  <a:pt x="60354" y="43657"/>
                  <a:pt x="54004" y="57415"/>
                </a:cubicBezTo>
                <a:cubicBezTo>
                  <a:pt x="47654" y="71173"/>
                  <a:pt x="51358" y="63765"/>
                  <a:pt x="50829" y="82815"/>
                </a:cubicBezTo>
                <a:cubicBezTo>
                  <a:pt x="50300" y="101865"/>
                  <a:pt x="50829" y="171715"/>
                  <a:pt x="50829" y="171715"/>
                </a:cubicBezTo>
                <a:cubicBezTo>
                  <a:pt x="50829" y="177536"/>
                  <a:pt x="53475" y="130440"/>
                  <a:pt x="50829" y="117740"/>
                </a:cubicBezTo>
                <a:cubicBezTo>
                  <a:pt x="48183" y="105040"/>
                  <a:pt x="43421" y="100807"/>
                  <a:pt x="34954" y="95515"/>
                </a:cubicBezTo>
                <a:cubicBezTo>
                  <a:pt x="26487" y="90223"/>
                  <a:pt x="-1029" y="88107"/>
                  <a:pt x="29" y="85990"/>
                </a:cubicBezTo>
                <a:cubicBezTo>
                  <a:pt x="1087" y="83873"/>
                  <a:pt x="27546" y="96573"/>
                  <a:pt x="41304" y="82815"/>
                </a:cubicBezTo>
                <a:cubicBezTo>
                  <a:pt x="55062" y="69057"/>
                  <a:pt x="86812" y="4498"/>
                  <a:pt x="8892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4748244-C736-FC56-8FAE-B8F6D4FE6476}"/>
              </a:ext>
            </a:extLst>
          </p:cNvPr>
          <p:cNvSpPr/>
          <p:nvPr/>
        </p:nvSpPr>
        <p:spPr>
          <a:xfrm>
            <a:off x="256452" y="2857185"/>
            <a:ext cx="71806" cy="304967"/>
          </a:xfrm>
          <a:custGeom>
            <a:avLst/>
            <a:gdLst>
              <a:gd name="connsiteX0" fmla="*/ 22948 w 71806"/>
              <a:gd name="connsiteY0" fmla="*/ 315 h 304967"/>
              <a:gd name="connsiteX1" fmla="*/ 13423 w 71806"/>
              <a:gd name="connsiteY1" fmla="*/ 165415 h 304967"/>
              <a:gd name="connsiteX2" fmla="*/ 67398 w 71806"/>
              <a:gd name="connsiteY2" fmla="*/ 298765 h 304967"/>
              <a:gd name="connsiteX3" fmla="*/ 61048 w 71806"/>
              <a:gd name="connsiteY3" fmla="*/ 267015 h 304967"/>
              <a:gd name="connsiteX4" fmla="*/ 723 w 71806"/>
              <a:gd name="connsiteY4" fmla="*/ 127315 h 304967"/>
              <a:gd name="connsiteX5" fmla="*/ 22948 w 71806"/>
              <a:gd name="connsiteY5" fmla="*/ 315 h 3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06" h="304967">
                <a:moveTo>
                  <a:pt x="22948" y="315"/>
                </a:moveTo>
                <a:cubicBezTo>
                  <a:pt x="25065" y="6665"/>
                  <a:pt x="6015" y="115673"/>
                  <a:pt x="13423" y="165415"/>
                </a:cubicBezTo>
                <a:cubicBezTo>
                  <a:pt x="20831" y="215157"/>
                  <a:pt x="59461" y="281832"/>
                  <a:pt x="67398" y="298765"/>
                </a:cubicBezTo>
                <a:cubicBezTo>
                  <a:pt x="75335" y="315698"/>
                  <a:pt x="72160" y="295590"/>
                  <a:pt x="61048" y="267015"/>
                </a:cubicBezTo>
                <a:cubicBezTo>
                  <a:pt x="49936" y="238440"/>
                  <a:pt x="6015" y="169648"/>
                  <a:pt x="723" y="127315"/>
                </a:cubicBezTo>
                <a:cubicBezTo>
                  <a:pt x="-4569" y="84982"/>
                  <a:pt x="20831" y="-6035"/>
                  <a:pt x="2294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0326523-BBDC-F774-14A9-4E107B26F7BD}"/>
              </a:ext>
            </a:extLst>
          </p:cNvPr>
          <p:cNvSpPr/>
          <p:nvPr/>
        </p:nvSpPr>
        <p:spPr>
          <a:xfrm>
            <a:off x="136488" y="2911447"/>
            <a:ext cx="168623" cy="286122"/>
          </a:xfrm>
          <a:custGeom>
            <a:avLst/>
            <a:gdLst>
              <a:gd name="connsiteX0" fmla="*/ 37 w 168623"/>
              <a:gd name="connsiteY0" fmla="*/ 28 h 286122"/>
              <a:gd name="connsiteX1" fmla="*/ 31787 w 168623"/>
              <a:gd name="connsiteY1" fmla="*/ 95278 h 286122"/>
              <a:gd name="connsiteX2" fmla="*/ 66712 w 168623"/>
              <a:gd name="connsiteY2" fmla="*/ 136553 h 286122"/>
              <a:gd name="connsiteX3" fmla="*/ 60362 w 168623"/>
              <a:gd name="connsiteY3" fmla="*/ 117503 h 286122"/>
              <a:gd name="connsiteX4" fmla="*/ 165137 w 168623"/>
              <a:gd name="connsiteY4" fmla="*/ 282603 h 286122"/>
              <a:gd name="connsiteX5" fmla="*/ 136562 w 168623"/>
              <a:gd name="connsiteY5" fmla="*/ 222278 h 286122"/>
              <a:gd name="connsiteX6" fmla="*/ 66712 w 168623"/>
              <a:gd name="connsiteY6" fmla="*/ 127028 h 286122"/>
              <a:gd name="connsiteX7" fmla="*/ 38137 w 168623"/>
              <a:gd name="connsiteY7" fmla="*/ 85753 h 286122"/>
              <a:gd name="connsiteX8" fmla="*/ 37 w 168623"/>
              <a:gd name="connsiteY8" fmla="*/ 28 h 28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3" h="286122">
                <a:moveTo>
                  <a:pt x="37" y="28"/>
                </a:moveTo>
                <a:cubicBezTo>
                  <a:pt x="-1021" y="1616"/>
                  <a:pt x="20675" y="72524"/>
                  <a:pt x="31787" y="95278"/>
                </a:cubicBezTo>
                <a:cubicBezTo>
                  <a:pt x="42899" y="118032"/>
                  <a:pt x="61950" y="132849"/>
                  <a:pt x="66712" y="136553"/>
                </a:cubicBezTo>
                <a:cubicBezTo>
                  <a:pt x="71474" y="140257"/>
                  <a:pt x="43958" y="93161"/>
                  <a:pt x="60362" y="117503"/>
                </a:cubicBezTo>
                <a:cubicBezTo>
                  <a:pt x="76766" y="141845"/>
                  <a:pt x="152437" y="265141"/>
                  <a:pt x="165137" y="282603"/>
                </a:cubicBezTo>
                <a:cubicBezTo>
                  <a:pt x="177837" y="300066"/>
                  <a:pt x="152966" y="248207"/>
                  <a:pt x="136562" y="222278"/>
                </a:cubicBezTo>
                <a:cubicBezTo>
                  <a:pt x="120158" y="196349"/>
                  <a:pt x="83116" y="149782"/>
                  <a:pt x="66712" y="127028"/>
                </a:cubicBezTo>
                <a:cubicBezTo>
                  <a:pt x="50308" y="104274"/>
                  <a:pt x="46604" y="106920"/>
                  <a:pt x="38137" y="85753"/>
                </a:cubicBezTo>
                <a:cubicBezTo>
                  <a:pt x="29670" y="64586"/>
                  <a:pt x="1095" y="-1560"/>
                  <a:pt x="3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A1B53DC-E048-C8DA-D721-2DF5195D80B5}"/>
              </a:ext>
            </a:extLst>
          </p:cNvPr>
          <p:cNvSpPr/>
          <p:nvPr/>
        </p:nvSpPr>
        <p:spPr>
          <a:xfrm>
            <a:off x="79124" y="2911459"/>
            <a:ext cx="48042" cy="98489"/>
          </a:xfrm>
          <a:custGeom>
            <a:avLst/>
            <a:gdLst>
              <a:gd name="connsiteX0" fmla="*/ 47876 w 48042"/>
              <a:gd name="connsiteY0" fmla="*/ 16 h 98489"/>
              <a:gd name="connsiteX1" fmla="*/ 16126 w 48042"/>
              <a:gd name="connsiteY1" fmla="*/ 66691 h 98489"/>
              <a:gd name="connsiteX2" fmla="*/ 19301 w 48042"/>
              <a:gd name="connsiteY2" fmla="*/ 98441 h 98489"/>
              <a:gd name="connsiteX3" fmla="*/ 251 w 48042"/>
              <a:gd name="connsiteY3" fmla="*/ 60341 h 98489"/>
              <a:gd name="connsiteX4" fmla="*/ 47876 w 48042"/>
              <a:gd name="connsiteY4" fmla="*/ 16 h 9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2" h="98489">
                <a:moveTo>
                  <a:pt x="47876" y="16"/>
                </a:moveTo>
                <a:cubicBezTo>
                  <a:pt x="50522" y="1074"/>
                  <a:pt x="20889" y="50287"/>
                  <a:pt x="16126" y="66691"/>
                </a:cubicBezTo>
                <a:cubicBezTo>
                  <a:pt x="11363" y="83095"/>
                  <a:pt x="21947" y="99499"/>
                  <a:pt x="19301" y="98441"/>
                </a:cubicBezTo>
                <a:cubicBezTo>
                  <a:pt x="16655" y="97383"/>
                  <a:pt x="-2395" y="73041"/>
                  <a:pt x="251" y="60341"/>
                </a:cubicBezTo>
                <a:cubicBezTo>
                  <a:pt x="2897" y="47641"/>
                  <a:pt x="45230" y="-1042"/>
                  <a:pt x="478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D522494-91FC-F133-CF7E-C73E5A4522B0}"/>
              </a:ext>
            </a:extLst>
          </p:cNvPr>
          <p:cNvSpPr/>
          <p:nvPr/>
        </p:nvSpPr>
        <p:spPr>
          <a:xfrm>
            <a:off x="135292" y="2977509"/>
            <a:ext cx="42643" cy="120624"/>
          </a:xfrm>
          <a:custGeom>
            <a:avLst/>
            <a:gdLst>
              <a:gd name="connsiteX0" fmla="*/ 1233 w 42643"/>
              <a:gd name="connsiteY0" fmla="*/ 641 h 120624"/>
              <a:gd name="connsiteX1" fmla="*/ 42508 w 42643"/>
              <a:gd name="connsiteY1" fmla="*/ 118116 h 120624"/>
              <a:gd name="connsiteX2" fmla="*/ 13933 w 42643"/>
              <a:gd name="connsiteY2" fmla="*/ 73666 h 120624"/>
              <a:gd name="connsiteX3" fmla="*/ 1233 w 42643"/>
              <a:gd name="connsiteY3" fmla="*/ 641 h 1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3" h="120624">
                <a:moveTo>
                  <a:pt x="1233" y="641"/>
                </a:moveTo>
                <a:cubicBezTo>
                  <a:pt x="5996" y="8049"/>
                  <a:pt x="40391" y="105945"/>
                  <a:pt x="42508" y="118116"/>
                </a:cubicBezTo>
                <a:cubicBezTo>
                  <a:pt x="44625" y="130287"/>
                  <a:pt x="21341" y="95362"/>
                  <a:pt x="13933" y="73666"/>
                </a:cubicBezTo>
                <a:cubicBezTo>
                  <a:pt x="6525" y="51970"/>
                  <a:pt x="-3530" y="-6767"/>
                  <a:pt x="123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402AAEA-C8E7-8CDF-F6AB-D49FDEDA0D26}"/>
              </a:ext>
            </a:extLst>
          </p:cNvPr>
          <p:cNvSpPr/>
          <p:nvPr/>
        </p:nvSpPr>
        <p:spPr>
          <a:xfrm>
            <a:off x="312922" y="2895414"/>
            <a:ext cx="113575" cy="419286"/>
          </a:xfrm>
          <a:custGeom>
            <a:avLst/>
            <a:gdLst>
              <a:gd name="connsiteX0" fmla="*/ 4578 w 113575"/>
              <a:gd name="connsiteY0" fmla="*/ 186 h 419286"/>
              <a:gd name="connsiteX1" fmla="*/ 7753 w 113575"/>
              <a:gd name="connsiteY1" fmla="*/ 114486 h 419286"/>
              <a:gd name="connsiteX2" fmla="*/ 58553 w 113575"/>
              <a:gd name="connsiteY2" fmla="*/ 187511 h 419286"/>
              <a:gd name="connsiteX3" fmla="*/ 68078 w 113575"/>
              <a:gd name="connsiteY3" fmla="*/ 168461 h 419286"/>
              <a:gd name="connsiteX4" fmla="*/ 112528 w 113575"/>
              <a:gd name="connsiteY4" fmla="*/ 254186 h 419286"/>
              <a:gd name="connsiteX5" fmla="*/ 99828 w 113575"/>
              <a:gd name="connsiteY5" fmla="*/ 206561 h 419286"/>
              <a:gd name="connsiteX6" fmla="*/ 103003 w 113575"/>
              <a:gd name="connsiteY6" fmla="*/ 304986 h 419286"/>
              <a:gd name="connsiteX7" fmla="*/ 90303 w 113575"/>
              <a:gd name="connsiteY7" fmla="*/ 419286 h 419286"/>
              <a:gd name="connsiteX8" fmla="*/ 93478 w 113575"/>
              <a:gd name="connsiteY8" fmla="*/ 304986 h 419286"/>
              <a:gd name="connsiteX9" fmla="*/ 83953 w 113575"/>
              <a:gd name="connsiteY9" fmla="*/ 257361 h 419286"/>
              <a:gd name="connsiteX10" fmla="*/ 7753 w 113575"/>
              <a:gd name="connsiteY10" fmla="*/ 143061 h 419286"/>
              <a:gd name="connsiteX11" fmla="*/ 4578 w 113575"/>
              <a:gd name="connsiteY11" fmla="*/ 186 h 4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75" h="419286">
                <a:moveTo>
                  <a:pt x="4578" y="186"/>
                </a:moveTo>
                <a:cubicBezTo>
                  <a:pt x="4578" y="-4576"/>
                  <a:pt x="-1243" y="83265"/>
                  <a:pt x="7753" y="114486"/>
                </a:cubicBezTo>
                <a:cubicBezTo>
                  <a:pt x="16749" y="145707"/>
                  <a:pt x="48499" y="178515"/>
                  <a:pt x="58553" y="187511"/>
                </a:cubicBezTo>
                <a:cubicBezTo>
                  <a:pt x="68607" y="196507"/>
                  <a:pt x="59082" y="157349"/>
                  <a:pt x="68078" y="168461"/>
                </a:cubicBezTo>
                <a:cubicBezTo>
                  <a:pt x="77074" y="179573"/>
                  <a:pt x="107236" y="247836"/>
                  <a:pt x="112528" y="254186"/>
                </a:cubicBezTo>
                <a:cubicBezTo>
                  <a:pt x="117820" y="260536"/>
                  <a:pt x="101415" y="198094"/>
                  <a:pt x="99828" y="206561"/>
                </a:cubicBezTo>
                <a:cubicBezTo>
                  <a:pt x="98241" y="215028"/>
                  <a:pt x="104590" y="269532"/>
                  <a:pt x="103003" y="304986"/>
                </a:cubicBezTo>
                <a:cubicBezTo>
                  <a:pt x="101416" y="340440"/>
                  <a:pt x="91890" y="419286"/>
                  <a:pt x="90303" y="419286"/>
                </a:cubicBezTo>
                <a:cubicBezTo>
                  <a:pt x="88716" y="419286"/>
                  <a:pt x="94536" y="331973"/>
                  <a:pt x="93478" y="304986"/>
                </a:cubicBezTo>
                <a:cubicBezTo>
                  <a:pt x="92420" y="277999"/>
                  <a:pt x="98241" y="284349"/>
                  <a:pt x="83953" y="257361"/>
                </a:cubicBezTo>
                <a:cubicBezTo>
                  <a:pt x="69666" y="230374"/>
                  <a:pt x="23099" y="183807"/>
                  <a:pt x="7753" y="143061"/>
                </a:cubicBezTo>
                <a:cubicBezTo>
                  <a:pt x="-7593" y="102315"/>
                  <a:pt x="4578" y="4948"/>
                  <a:pt x="45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B901BF8-3217-394A-B643-006915D2063C}"/>
              </a:ext>
            </a:extLst>
          </p:cNvPr>
          <p:cNvSpPr/>
          <p:nvPr/>
        </p:nvSpPr>
        <p:spPr>
          <a:xfrm>
            <a:off x="320671" y="2761278"/>
            <a:ext cx="69893" cy="212246"/>
          </a:xfrm>
          <a:custGeom>
            <a:avLst/>
            <a:gdLst>
              <a:gd name="connsiteX0" fmla="*/ 4 w 69893"/>
              <a:gd name="connsiteY0" fmla="*/ 972 h 212246"/>
              <a:gd name="connsiteX1" fmla="*/ 53979 w 69893"/>
              <a:gd name="connsiteY1" fmla="*/ 96222 h 212246"/>
              <a:gd name="connsiteX2" fmla="*/ 69854 w 69893"/>
              <a:gd name="connsiteY2" fmla="*/ 210522 h 212246"/>
              <a:gd name="connsiteX3" fmla="*/ 57154 w 69893"/>
              <a:gd name="connsiteY3" fmla="*/ 156547 h 212246"/>
              <a:gd name="connsiteX4" fmla="*/ 4 w 69893"/>
              <a:gd name="connsiteY4" fmla="*/ 972 h 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3" h="212246">
                <a:moveTo>
                  <a:pt x="4" y="972"/>
                </a:moveTo>
                <a:cubicBezTo>
                  <a:pt x="-525" y="-9082"/>
                  <a:pt x="42337" y="61297"/>
                  <a:pt x="53979" y="96222"/>
                </a:cubicBezTo>
                <a:cubicBezTo>
                  <a:pt x="65621" y="131147"/>
                  <a:pt x="69325" y="200468"/>
                  <a:pt x="69854" y="210522"/>
                </a:cubicBezTo>
                <a:cubicBezTo>
                  <a:pt x="70383" y="220576"/>
                  <a:pt x="65621" y="184593"/>
                  <a:pt x="57154" y="156547"/>
                </a:cubicBezTo>
                <a:cubicBezTo>
                  <a:pt x="48687" y="128501"/>
                  <a:pt x="533" y="11026"/>
                  <a:pt x="4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A045AE4-46CA-C8A1-9F6D-1038A2A3A472}"/>
              </a:ext>
            </a:extLst>
          </p:cNvPr>
          <p:cNvSpPr/>
          <p:nvPr/>
        </p:nvSpPr>
        <p:spPr>
          <a:xfrm>
            <a:off x="440947" y="2853035"/>
            <a:ext cx="23142" cy="243100"/>
          </a:xfrm>
          <a:custGeom>
            <a:avLst/>
            <a:gdLst>
              <a:gd name="connsiteX0" fmla="*/ 22603 w 23142"/>
              <a:gd name="connsiteY0" fmla="*/ 1290 h 243100"/>
              <a:gd name="connsiteX1" fmla="*/ 19428 w 23142"/>
              <a:gd name="connsiteY1" fmla="*/ 233065 h 243100"/>
              <a:gd name="connsiteX2" fmla="*/ 19428 w 23142"/>
              <a:gd name="connsiteY2" fmla="*/ 191790 h 243100"/>
              <a:gd name="connsiteX3" fmla="*/ 378 w 23142"/>
              <a:gd name="connsiteY3" fmla="*/ 106065 h 243100"/>
              <a:gd name="connsiteX4" fmla="*/ 6728 w 23142"/>
              <a:gd name="connsiteY4" fmla="*/ 137815 h 243100"/>
              <a:gd name="connsiteX5" fmla="*/ 22603 w 23142"/>
              <a:gd name="connsiteY5" fmla="*/ 1290 h 2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42" h="243100">
                <a:moveTo>
                  <a:pt x="22603" y="1290"/>
                </a:moveTo>
                <a:cubicBezTo>
                  <a:pt x="24720" y="17165"/>
                  <a:pt x="19957" y="201315"/>
                  <a:pt x="19428" y="233065"/>
                </a:cubicBezTo>
                <a:cubicBezTo>
                  <a:pt x="18899" y="264815"/>
                  <a:pt x="22603" y="212957"/>
                  <a:pt x="19428" y="191790"/>
                </a:cubicBezTo>
                <a:cubicBezTo>
                  <a:pt x="16253" y="170623"/>
                  <a:pt x="2495" y="115061"/>
                  <a:pt x="378" y="106065"/>
                </a:cubicBezTo>
                <a:cubicBezTo>
                  <a:pt x="-1739" y="97069"/>
                  <a:pt x="5670" y="154748"/>
                  <a:pt x="6728" y="137815"/>
                </a:cubicBezTo>
                <a:cubicBezTo>
                  <a:pt x="7786" y="120882"/>
                  <a:pt x="20486" y="-14585"/>
                  <a:pt x="22603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A0E1D7-8B5B-037E-FAC5-46FFBE7407D1}"/>
              </a:ext>
            </a:extLst>
          </p:cNvPr>
          <p:cNvSpPr/>
          <p:nvPr/>
        </p:nvSpPr>
        <p:spPr>
          <a:xfrm>
            <a:off x="576040" y="3323828"/>
            <a:ext cx="36741" cy="127061"/>
          </a:xfrm>
          <a:custGeom>
            <a:avLst/>
            <a:gdLst>
              <a:gd name="connsiteX0" fmla="*/ 36735 w 36741"/>
              <a:gd name="connsiteY0" fmla="*/ 397 h 127061"/>
              <a:gd name="connsiteX1" fmla="*/ 1810 w 36741"/>
              <a:gd name="connsiteY1" fmla="*/ 86122 h 127061"/>
              <a:gd name="connsiteX2" fmla="*/ 4985 w 36741"/>
              <a:gd name="connsiteY2" fmla="*/ 124222 h 127061"/>
              <a:gd name="connsiteX3" fmla="*/ 36735 w 36741"/>
              <a:gd name="connsiteY3" fmla="*/ 397 h 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1" h="127061">
                <a:moveTo>
                  <a:pt x="36735" y="397"/>
                </a:moveTo>
                <a:cubicBezTo>
                  <a:pt x="36206" y="-5953"/>
                  <a:pt x="7102" y="65485"/>
                  <a:pt x="1810" y="86122"/>
                </a:cubicBezTo>
                <a:cubicBezTo>
                  <a:pt x="-3482" y="106759"/>
                  <a:pt x="4456" y="136393"/>
                  <a:pt x="4985" y="124222"/>
                </a:cubicBezTo>
                <a:cubicBezTo>
                  <a:pt x="5514" y="112051"/>
                  <a:pt x="37264" y="6747"/>
                  <a:pt x="3673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744278D-8CD4-312B-4A66-01FEEB6A7063}"/>
              </a:ext>
            </a:extLst>
          </p:cNvPr>
          <p:cNvSpPr/>
          <p:nvPr/>
        </p:nvSpPr>
        <p:spPr>
          <a:xfrm>
            <a:off x="463471" y="3165082"/>
            <a:ext cx="28668" cy="121682"/>
          </a:xfrm>
          <a:custGeom>
            <a:avLst/>
            <a:gdLst>
              <a:gd name="connsiteX0" fmla="*/ 28654 w 28668"/>
              <a:gd name="connsiteY0" fmla="*/ 393 h 121682"/>
              <a:gd name="connsiteX1" fmla="*/ 6429 w 28668"/>
              <a:gd name="connsiteY1" fmla="*/ 82943 h 121682"/>
              <a:gd name="connsiteX2" fmla="*/ 79 w 28668"/>
              <a:gd name="connsiteY2" fmla="*/ 121043 h 121682"/>
              <a:gd name="connsiteX3" fmla="*/ 9604 w 28668"/>
              <a:gd name="connsiteY3" fmla="*/ 54368 h 121682"/>
              <a:gd name="connsiteX4" fmla="*/ 28654 w 28668"/>
              <a:gd name="connsiteY4" fmla="*/ 393 h 1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8" h="121682">
                <a:moveTo>
                  <a:pt x="28654" y="393"/>
                </a:moveTo>
                <a:cubicBezTo>
                  <a:pt x="28125" y="5156"/>
                  <a:pt x="11191" y="62835"/>
                  <a:pt x="6429" y="82943"/>
                </a:cubicBezTo>
                <a:cubicBezTo>
                  <a:pt x="1667" y="103051"/>
                  <a:pt x="-450" y="125806"/>
                  <a:pt x="79" y="121043"/>
                </a:cubicBezTo>
                <a:cubicBezTo>
                  <a:pt x="608" y="116281"/>
                  <a:pt x="3783" y="73418"/>
                  <a:pt x="9604" y="54368"/>
                </a:cubicBezTo>
                <a:cubicBezTo>
                  <a:pt x="15425" y="35318"/>
                  <a:pt x="29183" y="-4370"/>
                  <a:pt x="28654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AA6F677-2095-CDE2-45A4-1C5B34270921}"/>
              </a:ext>
            </a:extLst>
          </p:cNvPr>
          <p:cNvSpPr/>
          <p:nvPr/>
        </p:nvSpPr>
        <p:spPr>
          <a:xfrm>
            <a:off x="528808" y="2952124"/>
            <a:ext cx="20484" cy="159600"/>
          </a:xfrm>
          <a:custGeom>
            <a:avLst/>
            <a:gdLst>
              <a:gd name="connsiteX0" fmla="*/ 20467 w 20484"/>
              <a:gd name="connsiteY0" fmla="*/ 626 h 159600"/>
              <a:gd name="connsiteX1" fmla="*/ 1417 w 20484"/>
              <a:gd name="connsiteY1" fmla="*/ 156201 h 159600"/>
              <a:gd name="connsiteX2" fmla="*/ 4592 w 20484"/>
              <a:gd name="connsiteY2" fmla="*/ 102226 h 159600"/>
              <a:gd name="connsiteX3" fmla="*/ 20467 w 20484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4" h="159600">
                <a:moveTo>
                  <a:pt x="20467" y="626"/>
                </a:moveTo>
                <a:cubicBezTo>
                  <a:pt x="19938" y="9622"/>
                  <a:pt x="4063" y="139268"/>
                  <a:pt x="1417" y="156201"/>
                </a:cubicBezTo>
                <a:cubicBezTo>
                  <a:pt x="-1229" y="173134"/>
                  <a:pt x="-170" y="122334"/>
                  <a:pt x="4592" y="102226"/>
                </a:cubicBezTo>
                <a:cubicBezTo>
                  <a:pt x="9354" y="82118"/>
                  <a:pt x="20996" y="-8370"/>
                  <a:pt x="20467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83F0DA0-F5F8-3B75-D1D4-7B2688EE2B8D}"/>
              </a:ext>
            </a:extLst>
          </p:cNvPr>
          <p:cNvSpPr/>
          <p:nvPr/>
        </p:nvSpPr>
        <p:spPr>
          <a:xfrm>
            <a:off x="504628" y="3238323"/>
            <a:ext cx="79572" cy="200926"/>
          </a:xfrm>
          <a:custGeom>
            <a:avLst/>
            <a:gdLst>
              <a:gd name="connsiteX0" fmla="*/ 73222 w 79572"/>
              <a:gd name="connsiteY0" fmla="*/ 177 h 200926"/>
              <a:gd name="connsiteX1" fmla="*/ 25597 w 79572"/>
              <a:gd name="connsiteY1" fmla="*/ 152577 h 200926"/>
              <a:gd name="connsiteX2" fmla="*/ 197 w 79572"/>
              <a:gd name="connsiteY2" fmla="*/ 200202 h 200926"/>
              <a:gd name="connsiteX3" fmla="*/ 38297 w 79572"/>
              <a:gd name="connsiteY3" fmla="*/ 124002 h 200926"/>
              <a:gd name="connsiteX4" fmla="*/ 79572 w 79572"/>
              <a:gd name="connsiteY4" fmla="*/ 63677 h 200926"/>
              <a:gd name="connsiteX5" fmla="*/ 38297 w 79572"/>
              <a:gd name="connsiteY5" fmla="*/ 120827 h 200926"/>
              <a:gd name="connsiteX6" fmla="*/ 73222 w 79572"/>
              <a:gd name="connsiteY6" fmla="*/ 177 h 20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2" h="200926">
                <a:moveTo>
                  <a:pt x="73222" y="177"/>
                </a:moveTo>
                <a:cubicBezTo>
                  <a:pt x="71105" y="5469"/>
                  <a:pt x="37768" y="119240"/>
                  <a:pt x="25597" y="152577"/>
                </a:cubicBezTo>
                <a:cubicBezTo>
                  <a:pt x="13426" y="185914"/>
                  <a:pt x="-1920" y="204964"/>
                  <a:pt x="197" y="200202"/>
                </a:cubicBezTo>
                <a:cubicBezTo>
                  <a:pt x="2314" y="195440"/>
                  <a:pt x="25068" y="146756"/>
                  <a:pt x="38297" y="124002"/>
                </a:cubicBezTo>
                <a:cubicBezTo>
                  <a:pt x="51526" y="101248"/>
                  <a:pt x="79572" y="64206"/>
                  <a:pt x="79572" y="63677"/>
                </a:cubicBezTo>
                <a:cubicBezTo>
                  <a:pt x="79572" y="63148"/>
                  <a:pt x="40414" y="131939"/>
                  <a:pt x="38297" y="120827"/>
                </a:cubicBezTo>
                <a:cubicBezTo>
                  <a:pt x="36180" y="109715"/>
                  <a:pt x="75339" y="-5115"/>
                  <a:pt x="732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3BC9481-40F6-7680-3993-E684702882D4}"/>
              </a:ext>
            </a:extLst>
          </p:cNvPr>
          <p:cNvSpPr/>
          <p:nvPr/>
        </p:nvSpPr>
        <p:spPr>
          <a:xfrm>
            <a:off x="615941" y="3276595"/>
            <a:ext cx="99275" cy="120660"/>
          </a:xfrm>
          <a:custGeom>
            <a:avLst/>
            <a:gdLst>
              <a:gd name="connsiteX0" fmla="*/ 9 w 99275"/>
              <a:gd name="connsiteY0" fmla="*/ 5 h 120660"/>
              <a:gd name="connsiteX1" fmla="*/ 92084 w 99275"/>
              <a:gd name="connsiteY1" fmla="*/ 60330 h 120660"/>
              <a:gd name="connsiteX2" fmla="*/ 47634 w 99275"/>
              <a:gd name="connsiteY2" fmla="*/ 120655 h 120660"/>
              <a:gd name="connsiteX3" fmla="*/ 98434 w 99275"/>
              <a:gd name="connsiteY3" fmla="*/ 57155 h 120660"/>
              <a:gd name="connsiteX4" fmla="*/ 9 w 99275"/>
              <a:gd name="connsiteY4" fmla="*/ 5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5" h="120660">
                <a:moveTo>
                  <a:pt x="9" y="5"/>
                </a:moveTo>
                <a:cubicBezTo>
                  <a:pt x="-1049" y="534"/>
                  <a:pt x="84147" y="40222"/>
                  <a:pt x="92084" y="60330"/>
                </a:cubicBezTo>
                <a:cubicBezTo>
                  <a:pt x="100021" y="80438"/>
                  <a:pt x="46576" y="121184"/>
                  <a:pt x="47634" y="120655"/>
                </a:cubicBezTo>
                <a:cubicBezTo>
                  <a:pt x="48692" y="120126"/>
                  <a:pt x="106901" y="76734"/>
                  <a:pt x="98434" y="57155"/>
                </a:cubicBezTo>
                <a:cubicBezTo>
                  <a:pt x="89967" y="37576"/>
                  <a:pt x="1067" y="-524"/>
                  <a:pt x="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B611928-A06F-A27D-BF53-65D71CE8B985}"/>
              </a:ext>
            </a:extLst>
          </p:cNvPr>
          <p:cNvSpPr/>
          <p:nvPr/>
        </p:nvSpPr>
        <p:spPr>
          <a:xfrm>
            <a:off x="285749" y="2609707"/>
            <a:ext cx="140659" cy="82945"/>
          </a:xfrm>
          <a:custGeom>
            <a:avLst/>
            <a:gdLst>
              <a:gd name="connsiteX0" fmla="*/ 1 w 140659"/>
              <a:gd name="connsiteY0" fmla="*/ 143 h 82945"/>
              <a:gd name="connsiteX1" fmla="*/ 136526 w 140659"/>
              <a:gd name="connsiteY1" fmla="*/ 22368 h 82945"/>
              <a:gd name="connsiteX2" fmla="*/ 107951 w 140659"/>
              <a:gd name="connsiteY2" fmla="*/ 38243 h 82945"/>
              <a:gd name="connsiteX3" fmla="*/ 31751 w 140659"/>
              <a:gd name="connsiteY3" fmla="*/ 82693 h 82945"/>
              <a:gd name="connsiteX4" fmla="*/ 133351 w 140659"/>
              <a:gd name="connsiteY4" fmla="*/ 16018 h 82945"/>
              <a:gd name="connsiteX5" fmla="*/ 1 w 140659"/>
              <a:gd name="connsiteY5" fmla="*/ 143 h 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59" h="82945">
                <a:moveTo>
                  <a:pt x="1" y="143"/>
                </a:moveTo>
                <a:cubicBezTo>
                  <a:pt x="530" y="1201"/>
                  <a:pt x="118534" y="16018"/>
                  <a:pt x="136526" y="22368"/>
                </a:cubicBezTo>
                <a:cubicBezTo>
                  <a:pt x="154518" y="28718"/>
                  <a:pt x="107951" y="38243"/>
                  <a:pt x="107951" y="38243"/>
                </a:cubicBezTo>
                <a:cubicBezTo>
                  <a:pt x="90489" y="48297"/>
                  <a:pt x="27518" y="86397"/>
                  <a:pt x="31751" y="82693"/>
                </a:cubicBezTo>
                <a:cubicBezTo>
                  <a:pt x="35984" y="78989"/>
                  <a:pt x="135468" y="28189"/>
                  <a:pt x="133351" y="16018"/>
                </a:cubicBezTo>
                <a:cubicBezTo>
                  <a:pt x="131234" y="3847"/>
                  <a:pt x="-528" y="-915"/>
                  <a:pt x="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725D80C-1BFC-3975-7FCB-5CBCA34DDC6B}"/>
              </a:ext>
            </a:extLst>
          </p:cNvPr>
          <p:cNvSpPr/>
          <p:nvPr/>
        </p:nvSpPr>
        <p:spPr>
          <a:xfrm>
            <a:off x="507997" y="2612817"/>
            <a:ext cx="73316" cy="127416"/>
          </a:xfrm>
          <a:custGeom>
            <a:avLst/>
            <a:gdLst>
              <a:gd name="connsiteX0" fmla="*/ 3 w 73316"/>
              <a:gd name="connsiteY0" fmla="*/ 208 h 127416"/>
              <a:gd name="connsiteX1" fmla="*/ 66678 w 73316"/>
              <a:gd name="connsiteY1" fmla="*/ 44658 h 127416"/>
              <a:gd name="connsiteX2" fmla="*/ 69853 w 73316"/>
              <a:gd name="connsiteY2" fmla="*/ 82758 h 127416"/>
              <a:gd name="connsiteX3" fmla="*/ 57153 w 73316"/>
              <a:gd name="connsiteY3" fmla="*/ 127208 h 127416"/>
              <a:gd name="connsiteX4" fmla="*/ 69853 w 73316"/>
              <a:gd name="connsiteY4" fmla="*/ 63708 h 127416"/>
              <a:gd name="connsiteX5" fmla="*/ 3 w 73316"/>
              <a:gd name="connsiteY5" fmla="*/ 208 h 1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6" h="127416">
                <a:moveTo>
                  <a:pt x="3" y="208"/>
                </a:moveTo>
                <a:cubicBezTo>
                  <a:pt x="-526" y="-2967"/>
                  <a:pt x="55036" y="30900"/>
                  <a:pt x="66678" y="44658"/>
                </a:cubicBezTo>
                <a:cubicBezTo>
                  <a:pt x="78320" y="58416"/>
                  <a:pt x="71440" y="69000"/>
                  <a:pt x="69853" y="82758"/>
                </a:cubicBezTo>
                <a:cubicBezTo>
                  <a:pt x="68266" y="96516"/>
                  <a:pt x="57153" y="130383"/>
                  <a:pt x="57153" y="127208"/>
                </a:cubicBezTo>
                <a:cubicBezTo>
                  <a:pt x="57153" y="124033"/>
                  <a:pt x="74615" y="79583"/>
                  <a:pt x="69853" y="63708"/>
                </a:cubicBezTo>
                <a:cubicBezTo>
                  <a:pt x="65091" y="47833"/>
                  <a:pt x="532" y="3383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B1EB0BD-2E13-CCE9-5131-0040EEAA9AF9}"/>
              </a:ext>
            </a:extLst>
          </p:cNvPr>
          <p:cNvSpPr/>
          <p:nvPr/>
        </p:nvSpPr>
        <p:spPr>
          <a:xfrm>
            <a:off x="279192" y="2644176"/>
            <a:ext cx="163712" cy="108549"/>
          </a:xfrm>
          <a:custGeom>
            <a:avLst/>
            <a:gdLst>
              <a:gd name="connsiteX0" fmla="*/ 162133 w 163712"/>
              <a:gd name="connsiteY0" fmla="*/ 599 h 108549"/>
              <a:gd name="connsiteX1" fmla="*/ 79583 w 163712"/>
              <a:gd name="connsiteY1" fmla="*/ 35524 h 108549"/>
              <a:gd name="connsiteX2" fmla="*/ 28783 w 163712"/>
              <a:gd name="connsiteY2" fmla="*/ 54574 h 108549"/>
              <a:gd name="connsiteX3" fmla="*/ 66883 w 163712"/>
              <a:gd name="connsiteY3" fmla="*/ 83149 h 108549"/>
              <a:gd name="connsiteX4" fmla="*/ 130383 w 163712"/>
              <a:gd name="connsiteY4" fmla="*/ 108549 h 108549"/>
              <a:gd name="connsiteX5" fmla="*/ 95458 w 163712"/>
              <a:gd name="connsiteY5" fmla="*/ 83149 h 108549"/>
              <a:gd name="connsiteX6" fmla="*/ 208 w 163712"/>
              <a:gd name="connsiteY6" fmla="*/ 67274 h 108549"/>
              <a:gd name="connsiteX7" fmla="*/ 162133 w 163712"/>
              <a:gd name="connsiteY7" fmla="*/ 599 h 10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12" h="108549">
                <a:moveTo>
                  <a:pt x="162133" y="599"/>
                </a:moveTo>
                <a:cubicBezTo>
                  <a:pt x="175362" y="-4693"/>
                  <a:pt x="101808" y="26528"/>
                  <a:pt x="79583" y="35524"/>
                </a:cubicBezTo>
                <a:cubicBezTo>
                  <a:pt x="57358" y="44520"/>
                  <a:pt x="30900" y="46637"/>
                  <a:pt x="28783" y="54574"/>
                </a:cubicBezTo>
                <a:cubicBezTo>
                  <a:pt x="26666" y="62511"/>
                  <a:pt x="49950" y="74153"/>
                  <a:pt x="66883" y="83149"/>
                </a:cubicBezTo>
                <a:cubicBezTo>
                  <a:pt x="83816" y="92145"/>
                  <a:pt x="125621" y="108549"/>
                  <a:pt x="130383" y="108549"/>
                </a:cubicBezTo>
                <a:cubicBezTo>
                  <a:pt x="135145" y="108549"/>
                  <a:pt x="117154" y="90028"/>
                  <a:pt x="95458" y="83149"/>
                </a:cubicBezTo>
                <a:cubicBezTo>
                  <a:pt x="73762" y="76270"/>
                  <a:pt x="-4554" y="78386"/>
                  <a:pt x="208" y="67274"/>
                </a:cubicBezTo>
                <a:cubicBezTo>
                  <a:pt x="4970" y="56162"/>
                  <a:pt x="148904" y="5891"/>
                  <a:pt x="162133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734708B-A32C-F012-3187-66DF437BBBC4}"/>
              </a:ext>
            </a:extLst>
          </p:cNvPr>
          <p:cNvSpPr/>
          <p:nvPr/>
        </p:nvSpPr>
        <p:spPr>
          <a:xfrm>
            <a:off x="346075" y="2564304"/>
            <a:ext cx="344386" cy="39196"/>
          </a:xfrm>
          <a:custGeom>
            <a:avLst/>
            <a:gdLst>
              <a:gd name="connsiteX0" fmla="*/ 0 w 344386"/>
              <a:gd name="connsiteY0" fmla="*/ 39196 h 39196"/>
              <a:gd name="connsiteX1" fmla="*/ 279400 w 344386"/>
              <a:gd name="connsiteY1" fmla="*/ 1096 h 39196"/>
              <a:gd name="connsiteX2" fmla="*/ 342900 w 344386"/>
              <a:gd name="connsiteY2" fmla="*/ 10621 h 39196"/>
              <a:gd name="connsiteX3" fmla="*/ 241300 w 344386"/>
              <a:gd name="connsiteY3" fmla="*/ 13796 h 39196"/>
              <a:gd name="connsiteX4" fmla="*/ 0 w 344386"/>
              <a:gd name="connsiteY4" fmla="*/ 39196 h 3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6" h="39196">
                <a:moveTo>
                  <a:pt x="0" y="39196"/>
                </a:moveTo>
                <a:cubicBezTo>
                  <a:pt x="6350" y="37079"/>
                  <a:pt x="222250" y="5858"/>
                  <a:pt x="279400" y="1096"/>
                </a:cubicBezTo>
                <a:cubicBezTo>
                  <a:pt x="336550" y="-3667"/>
                  <a:pt x="349250" y="8504"/>
                  <a:pt x="342900" y="10621"/>
                </a:cubicBezTo>
                <a:cubicBezTo>
                  <a:pt x="336550" y="12738"/>
                  <a:pt x="296862" y="7975"/>
                  <a:pt x="241300" y="13796"/>
                </a:cubicBezTo>
                <a:lnTo>
                  <a:pt x="0" y="391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0E293B-E155-7BD2-8F2B-8040F2F164AA}"/>
              </a:ext>
            </a:extLst>
          </p:cNvPr>
          <p:cNvSpPr/>
          <p:nvPr/>
        </p:nvSpPr>
        <p:spPr>
          <a:xfrm>
            <a:off x="677952" y="2543175"/>
            <a:ext cx="55743" cy="197055"/>
          </a:xfrm>
          <a:custGeom>
            <a:avLst/>
            <a:gdLst>
              <a:gd name="connsiteX0" fmla="*/ 11023 w 55743"/>
              <a:gd name="connsiteY0" fmla="*/ 0 h 197055"/>
              <a:gd name="connsiteX1" fmla="*/ 1498 w 55743"/>
              <a:gd name="connsiteY1" fmla="*/ 76200 h 197055"/>
              <a:gd name="connsiteX2" fmla="*/ 42773 w 55743"/>
              <a:gd name="connsiteY2" fmla="*/ 114300 h 197055"/>
              <a:gd name="connsiteX3" fmla="*/ 39598 w 55743"/>
              <a:gd name="connsiteY3" fmla="*/ 98425 h 197055"/>
              <a:gd name="connsiteX4" fmla="*/ 55473 w 55743"/>
              <a:gd name="connsiteY4" fmla="*/ 149225 h 197055"/>
              <a:gd name="connsiteX5" fmla="*/ 49123 w 55743"/>
              <a:gd name="connsiteY5" fmla="*/ 196850 h 197055"/>
              <a:gd name="connsiteX6" fmla="*/ 42773 w 55743"/>
              <a:gd name="connsiteY6" fmla="*/ 130175 h 197055"/>
              <a:gd name="connsiteX7" fmla="*/ 30073 w 55743"/>
              <a:gd name="connsiteY7" fmla="*/ 76200 h 197055"/>
              <a:gd name="connsiteX8" fmla="*/ 11023 w 55743"/>
              <a:gd name="connsiteY8" fmla="*/ 0 h 19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3" h="197055">
                <a:moveTo>
                  <a:pt x="11023" y="0"/>
                </a:moveTo>
                <a:cubicBezTo>
                  <a:pt x="6261" y="0"/>
                  <a:pt x="-3794" y="57150"/>
                  <a:pt x="1498" y="76200"/>
                </a:cubicBezTo>
                <a:cubicBezTo>
                  <a:pt x="6790" y="95250"/>
                  <a:pt x="36423" y="110596"/>
                  <a:pt x="42773" y="114300"/>
                </a:cubicBezTo>
                <a:cubicBezTo>
                  <a:pt x="49123" y="118004"/>
                  <a:pt x="37481" y="92604"/>
                  <a:pt x="39598" y="98425"/>
                </a:cubicBezTo>
                <a:cubicBezTo>
                  <a:pt x="41715" y="104246"/>
                  <a:pt x="53886" y="132821"/>
                  <a:pt x="55473" y="149225"/>
                </a:cubicBezTo>
                <a:cubicBezTo>
                  <a:pt x="57060" y="165629"/>
                  <a:pt x="51240" y="200025"/>
                  <a:pt x="49123" y="196850"/>
                </a:cubicBezTo>
                <a:cubicBezTo>
                  <a:pt x="47006" y="193675"/>
                  <a:pt x="45948" y="150283"/>
                  <a:pt x="42773" y="130175"/>
                </a:cubicBezTo>
                <a:cubicBezTo>
                  <a:pt x="39598" y="110067"/>
                  <a:pt x="35365" y="91546"/>
                  <a:pt x="30073" y="76200"/>
                </a:cubicBezTo>
                <a:cubicBezTo>
                  <a:pt x="24781" y="60854"/>
                  <a:pt x="15785" y="0"/>
                  <a:pt x="11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B602F28-C70F-AA33-515E-30B33F9DD7FF}"/>
              </a:ext>
            </a:extLst>
          </p:cNvPr>
          <p:cNvSpPr/>
          <p:nvPr/>
        </p:nvSpPr>
        <p:spPr>
          <a:xfrm>
            <a:off x="711901" y="2677745"/>
            <a:ext cx="28932" cy="268321"/>
          </a:xfrm>
          <a:custGeom>
            <a:avLst/>
            <a:gdLst>
              <a:gd name="connsiteX0" fmla="*/ 24699 w 28932"/>
              <a:gd name="connsiteY0" fmla="*/ 1955 h 268321"/>
              <a:gd name="connsiteX1" fmla="*/ 27874 w 28932"/>
              <a:gd name="connsiteY1" fmla="*/ 74980 h 268321"/>
              <a:gd name="connsiteX2" fmla="*/ 11999 w 28932"/>
              <a:gd name="connsiteY2" fmla="*/ 176580 h 268321"/>
              <a:gd name="connsiteX3" fmla="*/ 21524 w 28932"/>
              <a:gd name="connsiteY3" fmla="*/ 138480 h 268321"/>
              <a:gd name="connsiteX4" fmla="*/ 5649 w 28932"/>
              <a:gd name="connsiteY4" fmla="*/ 265480 h 268321"/>
              <a:gd name="connsiteX5" fmla="*/ 2474 w 28932"/>
              <a:gd name="connsiteY5" fmla="*/ 221030 h 268321"/>
              <a:gd name="connsiteX6" fmla="*/ 2474 w 28932"/>
              <a:gd name="connsiteY6" fmla="*/ 154355 h 268321"/>
              <a:gd name="connsiteX7" fmla="*/ 24699 w 28932"/>
              <a:gd name="connsiteY7" fmla="*/ 1955 h 26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2" h="268321">
                <a:moveTo>
                  <a:pt x="24699" y="1955"/>
                </a:moveTo>
                <a:cubicBezTo>
                  <a:pt x="28932" y="-11274"/>
                  <a:pt x="29991" y="45876"/>
                  <a:pt x="27874" y="74980"/>
                </a:cubicBezTo>
                <a:cubicBezTo>
                  <a:pt x="25757" y="104084"/>
                  <a:pt x="13057" y="165997"/>
                  <a:pt x="11999" y="176580"/>
                </a:cubicBezTo>
                <a:cubicBezTo>
                  <a:pt x="10941" y="187163"/>
                  <a:pt x="22582" y="123663"/>
                  <a:pt x="21524" y="138480"/>
                </a:cubicBezTo>
                <a:cubicBezTo>
                  <a:pt x="20466" y="153297"/>
                  <a:pt x="8824" y="251722"/>
                  <a:pt x="5649" y="265480"/>
                </a:cubicBezTo>
                <a:cubicBezTo>
                  <a:pt x="2474" y="279238"/>
                  <a:pt x="3003" y="239551"/>
                  <a:pt x="2474" y="221030"/>
                </a:cubicBezTo>
                <a:cubicBezTo>
                  <a:pt x="1945" y="202509"/>
                  <a:pt x="-2818" y="186634"/>
                  <a:pt x="2474" y="154355"/>
                </a:cubicBezTo>
                <a:cubicBezTo>
                  <a:pt x="7766" y="122076"/>
                  <a:pt x="20466" y="15184"/>
                  <a:pt x="24699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392D84F-17F9-F0E8-FED7-9175D4C28507}"/>
              </a:ext>
            </a:extLst>
          </p:cNvPr>
          <p:cNvSpPr/>
          <p:nvPr/>
        </p:nvSpPr>
        <p:spPr>
          <a:xfrm>
            <a:off x="513618" y="2599977"/>
            <a:ext cx="165688" cy="32270"/>
          </a:xfrm>
          <a:custGeom>
            <a:avLst/>
            <a:gdLst>
              <a:gd name="connsiteX0" fmla="*/ 732 w 165688"/>
              <a:gd name="connsiteY0" fmla="*/ 32098 h 32270"/>
              <a:gd name="connsiteX1" fmla="*/ 86457 w 165688"/>
              <a:gd name="connsiteY1" fmla="*/ 13048 h 32270"/>
              <a:gd name="connsiteX2" fmla="*/ 162657 w 165688"/>
              <a:gd name="connsiteY2" fmla="*/ 13048 h 32270"/>
              <a:gd name="connsiteX3" fmla="*/ 137257 w 165688"/>
              <a:gd name="connsiteY3" fmla="*/ 348 h 32270"/>
              <a:gd name="connsiteX4" fmla="*/ 732 w 165688"/>
              <a:gd name="connsiteY4" fmla="*/ 32098 h 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88" h="32270">
                <a:moveTo>
                  <a:pt x="732" y="32098"/>
                </a:moveTo>
                <a:cubicBezTo>
                  <a:pt x="-7735" y="34215"/>
                  <a:pt x="59469" y="16223"/>
                  <a:pt x="86457" y="13048"/>
                </a:cubicBezTo>
                <a:cubicBezTo>
                  <a:pt x="113445" y="9873"/>
                  <a:pt x="154190" y="15165"/>
                  <a:pt x="162657" y="13048"/>
                </a:cubicBezTo>
                <a:cubicBezTo>
                  <a:pt x="171124" y="10931"/>
                  <a:pt x="161599" y="-2298"/>
                  <a:pt x="137257" y="348"/>
                </a:cubicBezTo>
                <a:cubicBezTo>
                  <a:pt x="112915" y="2994"/>
                  <a:pt x="9199" y="29981"/>
                  <a:pt x="732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095E14B-449E-EE34-7B1D-58967B7558FF}"/>
              </a:ext>
            </a:extLst>
          </p:cNvPr>
          <p:cNvSpPr/>
          <p:nvPr/>
        </p:nvSpPr>
        <p:spPr>
          <a:xfrm>
            <a:off x="615918" y="2619314"/>
            <a:ext cx="82651" cy="134100"/>
          </a:xfrm>
          <a:custGeom>
            <a:avLst/>
            <a:gdLst>
              <a:gd name="connsiteX0" fmla="*/ 60357 w 82651"/>
              <a:gd name="connsiteY0" fmla="*/ 61 h 134100"/>
              <a:gd name="connsiteX1" fmla="*/ 25432 w 82651"/>
              <a:gd name="connsiteY1" fmla="*/ 66736 h 134100"/>
              <a:gd name="connsiteX2" fmla="*/ 19082 w 82651"/>
              <a:gd name="connsiteY2" fmla="*/ 95311 h 134100"/>
              <a:gd name="connsiteX3" fmla="*/ 34957 w 82651"/>
              <a:gd name="connsiteY3" fmla="*/ 111186 h 134100"/>
              <a:gd name="connsiteX4" fmla="*/ 82582 w 82651"/>
              <a:gd name="connsiteY4" fmla="*/ 133411 h 134100"/>
              <a:gd name="connsiteX5" fmla="*/ 44482 w 82651"/>
              <a:gd name="connsiteY5" fmla="*/ 123886 h 134100"/>
              <a:gd name="connsiteX6" fmla="*/ 32 w 82651"/>
              <a:gd name="connsiteY6" fmla="*/ 79436 h 134100"/>
              <a:gd name="connsiteX7" fmla="*/ 60357 w 82651"/>
              <a:gd name="connsiteY7" fmla="*/ 61 h 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1" h="134100">
                <a:moveTo>
                  <a:pt x="60357" y="61"/>
                </a:moveTo>
                <a:cubicBezTo>
                  <a:pt x="64590" y="-2056"/>
                  <a:pt x="32311" y="50861"/>
                  <a:pt x="25432" y="66736"/>
                </a:cubicBezTo>
                <a:cubicBezTo>
                  <a:pt x="18553" y="82611"/>
                  <a:pt x="19082" y="95311"/>
                  <a:pt x="19082" y="95311"/>
                </a:cubicBezTo>
                <a:cubicBezTo>
                  <a:pt x="20669" y="102719"/>
                  <a:pt x="24374" y="104836"/>
                  <a:pt x="34957" y="111186"/>
                </a:cubicBezTo>
                <a:cubicBezTo>
                  <a:pt x="45540" y="117536"/>
                  <a:pt x="80994" y="131294"/>
                  <a:pt x="82582" y="133411"/>
                </a:cubicBezTo>
                <a:cubicBezTo>
                  <a:pt x="84170" y="135528"/>
                  <a:pt x="58240" y="132882"/>
                  <a:pt x="44482" y="123886"/>
                </a:cubicBezTo>
                <a:cubicBezTo>
                  <a:pt x="30724" y="114890"/>
                  <a:pt x="1619" y="97428"/>
                  <a:pt x="32" y="79436"/>
                </a:cubicBezTo>
                <a:cubicBezTo>
                  <a:pt x="-1556" y="61444"/>
                  <a:pt x="56124" y="2178"/>
                  <a:pt x="6035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3A8EAD3-33FE-FA7B-EBDF-CA75CBA45421}"/>
              </a:ext>
            </a:extLst>
          </p:cNvPr>
          <p:cNvSpPr/>
          <p:nvPr/>
        </p:nvSpPr>
        <p:spPr>
          <a:xfrm>
            <a:off x="663550" y="2704882"/>
            <a:ext cx="44995" cy="167383"/>
          </a:xfrm>
          <a:custGeom>
            <a:avLst/>
            <a:gdLst>
              <a:gd name="connsiteX0" fmla="*/ 34950 w 44995"/>
              <a:gd name="connsiteY0" fmla="*/ 218 h 167383"/>
              <a:gd name="connsiteX1" fmla="*/ 19075 w 44995"/>
              <a:gd name="connsiteY1" fmla="*/ 70068 h 167383"/>
              <a:gd name="connsiteX2" fmla="*/ 15900 w 44995"/>
              <a:gd name="connsiteY2" fmla="*/ 92293 h 167383"/>
              <a:gd name="connsiteX3" fmla="*/ 44475 w 44995"/>
              <a:gd name="connsiteY3" fmla="*/ 165318 h 167383"/>
              <a:gd name="connsiteX4" fmla="*/ 31775 w 44995"/>
              <a:gd name="connsiteY4" fmla="*/ 143093 h 167383"/>
              <a:gd name="connsiteX5" fmla="*/ 25 w 44995"/>
              <a:gd name="connsiteY5" fmla="*/ 98643 h 167383"/>
              <a:gd name="connsiteX6" fmla="*/ 34950 w 44995"/>
              <a:gd name="connsiteY6" fmla="*/ 218 h 1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5" h="167383">
                <a:moveTo>
                  <a:pt x="34950" y="218"/>
                </a:moveTo>
                <a:cubicBezTo>
                  <a:pt x="38125" y="-4544"/>
                  <a:pt x="19075" y="70068"/>
                  <a:pt x="19075" y="70068"/>
                </a:cubicBezTo>
                <a:cubicBezTo>
                  <a:pt x="15900" y="85414"/>
                  <a:pt x="11667" y="76418"/>
                  <a:pt x="15900" y="92293"/>
                </a:cubicBezTo>
                <a:cubicBezTo>
                  <a:pt x="20133" y="108168"/>
                  <a:pt x="44475" y="165318"/>
                  <a:pt x="44475" y="165318"/>
                </a:cubicBezTo>
                <a:cubicBezTo>
                  <a:pt x="47121" y="173785"/>
                  <a:pt x="39183" y="154206"/>
                  <a:pt x="31775" y="143093"/>
                </a:cubicBezTo>
                <a:cubicBezTo>
                  <a:pt x="24367" y="131981"/>
                  <a:pt x="1083" y="122455"/>
                  <a:pt x="25" y="98643"/>
                </a:cubicBezTo>
                <a:cubicBezTo>
                  <a:pt x="-1033" y="74831"/>
                  <a:pt x="31775" y="4980"/>
                  <a:pt x="34950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DF37432-7B27-AD69-F42D-60BDAB490BA0}"/>
              </a:ext>
            </a:extLst>
          </p:cNvPr>
          <p:cNvSpPr/>
          <p:nvPr/>
        </p:nvSpPr>
        <p:spPr>
          <a:xfrm>
            <a:off x="422060" y="2627376"/>
            <a:ext cx="156034" cy="134883"/>
          </a:xfrm>
          <a:custGeom>
            <a:avLst/>
            <a:gdLst>
              <a:gd name="connsiteX0" fmla="*/ 215 w 156034"/>
              <a:gd name="connsiteY0" fmla="*/ 7874 h 134883"/>
              <a:gd name="connsiteX1" fmla="*/ 92290 w 156034"/>
              <a:gd name="connsiteY1" fmla="*/ 11049 h 134883"/>
              <a:gd name="connsiteX2" fmla="*/ 127215 w 156034"/>
              <a:gd name="connsiteY2" fmla="*/ 74549 h 134883"/>
              <a:gd name="connsiteX3" fmla="*/ 127215 w 156034"/>
              <a:gd name="connsiteY3" fmla="*/ 39624 h 134883"/>
              <a:gd name="connsiteX4" fmla="*/ 155790 w 156034"/>
              <a:gd name="connsiteY4" fmla="*/ 134874 h 134883"/>
              <a:gd name="connsiteX5" fmla="*/ 139915 w 156034"/>
              <a:gd name="connsiteY5" fmla="*/ 33274 h 134883"/>
              <a:gd name="connsiteX6" fmla="*/ 120865 w 156034"/>
              <a:gd name="connsiteY6" fmla="*/ 1524 h 134883"/>
              <a:gd name="connsiteX7" fmla="*/ 215 w 156034"/>
              <a:gd name="connsiteY7" fmla="*/ 7874 h 13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34" h="134883">
                <a:moveTo>
                  <a:pt x="215" y="7874"/>
                </a:moveTo>
                <a:cubicBezTo>
                  <a:pt x="-4547" y="9461"/>
                  <a:pt x="71123" y="-64"/>
                  <a:pt x="92290" y="11049"/>
                </a:cubicBezTo>
                <a:cubicBezTo>
                  <a:pt x="113457" y="22162"/>
                  <a:pt x="121394" y="69787"/>
                  <a:pt x="127215" y="74549"/>
                </a:cubicBezTo>
                <a:cubicBezTo>
                  <a:pt x="133036" y="79311"/>
                  <a:pt x="122453" y="29570"/>
                  <a:pt x="127215" y="39624"/>
                </a:cubicBezTo>
                <a:cubicBezTo>
                  <a:pt x="131978" y="49678"/>
                  <a:pt x="153673" y="135932"/>
                  <a:pt x="155790" y="134874"/>
                </a:cubicBezTo>
                <a:cubicBezTo>
                  <a:pt x="157907" y="133816"/>
                  <a:pt x="145736" y="55499"/>
                  <a:pt x="139915" y="33274"/>
                </a:cubicBezTo>
                <a:cubicBezTo>
                  <a:pt x="134094" y="11049"/>
                  <a:pt x="138327" y="6816"/>
                  <a:pt x="120865" y="1524"/>
                </a:cubicBezTo>
                <a:cubicBezTo>
                  <a:pt x="103403" y="-3768"/>
                  <a:pt x="4977" y="6287"/>
                  <a:pt x="215" y="7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3BABDC5-E423-DEB0-9987-BA5E0C5CC281}"/>
              </a:ext>
            </a:extLst>
          </p:cNvPr>
          <p:cNvSpPr/>
          <p:nvPr/>
        </p:nvSpPr>
        <p:spPr>
          <a:xfrm>
            <a:off x="365047" y="2657468"/>
            <a:ext cx="145727" cy="119154"/>
          </a:xfrm>
          <a:custGeom>
            <a:avLst/>
            <a:gdLst>
              <a:gd name="connsiteX0" fmla="*/ 60403 w 145727"/>
              <a:gd name="connsiteY0" fmla="*/ 7 h 119154"/>
              <a:gd name="connsiteX1" fmla="*/ 142953 w 145727"/>
              <a:gd name="connsiteY1" fmla="*/ 114307 h 119154"/>
              <a:gd name="connsiteX2" fmla="*/ 114378 w 145727"/>
              <a:gd name="connsiteY2" fmla="*/ 88907 h 119154"/>
              <a:gd name="connsiteX3" fmla="*/ 78 w 145727"/>
              <a:gd name="connsiteY3" fmla="*/ 6357 h 119154"/>
              <a:gd name="connsiteX4" fmla="*/ 133428 w 145727"/>
              <a:gd name="connsiteY4" fmla="*/ 107957 h 119154"/>
              <a:gd name="connsiteX5" fmla="*/ 60403 w 145727"/>
              <a:gd name="connsiteY5" fmla="*/ 7 h 1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27" h="119154">
                <a:moveTo>
                  <a:pt x="60403" y="7"/>
                </a:moveTo>
                <a:cubicBezTo>
                  <a:pt x="61991" y="1065"/>
                  <a:pt x="133957" y="99490"/>
                  <a:pt x="142953" y="114307"/>
                </a:cubicBezTo>
                <a:cubicBezTo>
                  <a:pt x="151949" y="129124"/>
                  <a:pt x="138191" y="106899"/>
                  <a:pt x="114378" y="88907"/>
                </a:cubicBezTo>
                <a:cubicBezTo>
                  <a:pt x="90566" y="70915"/>
                  <a:pt x="-3097" y="3182"/>
                  <a:pt x="78" y="6357"/>
                </a:cubicBezTo>
                <a:cubicBezTo>
                  <a:pt x="3253" y="9532"/>
                  <a:pt x="120728" y="105840"/>
                  <a:pt x="133428" y="107957"/>
                </a:cubicBezTo>
                <a:cubicBezTo>
                  <a:pt x="146128" y="110074"/>
                  <a:pt x="58815" y="-1051"/>
                  <a:pt x="6040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512924E-121C-5594-A20E-BF5AFB29D526}"/>
              </a:ext>
            </a:extLst>
          </p:cNvPr>
          <p:cNvSpPr/>
          <p:nvPr/>
        </p:nvSpPr>
        <p:spPr>
          <a:xfrm>
            <a:off x="424624" y="2641168"/>
            <a:ext cx="97262" cy="150396"/>
          </a:xfrm>
          <a:custGeom>
            <a:avLst/>
            <a:gdLst>
              <a:gd name="connsiteX0" fmla="*/ 826 w 97262"/>
              <a:gd name="connsiteY0" fmla="*/ 432 h 150396"/>
              <a:gd name="connsiteX1" fmla="*/ 96076 w 97262"/>
              <a:gd name="connsiteY1" fmla="*/ 146482 h 150396"/>
              <a:gd name="connsiteX2" fmla="*/ 51626 w 97262"/>
              <a:gd name="connsiteY2" fmla="*/ 102032 h 150396"/>
              <a:gd name="connsiteX3" fmla="*/ 826 w 97262"/>
              <a:gd name="connsiteY3" fmla="*/ 432 h 15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62" h="150396">
                <a:moveTo>
                  <a:pt x="826" y="432"/>
                </a:moveTo>
                <a:cubicBezTo>
                  <a:pt x="8234" y="7840"/>
                  <a:pt x="87609" y="129549"/>
                  <a:pt x="96076" y="146482"/>
                </a:cubicBezTo>
                <a:cubicBezTo>
                  <a:pt x="104543" y="163415"/>
                  <a:pt x="65384" y="121082"/>
                  <a:pt x="51626" y="102032"/>
                </a:cubicBezTo>
                <a:cubicBezTo>
                  <a:pt x="37868" y="82982"/>
                  <a:pt x="-6582" y="-6976"/>
                  <a:pt x="82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E73F1008-8036-1C6A-0B84-DA819A970A80}"/>
              </a:ext>
            </a:extLst>
          </p:cNvPr>
          <p:cNvSpPr/>
          <p:nvPr/>
        </p:nvSpPr>
        <p:spPr>
          <a:xfrm>
            <a:off x="532662" y="2946690"/>
            <a:ext cx="150567" cy="123642"/>
          </a:xfrm>
          <a:custGeom>
            <a:avLst/>
            <a:gdLst>
              <a:gd name="connsiteX0" fmla="*/ 738 w 150567"/>
              <a:gd name="connsiteY0" fmla="*/ 2885 h 123642"/>
              <a:gd name="connsiteX1" fmla="*/ 83288 w 150567"/>
              <a:gd name="connsiteY1" fmla="*/ 18760 h 123642"/>
              <a:gd name="connsiteX2" fmla="*/ 146788 w 150567"/>
              <a:gd name="connsiteY2" fmla="*/ 79085 h 123642"/>
              <a:gd name="connsiteX3" fmla="*/ 130913 w 150567"/>
              <a:gd name="connsiteY3" fmla="*/ 101310 h 123642"/>
              <a:gd name="connsiteX4" fmla="*/ 29313 w 150567"/>
              <a:gd name="connsiteY4" fmla="*/ 123535 h 123642"/>
              <a:gd name="connsiteX5" fmla="*/ 137263 w 150567"/>
              <a:gd name="connsiteY5" fmla="*/ 91785 h 123642"/>
              <a:gd name="connsiteX6" fmla="*/ 134088 w 150567"/>
              <a:gd name="connsiteY6" fmla="*/ 69560 h 123642"/>
              <a:gd name="connsiteX7" fmla="*/ 738 w 150567"/>
              <a:gd name="connsiteY7" fmla="*/ 2885 h 1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67" h="123642">
                <a:moveTo>
                  <a:pt x="738" y="2885"/>
                </a:moveTo>
                <a:cubicBezTo>
                  <a:pt x="-7729" y="-5582"/>
                  <a:pt x="58946" y="6060"/>
                  <a:pt x="83288" y="18760"/>
                </a:cubicBezTo>
                <a:cubicBezTo>
                  <a:pt x="107630" y="31460"/>
                  <a:pt x="138851" y="65327"/>
                  <a:pt x="146788" y="79085"/>
                </a:cubicBezTo>
                <a:cubicBezTo>
                  <a:pt x="154726" y="92843"/>
                  <a:pt x="150492" y="93902"/>
                  <a:pt x="130913" y="101310"/>
                </a:cubicBezTo>
                <a:cubicBezTo>
                  <a:pt x="111334" y="108718"/>
                  <a:pt x="28255" y="125123"/>
                  <a:pt x="29313" y="123535"/>
                </a:cubicBezTo>
                <a:cubicBezTo>
                  <a:pt x="30371" y="121947"/>
                  <a:pt x="119801" y="100781"/>
                  <a:pt x="137263" y="91785"/>
                </a:cubicBezTo>
                <a:cubicBezTo>
                  <a:pt x="154726" y="82789"/>
                  <a:pt x="150492" y="84377"/>
                  <a:pt x="134088" y="69560"/>
                </a:cubicBezTo>
                <a:cubicBezTo>
                  <a:pt x="117684" y="54743"/>
                  <a:pt x="9205" y="11352"/>
                  <a:pt x="738" y="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31A2350-CB06-5D1D-494B-BF606A2CEB94}"/>
              </a:ext>
            </a:extLst>
          </p:cNvPr>
          <p:cNvSpPr/>
          <p:nvPr/>
        </p:nvSpPr>
        <p:spPr>
          <a:xfrm>
            <a:off x="358680" y="2907463"/>
            <a:ext cx="73552" cy="262673"/>
          </a:xfrm>
          <a:custGeom>
            <a:avLst/>
            <a:gdLst>
              <a:gd name="connsiteX0" fmla="*/ 95 w 73552"/>
              <a:gd name="connsiteY0" fmla="*/ 7187 h 262673"/>
              <a:gd name="connsiteX1" fmla="*/ 22320 w 73552"/>
              <a:gd name="connsiteY1" fmla="*/ 96087 h 262673"/>
              <a:gd name="connsiteX2" fmla="*/ 60420 w 73552"/>
              <a:gd name="connsiteY2" fmla="*/ 146887 h 262673"/>
              <a:gd name="connsiteX3" fmla="*/ 73120 w 73552"/>
              <a:gd name="connsiteY3" fmla="*/ 261187 h 262673"/>
              <a:gd name="connsiteX4" fmla="*/ 69945 w 73552"/>
              <a:gd name="connsiteY4" fmla="*/ 197687 h 262673"/>
              <a:gd name="connsiteX5" fmla="*/ 63595 w 73552"/>
              <a:gd name="connsiteY5" fmla="*/ 837 h 262673"/>
              <a:gd name="connsiteX6" fmla="*/ 60420 w 73552"/>
              <a:gd name="connsiteY6" fmla="*/ 124662 h 262673"/>
              <a:gd name="connsiteX7" fmla="*/ 15970 w 73552"/>
              <a:gd name="connsiteY7" fmla="*/ 70687 h 262673"/>
              <a:gd name="connsiteX8" fmla="*/ 95 w 73552"/>
              <a:gd name="connsiteY8" fmla="*/ 7187 h 2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2" h="262673">
                <a:moveTo>
                  <a:pt x="95" y="7187"/>
                </a:moveTo>
                <a:cubicBezTo>
                  <a:pt x="1153" y="11420"/>
                  <a:pt x="12266" y="72804"/>
                  <a:pt x="22320" y="96087"/>
                </a:cubicBezTo>
                <a:cubicBezTo>
                  <a:pt x="32374" y="119370"/>
                  <a:pt x="51953" y="119370"/>
                  <a:pt x="60420" y="146887"/>
                </a:cubicBezTo>
                <a:cubicBezTo>
                  <a:pt x="68887" y="174404"/>
                  <a:pt x="71533" y="252720"/>
                  <a:pt x="73120" y="261187"/>
                </a:cubicBezTo>
                <a:cubicBezTo>
                  <a:pt x="74707" y="269654"/>
                  <a:pt x="71533" y="241079"/>
                  <a:pt x="69945" y="197687"/>
                </a:cubicBezTo>
                <a:cubicBezTo>
                  <a:pt x="68358" y="154295"/>
                  <a:pt x="65182" y="13008"/>
                  <a:pt x="63595" y="837"/>
                </a:cubicBezTo>
                <a:cubicBezTo>
                  <a:pt x="62008" y="-11334"/>
                  <a:pt x="68358" y="113020"/>
                  <a:pt x="60420" y="124662"/>
                </a:cubicBezTo>
                <a:cubicBezTo>
                  <a:pt x="52483" y="136304"/>
                  <a:pt x="24966" y="87620"/>
                  <a:pt x="15970" y="70687"/>
                </a:cubicBezTo>
                <a:cubicBezTo>
                  <a:pt x="6974" y="53754"/>
                  <a:pt x="-963" y="2954"/>
                  <a:pt x="95" y="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EA7667B-5024-BFB0-8B32-28B8A2813059}"/>
              </a:ext>
            </a:extLst>
          </p:cNvPr>
          <p:cNvSpPr/>
          <p:nvPr/>
        </p:nvSpPr>
        <p:spPr>
          <a:xfrm>
            <a:off x="474246" y="3190610"/>
            <a:ext cx="40178" cy="302985"/>
          </a:xfrm>
          <a:custGeom>
            <a:avLst/>
            <a:gdLst>
              <a:gd name="connsiteX0" fmla="*/ 40104 w 40178"/>
              <a:gd name="connsiteY0" fmla="*/ 265 h 302985"/>
              <a:gd name="connsiteX1" fmla="*/ 11529 w 40178"/>
              <a:gd name="connsiteY1" fmla="*/ 139965 h 302985"/>
              <a:gd name="connsiteX2" fmla="*/ 5179 w 40178"/>
              <a:gd name="connsiteY2" fmla="*/ 298715 h 302985"/>
              <a:gd name="connsiteX3" fmla="*/ 2004 w 40178"/>
              <a:gd name="connsiteY3" fmla="*/ 244740 h 302985"/>
              <a:gd name="connsiteX4" fmla="*/ 2004 w 40178"/>
              <a:gd name="connsiteY4" fmla="*/ 108215 h 302985"/>
              <a:gd name="connsiteX5" fmla="*/ 40104 w 40178"/>
              <a:gd name="connsiteY5" fmla="*/ 265 h 30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8" h="302985">
                <a:moveTo>
                  <a:pt x="40104" y="265"/>
                </a:moveTo>
                <a:cubicBezTo>
                  <a:pt x="41691" y="5557"/>
                  <a:pt x="17350" y="90223"/>
                  <a:pt x="11529" y="139965"/>
                </a:cubicBezTo>
                <a:cubicBezTo>
                  <a:pt x="5708" y="189707"/>
                  <a:pt x="6766" y="281253"/>
                  <a:pt x="5179" y="298715"/>
                </a:cubicBezTo>
                <a:cubicBezTo>
                  <a:pt x="3592" y="316177"/>
                  <a:pt x="2533" y="276490"/>
                  <a:pt x="2004" y="244740"/>
                </a:cubicBezTo>
                <a:cubicBezTo>
                  <a:pt x="1475" y="212990"/>
                  <a:pt x="-2229" y="146315"/>
                  <a:pt x="2004" y="108215"/>
                </a:cubicBezTo>
                <a:cubicBezTo>
                  <a:pt x="6237" y="70115"/>
                  <a:pt x="38517" y="-5027"/>
                  <a:pt x="4010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FFEEAA-32E4-B7C0-2E38-04793B189DC5}"/>
              </a:ext>
            </a:extLst>
          </p:cNvPr>
          <p:cNvSpPr/>
          <p:nvPr/>
        </p:nvSpPr>
        <p:spPr>
          <a:xfrm>
            <a:off x="546100" y="3133725"/>
            <a:ext cx="66902" cy="6559"/>
          </a:xfrm>
          <a:custGeom>
            <a:avLst/>
            <a:gdLst>
              <a:gd name="connsiteX0" fmla="*/ 0 w 66902"/>
              <a:gd name="connsiteY0" fmla="*/ 0 h 6559"/>
              <a:gd name="connsiteX1" fmla="*/ 66675 w 66902"/>
              <a:gd name="connsiteY1" fmla="*/ 6350 h 6559"/>
              <a:gd name="connsiteX2" fmla="*/ 0 w 66902"/>
              <a:gd name="connsiteY2" fmla="*/ 0 h 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2" h="6559">
                <a:moveTo>
                  <a:pt x="0" y="0"/>
                </a:moveTo>
                <a:cubicBezTo>
                  <a:pt x="0" y="0"/>
                  <a:pt x="61913" y="7937"/>
                  <a:pt x="66675" y="6350"/>
                </a:cubicBezTo>
                <a:cubicBezTo>
                  <a:pt x="71437" y="476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BB24743-C27E-91BE-64C5-520B6426CE61}"/>
              </a:ext>
            </a:extLst>
          </p:cNvPr>
          <p:cNvSpPr/>
          <p:nvPr/>
        </p:nvSpPr>
        <p:spPr>
          <a:xfrm>
            <a:off x="522494" y="3166542"/>
            <a:ext cx="159965" cy="173786"/>
          </a:xfrm>
          <a:custGeom>
            <a:avLst/>
            <a:gdLst>
              <a:gd name="connsiteX0" fmla="*/ 49006 w 159965"/>
              <a:gd name="connsiteY0" fmla="*/ 14808 h 173786"/>
              <a:gd name="connsiteX1" fmla="*/ 7731 w 159965"/>
              <a:gd name="connsiteY1" fmla="*/ 129108 h 173786"/>
              <a:gd name="connsiteX2" fmla="*/ 4556 w 159965"/>
              <a:gd name="connsiteY2" fmla="*/ 173558 h 173786"/>
              <a:gd name="connsiteX3" fmla="*/ 14081 w 159965"/>
              <a:gd name="connsiteY3" fmla="*/ 113233 h 173786"/>
              <a:gd name="connsiteX4" fmla="*/ 156956 w 159965"/>
              <a:gd name="connsiteY4" fmla="*/ 2108 h 173786"/>
              <a:gd name="connsiteX5" fmla="*/ 102981 w 159965"/>
              <a:gd name="connsiteY5" fmla="*/ 46558 h 173786"/>
              <a:gd name="connsiteX6" fmla="*/ 4556 w 159965"/>
              <a:gd name="connsiteY6" fmla="*/ 122758 h 173786"/>
              <a:gd name="connsiteX7" fmla="*/ 49006 w 159965"/>
              <a:gd name="connsiteY7" fmla="*/ 14808 h 1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5" h="173786">
                <a:moveTo>
                  <a:pt x="49006" y="14808"/>
                </a:moveTo>
                <a:cubicBezTo>
                  <a:pt x="49535" y="15866"/>
                  <a:pt x="15139" y="102650"/>
                  <a:pt x="7731" y="129108"/>
                </a:cubicBezTo>
                <a:cubicBezTo>
                  <a:pt x="323" y="155566"/>
                  <a:pt x="3498" y="176204"/>
                  <a:pt x="4556" y="173558"/>
                </a:cubicBezTo>
                <a:cubicBezTo>
                  <a:pt x="5614" y="170912"/>
                  <a:pt x="-11319" y="141808"/>
                  <a:pt x="14081" y="113233"/>
                </a:cubicBezTo>
                <a:cubicBezTo>
                  <a:pt x="39481" y="84658"/>
                  <a:pt x="142140" y="13220"/>
                  <a:pt x="156956" y="2108"/>
                </a:cubicBezTo>
                <a:cubicBezTo>
                  <a:pt x="171772" y="-9004"/>
                  <a:pt x="128381" y="26450"/>
                  <a:pt x="102981" y="46558"/>
                </a:cubicBezTo>
                <a:cubicBezTo>
                  <a:pt x="77581" y="66666"/>
                  <a:pt x="17785" y="125404"/>
                  <a:pt x="4556" y="122758"/>
                </a:cubicBezTo>
                <a:cubicBezTo>
                  <a:pt x="-8673" y="120112"/>
                  <a:pt x="48477" y="13750"/>
                  <a:pt x="49006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885B73E-8786-1863-5BBB-E9AEAC4565F5}"/>
              </a:ext>
            </a:extLst>
          </p:cNvPr>
          <p:cNvSpPr/>
          <p:nvPr/>
        </p:nvSpPr>
        <p:spPr>
          <a:xfrm>
            <a:off x="205236" y="2932278"/>
            <a:ext cx="81107" cy="188061"/>
          </a:xfrm>
          <a:custGeom>
            <a:avLst/>
            <a:gdLst>
              <a:gd name="connsiteX0" fmla="*/ 1139 w 81107"/>
              <a:gd name="connsiteY0" fmla="*/ 1422 h 188061"/>
              <a:gd name="connsiteX1" fmla="*/ 80514 w 81107"/>
              <a:gd name="connsiteY1" fmla="*/ 185572 h 188061"/>
              <a:gd name="connsiteX2" fmla="*/ 36064 w 81107"/>
              <a:gd name="connsiteY2" fmla="*/ 103022 h 188061"/>
              <a:gd name="connsiteX3" fmla="*/ 1139 w 81107"/>
              <a:gd name="connsiteY3" fmla="*/ 1422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07" h="188061">
                <a:moveTo>
                  <a:pt x="1139" y="1422"/>
                </a:moveTo>
                <a:cubicBezTo>
                  <a:pt x="8547" y="15180"/>
                  <a:pt x="74693" y="168639"/>
                  <a:pt x="80514" y="185572"/>
                </a:cubicBezTo>
                <a:cubicBezTo>
                  <a:pt x="86335" y="202505"/>
                  <a:pt x="47706" y="128422"/>
                  <a:pt x="36064" y="103022"/>
                </a:cubicBezTo>
                <a:cubicBezTo>
                  <a:pt x="24422" y="77622"/>
                  <a:pt x="-6269" y="-12336"/>
                  <a:pt x="1139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F6B6888-E01B-AC60-F7A5-EC08D8CF28A3}"/>
              </a:ext>
            </a:extLst>
          </p:cNvPr>
          <p:cNvSpPr/>
          <p:nvPr/>
        </p:nvSpPr>
        <p:spPr>
          <a:xfrm>
            <a:off x="434182" y="2800183"/>
            <a:ext cx="7143" cy="183610"/>
          </a:xfrm>
          <a:custGeom>
            <a:avLst/>
            <a:gdLst>
              <a:gd name="connsiteX0" fmla="*/ 793 w 7143"/>
              <a:gd name="connsiteY0" fmla="*/ 167 h 183610"/>
              <a:gd name="connsiteX1" fmla="*/ 7143 w 7143"/>
              <a:gd name="connsiteY1" fmla="*/ 174792 h 183610"/>
              <a:gd name="connsiteX2" fmla="*/ 793 w 7143"/>
              <a:gd name="connsiteY2" fmla="*/ 143042 h 183610"/>
              <a:gd name="connsiteX3" fmla="*/ 793 w 7143"/>
              <a:gd name="connsiteY3" fmla="*/ 167 h 18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83610">
                <a:moveTo>
                  <a:pt x="793" y="167"/>
                </a:moveTo>
                <a:cubicBezTo>
                  <a:pt x="1851" y="5458"/>
                  <a:pt x="7143" y="150980"/>
                  <a:pt x="7143" y="174792"/>
                </a:cubicBezTo>
                <a:cubicBezTo>
                  <a:pt x="7143" y="198604"/>
                  <a:pt x="1851" y="169500"/>
                  <a:pt x="793" y="143042"/>
                </a:cubicBezTo>
                <a:cubicBezTo>
                  <a:pt x="-265" y="116584"/>
                  <a:pt x="-265" y="-5124"/>
                  <a:pt x="7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B0A7127-8EDE-4963-E170-CBB6AEDE904B}"/>
              </a:ext>
            </a:extLst>
          </p:cNvPr>
          <p:cNvSpPr/>
          <p:nvPr/>
        </p:nvSpPr>
        <p:spPr>
          <a:xfrm>
            <a:off x="266690" y="2787647"/>
            <a:ext cx="94508" cy="124187"/>
          </a:xfrm>
          <a:custGeom>
            <a:avLst/>
            <a:gdLst>
              <a:gd name="connsiteX0" fmla="*/ 10 w 94508"/>
              <a:gd name="connsiteY0" fmla="*/ 3 h 124187"/>
              <a:gd name="connsiteX1" fmla="*/ 34935 w 94508"/>
              <a:gd name="connsiteY1" fmla="*/ 69853 h 124187"/>
              <a:gd name="connsiteX2" fmla="*/ 92085 w 94508"/>
              <a:gd name="connsiteY2" fmla="*/ 123828 h 124187"/>
              <a:gd name="connsiteX3" fmla="*/ 79385 w 94508"/>
              <a:gd name="connsiteY3" fmla="*/ 92078 h 124187"/>
              <a:gd name="connsiteX4" fmla="*/ 38110 w 94508"/>
              <a:gd name="connsiteY4" fmla="*/ 66678 h 124187"/>
              <a:gd name="connsiteX5" fmla="*/ 10 w 94508"/>
              <a:gd name="connsiteY5" fmla="*/ 3 h 1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08" h="124187">
                <a:moveTo>
                  <a:pt x="10" y="3"/>
                </a:moveTo>
                <a:cubicBezTo>
                  <a:pt x="-519" y="532"/>
                  <a:pt x="19589" y="49216"/>
                  <a:pt x="34935" y="69853"/>
                </a:cubicBezTo>
                <a:cubicBezTo>
                  <a:pt x="50281" y="90490"/>
                  <a:pt x="84677" y="120124"/>
                  <a:pt x="92085" y="123828"/>
                </a:cubicBezTo>
                <a:cubicBezTo>
                  <a:pt x="99493" y="127532"/>
                  <a:pt x="88381" y="101603"/>
                  <a:pt x="79385" y="92078"/>
                </a:cubicBezTo>
                <a:cubicBezTo>
                  <a:pt x="70389" y="82553"/>
                  <a:pt x="48164" y="76203"/>
                  <a:pt x="38110" y="66678"/>
                </a:cubicBezTo>
                <a:cubicBezTo>
                  <a:pt x="28056" y="57153"/>
                  <a:pt x="539" y="-526"/>
                  <a:pt x="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6FFBB68-BBB2-A232-6604-5C93C5707AF2}"/>
              </a:ext>
            </a:extLst>
          </p:cNvPr>
          <p:cNvSpPr/>
          <p:nvPr/>
        </p:nvSpPr>
        <p:spPr>
          <a:xfrm>
            <a:off x="393467" y="2749215"/>
            <a:ext cx="19516" cy="160900"/>
          </a:xfrm>
          <a:custGeom>
            <a:avLst/>
            <a:gdLst>
              <a:gd name="connsiteX0" fmla="*/ 233 w 19516"/>
              <a:gd name="connsiteY0" fmla="*/ 335 h 160900"/>
              <a:gd name="connsiteX1" fmla="*/ 19283 w 19516"/>
              <a:gd name="connsiteY1" fmla="*/ 155910 h 160900"/>
              <a:gd name="connsiteX2" fmla="*/ 9758 w 19516"/>
              <a:gd name="connsiteY2" fmla="*/ 114635 h 160900"/>
              <a:gd name="connsiteX3" fmla="*/ 233 w 19516"/>
              <a:gd name="connsiteY3" fmla="*/ 335 h 1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" h="160900">
                <a:moveTo>
                  <a:pt x="233" y="335"/>
                </a:moveTo>
                <a:cubicBezTo>
                  <a:pt x="1820" y="7214"/>
                  <a:pt x="17696" y="136860"/>
                  <a:pt x="19283" y="155910"/>
                </a:cubicBezTo>
                <a:cubicBezTo>
                  <a:pt x="20870" y="174960"/>
                  <a:pt x="13991" y="134743"/>
                  <a:pt x="9758" y="114635"/>
                </a:cubicBezTo>
                <a:cubicBezTo>
                  <a:pt x="5525" y="94527"/>
                  <a:pt x="-1354" y="-6544"/>
                  <a:pt x="23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AE60755-547F-71FC-A6BE-7CE148F71967}"/>
              </a:ext>
            </a:extLst>
          </p:cNvPr>
          <p:cNvSpPr/>
          <p:nvPr/>
        </p:nvSpPr>
        <p:spPr>
          <a:xfrm>
            <a:off x="430363" y="3015741"/>
            <a:ext cx="55554" cy="272574"/>
          </a:xfrm>
          <a:custGeom>
            <a:avLst/>
            <a:gdLst>
              <a:gd name="connsiteX0" fmla="*/ 55412 w 55554"/>
              <a:gd name="connsiteY0" fmla="*/ 3684 h 272574"/>
              <a:gd name="connsiteX1" fmla="*/ 1437 w 55554"/>
              <a:gd name="connsiteY1" fmla="*/ 270384 h 272574"/>
              <a:gd name="connsiteX2" fmla="*/ 17312 w 55554"/>
              <a:gd name="connsiteY2" fmla="*/ 124334 h 272574"/>
              <a:gd name="connsiteX3" fmla="*/ 55412 w 55554"/>
              <a:gd name="connsiteY3" fmla="*/ 3684 h 2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4" h="272574">
                <a:moveTo>
                  <a:pt x="55412" y="3684"/>
                </a:moveTo>
                <a:cubicBezTo>
                  <a:pt x="52766" y="28026"/>
                  <a:pt x="7787" y="250276"/>
                  <a:pt x="1437" y="270384"/>
                </a:cubicBezTo>
                <a:cubicBezTo>
                  <a:pt x="-4913" y="290492"/>
                  <a:pt x="11491" y="166667"/>
                  <a:pt x="17312" y="124334"/>
                </a:cubicBezTo>
                <a:cubicBezTo>
                  <a:pt x="23133" y="82001"/>
                  <a:pt x="58058" y="-20658"/>
                  <a:pt x="55412" y="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DDE8D08-831C-01D2-62D1-E52877285BED}"/>
              </a:ext>
            </a:extLst>
          </p:cNvPr>
          <p:cNvSpPr/>
          <p:nvPr/>
        </p:nvSpPr>
        <p:spPr>
          <a:xfrm>
            <a:off x="483482" y="2705100"/>
            <a:ext cx="72308" cy="16870"/>
          </a:xfrm>
          <a:custGeom>
            <a:avLst/>
            <a:gdLst>
              <a:gd name="connsiteX0" fmla="*/ 72143 w 72308"/>
              <a:gd name="connsiteY0" fmla="*/ 12700 h 16870"/>
              <a:gd name="connsiteX1" fmla="*/ 2293 w 72308"/>
              <a:gd name="connsiteY1" fmla="*/ 0 h 16870"/>
              <a:gd name="connsiteX2" fmla="*/ 21343 w 72308"/>
              <a:gd name="connsiteY2" fmla="*/ 15875 h 16870"/>
              <a:gd name="connsiteX3" fmla="*/ 72143 w 72308"/>
              <a:gd name="connsiteY3" fmla="*/ 12700 h 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8" h="16870">
                <a:moveTo>
                  <a:pt x="72143" y="12700"/>
                </a:moveTo>
                <a:cubicBezTo>
                  <a:pt x="68968" y="10054"/>
                  <a:pt x="2293" y="0"/>
                  <a:pt x="2293" y="0"/>
                </a:cubicBezTo>
                <a:cubicBezTo>
                  <a:pt x="-6174" y="529"/>
                  <a:pt x="10760" y="13229"/>
                  <a:pt x="21343" y="15875"/>
                </a:cubicBezTo>
                <a:cubicBezTo>
                  <a:pt x="31926" y="18521"/>
                  <a:pt x="75318" y="15346"/>
                  <a:pt x="7214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3156CA8-1610-F419-4B89-6D7798D818CD}"/>
              </a:ext>
            </a:extLst>
          </p:cNvPr>
          <p:cNvSpPr/>
          <p:nvPr/>
        </p:nvSpPr>
        <p:spPr>
          <a:xfrm>
            <a:off x="593341" y="3063777"/>
            <a:ext cx="166864" cy="28979"/>
          </a:xfrm>
          <a:custGeom>
            <a:avLst/>
            <a:gdLst>
              <a:gd name="connsiteX0" fmla="*/ 384 w 166864"/>
              <a:gd name="connsiteY0" fmla="*/ 28673 h 28979"/>
              <a:gd name="connsiteX1" fmla="*/ 95634 w 166864"/>
              <a:gd name="connsiteY1" fmla="*/ 98 h 28979"/>
              <a:gd name="connsiteX2" fmla="*/ 165484 w 166864"/>
              <a:gd name="connsiteY2" fmla="*/ 19148 h 28979"/>
              <a:gd name="connsiteX3" fmla="*/ 133734 w 166864"/>
              <a:gd name="connsiteY3" fmla="*/ 15973 h 28979"/>
              <a:gd name="connsiteX4" fmla="*/ 384 w 166864"/>
              <a:gd name="connsiteY4" fmla="*/ 28673 h 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4" h="28979">
                <a:moveTo>
                  <a:pt x="384" y="28673"/>
                </a:moveTo>
                <a:cubicBezTo>
                  <a:pt x="-5966" y="26027"/>
                  <a:pt x="68117" y="1685"/>
                  <a:pt x="95634" y="98"/>
                </a:cubicBezTo>
                <a:cubicBezTo>
                  <a:pt x="123151" y="-1489"/>
                  <a:pt x="159134" y="16502"/>
                  <a:pt x="165484" y="19148"/>
                </a:cubicBezTo>
                <a:cubicBezTo>
                  <a:pt x="171834" y="21794"/>
                  <a:pt x="155430" y="15973"/>
                  <a:pt x="133734" y="15973"/>
                </a:cubicBezTo>
                <a:cubicBezTo>
                  <a:pt x="112038" y="15973"/>
                  <a:pt x="6734" y="31319"/>
                  <a:pt x="384" y="2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502B4E6-E5D4-229A-23A5-63D5EBED5786}"/>
              </a:ext>
            </a:extLst>
          </p:cNvPr>
          <p:cNvSpPr/>
          <p:nvPr/>
        </p:nvSpPr>
        <p:spPr>
          <a:xfrm>
            <a:off x="612680" y="3121025"/>
            <a:ext cx="161884" cy="76218"/>
          </a:xfrm>
          <a:custGeom>
            <a:avLst/>
            <a:gdLst>
              <a:gd name="connsiteX0" fmla="*/ 95 w 161884"/>
              <a:gd name="connsiteY0" fmla="*/ 15875 h 76218"/>
              <a:gd name="connsiteX1" fmla="*/ 133445 w 161884"/>
              <a:gd name="connsiteY1" fmla="*/ 0 h 76218"/>
              <a:gd name="connsiteX2" fmla="*/ 142970 w 161884"/>
              <a:gd name="connsiteY2" fmla="*/ 19050 h 76218"/>
              <a:gd name="connsiteX3" fmla="*/ 123920 w 161884"/>
              <a:gd name="connsiteY3" fmla="*/ 76200 h 76218"/>
              <a:gd name="connsiteX4" fmla="*/ 158845 w 161884"/>
              <a:gd name="connsiteY4" fmla="*/ 12700 h 76218"/>
              <a:gd name="connsiteX5" fmla="*/ 95 w 161884"/>
              <a:gd name="connsiteY5" fmla="*/ 15875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4" h="76218">
                <a:moveTo>
                  <a:pt x="95" y="15875"/>
                </a:moveTo>
                <a:cubicBezTo>
                  <a:pt x="-4138" y="13758"/>
                  <a:pt x="133445" y="0"/>
                  <a:pt x="133445" y="0"/>
                </a:cubicBezTo>
                <a:cubicBezTo>
                  <a:pt x="157257" y="529"/>
                  <a:pt x="144557" y="6350"/>
                  <a:pt x="142970" y="19050"/>
                </a:cubicBezTo>
                <a:cubicBezTo>
                  <a:pt x="141383" y="31750"/>
                  <a:pt x="121274" y="77258"/>
                  <a:pt x="123920" y="76200"/>
                </a:cubicBezTo>
                <a:cubicBezTo>
                  <a:pt x="126566" y="75142"/>
                  <a:pt x="174191" y="19579"/>
                  <a:pt x="158845" y="12700"/>
                </a:cubicBezTo>
                <a:cubicBezTo>
                  <a:pt x="143499" y="5821"/>
                  <a:pt x="4328" y="17992"/>
                  <a:pt x="9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9001268-6144-77A3-76F0-7CD11F0B4F84}"/>
              </a:ext>
            </a:extLst>
          </p:cNvPr>
          <p:cNvSpPr/>
          <p:nvPr/>
        </p:nvSpPr>
        <p:spPr>
          <a:xfrm>
            <a:off x="806448" y="3859879"/>
            <a:ext cx="217789" cy="1043160"/>
          </a:xfrm>
          <a:custGeom>
            <a:avLst/>
            <a:gdLst>
              <a:gd name="connsiteX0" fmla="*/ 31752 w 217789"/>
              <a:gd name="connsiteY0" fmla="*/ 4096 h 1043160"/>
              <a:gd name="connsiteX1" fmla="*/ 187327 w 217789"/>
              <a:gd name="connsiteY1" fmla="*/ 613696 h 1043160"/>
              <a:gd name="connsiteX2" fmla="*/ 187327 w 217789"/>
              <a:gd name="connsiteY2" fmla="*/ 607346 h 1043160"/>
              <a:gd name="connsiteX3" fmla="*/ 190502 w 217789"/>
              <a:gd name="connsiteY3" fmla="*/ 766096 h 1043160"/>
              <a:gd name="connsiteX4" fmla="*/ 203202 w 217789"/>
              <a:gd name="connsiteY4" fmla="*/ 1042321 h 1043160"/>
              <a:gd name="connsiteX5" fmla="*/ 212727 w 217789"/>
              <a:gd name="connsiteY5" fmla="*/ 839121 h 1043160"/>
              <a:gd name="connsiteX6" fmla="*/ 117477 w 217789"/>
              <a:gd name="connsiteY6" fmla="*/ 486696 h 1043160"/>
              <a:gd name="connsiteX7" fmla="*/ 171452 w 217789"/>
              <a:gd name="connsiteY7" fmla="*/ 620046 h 1043160"/>
              <a:gd name="connsiteX8" fmla="*/ 101602 w 217789"/>
              <a:gd name="connsiteY8" fmla="*/ 340646 h 1043160"/>
              <a:gd name="connsiteX9" fmla="*/ 2 w 217789"/>
              <a:gd name="connsiteY9" fmla="*/ 162846 h 1043160"/>
              <a:gd name="connsiteX10" fmla="*/ 98427 w 217789"/>
              <a:gd name="connsiteY10" fmla="*/ 337471 h 1043160"/>
              <a:gd name="connsiteX11" fmla="*/ 31752 w 217789"/>
              <a:gd name="connsiteY11" fmla="*/ 4096 h 10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789" h="1043160">
                <a:moveTo>
                  <a:pt x="31752" y="4096"/>
                </a:moveTo>
                <a:cubicBezTo>
                  <a:pt x="46569" y="50133"/>
                  <a:pt x="161398" y="513154"/>
                  <a:pt x="187327" y="613696"/>
                </a:cubicBezTo>
                <a:cubicBezTo>
                  <a:pt x="213256" y="714238"/>
                  <a:pt x="186798" y="581946"/>
                  <a:pt x="187327" y="607346"/>
                </a:cubicBezTo>
                <a:cubicBezTo>
                  <a:pt x="187856" y="632746"/>
                  <a:pt x="187856" y="693600"/>
                  <a:pt x="190502" y="766096"/>
                </a:cubicBezTo>
                <a:cubicBezTo>
                  <a:pt x="193148" y="838592"/>
                  <a:pt x="199498" y="1030150"/>
                  <a:pt x="203202" y="1042321"/>
                </a:cubicBezTo>
                <a:cubicBezTo>
                  <a:pt x="206906" y="1054492"/>
                  <a:pt x="227014" y="931725"/>
                  <a:pt x="212727" y="839121"/>
                </a:cubicBezTo>
                <a:cubicBezTo>
                  <a:pt x="198440" y="746517"/>
                  <a:pt x="124356" y="523208"/>
                  <a:pt x="117477" y="486696"/>
                </a:cubicBezTo>
                <a:cubicBezTo>
                  <a:pt x="110598" y="450184"/>
                  <a:pt x="174098" y="644388"/>
                  <a:pt x="171452" y="620046"/>
                </a:cubicBezTo>
                <a:cubicBezTo>
                  <a:pt x="168806" y="595704"/>
                  <a:pt x="130177" y="416846"/>
                  <a:pt x="101602" y="340646"/>
                </a:cubicBezTo>
                <a:cubicBezTo>
                  <a:pt x="73027" y="264446"/>
                  <a:pt x="531" y="163375"/>
                  <a:pt x="2" y="162846"/>
                </a:cubicBezTo>
                <a:cubicBezTo>
                  <a:pt x="-527" y="162317"/>
                  <a:pt x="89431" y="360225"/>
                  <a:pt x="98427" y="337471"/>
                </a:cubicBezTo>
                <a:cubicBezTo>
                  <a:pt x="107423" y="314717"/>
                  <a:pt x="16935" y="-41941"/>
                  <a:pt x="31752" y="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C7CA164-652B-3E71-AFA6-8081AFF159B9}"/>
              </a:ext>
            </a:extLst>
          </p:cNvPr>
          <p:cNvSpPr/>
          <p:nvPr/>
        </p:nvSpPr>
        <p:spPr>
          <a:xfrm>
            <a:off x="352366" y="3138887"/>
            <a:ext cx="66819" cy="274238"/>
          </a:xfrm>
          <a:custGeom>
            <a:avLst/>
            <a:gdLst>
              <a:gd name="connsiteX0" fmla="*/ 59 w 66819"/>
              <a:gd name="connsiteY0" fmla="*/ 1188 h 274238"/>
              <a:gd name="connsiteX1" fmla="*/ 38159 w 66819"/>
              <a:gd name="connsiteY1" fmla="*/ 112313 h 274238"/>
              <a:gd name="connsiteX2" fmla="*/ 54034 w 66819"/>
              <a:gd name="connsiteY2" fmla="*/ 188513 h 274238"/>
              <a:gd name="connsiteX3" fmla="*/ 66734 w 66819"/>
              <a:gd name="connsiteY3" fmla="*/ 274238 h 274238"/>
              <a:gd name="connsiteX4" fmla="*/ 47684 w 66819"/>
              <a:gd name="connsiteY4" fmla="*/ 188513 h 274238"/>
              <a:gd name="connsiteX5" fmla="*/ 59 w 66819"/>
              <a:gd name="connsiteY5" fmla="*/ 1188 h 2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74238">
                <a:moveTo>
                  <a:pt x="59" y="1188"/>
                </a:moveTo>
                <a:cubicBezTo>
                  <a:pt x="-1528" y="-11512"/>
                  <a:pt x="29163" y="81092"/>
                  <a:pt x="38159" y="112313"/>
                </a:cubicBezTo>
                <a:cubicBezTo>
                  <a:pt x="47155" y="143534"/>
                  <a:pt x="49272" y="161526"/>
                  <a:pt x="54034" y="188513"/>
                </a:cubicBezTo>
                <a:cubicBezTo>
                  <a:pt x="58796" y="215500"/>
                  <a:pt x="67792" y="274238"/>
                  <a:pt x="66734" y="274238"/>
                </a:cubicBezTo>
                <a:cubicBezTo>
                  <a:pt x="65676" y="274238"/>
                  <a:pt x="57209" y="227671"/>
                  <a:pt x="47684" y="188513"/>
                </a:cubicBezTo>
                <a:cubicBezTo>
                  <a:pt x="38159" y="149355"/>
                  <a:pt x="1646" y="13888"/>
                  <a:pt x="5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584BFF5-1C8E-E211-2296-47685AC829C7}"/>
              </a:ext>
            </a:extLst>
          </p:cNvPr>
          <p:cNvSpPr/>
          <p:nvPr/>
        </p:nvSpPr>
        <p:spPr>
          <a:xfrm>
            <a:off x="390417" y="3209713"/>
            <a:ext cx="320848" cy="56461"/>
          </a:xfrm>
          <a:custGeom>
            <a:avLst/>
            <a:gdLst>
              <a:gd name="connsiteX0" fmla="*/ 108 w 320848"/>
              <a:gd name="connsiteY0" fmla="*/ 28787 h 56461"/>
              <a:gd name="connsiteX1" fmla="*/ 225533 w 320848"/>
              <a:gd name="connsiteY1" fmla="*/ 44662 h 56461"/>
              <a:gd name="connsiteX2" fmla="*/ 181083 w 320848"/>
              <a:gd name="connsiteY2" fmla="*/ 54187 h 56461"/>
              <a:gd name="connsiteX3" fmla="*/ 320783 w 320848"/>
              <a:gd name="connsiteY3" fmla="*/ 212 h 56461"/>
              <a:gd name="connsiteX4" fmla="*/ 196958 w 320848"/>
              <a:gd name="connsiteY4" fmla="*/ 35137 h 56461"/>
              <a:gd name="connsiteX5" fmla="*/ 108 w 320848"/>
              <a:gd name="connsiteY5" fmla="*/ 28787 h 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48" h="56461">
                <a:moveTo>
                  <a:pt x="108" y="28787"/>
                </a:moveTo>
                <a:cubicBezTo>
                  <a:pt x="4870" y="30374"/>
                  <a:pt x="195371" y="40429"/>
                  <a:pt x="225533" y="44662"/>
                </a:cubicBezTo>
                <a:cubicBezTo>
                  <a:pt x="255695" y="48895"/>
                  <a:pt x="165208" y="61595"/>
                  <a:pt x="181083" y="54187"/>
                </a:cubicBezTo>
                <a:cubicBezTo>
                  <a:pt x="196958" y="46779"/>
                  <a:pt x="318137" y="3387"/>
                  <a:pt x="320783" y="212"/>
                </a:cubicBezTo>
                <a:cubicBezTo>
                  <a:pt x="323429" y="-2963"/>
                  <a:pt x="245112" y="30375"/>
                  <a:pt x="196958" y="35137"/>
                </a:cubicBezTo>
                <a:cubicBezTo>
                  <a:pt x="148804" y="39899"/>
                  <a:pt x="-4654" y="27200"/>
                  <a:pt x="108" y="28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44DF8BA-AD5E-F9EA-6141-B6D9CD3F9F41}"/>
              </a:ext>
            </a:extLst>
          </p:cNvPr>
          <p:cNvSpPr/>
          <p:nvPr/>
        </p:nvSpPr>
        <p:spPr>
          <a:xfrm>
            <a:off x="314136" y="3091518"/>
            <a:ext cx="65552" cy="221608"/>
          </a:xfrm>
          <a:custGeom>
            <a:avLst/>
            <a:gdLst>
              <a:gd name="connsiteX0" fmla="*/ 189 w 65552"/>
              <a:gd name="connsiteY0" fmla="*/ 932 h 221608"/>
              <a:gd name="connsiteX1" fmla="*/ 63689 w 65552"/>
              <a:gd name="connsiteY1" fmla="*/ 216832 h 221608"/>
              <a:gd name="connsiteX2" fmla="*/ 44639 w 65552"/>
              <a:gd name="connsiteY2" fmla="*/ 140632 h 221608"/>
              <a:gd name="connsiteX3" fmla="*/ 189 w 65552"/>
              <a:gd name="connsiteY3" fmla="*/ 932 h 2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2" h="221608">
                <a:moveTo>
                  <a:pt x="189" y="932"/>
                </a:moveTo>
                <a:cubicBezTo>
                  <a:pt x="3364" y="13632"/>
                  <a:pt x="56281" y="193549"/>
                  <a:pt x="63689" y="216832"/>
                </a:cubicBezTo>
                <a:cubicBezTo>
                  <a:pt x="71097" y="240115"/>
                  <a:pt x="54693" y="172382"/>
                  <a:pt x="44639" y="140632"/>
                </a:cubicBezTo>
                <a:cubicBezTo>
                  <a:pt x="34585" y="108882"/>
                  <a:pt x="-2986" y="-11768"/>
                  <a:pt x="189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2E18420-A27B-8421-7EC6-F9C7F2593120}"/>
              </a:ext>
            </a:extLst>
          </p:cNvPr>
          <p:cNvSpPr/>
          <p:nvPr/>
        </p:nvSpPr>
        <p:spPr>
          <a:xfrm>
            <a:off x="422041" y="3105105"/>
            <a:ext cx="268898" cy="146260"/>
          </a:xfrm>
          <a:custGeom>
            <a:avLst/>
            <a:gdLst>
              <a:gd name="connsiteX0" fmla="*/ 234 w 268898"/>
              <a:gd name="connsiteY0" fmla="*/ 45 h 146260"/>
              <a:gd name="connsiteX1" fmla="*/ 184384 w 268898"/>
              <a:gd name="connsiteY1" fmla="*/ 95295 h 146260"/>
              <a:gd name="connsiteX2" fmla="*/ 266934 w 268898"/>
              <a:gd name="connsiteY2" fmla="*/ 146095 h 146260"/>
              <a:gd name="connsiteX3" fmla="*/ 225659 w 268898"/>
              <a:gd name="connsiteY3" fmla="*/ 107995 h 146260"/>
              <a:gd name="connsiteX4" fmla="*/ 234 w 268898"/>
              <a:gd name="connsiteY4" fmla="*/ 45 h 1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98" h="146260">
                <a:moveTo>
                  <a:pt x="234" y="45"/>
                </a:moveTo>
                <a:cubicBezTo>
                  <a:pt x="-6645" y="-2072"/>
                  <a:pt x="139934" y="70953"/>
                  <a:pt x="184384" y="95295"/>
                </a:cubicBezTo>
                <a:cubicBezTo>
                  <a:pt x="228834" y="119637"/>
                  <a:pt x="260055" y="143978"/>
                  <a:pt x="266934" y="146095"/>
                </a:cubicBezTo>
                <a:cubicBezTo>
                  <a:pt x="273813" y="148212"/>
                  <a:pt x="263230" y="129691"/>
                  <a:pt x="225659" y="107995"/>
                </a:cubicBezTo>
                <a:cubicBezTo>
                  <a:pt x="188088" y="86299"/>
                  <a:pt x="7113" y="2162"/>
                  <a:pt x="2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B11FEDA-FF75-08E9-45BB-E99BFCB29152}"/>
              </a:ext>
            </a:extLst>
          </p:cNvPr>
          <p:cNvSpPr/>
          <p:nvPr/>
        </p:nvSpPr>
        <p:spPr>
          <a:xfrm>
            <a:off x="222136" y="2800235"/>
            <a:ext cx="35159" cy="207145"/>
          </a:xfrm>
          <a:custGeom>
            <a:avLst/>
            <a:gdLst>
              <a:gd name="connsiteX0" fmla="*/ 28689 w 35159"/>
              <a:gd name="connsiteY0" fmla="*/ 115 h 207145"/>
              <a:gd name="connsiteX1" fmla="*/ 25514 w 35159"/>
              <a:gd name="connsiteY1" fmla="*/ 149340 h 207145"/>
              <a:gd name="connsiteX2" fmla="*/ 35039 w 35159"/>
              <a:gd name="connsiteY2" fmla="*/ 206490 h 207145"/>
              <a:gd name="connsiteX3" fmla="*/ 28689 w 35159"/>
              <a:gd name="connsiteY3" fmla="*/ 174740 h 207145"/>
              <a:gd name="connsiteX4" fmla="*/ 114 w 35159"/>
              <a:gd name="connsiteY4" fmla="*/ 92190 h 207145"/>
              <a:gd name="connsiteX5" fmla="*/ 19164 w 35159"/>
              <a:gd name="connsiteY5" fmla="*/ 123940 h 207145"/>
              <a:gd name="connsiteX6" fmla="*/ 28689 w 35159"/>
              <a:gd name="connsiteY6" fmla="*/ 115 h 2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207145">
                <a:moveTo>
                  <a:pt x="28689" y="115"/>
                </a:moveTo>
                <a:cubicBezTo>
                  <a:pt x="29747" y="4348"/>
                  <a:pt x="24456" y="114944"/>
                  <a:pt x="25514" y="149340"/>
                </a:cubicBezTo>
                <a:cubicBezTo>
                  <a:pt x="26572" y="183736"/>
                  <a:pt x="34510" y="202257"/>
                  <a:pt x="35039" y="206490"/>
                </a:cubicBezTo>
                <a:cubicBezTo>
                  <a:pt x="35568" y="210723"/>
                  <a:pt x="34510" y="193790"/>
                  <a:pt x="28689" y="174740"/>
                </a:cubicBezTo>
                <a:cubicBezTo>
                  <a:pt x="22868" y="155690"/>
                  <a:pt x="1701" y="100657"/>
                  <a:pt x="114" y="92190"/>
                </a:cubicBezTo>
                <a:cubicBezTo>
                  <a:pt x="-1473" y="83723"/>
                  <a:pt x="13872" y="138227"/>
                  <a:pt x="19164" y="123940"/>
                </a:cubicBezTo>
                <a:cubicBezTo>
                  <a:pt x="24456" y="109653"/>
                  <a:pt x="27631" y="-4118"/>
                  <a:pt x="2868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5E90F55-E93D-A84E-684B-1E24433582C8}"/>
              </a:ext>
            </a:extLst>
          </p:cNvPr>
          <p:cNvSpPr/>
          <p:nvPr/>
        </p:nvSpPr>
        <p:spPr>
          <a:xfrm>
            <a:off x="479822" y="2831568"/>
            <a:ext cx="28279" cy="294470"/>
          </a:xfrm>
          <a:custGeom>
            <a:avLst/>
            <a:gdLst>
              <a:gd name="connsiteX0" fmla="*/ 28178 w 28279"/>
              <a:gd name="connsiteY0" fmla="*/ 532 h 294470"/>
              <a:gd name="connsiteX1" fmla="*/ 12303 w 28279"/>
              <a:gd name="connsiteY1" fmla="*/ 187857 h 294470"/>
              <a:gd name="connsiteX2" fmla="*/ 12303 w 28279"/>
              <a:gd name="connsiteY2" fmla="*/ 168807 h 294470"/>
              <a:gd name="connsiteX3" fmla="*/ 25003 w 28279"/>
              <a:gd name="connsiteY3" fmla="*/ 292632 h 294470"/>
              <a:gd name="connsiteX4" fmla="*/ 2778 w 28279"/>
              <a:gd name="connsiteY4" fmla="*/ 235482 h 294470"/>
              <a:gd name="connsiteX5" fmla="*/ 2778 w 28279"/>
              <a:gd name="connsiteY5" fmla="*/ 133882 h 294470"/>
              <a:gd name="connsiteX6" fmla="*/ 28178 w 28279"/>
              <a:gd name="connsiteY6" fmla="*/ 532 h 2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9" h="294470">
                <a:moveTo>
                  <a:pt x="28178" y="532"/>
                </a:moveTo>
                <a:cubicBezTo>
                  <a:pt x="29765" y="9528"/>
                  <a:pt x="12303" y="187857"/>
                  <a:pt x="12303" y="187857"/>
                </a:cubicBezTo>
                <a:cubicBezTo>
                  <a:pt x="9657" y="215903"/>
                  <a:pt x="10186" y="151345"/>
                  <a:pt x="12303" y="168807"/>
                </a:cubicBezTo>
                <a:cubicBezTo>
                  <a:pt x="14420" y="186269"/>
                  <a:pt x="26590" y="281520"/>
                  <a:pt x="25003" y="292632"/>
                </a:cubicBezTo>
                <a:cubicBezTo>
                  <a:pt x="23416" y="303744"/>
                  <a:pt x="6482" y="261940"/>
                  <a:pt x="2778" y="235482"/>
                </a:cubicBezTo>
                <a:cubicBezTo>
                  <a:pt x="-926" y="209024"/>
                  <a:pt x="-926" y="168807"/>
                  <a:pt x="2778" y="133882"/>
                </a:cubicBezTo>
                <a:cubicBezTo>
                  <a:pt x="6482" y="98957"/>
                  <a:pt x="26591" y="-8464"/>
                  <a:pt x="2817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640CD86-2F83-4CBF-A465-BC6C7119D8B9}"/>
              </a:ext>
            </a:extLst>
          </p:cNvPr>
          <p:cNvSpPr/>
          <p:nvPr/>
        </p:nvSpPr>
        <p:spPr>
          <a:xfrm>
            <a:off x="503591" y="3219123"/>
            <a:ext cx="86962" cy="415759"/>
          </a:xfrm>
          <a:custGeom>
            <a:avLst/>
            <a:gdLst>
              <a:gd name="connsiteX0" fmla="*/ 86959 w 86962"/>
              <a:gd name="connsiteY0" fmla="*/ 327 h 415759"/>
              <a:gd name="connsiteX1" fmla="*/ 7584 w 86962"/>
              <a:gd name="connsiteY1" fmla="*/ 394027 h 415759"/>
              <a:gd name="connsiteX2" fmla="*/ 10759 w 86962"/>
              <a:gd name="connsiteY2" fmla="*/ 327352 h 415759"/>
              <a:gd name="connsiteX3" fmla="*/ 86959 w 86962"/>
              <a:gd name="connsiteY3" fmla="*/ 327 h 4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2" h="415759">
                <a:moveTo>
                  <a:pt x="86959" y="327"/>
                </a:moveTo>
                <a:cubicBezTo>
                  <a:pt x="86430" y="11439"/>
                  <a:pt x="20284" y="339523"/>
                  <a:pt x="7584" y="394027"/>
                </a:cubicBezTo>
                <a:cubicBezTo>
                  <a:pt x="-5116" y="448531"/>
                  <a:pt x="-354" y="390852"/>
                  <a:pt x="10759" y="327352"/>
                </a:cubicBezTo>
                <a:cubicBezTo>
                  <a:pt x="21871" y="263852"/>
                  <a:pt x="87488" y="-10785"/>
                  <a:pt x="8695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5040D06-DE91-1830-C1A6-358C8D6FB979}"/>
              </a:ext>
            </a:extLst>
          </p:cNvPr>
          <p:cNvSpPr/>
          <p:nvPr/>
        </p:nvSpPr>
        <p:spPr>
          <a:xfrm>
            <a:off x="405631" y="3114669"/>
            <a:ext cx="378835" cy="174901"/>
          </a:xfrm>
          <a:custGeom>
            <a:avLst/>
            <a:gdLst>
              <a:gd name="connsiteX0" fmla="*/ 769 w 378835"/>
              <a:gd name="connsiteY0" fmla="*/ 6 h 174901"/>
              <a:gd name="connsiteX1" fmla="*/ 257944 w 378835"/>
              <a:gd name="connsiteY1" fmla="*/ 41281 h 174901"/>
              <a:gd name="connsiteX2" fmla="*/ 324619 w 378835"/>
              <a:gd name="connsiteY2" fmla="*/ 73031 h 174901"/>
              <a:gd name="connsiteX3" fmla="*/ 337319 w 378835"/>
              <a:gd name="connsiteY3" fmla="*/ 111131 h 174901"/>
              <a:gd name="connsiteX4" fmla="*/ 321444 w 378835"/>
              <a:gd name="connsiteY4" fmla="*/ 136531 h 174901"/>
              <a:gd name="connsiteX5" fmla="*/ 153169 w 378835"/>
              <a:gd name="connsiteY5" fmla="*/ 174631 h 174901"/>
              <a:gd name="connsiteX6" fmla="*/ 216669 w 378835"/>
              <a:gd name="connsiteY6" fmla="*/ 152406 h 174901"/>
              <a:gd name="connsiteX7" fmla="*/ 350019 w 378835"/>
              <a:gd name="connsiteY7" fmla="*/ 130181 h 174901"/>
              <a:gd name="connsiteX8" fmla="*/ 350019 w 378835"/>
              <a:gd name="connsiteY8" fmla="*/ 44456 h 174901"/>
              <a:gd name="connsiteX9" fmla="*/ 769 w 378835"/>
              <a:gd name="connsiteY9" fmla="*/ 6 h 1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835" h="174901">
                <a:moveTo>
                  <a:pt x="769" y="6"/>
                </a:moveTo>
                <a:cubicBezTo>
                  <a:pt x="-14577" y="-523"/>
                  <a:pt x="203969" y="29110"/>
                  <a:pt x="257944" y="41281"/>
                </a:cubicBezTo>
                <a:cubicBezTo>
                  <a:pt x="311919" y="53452"/>
                  <a:pt x="311390" y="61389"/>
                  <a:pt x="324619" y="73031"/>
                </a:cubicBezTo>
                <a:cubicBezTo>
                  <a:pt x="337848" y="84673"/>
                  <a:pt x="337848" y="100548"/>
                  <a:pt x="337319" y="111131"/>
                </a:cubicBezTo>
                <a:cubicBezTo>
                  <a:pt x="336790" y="121714"/>
                  <a:pt x="352136" y="125948"/>
                  <a:pt x="321444" y="136531"/>
                </a:cubicBezTo>
                <a:cubicBezTo>
                  <a:pt x="290752" y="147114"/>
                  <a:pt x="170632" y="171985"/>
                  <a:pt x="153169" y="174631"/>
                </a:cubicBezTo>
                <a:cubicBezTo>
                  <a:pt x="135706" y="177277"/>
                  <a:pt x="183861" y="159814"/>
                  <a:pt x="216669" y="152406"/>
                </a:cubicBezTo>
                <a:cubicBezTo>
                  <a:pt x="249477" y="144998"/>
                  <a:pt x="327794" y="148173"/>
                  <a:pt x="350019" y="130181"/>
                </a:cubicBezTo>
                <a:cubicBezTo>
                  <a:pt x="372244" y="112189"/>
                  <a:pt x="401877" y="66152"/>
                  <a:pt x="350019" y="44456"/>
                </a:cubicBezTo>
                <a:cubicBezTo>
                  <a:pt x="298161" y="22760"/>
                  <a:pt x="16115" y="535"/>
                  <a:pt x="76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721ABCD-CF20-369B-1BE3-4612E9D6DD0F}"/>
              </a:ext>
            </a:extLst>
          </p:cNvPr>
          <p:cNvSpPr/>
          <p:nvPr/>
        </p:nvSpPr>
        <p:spPr>
          <a:xfrm>
            <a:off x="409535" y="3190764"/>
            <a:ext cx="187432" cy="283094"/>
          </a:xfrm>
          <a:custGeom>
            <a:avLst/>
            <a:gdLst>
              <a:gd name="connsiteX0" fmla="*/ 187365 w 187432"/>
              <a:gd name="connsiteY0" fmla="*/ 111 h 283094"/>
              <a:gd name="connsiteX1" fmla="*/ 57190 w 187432"/>
              <a:gd name="connsiteY1" fmla="*/ 60436 h 283094"/>
              <a:gd name="connsiteX2" fmla="*/ 44490 w 187432"/>
              <a:gd name="connsiteY2" fmla="*/ 177911 h 283094"/>
              <a:gd name="connsiteX3" fmla="*/ 41315 w 187432"/>
              <a:gd name="connsiteY3" fmla="*/ 282686 h 283094"/>
              <a:gd name="connsiteX4" fmla="*/ 31790 w 187432"/>
              <a:gd name="connsiteY4" fmla="*/ 206486 h 283094"/>
              <a:gd name="connsiteX5" fmla="*/ 40 w 187432"/>
              <a:gd name="connsiteY5" fmla="*/ 22336 h 283094"/>
              <a:gd name="connsiteX6" fmla="*/ 25440 w 187432"/>
              <a:gd name="connsiteY6" fmla="*/ 152511 h 283094"/>
              <a:gd name="connsiteX7" fmla="*/ 38140 w 187432"/>
              <a:gd name="connsiteY7" fmla="*/ 47736 h 283094"/>
              <a:gd name="connsiteX8" fmla="*/ 187365 w 187432"/>
              <a:gd name="connsiteY8" fmla="*/ 111 h 2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32" h="283094">
                <a:moveTo>
                  <a:pt x="187365" y="111"/>
                </a:moveTo>
                <a:cubicBezTo>
                  <a:pt x="190540" y="2228"/>
                  <a:pt x="81002" y="30803"/>
                  <a:pt x="57190" y="60436"/>
                </a:cubicBezTo>
                <a:cubicBezTo>
                  <a:pt x="33378" y="90069"/>
                  <a:pt x="47136" y="140869"/>
                  <a:pt x="44490" y="177911"/>
                </a:cubicBezTo>
                <a:cubicBezTo>
                  <a:pt x="41844" y="214953"/>
                  <a:pt x="43432" y="277924"/>
                  <a:pt x="41315" y="282686"/>
                </a:cubicBezTo>
                <a:cubicBezTo>
                  <a:pt x="39198" y="287448"/>
                  <a:pt x="38669" y="249878"/>
                  <a:pt x="31790" y="206486"/>
                </a:cubicBezTo>
                <a:cubicBezTo>
                  <a:pt x="24911" y="163094"/>
                  <a:pt x="1098" y="31332"/>
                  <a:pt x="40" y="22336"/>
                </a:cubicBezTo>
                <a:cubicBezTo>
                  <a:pt x="-1018" y="13340"/>
                  <a:pt x="19090" y="148278"/>
                  <a:pt x="25440" y="152511"/>
                </a:cubicBezTo>
                <a:cubicBezTo>
                  <a:pt x="31790" y="156744"/>
                  <a:pt x="17502" y="68903"/>
                  <a:pt x="38140" y="47736"/>
                </a:cubicBezTo>
                <a:cubicBezTo>
                  <a:pt x="58777" y="26569"/>
                  <a:pt x="184190" y="-2006"/>
                  <a:pt x="18736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909F21-0451-13FE-0C99-A551BDB72B21}"/>
              </a:ext>
            </a:extLst>
          </p:cNvPr>
          <p:cNvSpPr/>
          <p:nvPr/>
        </p:nvSpPr>
        <p:spPr>
          <a:xfrm>
            <a:off x="713404" y="2632004"/>
            <a:ext cx="43744" cy="319605"/>
          </a:xfrm>
          <a:custGeom>
            <a:avLst/>
            <a:gdLst>
              <a:gd name="connsiteX0" fmla="*/ 42246 w 43744"/>
              <a:gd name="connsiteY0" fmla="*/ 71 h 319605"/>
              <a:gd name="connsiteX1" fmla="*/ 32721 w 43744"/>
              <a:gd name="connsiteY1" fmla="*/ 152471 h 319605"/>
              <a:gd name="connsiteX2" fmla="*/ 13671 w 43744"/>
              <a:gd name="connsiteY2" fmla="*/ 314396 h 319605"/>
              <a:gd name="connsiteX3" fmla="*/ 7321 w 43744"/>
              <a:gd name="connsiteY3" fmla="*/ 269946 h 319605"/>
              <a:gd name="connsiteX4" fmla="*/ 971 w 43744"/>
              <a:gd name="connsiteY4" fmla="*/ 171521 h 319605"/>
              <a:gd name="connsiteX5" fmla="*/ 42246 w 43744"/>
              <a:gd name="connsiteY5" fmla="*/ 71 h 3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4" h="319605">
                <a:moveTo>
                  <a:pt x="42246" y="71"/>
                </a:moveTo>
                <a:cubicBezTo>
                  <a:pt x="47538" y="-3104"/>
                  <a:pt x="37483" y="100084"/>
                  <a:pt x="32721" y="152471"/>
                </a:cubicBezTo>
                <a:cubicBezTo>
                  <a:pt x="27959" y="204858"/>
                  <a:pt x="17904" y="294817"/>
                  <a:pt x="13671" y="314396"/>
                </a:cubicBezTo>
                <a:cubicBezTo>
                  <a:pt x="9438" y="333975"/>
                  <a:pt x="9438" y="293759"/>
                  <a:pt x="7321" y="269946"/>
                </a:cubicBezTo>
                <a:cubicBezTo>
                  <a:pt x="5204" y="246133"/>
                  <a:pt x="-2733" y="212267"/>
                  <a:pt x="971" y="171521"/>
                </a:cubicBezTo>
                <a:cubicBezTo>
                  <a:pt x="4675" y="130775"/>
                  <a:pt x="36954" y="3246"/>
                  <a:pt x="4224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DB10687-20E1-D894-B414-AAEEC277B8AF}"/>
              </a:ext>
            </a:extLst>
          </p:cNvPr>
          <p:cNvSpPr/>
          <p:nvPr/>
        </p:nvSpPr>
        <p:spPr>
          <a:xfrm>
            <a:off x="317479" y="2584050"/>
            <a:ext cx="373210" cy="19683"/>
          </a:xfrm>
          <a:custGeom>
            <a:avLst/>
            <a:gdLst>
              <a:gd name="connsiteX0" fmla="*/ 21 w 373210"/>
              <a:gd name="connsiteY0" fmla="*/ 19450 h 19683"/>
              <a:gd name="connsiteX1" fmla="*/ 349271 w 373210"/>
              <a:gd name="connsiteY1" fmla="*/ 400 h 19683"/>
              <a:gd name="connsiteX2" fmla="*/ 241321 w 373210"/>
              <a:gd name="connsiteY2" fmla="*/ 6750 h 19683"/>
              <a:gd name="connsiteX3" fmla="*/ 368321 w 373210"/>
              <a:gd name="connsiteY3" fmla="*/ 9925 h 19683"/>
              <a:gd name="connsiteX4" fmla="*/ 21 w 373210"/>
              <a:gd name="connsiteY4" fmla="*/ 19450 h 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0" h="19683">
                <a:moveTo>
                  <a:pt x="21" y="19450"/>
                </a:moveTo>
                <a:cubicBezTo>
                  <a:pt x="-3154" y="17863"/>
                  <a:pt x="349271" y="400"/>
                  <a:pt x="349271" y="400"/>
                </a:cubicBezTo>
                <a:cubicBezTo>
                  <a:pt x="389488" y="-1717"/>
                  <a:pt x="238146" y="5163"/>
                  <a:pt x="241321" y="6750"/>
                </a:cubicBezTo>
                <a:cubicBezTo>
                  <a:pt x="244496" y="8337"/>
                  <a:pt x="402717" y="5692"/>
                  <a:pt x="368321" y="9925"/>
                </a:cubicBezTo>
                <a:cubicBezTo>
                  <a:pt x="333925" y="14158"/>
                  <a:pt x="3196" y="21037"/>
                  <a:pt x="21" y="19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9F1F59B-1B02-B70D-1D14-398E0946B281}"/>
              </a:ext>
            </a:extLst>
          </p:cNvPr>
          <p:cNvSpPr/>
          <p:nvPr/>
        </p:nvSpPr>
        <p:spPr>
          <a:xfrm>
            <a:off x="97889" y="2749422"/>
            <a:ext cx="59780" cy="188933"/>
          </a:xfrm>
          <a:custGeom>
            <a:avLst/>
            <a:gdLst>
              <a:gd name="connsiteX0" fmla="*/ 536 w 59780"/>
              <a:gd name="connsiteY0" fmla="*/ 128 h 188933"/>
              <a:gd name="connsiteX1" fmla="*/ 10061 w 59780"/>
              <a:gd name="connsiteY1" fmla="*/ 104903 h 188933"/>
              <a:gd name="connsiteX2" fmla="*/ 57686 w 59780"/>
              <a:gd name="connsiteY2" fmla="*/ 187453 h 188933"/>
              <a:gd name="connsiteX3" fmla="*/ 48161 w 59780"/>
              <a:gd name="connsiteY3" fmla="*/ 155703 h 188933"/>
              <a:gd name="connsiteX4" fmla="*/ 19586 w 59780"/>
              <a:gd name="connsiteY4" fmla="*/ 127128 h 188933"/>
              <a:gd name="connsiteX5" fmla="*/ 536 w 59780"/>
              <a:gd name="connsiteY5" fmla="*/ 128 h 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0" h="188933">
                <a:moveTo>
                  <a:pt x="536" y="128"/>
                </a:moveTo>
                <a:cubicBezTo>
                  <a:pt x="-1051" y="-3576"/>
                  <a:pt x="536" y="73682"/>
                  <a:pt x="10061" y="104903"/>
                </a:cubicBezTo>
                <a:cubicBezTo>
                  <a:pt x="19586" y="136124"/>
                  <a:pt x="51336" y="178986"/>
                  <a:pt x="57686" y="187453"/>
                </a:cubicBezTo>
                <a:cubicBezTo>
                  <a:pt x="64036" y="195920"/>
                  <a:pt x="54511" y="165757"/>
                  <a:pt x="48161" y="155703"/>
                </a:cubicBezTo>
                <a:cubicBezTo>
                  <a:pt x="41811" y="145649"/>
                  <a:pt x="23819" y="151470"/>
                  <a:pt x="19586" y="127128"/>
                </a:cubicBezTo>
                <a:cubicBezTo>
                  <a:pt x="15353" y="102786"/>
                  <a:pt x="2123" y="3832"/>
                  <a:pt x="53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9F7B49E-6406-58A8-BDF1-BB86F62BFDB6}"/>
              </a:ext>
            </a:extLst>
          </p:cNvPr>
          <p:cNvSpPr/>
          <p:nvPr/>
        </p:nvSpPr>
        <p:spPr>
          <a:xfrm>
            <a:off x="135545" y="2962119"/>
            <a:ext cx="147205" cy="237848"/>
          </a:xfrm>
          <a:custGeom>
            <a:avLst/>
            <a:gdLst>
              <a:gd name="connsiteX0" fmla="*/ 980 w 147205"/>
              <a:gd name="connsiteY0" fmla="*/ 156 h 237848"/>
              <a:gd name="connsiteX1" fmla="*/ 70830 w 147205"/>
              <a:gd name="connsiteY1" fmla="*/ 133506 h 237848"/>
              <a:gd name="connsiteX2" fmla="*/ 143855 w 147205"/>
              <a:gd name="connsiteY2" fmla="*/ 235106 h 237848"/>
              <a:gd name="connsiteX3" fmla="*/ 124805 w 147205"/>
              <a:gd name="connsiteY3" fmla="*/ 200181 h 237848"/>
              <a:gd name="connsiteX4" fmla="*/ 35905 w 147205"/>
              <a:gd name="connsiteY4" fmla="*/ 108106 h 237848"/>
              <a:gd name="connsiteX5" fmla="*/ 980 w 147205"/>
              <a:gd name="connsiteY5" fmla="*/ 156 h 2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5" h="237848">
                <a:moveTo>
                  <a:pt x="980" y="156"/>
                </a:moveTo>
                <a:cubicBezTo>
                  <a:pt x="6801" y="4389"/>
                  <a:pt x="47018" y="94348"/>
                  <a:pt x="70830" y="133506"/>
                </a:cubicBezTo>
                <a:cubicBezTo>
                  <a:pt x="94643" y="172664"/>
                  <a:pt x="134859" y="223994"/>
                  <a:pt x="143855" y="235106"/>
                </a:cubicBezTo>
                <a:cubicBezTo>
                  <a:pt x="152851" y="246218"/>
                  <a:pt x="142797" y="221348"/>
                  <a:pt x="124805" y="200181"/>
                </a:cubicBezTo>
                <a:cubicBezTo>
                  <a:pt x="106813" y="179014"/>
                  <a:pt x="55484" y="137739"/>
                  <a:pt x="35905" y="108106"/>
                </a:cubicBezTo>
                <a:cubicBezTo>
                  <a:pt x="16326" y="78473"/>
                  <a:pt x="-4841" y="-4077"/>
                  <a:pt x="98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FA7A15-B03B-C1F6-B299-26C2A9A163F9}"/>
              </a:ext>
            </a:extLst>
          </p:cNvPr>
          <p:cNvSpPr/>
          <p:nvPr/>
        </p:nvSpPr>
        <p:spPr>
          <a:xfrm>
            <a:off x="164334" y="3118991"/>
            <a:ext cx="261546" cy="366468"/>
          </a:xfrm>
          <a:custGeom>
            <a:avLst/>
            <a:gdLst>
              <a:gd name="connsiteX0" fmla="*/ 766 w 261546"/>
              <a:gd name="connsiteY0" fmla="*/ 2034 h 366468"/>
              <a:gd name="connsiteX1" fmla="*/ 115066 w 261546"/>
              <a:gd name="connsiteY1" fmla="*/ 87759 h 366468"/>
              <a:gd name="connsiteX2" fmla="*/ 197616 w 261546"/>
              <a:gd name="connsiteY2" fmla="*/ 154434 h 366468"/>
              <a:gd name="connsiteX3" fmla="*/ 261116 w 261546"/>
              <a:gd name="connsiteY3" fmla="*/ 360809 h 366468"/>
              <a:gd name="connsiteX4" fmla="*/ 223016 w 261546"/>
              <a:gd name="connsiteY4" fmla="*/ 297309 h 366468"/>
              <a:gd name="connsiteX5" fmla="*/ 175391 w 261546"/>
              <a:gd name="connsiteY5" fmla="*/ 179834 h 366468"/>
              <a:gd name="connsiteX6" fmla="*/ 766 w 261546"/>
              <a:gd name="connsiteY6" fmla="*/ 2034 h 3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546" h="366468">
                <a:moveTo>
                  <a:pt x="766" y="2034"/>
                </a:moveTo>
                <a:cubicBezTo>
                  <a:pt x="-9288" y="-13312"/>
                  <a:pt x="82258" y="62359"/>
                  <a:pt x="115066" y="87759"/>
                </a:cubicBezTo>
                <a:cubicBezTo>
                  <a:pt x="147874" y="113159"/>
                  <a:pt x="173274" y="108926"/>
                  <a:pt x="197616" y="154434"/>
                </a:cubicBezTo>
                <a:cubicBezTo>
                  <a:pt x="221958" y="199942"/>
                  <a:pt x="256883" y="336997"/>
                  <a:pt x="261116" y="360809"/>
                </a:cubicBezTo>
                <a:cubicBezTo>
                  <a:pt x="265349" y="384621"/>
                  <a:pt x="237303" y="327471"/>
                  <a:pt x="223016" y="297309"/>
                </a:cubicBezTo>
                <a:cubicBezTo>
                  <a:pt x="208729" y="267147"/>
                  <a:pt x="206612" y="224813"/>
                  <a:pt x="175391" y="179834"/>
                </a:cubicBezTo>
                <a:cubicBezTo>
                  <a:pt x="144170" y="134855"/>
                  <a:pt x="10820" y="17380"/>
                  <a:pt x="76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3EA7F2-6F0B-5636-918D-13970E1DFB4D}"/>
              </a:ext>
            </a:extLst>
          </p:cNvPr>
          <p:cNvSpPr/>
          <p:nvPr/>
        </p:nvSpPr>
        <p:spPr>
          <a:xfrm>
            <a:off x="55994" y="2933100"/>
            <a:ext cx="126505" cy="236050"/>
          </a:xfrm>
          <a:custGeom>
            <a:avLst/>
            <a:gdLst>
              <a:gd name="connsiteX0" fmla="*/ 1156 w 126505"/>
              <a:gd name="connsiteY0" fmla="*/ 600 h 236050"/>
              <a:gd name="connsiteX1" fmla="*/ 20206 w 126505"/>
              <a:gd name="connsiteY1" fmla="*/ 95850 h 236050"/>
              <a:gd name="connsiteX2" fmla="*/ 23381 w 126505"/>
              <a:gd name="connsiteY2" fmla="*/ 121250 h 236050"/>
              <a:gd name="connsiteX3" fmla="*/ 61481 w 126505"/>
              <a:gd name="connsiteY3" fmla="*/ 175225 h 236050"/>
              <a:gd name="connsiteX4" fmla="*/ 61481 w 126505"/>
              <a:gd name="connsiteY4" fmla="*/ 156175 h 236050"/>
              <a:gd name="connsiteX5" fmla="*/ 124981 w 126505"/>
              <a:gd name="connsiteY5" fmla="*/ 235550 h 236050"/>
              <a:gd name="connsiteX6" fmla="*/ 102756 w 126505"/>
              <a:gd name="connsiteY6" fmla="*/ 187925 h 236050"/>
              <a:gd name="connsiteX7" fmla="*/ 58306 w 126505"/>
              <a:gd name="connsiteY7" fmla="*/ 146650 h 236050"/>
              <a:gd name="connsiteX8" fmla="*/ 1156 w 126505"/>
              <a:gd name="connsiteY8" fmla="*/ 600 h 23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05" h="236050">
                <a:moveTo>
                  <a:pt x="1156" y="600"/>
                </a:moveTo>
                <a:cubicBezTo>
                  <a:pt x="-5194" y="-7867"/>
                  <a:pt x="16502" y="75742"/>
                  <a:pt x="20206" y="95850"/>
                </a:cubicBezTo>
                <a:cubicBezTo>
                  <a:pt x="23910" y="115958"/>
                  <a:pt x="16502" y="108021"/>
                  <a:pt x="23381" y="121250"/>
                </a:cubicBezTo>
                <a:cubicBezTo>
                  <a:pt x="30260" y="134479"/>
                  <a:pt x="61481" y="175225"/>
                  <a:pt x="61481" y="175225"/>
                </a:cubicBezTo>
                <a:cubicBezTo>
                  <a:pt x="67831" y="181046"/>
                  <a:pt x="50898" y="146121"/>
                  <a:pt x="61481" y="156175"/>
                </a:cubicBezTo>
                <a:cubicBezTo>
                  <a:pt x="72064" y="166229"/>
                  <a:pt x="118102" y="230258"/>
                  <a:pt x="124981" y="235550"/>
                </a:cubicBezTo>
                <a:cubicBezTo>
                  <a:pt x="131860" y="240842"/>
                  <a:pt x="113868" y="202741"/>
                  <a:pt x="102756" y="187925"/>
                </a:cubicBezTo>
                <a:cubicBezTo>
                  <a:pt x="91644" y="173109"/>
                  <a:pt x="74181" y="173108"/>
                  <a:pt x="58306" y="146650"/>
                </a:cubicBezTo>
                <a:cubicBezTo>
                  <a:pt x="42431" y="120192"/>
                  <a:pt x="7506" y="9067"/>
                  <a:pt x="115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46DA729-5670-C881-EAFC-E9923D263715}"/>
              </a:ext>
            </a:extLst>
          </p:cNvPr>
          <p:cNvSpPr/>
          <p:nvPr/>
        </p:nvSpPr>
        <p:spPr>
          <a:xfrm>
            <a:off x="166034" y="2646708"/>
            <a:ext cx="125179" cy="103395"/>
          </a:xfrm>
          <a:custGeom>
            <a:avLst/>
            <a:gdLst>
              <a:gd name="connsiteX0" fmla="*/ 124911 w 125179"/>
              <a:gd name="connsiteY0" fmla="*/ 576 h 103395"/>
              <a:gd name="connsiteX1" fmla="*/ 51376 w 125179"/>
              <a:gd name="connsiteY1" fmla="*/ 16562 h 103395"/>
              <a:gd name="connsiteX2" fmla="*/ 19404 w 125179"/>
              <a:gd name="connsiteY2" fmla="*/ 42140 h 103395"/>
              <a:gd name="connsiteX3" fmla="*/ 221 w 125179"/>
              <a:gd name="connsiteY3" fmla="*/ 102886 h 103395"/>
              <a:gd name="connsiteX4" fmla="*/ 9812 w 125179"/>
              <a:gd name="connsiteY4" fmla="*/ 67717 h 103395"/>
              <a:gd name="connsiteX5" fmla="*/ 22601 w 125179"/>
              <a:gd name="connsiteY5" fmla="*/ 6970 h 103395"/>
              <a:gd name="connsiteX6" fmla="*/ 124911 w 125179"/>
              <a:gd name="connsiteY6" fmla="*/ 576 h 1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79" h="103395">
                <a:moveTo>
                  <a:pt x="124911" y="576"/>
                </a:moveTo>
                <a:cubicBezTo>
                  <a:pt x="129707" y="2175"/>
                  <a:pt x="68960" y="9635"/>
                  <a:pt x="51376" y="16562"/>
                </a:cubicBezTo>
                <a:cubicBezTo>
                  <a:pt x="33792" y="23489"/>
                  <a:pt x="27930" y="27753"/>
                  <a:pt x="19404" y="42140"/>
                </a:cubicBezTo>
                <a:cubicBezTo>
                  <a:pt x="10878" y="56527"/>
                  <a:pt x="1820" y="98623"/>
                  <a:pt x="221" y="102886"/>
                </a:cubicBezTo>
                <a:cubicBezTo>
                  <a:pt x="-1378" y="107149"/>
                  <a:pt x="6082" y="83703"/>
                  <a:pt x="9812" y="67717"/>
                </a:cubicBezTo>
                <a:cubicBezTo>
                  <a:pt x="13542" y="51731"/>
                  <a:pt x="7148" y="13364"/>
                  <a:pt x="22601" y="6970"/>
                </a:cubicBezTo>
                <a:cubicBezTo>
                  <a:pt x="38054" y="576"/>
                  <a:pt x="120115" y="-1023"/>
                  <a:pt x="124911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1BE05D0-8FDF-E20B-3F58-A74E71D1E30F}"/>
              </a:ext>
            </a:extLst>
          </p:cNvPr>
          <p:cNvSpPr/>
          <p:nvPr/>
        </p:nvSpPr>
        <p:spPr>
          <a:xfrm>
            <a:off x="274955" y="2589663"/>
            <a:ext cx="48110" cy="103440"/>
          </a:xfrm>
          <a:custGeom>
            <a:avLst/>
            <a:gdLst>
              <a:gd name="connsiteX0" fmla="*/ 47962 w 48110"/>
              <a:gd name="connsiteY0" fmla="*/ 71 h 103440"/>
              <a:gd name="connsiteX1" fmla="*/ 15990 w 48110"/>
              <a:gd name="connsiteY1" fmla="*/ 60818 h 103440"/>
              <a:gd name="connsiteX2" fmla="*/ 44765 w 48110"/>
              <a:gd name="connsiteY2" fmla="*/ 102382 h 103440"/>
              <a:gd name="connsiteX3" fmla="*/ 31976 w 48110"/>
              <a:gd name="connsiteY3" fmla="*/ 89593 h 103440"/>
              <a:gd name="connsiteX4" fmla="*/ 4 w 48110"/>
              <a:gd name="connsiteY4" fmla="*/ 73607 h 103440"/>
              <a:gd name="connsiteX5" fmla="*/ 47962 w 48110"/>
              <a:gd name="connsiteY5" fmla="*/ 71 h 1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0" h="103440">
                <a:moveTo>
                  <a:pt x="47962" y="71"/>
                </a:moveTo>
                <a:cubicBezTo>
                  <a:pt x="50626" y="-2060"/>
                  <a:pt x="16523" y="43766"/>
                  <a:pt x="15990" y="60818"/>
                </a:cubicBezTo>
                <a:cubicBezTo>
                  <a:pt x="15457" y="77870"/>
                  <a:pt x="44765" y="102382"/>
                  <a:pt x="44765" y="102382"/>
                </a:cubicBezTo>
                <a:cubicBezTo>
                  <a:pt x="47429" y="107178"/>
                  <a:pt x="39436" y="94389"/>
                  <a:pt x="31976" y="89593"/>
                </a:cubicBezTo>
                <a:cubicBezTo>
                  <a:pt x="24516" y="84797"/>
                  <a:pt x="537" y="86396"/>
                  <a:pt x="4" y="73607"/>
                </a:cubicBezTo>
                <a:cubicBezTo>
                  <a:pt x="-529" y="60818"/>
                  <a:pt x="45298" y="2202"/>
                  <a:pt x="4796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63E2E9-1106-FA54-EB5C-12CDAA42693F}"/>
              </a:ext>
            </a:extLst>
          </p:cNvPr>
          <p:cNvSpPr/>
          <p:nvPr/>
        </p:nvSpPr>
        <p:spPr>
          <a:xfrm>
            <a:off x="290755" y="2589701"/>
            <a:ext cx="93199" cy="111935"/>
          </a:xfrm>
          <a:custGeom>
            <a:avLst/>
            <a:gdLst>
              <a:gd name="connsiteX0" fmla="*/ 12979 w 93199"/>
              <a:gd name="connsiteY0" fmla="*/ 33 h 111935"/>
              <a:gd name="connsiteX1" fmla="*/ 25768 w 93199"/>
              <a:gd name="connsiteY1" fmla="*/ 67175 h 111935"/>
              <a:gd name="connsiteX2" fmla="*/ 190 w 93199"/>
              <a:gd name="connsiteY2" fmla="*/ 111935 h 111935"/>
              <a:gd name="connsiteX3" fmla="*/ 41754 w 93199"/>
              <a:gd name="connsiteY3" fmla="*/ 67175 h 111935"/>
              <a:gd name="connsiteX4" fmla="*/ 92909 w 93199"/>
              <a:gd name="connsiteY4" fmla="*/ 35202 h 111935"/>
              <a:gd name="connsiteX5" fmla="*/ 60937 w 93199"/>
              <a:gd name="connsiteY5" fmla="*/ 57583 h 111935"/>
              <a:gd name="connsiteX6" fmla="*/ 12979 w 93199"/>
              <a:gd name="connsiteY6" fmla="*/ 33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99" h="111935">
                <a:moveTo>
                  <a:pt x="12979" y="33"/>
                </a:moveTo>
                <a:cubicBezTo>
                  <a:pt x="7118" y="1632"/>
                  <a:pt x="27900" y="48525"/>
                  <a:pt x="25768" y="67175"/>
                </a:cubicBezTo>
                <a:cubicBezTo>
                  <a:pt x="23637" y="85825"/>
                  <a:pt x="-2474" y="111935"/>
                  <a:pt x="190" y="111935"/>
                </a:cubicBezTo>
                <a:cubicBezTo>
                  <a:pt x="2854" y="111935"/>
                  <a:pt x="26301" y="79964"/>
                  <a:pt x="41754" y="67175"/>
                </a:cubicBezTo>
                <a:cubicBezTo>
                  <a:pt x="57207" y="54386"/>
                  <a:pt x="89712" y="36801"/>
                  <a:pt x="92909" y="35202"/>
                </a:cubicBezTo>
                <a:cubicBezTo>
                  <a:pt x="96106" y="33603"/>
                  <a:pt x="72127" y="60780"/>
                  <a:pt x="60937" y="57583"/>
                </a:cubicBezTo>
                <a:cubicBezTo>
                  <a:pt x="49747" y="54386"/>
                  <a:pt x="18840" y="-1566"/>
                  <a:pt x="1297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A4DB6E9-DD41-728E-EBE1-7C768C801070}"/>
              </a:ext>
            </a:extLst>
          </p:cNvPr>
          <p:cNvSpPr/>
          <p:nvPr/>
        </p:nvSpPr>
        <p:spPr>
          <a:xfrm>
            <a:off x="274618" y="2842303"/>
            <a:ext cx="43480" cy="219029"/>
          </a:xfrm>
          <a:custGeom>
            <a:avLst/>
            <a:gdLst>
              <a:gd name="connsiteX0" fmla="*/ 19525 w 43480"/>
              <a:gd name="connsiteY0" fmla="*/ 10 h 219029"/>
              <a:gd name="connsiteX1" fmla="*/ 13130 w 43480"/>
              <a:gd name="connsiteY1" fmla="*/ 118307 h 219029"/>
              <a:gd name="connsiteX2" fmla="*/ 41905 w 43480"/>
              <a:gd name="connsiteY2" fmla="*/ 214223 h 219029"/>
              <a:gd name="connsiteX3" fmla="*/ 35511 w 43480"/>
              <a:gd name="connsiteY3" fmla="*/ 195040 h 219029"/>
              <a:gd name="connsiteX4" fmla="*/ 341 w 43480"/>
              <a:gd name="connsiteY4" fmla="*/ 111912 h 219029"/>
              <a:gd name="connsiteX5" fmla="*/ 19525 w 43480"/>
              <a:gd name="connsiteY5" fmla="*/ 10 h 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0" h="219029">
                <a:moveTo>
                  <a:pt x="19525" y="10"/>
                </a:moveTo>
                <a:cubicBezTo>
                  <a:pt x="21656" y="1076"/>
                  <a:pt x="9400" y="82605"/>
                  <a:pt x="13130" y="118307"/>
                </a:cubicBezTo>
                <a:cubicBezTo>
                  <a:pt x="16860" y="154009"/>
                  <a:pt x="41905" y="214223"/>
                  <a:pt x="41905" y="214223"/>
                </a:cubicBezTo>
                <a:cubicBezTo>
                  <a:pt x="45635" y="227012"/>
                  <a:pt x="42438" y="212092"/>
                  <a:pt x="35511" y="195040"/>
                </a:cubicBezTo>
                <a:cubicBezTo>
                  <a:pt x="28584" y="177988"/>
                  <a:pt x="3538" y="142285"/>
                  <a:pt x="341" y="111912"/>
                </a:cubicBezTo>
                <a:cubicBezTo>
                  <a:pt x="-2856" y="81539"/>
                  <a:pt x="17394" y="-1056"/>
                  <a:pt x="1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DD7E5FC-49C0-37D5-6D6F-8D0AF2878F0D}"/>
              </a:ext>
            </a:extLst>
          </p:cNvPr>
          <p:cNvSpPr/>
          <p:nvPr/>
        </p:nvSpPr>
        <p:spPr>
          <a:xfrm>
            <a:off x="514748" y="2764852"/>
            <a:ext cx="124880" cy="71423"/>
          </a:xfrm>
          <a:custGeom>
            <a:avLst/>
            <a:gdLst>
              <a:gd name="connsiteX0" fmla="*/ 2 w 124880"/>
              <a:gd name="connsiteY0" fmla="*/ 10320 h 71423"/>
              <a:gd name="connsiteX1" fmla="*/ 111904 w 124880"/>
              <a:gd name="connsiteY1" fmla="*/ 10320 h 71423"/>
              <a:gd name="connsiteX2" fmla="*/ 105509 w 124880"/>
              <a:gd name="connsiteY2" fmla="*/ 32700 h 71423"/>
              <a:gd name="connsiteX3" fmla="*/ 83129 w 124880"/>
              <a:gd name="connsiteY3" fmla="*/ 48686 h 71423"/>
              <a:gd name="connsiteX4" fmla="*/ 124693 w 124880"/>
              <a:gd name="connsiteY4" fmla="*/ 71067 h 71423"/>
              <a:gd name="connsiteX5" fmla="*/ 99115 w 124880"/>
              <a:gd name="connsiteY5" fmla="*/ 29503 h 71423"/>
              <a:gd name="connsiteX6" fmla="*/ 115101 w 124880"/>
              <a:gd name="connsiteY6" fmla="*/ 728 h 71423"/>
              <a:gd name="connsiteX7" fmla="*/ 2 w 124880"/>
              <a:gd name="connsiteY7" fmla="*/ 10320 h 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80" h="71423">
                <a:moveTo>
                  <a:pt x="2" y="10320"/>
                </a:moveTo>
                <a:cubicBezTo>
                  <a:pt x="-531" y="11919"/>
                  <a:pt x="94320" y="6590"/>
                  <a:pt x="111904" y="10320"/>
                </a:cubicBezTo>
                <a:cubicBezTo>
                  <a:pt x="129488" y="14050"/>
                  <a:pt x="110305" y="26306"/>
                  <a:pt x="105509" y="32700"/>
                </a:cubicBezTo>
                <a:cubicBezTo>
                  <a:pt x="100713" y="39094"/>
                  <a:pt x="79932" y="42292"/>
                  <a:pt x="83129" y="48686"/>
                </a:cubicBezTo>
                <a:cubicBezTo>
                  <a:pt x="86326" y="55080"/>
                  <a:pt x="122029" y="74264"/>
                  <a:pt x="124693" y="71067"/>
                </a:cubicBezTo>
                <a:cubicBezTo>
                  <a:pt x="127357" y="67870"/>
                  <a:pt x="100714" y="41226"/>
                  <a:pt x="99115" y="29503"/>
                </a:cubicBezTo>
                <a:cubicBezTo>
                  <a:pt x="97516" y="17780"/>
                  <a:pt x="129488" y="4458"/>
                  <a:pt x="115101" y="728"/>
                </a:cubicBezTo>
                <a:cubicBezTo>
                  <a:pt x="100714" y="-3002"/>
                  <a:pt x="535" y="8721"/>
                  <a:pt x="2" y="10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47630FE-8511-538B-F775-A644BA1FB187}"/>
              </a:ext>
            </a:extLst>
          </p:cNvPr>
          <p:cNvSpPr/>
          <p:nvPr/>
        </p:nvSpPr>
        <p:spPr>
          <a:xfrm>
            <a:off x="631518" y="2963772"/>
            <a:ext cx="113671" cy="156126"/>
          </a:xfrm>
          <a:custGeom>
            <a:avLst/>
            <a:gdLst>
              <a:gd name="connsiteX0" fmla="*/ 113430 w 113671"/>
              <a:gd name="connsiteY0" fmla="*/ 35 h 156126"/>
              <a:gd name="connsiteX1" fmla="*/ 68669 w 113671"/>
              <a:gd name="connsiteY1" fmla="*/ 47993 h 156126"/>
              <a:gd name="connsiteX2" fmla="*/ 1528 w 113671"/>
              <a:gd name="connsiteY2" fmla="*/ 153501 h 156126"/>
              <a:gd name="connsiteX3" fmla="*/ 23909 w 113671"/>
              <a:gd name="connsiteY3" fmla="*/ 118331 h 156126"/>
              <a:gd name="connsiteX4" fmla="*/ 49486 w 113671"/>
              <a:gd name="connsiteY4" fmla="*/ 54387 h 156126"/>
              <a:gd name="connsiteX5" fmla="*/ 113430 w 113671"/>
              <a:gd name="connsiteY5" fmla="*/ 35 h 1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1" h="156126">
                <a:moveTo>
                  <a:pt x="113430" y="35"/>
                </a:moveTo>
                <a:cubicBezTo>
                  <a:pt x="116627" y="-1031"/>
                  <a:pt x="87319" y="22415"/>
                  <a:pt x="68669" y="47993"/>
                </a:cubicBezTo>
                <a:cubicBezTo>
                  <a:pt x="50019" y="73571"/>
                  <a:pt x="1528" y="153501"/>
                  <a:pt x="1528" y="153501"/>
                </a:cubicBezTo>
                <a:cubicBezTo>
                  <a:pt x="-5932" y="165224"/>
                  <a:pt x="15916" y="134850"/>
                  <a:pt x="23909" y="118331"/>
                </a:cubicBezTo>
                <a:cubicBezTo>
                  <a:pt x="31902" y="101812"/>
                  <a:pt x="39895" y="69307"/>
                  <a:pt x="49486" y="54387"/>
                </a:cubicBezTo>
                <a:cubicBezTo>
                  <a:pt x="59077" y="39467"/>
                  <a:pt x="110233" y="1101"/>
                  <a:pt x="11343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3608D4B-FA4C-A8DF-78C6-EA8C4A68453C}"/>
              </a:ext>
            </a:extLst>
          </p:cNvPr>
          <p:cNvSpPr/>
          <p:nvPr/>
        </p:nvSpPr>
        <p:spPr>
          <a:xfrm>
            <a:off x="606276" y="3273777"/>
            <a:ext cx="100346" cy="147247"/>
          </a:xfrm>
          <a:custGeom>
            <a:avLst/>
            <a:gdLst>
              <a:gd name="connsiteX0" fmla="*/ 77925 w 100346"/>
              <a:gd name="connsiteY0" fmla="*/ 159 h 147247"/>
              <a:gd name="connsiteX1" fmla="*/ 20376 w 100346"/>
              <a:gd name="connsiteY1" fmla="*/ 80089 h 147247"/>
              <a:gd name="connsiteX2" fmla="*/ 29967 w 100346"/>
              <a:gd name="connsiteY2" fmla="*/ 124850 h 147247"/>
              <a:gd name="connsiteX3" fmla="*/ 100306 w 100346"/>
              <a:gd name="connsiteY3" fmla="*/ 147230 h 147247"/>
              <a:gd name="connsiteX4" fmla="*/ 39559 w 100346"/>
              <a:gd name="connsiteY4" fmla="*/ 121652 h 147247"/>
              <a:gd name="connsiteX5" fmla="*/ 1193 w 100346"/>
              <a:gd name="connsiteY5" fmla="*/ 102469 h 147247"/>
              <a:gd name="connsiteX6" fmla="*/ 77925 w 100346"/>
              <a:gd name="connsiteY6" fmla="*/ 159 h 14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46" h="147247">
                <a:moveTo>
                  <a:pt x="77925" y="159"/>
                </a:moveTo>
                <a:cubicBezTo>
                  <a:pt x="81122" y="-3571"/>
                  <a:pt x="28369" y="59307"/>
                  <a:pt x="20376" y="80089"/>
                </a:cubicBezTo>
                <a:cubicBezTo>
                  <a:pt x="12383" y="100871"/>
                  <a:pt x="16645" y="113660"/>
                  <a:pt x="29967" y="124850"/>
                </a:cubicBezTo>
                <a:cubicBezTo>
                  <a:pt x="43289" y="136040"/>
                  <a:pt x="98707" y="147763"/>
                  <a:pt x="100306" y="147230"/>
                </a:cubicBezTo>
                <a:cubicBezTo>
                  <a:pt x="101905" y="146697"/>
                  <a:pt x="56078" y="129112"/>
                  <a:pt x="39559" y="121652"/>
                </a:cubicBezTo>
                <a:cubicBezTo>
                  <a:pt x="23040" y="114192"/>
                  <a:pt x="-6267" y="124849"/>
                  <a:pt x="1193" y="102469"/>
                </a:cubicBezTo>
                <a:cubicBezTo>
                  <a:pt x="8653" y="80089"/>
                  <a:pt x="74728" y="3889"/>
                  <a:pt x="779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1490C29-6F02-71F1-4CFA-6152253F5913}"/>
              </a:ext>
            </a:extLst>
          </p:cNvPr>
          <p:cNvSpPr/>
          <p:nvPr/>
        </p:nvSpPr>
        <p:spPr>
          <a:xfrm>
            <a:off x="600941" y="3480097"/>
            <a:ext cx="42897" cy="444091"/>
          </a:xfrm>
          <a:custGeom>
            <a:avLst/>
            <a:gdLst>
              <a:gd name="connsiteX0" fmla="*/ 133 w 42897"/>
              <a:gd name="connsiteY0" fmla="*/ 1657 h 444091"/>
              <a:gd name="connsiteX1" fmla="*/ 41697 w 42897"/>
              <a:gd name="connsiteY1" fmla="*/ 433279 h 444091"/>
              <a:gd name="connsiteX2" fmla="*/ 28908 w 42897"/>
              <a:gd name="connsiteY2" fmla="*/ 289405 h 444091"/>
              <a:gd name="connsiteX3" fmla="*/ 133 w 42897"/>
              <a:gd name="connsiteY3" fmla="*/ 1657 h 44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7" h="444091">
                <a:moveTo>
                  <a:pt x="133" y="1657"/>
                </a:moveTo>
                <a:cubicBezTo>
                  <a:pt x="2265" y="25636"/>
                  <a:pt x="36901" y="385321"/>
                  <a:pt x="41697" y="433279"/>
                </a:cubicBezTo>
                <a:cubicBezTo>
                  <a:pt x="46493" y="481237"/>
                  <a:pt x="35835" y="358145"/>
                  <a:pt x="28908" y="289405"/>
                </a:cubicBezTo>
                <a:cubicBezTo>
                  <a:pt x="21981" y="220665"/>
                  <a:pt x="-1999" y="-22322"/>
                  <a:pt x="13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6E3E799-2A54-8860-A169-8FBD58313795}"/>
              </a:ext>
            </a:extLst>
          </p:cNvPr>
          <p:cNvSpPr/>
          <p:nvPr/>
        </p:nvSpPr>
        <p:spPr>
          <a:xfrm>
            <a:off x="581190" y="3472912"/>
            <a:ext cx="70000" cy="554119"/>
          </a:xfrm>
          <a:custGeom>
            <a:avLst/>
            <a:gdLst>
              <a:gd name="connsiteX0" fmla="*/ 29476 w 70000"/>
              <a:gd name="connsiteY0" fmla="*/ 5645 h 554119"/>
              <a:gd name="connsiteX1" fmla="*/ 67842 w 70000"/>
              <a:gd name="connsiteY1" fmla="*/ 526789 h 554119"/>
              <a:gd name="connsiteX2" fmla="*/ 58251 w 70000"/>
              <a:gd name="connsiteY2" fmla="*/ 443661 h 554119"/>
              <a:gd name="connsiteX3" fmla="*/ 701 w 70000"/>
              <a:gd name="connsiteY3" fmla="*/ 123941 h 554119"/>
              <a:gd name="connsiteX4" fmla="*/ 26279 w 70000"/>
              <a:gd name="connsiteY4" fmla="*/ 242238 h 554119"/>
              <a:gd name="connsiteX5" fmla="*/ 29476 w 70000"/>
              <a:gd name="connsiteY5" fmla="*/ 5645 h 5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0" h="554119">
                <a:moveTo>
                  <a:pt x="29476" y="5645"/>
                </a:moveTo>
                <a:cubicBezTo>
                  <a:pt x="36403" y="53070"/>
                  <a:pt x="63046" y="453786"/>
                  <a:pt x="67842" y="526789"/>
                </a:cubicBezTo>
                <a:cubicBezTo>
                  <a:pt x="72638" y="599792"/>
                  <a:pt x="69441" y="510802"/>
                  <a:pt x="58251" y="443661"/>
                </a:cubicBezTo>
                <a:cubicBezTo>
                  <a:pt x="47061" y="376520"/>
                  <a:pt x="6030" y="157511"/>
                  <a:pt x="701" y="123941"/>
                </a:cubicBezTo>
                <a:cubicBezTo>
                  <a:pt x="-4628" y="90371"/>
                  <a:pt x="22016" y="259823"/>
                  <a:pt x="26279" y="242238"/>
                </a:cubicBezTo>
                <a:cubicBezTo>
                  <a:pt x="30542" y="224653"/>
                  <a:pt x="22549" y="-41780"/>
                  <a:pt x="29476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69CA734-8B0B-3B2F-4F5C-71C151E9013F}"/>
              </a:ext>
            </a:extLst>
          </p:cNvPr>
          <p:cNvSpPr/>
          <p:nvPr/>
        </p:nvSpPr>
        <p:spPr>
          <a:xfrm>
            <a:off x="1051824" y="4412133"/>
            <a:ext cx="134714" cy="595034"/>
          </a:xfrm>
          <a:custGeom>
            <a:avLst/>
            <a:gdLst>
              <a:gd name="connsiteX0" fmla="*/ 56 w 134714"/>
              <a:gd name="connsiteY0" fmla="*/ 7 h 595034"/>
              <a:gd name="connsiteX1" fmla="*/ 70394 w 134714"/>
              <a:gd name="connsiteY1" fmla="*/ 310136 h 595034"/>
              <a:gd name="connsiteX2" fmla="*/ 83183 w 134714"/>
              <a:gd name="connsiteY2" fmla="*/ 268572 h 595034"/>
              <a:gd name="connsiteX3" fmla="*/ 108761 w 134714"/>
              <a:gd name="connsiteY3" fmla="*/ 415643 h 595034"/>
              <a:gd name="connsiteX4" fmla="*/ 105563 w 134714"/>
              <a:gd name="connsiteY4" fmla="*/ 345305 h 595034"/>
              <a:gd name="connsiteX5" fmla="*/ 89577 w 134714"/>
              <a:gd name="connsiteY5" fmla="*/ 594687 h 595034"/>
              <a:gd name="connsiteX6" fmla="*/ 105563 w 134714"/>
              <a:gd name="connsiteY6" fmla="*/ 393263 h 595034"/>
              <a:gd name="connsiteX7" fmla="*/ 134338 w 134714"/>
              <a:gd name="connsiteY7" fmla="*/ 127895 h 595034"/>
              <a:gd name="connsiteX8" fmla="*/ 83183 w 134714"/>
              <a:gd name="connsiteY8" fmla="*/ 319727 h 595034"/>
              <a:gd name="connsiteX9" fmla="*/ 56 w 134714"/>
              <a:gd name="connsiteY9" fmla="*/ 7 h 5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14" h="595034">
                <a:moveTo>
                  <a:pt x="56" y="7"/>
                </a:moveTo>
                <a:cubicBezTo>
                  <a:pt x="-2075" y="-1591"/>
                  <a:pt x="56540" y="265375"/>
                  <a:pt x="70394" y="310136"/>
                </a:cubicBezTo>
                <a:cubicBezTo>
                  <a:pt x="84249" y="354897"/>
                  <a:pt x="76789" y="250988"/>
                  <a:pt x="83183" y="268572"/>
                </a:cubicBezTo>
                <a:cubicBezTo>
                  <a:pt x="89578" y="286157"/>
                  <a:pt x="105031" y="402854"/>
                  <a:pt x="108761" y="415643"/>
                </a:cubicBezTo>
                <a:cubicBezTo>
                  <a:pt x="112491" y="428432"/>
                  <a:pt x="108760" y="315464"/>
                  <a:pt x="105563" y="345305"/>
                </a:cubicBezTo>
                <a:cubicBezTo>
                  <a:pt x="102366" y="375146"/>
                  <a:pt x="89577" y="586694"/>
                  <a:pt x="89577" y="594687"/>
                </a:cubicBezTo>
                <a:cubicBezTo>
                  <a:pt x="89577" y="602680"/>
                  <a:pt x="98103" y="471062"/>
                  <a:pt x="105563" y="393263"/>
                </a:cubicBezTo>
                <a:cubicBezTo>
                  <a:pt x="113023" y="315464"/>
                  <a:pt x="138068" y="140151"/>
                  <a:pt x="134338" y="127895"/>
                </a:cubicBezTo>
                <a:cubicBezTo>
                  <a:pt x="130608" y="115639"/>
                  <a:pt x="105563" y="336779"/>
                  <a:pt x="83183" y="319727"/>
                </a:cubicBezTo>
                <a:cubicBezTo>
                  <a:pt x="60803" y="302675"/>
                  <a:pt x="2187" y="1605"/>
                  <a:pt x="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7F3DAC8-276E-B1A8-96B7-59CE634A7DBC}"/>
              </a:ext>
            </a:extLst>
          </p:cNvPr>
          <p:cNvSpPr/>
          <p:nvPr/>
        </p:nvSpPr>
        <p:spPr>
          <a:xfrm>
            <a:off x="408649" y="3438393"/>
            <a:ext cx="144403" cy="515856"/>
          </a:xfrm>
          <a:custGeom>
            <a:avLst/>
            <a:gdLst>
              <a:gd name="connsiteX0" fmla="*/ 926 w 144403"/>
              <a:gd name="connsiteY0" fmla="*/ 132 h 515856"/>
              <a:gd name="connsiteX1" fmla="*/ 51726 w 144403"/>
              <a:gd name="connsiteY1" fmla="*/ 203332 h 515856"/>
              <a:gd name="connsiteX2" fmla="*/ 134276 w 144403"/>
              <a:gd name="connsiteY2" fmla="*/ 498607 h 515856"/>
              <a:gd name="connsiteX3" fmla="*/ 131101 w 144403"/>
              <a:gd name="connsiteY3" fmla="*/ 454157 h 515856"/>
              <a:gd name="connsiteX4" fmla="*/ 26326 w 144403"/>
              <a:gd name="connsiteY4" fmla="*/ 231907 h 515856"/>
              <a:gd name="connsiteX5" fmla="*/ 926 w 144403"/>
              <a:gd name="connsiteY5" fmla="*/ 132 h 5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03" h="515856">
                <a:moveTo>
                  <a:pt x="926" y="132"/>
                </a:moveTo>
                <a:cubicBezTo>
                  <a:pt x="5159" y="-4630"/>
                  <a:pt x="29501" y="120253"/>
                  <a:pt x="51726" y="203332"/>
                </a:cubicBezTo>
                <a:cubicBezTo>
                  <a:pt x="73951" y="286411"/>
                  <a:pt x="121047" y="456803"/>
                  <a:pt x="134276" y="498607"/>
                </a:cubicBezTo>
                <a:cubicBezTo>
                  <a:pt x="147505" y="540411"/>
                  <a:pt x="149093" y="498607"/>
                  <a:pt x="131101" y="454157"/>
                </a:cubicBezTo>
                <a:cubicBezTo>
                  <a:pt x="113109" y="409707"/>
                  <a:pt x="45376" y="302286"/>
                  <a:pt x="26326" y="231907"/>
                </a:cubicBezTo>
                <a:cubicBezTo>
                  <a:pt x="7276" y="161528"/>
                  <a:pt x="-3307" y="4894"/>
                  <a:pt x="92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DA900D-F985-0464-009B-9FDEBB2F032D}"/>
              </a:ext>
            </a:extLst>
          </p:cNvPr>
          <p:cNvSpPr/>
          <p:nvPr/>
        </p:nvSpPr>
        <p:spPr>
          <a:xfrm>
            <a:off x="510346" y="3759842"/>
            <a:ext cx="198472" cy="945208"/>
          </a:xfrm>
          <a:custGeom>
            <a:avLst/>
            <a:gdLst>
              <a:gd name="connsiteX0" fmla="*/ 829 w 198472"/>
              <a:gd name="connsiteY0" fmla="*/ 2533 h 945208"/>
              <a:gd name="connsiteX1" fmla="*/ 115129 w 198472"/>
              <a:gd name="connsiteY1" fmla="*/ 586733 h 945208"/>
              <a:gd name="connsiteX2" fmla="*/ 188154 w 198472"/>
              <a:gd name="connsiteY2" fmla="*/ 907408 h 945208"/>
              <a:gd name="connsiteX3" fmla="*/ 178629 w 198472"/>
              <a:gd name="connsiteY3" fmla="*/ 834383 h 945208"/>
              <a:gd name="connsiteX4" fmla="*/ 829 w 198472"/>
              <a:gd name="connsiteY4" fmla="*/ 2533 h 9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72" h="945208">
                <a:moveTo>
                  <a:pt x="829" y="2533"/>
                </a:moveTo>
                <a:cubicBezTo>
                  <a:pt x="-9754" y="-38742"/>
                  <a:pt x="83908" y="435921"/>
                  <a:pt x="115129" y="586733"/>
                </a:cubicBezTo>
                <a:cubicBezTo>
                  <a:pt x="146350" y="737546"/>
                  <a:pt x="177571" y="866133"/>
                  <a:pt x="188154" y="907408"/>
                </a:cubicBezTo>
                <a:cubicBezTo>
                  <a:pt x="198737" y="948683"/>
                  <a:pt x="208262" y="989958"/>
                  <a:pt x="178629" y="834383"/>
                </a:cubicBezTo>
                <a:cubicBezTo>
                  <a:pt x="148996" y="678808"/>
                  <a:pt x="11412" y="43808"/>
                  <a:pt x="829" y="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A6D8F14-7FA3-DB07-48FD-C90A558F32DF}"/>
              </a:ext>
            </a:extLst>
          </p:cNvPr>
          <p:cNvSpPr/>
          <p:nvPr/>
        </p:nvSpPr>
        <p:spPr>
          <a:xfrm>
            <a:off x="717711" y="4614353"/>
            <a:ext cx="225462" cy="618209"/>
          </a:xfrm>
          <a:custGeom>
            <a:avLst/>
            <a:gdLst>
              <a:gd name="connsiteX0" fmla="*/ 3014 w 225462"/>
              <a:gd name="connsiteY0" fmla="*/ 2097 h 618209"/>
              <a:gd name="connsiteX1" fmla="*/ 180814 w 225462"/>
              <a:gd name="connsiteY1" fmla="*/ 522797 h 618209"/>
              <a:gd name="connsiteX2" fmla="*/ 218914 w 225462"/>
              <a:gd name="connsiteY2" fmla="*/ 611697 h 618209"/>
              <a:gd name="connsiteX3" fmla="*/ 206214 w 225462"/>
              <a:gd name="connsiteY3" fmla="*/ 564072 h 618209"/>
              <a:gd name="connsiteX4" fmla="*/ 37939 w 225462"/>
              <a:gd name="connsiteY4" fmla="*/ 189422 h 618209"/>
              <a:gd name="connsiteX5" fmla="*/ 66514 w 225462"/>
              <a:gd name="connsiteY5" fmla="*/ 335472 h 618209"/>
              <a:gd name="connsiteX6" fmla="*/ 3014 w 225462"/>
              <a:gd name="connsiteY6" fmla="*/ 2097 h 6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2" h="618209">
                <a:moveTo>
                  <a:pt x="3014" y="2097"/>
                </a:moveTo>
                <a:cubicBezTo>
                  <a:pt x="22064" y="33318"/>
                  <a:pt x="144831" y="421197"/>
                  <a:pt x="180814" y="522797"/>
                </a:cubicBezTo>
                <a:cubicBezTo>
                  <a:pt x="216797" y="624397"/>
                  <a:pt x="214681" y="604818"/>
                  <a:pt x="218914" y="611697"/>
                </a:cubicBezTo>
                <a:cubicBezTo>
                  <a:pt x="223147" y="618576"/>
                  <a:pt x="236376" y="634451"/>
                  <a:pt x="206214" y="564072"/>
                </a:cubicBezTo>
                <a:cubicBezTo>
                  <a:pt x="176052" y="493693"/>
                  <a:pt x="61222" y="227522"/>
                  <a:pt x="37939" y="189422"/>
                </a:cubicBezTo>
                <a:cubicBezTo>
                  <a:pt x="14656" y="151322"/>
                  <a:pt x="71806" y="373043"/>
                  <a:pt x="66514" y="335472"/>
                </a:cubicBezTo>
                <a:cubicBezTo>
                  <a:pt x="61222" y="297901"/>
                  <a:pt x="-16036" y="-29124"/>
                  <a:pt x="3014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ECD9A5B-5ED8-0E6D-C7AA-28DB23F394B2}"/>
              </a:ext>
            </a:extLst>
          </p:cNvPr>
          <p:cNvSpPr/>
          <p:nvPr/>
        </p:nvSpPr>
        <p:spPr>
          <a:xfrm>
            <a:off x="661368" y="4340878"/>
            <a:ext cx="275285" cy="980848"/>
          </a:xfrm>
          <a:custGeom>
            <a:avLst/>
            <a:gdLst>
              <a:gd name="connsiteX0" fmla="*/ 2207 w 275285"/>
              <a:gd name="connsiteY0" fmla="*/ 2522 h 980848"/>
              <a:gd name="connsiteX1" fmla="*/ 132382 w 275285"/>
              <a:gd name="connsiteY1" fmla="*/ 608947 h 980848"/>
              <a:gd name="connsiteX2" fmla="*/ 259382 w 275285"/>
              <a:gd name="connsiteY2" fmla="*/ 945497 h 980848"/>
              <a:gd name="connsiteX3" fmla="*/ 246682 w 275285"/>
              <a:gd name="connsiteY3" fmla="*/ 894697 h 980848"/>
              <a:gd name="connsiteX4" fmla="*/ 18082 w 275285"/>
              <a:gd name="connsiteY4" fmla="*/ 272397 h 980848"/>
              <a:gd name="connsiteX5" fmla="*/ 46657 w 275285"/>
              <a:gd name="connsiteY5" fmla="*/ 386697 h 980848"/>
              <a:gd name="connsiteX6" fmla="*/ 2207 w 275285"/>
              <a:gd name="connsiteY6" fmla="*/ 2522 h 98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85" h="980848">
                <a:moveTo>
                  <a:pt x="2207" y="2522"/>
                </a:moveTo>
                <a:cubicBezTo>
                  <a:pt x="16495" y="39564"/>
                  <a:pt x="89520" y="451785"/>
                  <a:pt x="132382" y="608947"/>
                </a:cubicBezTo>
                <a:cubicBezTo>
                  <a:pt x="175245" y="766110"/>
                  <a:pt x="240332" y="897872"/>
                  <a:pt x="259382" y="945497"/>
                </a:cubicBezTo>
                <a:cubicBezTo>
                  <a:pt x="278432" y="993122"/>
                  <a:pt x="286899" y="1006880"/>
                  <a:pt x="246682" y="894697"/>
                </a:cubicBezTo>
                <a:cubicBezTo>
                  <a:pt x="206465" y="782514"/>
                  <a:pt x="51420" y="357064"/>
                  <a:pt x="18082" y="272397"/>
                </a:cubicBezTo>
                <a:cubicBezTo>
                  <a:pt x="-15256" y="187730"/>
                  <a:pt x="45599" y="425326"/>
                  <a:pt x="46657" y="386697"/>
                </a:cubicBezTo>
                <a:cubicBezTo>
                  <a:pt x="47715" y="348068"/>
                  <a:pt x="-12081" y="-34520"/>
                  <a:pt x="220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39DC00B-139E-9404-93B4-CD4D2F17FE2C}"/>
              </a:ext>
            </a:extLst>
          </p:cNvPr>
          <p:cNvSpPr/>
          <p:nvPr/>
        </p:nvSpPr>
        <p:spPr>
          <a:xfrm>
            <a:off x="901280" y="5189374"/>
            <a:ext cx="63949" cy="268937"/>
          </a:xfrm>
          <a:custGeom>
            <a:avLst/>
            <a:gdLst>
              <a:gd name="connsiteX0" fmla="*/ 63920 w 63949"/>
              <a:gd name="connsiteY0" fmla="*/ 1751 h 268937"/>
              <a:gd name="connsiteX1" fmla="*/ 35345 w 63949"/>
              <a:gd name="connsiteY1" fmla="*/ 170026 h 268937"/>
              <a:gd name="connsiteX2" fmla="*/ 51220 w 63949"/>
              <a:gd name="connsiteY2" fmla="*/ 268451 h 268937"/>
              <a:gd name="connsiteX3" fmla="*/ 51220 w 63949"/>
              <a:gd name="connsiteY3" fmla="*/ 198601 h 268937"/>
              <a:gd name="connsiteX4" fmla="*/ 420 w 63949"/>
              <a:gd name="connsiteY4" fmla="*/ 4926 h 268937"/>
              <a:gd name="connsiteX5" fmla="*/ 28995 w 63949"/>
              <a:gd name="connsiteY5" fmla="*/ 77951 h 268937"/>
              <a:gd name="connsiteX6" fmla="*/ 63920 w 63949"/>
              <a:gd name="connsiteY6" fmla="*/ 175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49" h="268937">
                <a:moveTo>
                  <a:pt x="63920" y="1751"/>
                </a:moveTo>
                <a:cubicBezTo>
                  <a:pt x="64978" y="17097"/>
                  <a:pt x="37462" y="125576"/>
                  <a:pt x="35345" y="170026"/>
                </a:cubicBezTo>
                <a:cubicBezTo>
                  <a:pt x="33228" y="214476"/>
                  <a:pt x="48574" y="263689"/>
                  <a:pt x="51220" y="268451"/>
                </a:cubicBezTo>
                <a:cubicBezTo>
                  <a:pt x="53866" y="273213"/>
                  <a:pt x="59687" y="242522"/>
                  <a:pt x="51220" y="198601"/>
                </a:cubicBezTo>
                <a:cubicBezTo>
                  <a:pt x="42753" y="154680"/>
                  <a:pt x="4124" y="25034"/>
                  <a:pt x="420" y="4926"/>
                </a:cubicBezTo>
                <a:cubicBezTo>
                  <a:pt x="-3284" y="-15182"/>
                  <a:pt x="18412" y="79009"/>
                  <a:pt x="28995" y="77951"/>
                </a:cubicBezTo>
                <a:cubicBezTo>
                  <a:pt x="39578" y="76893"/>
                  <a:pt x="62862" y="-13595"/>
                  <a:pt x="63920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4250130-0768-06CD-5A70-6429C76B073F}"/>
              </a:ext>
            </a:extLst>
          </p:cNvPr>
          <p:cNvSpPr/>
          <p:nvPr/>
        </p:nvSpPr>
        <p:spPr>
          <a:xfrm>
            <a:off x="3311785" y="5068040"/>
            <a:ext cx="621542" cy="55570"/>
          </a:xfrm>
          <a:custGeom>
            <a:avLst/>
            <a:gdLst>
              <a:gd name="connsiteX0" fmla="*/ 619765 w 621542"/>
              <a:gd name="connsiteY0" fmla="*/ 55562 h 55570"/>
              <a:gd name="connsiteX1" fmla="*/ 386537 w 621542"/>
              <a:gd name="connsiteY1" fmla="*/ 18541 h 55570"/>
              <a:gd name="connsiteX2" fmla="*/ 1527 w 621542"/>
              <a:gd name="connsiteY2" fmla="*/ 25945 h 55570"/>
              <a:gd name="connsiteX3" fmla="*/ 256966 w 621542"/>
              <a:gd name="connsiteY3" fmla="*/ 18541 h 55570"/>
              <a:gd name="connsiteX4" fmla="*/ 382835 w 621542"/>
              <a:gd name="connsiteY4" fmla="*/ 31 h 55570"/>
              <a:gd name="connsiteX5" fmla="*/ 490194 w 621542"/>
              <a:gd name="connsiteY5" fmla="*/ 14839 h 55570"/>
              <a:gd name="connsiteX6" fmla="*/ 619765 w 621542"/>
              <a:gd name="connsiteY6" fmla="*/ 55562 h 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542" h="55570">
                <a:moveTo>
                  <a:pt x="619765" y="55562"/>
                </a:moveTo>
                <a:cubicBezTo>
                  <a:pt x="602489" y="56179"/>
                  <a:pt x="489577" y="23477"/>
                  <a:pt x="386537" y="18541"/>
                </a:cubicBezTo>
                <a:cubicBezTo>
                  <a:pt x="283497" y="13605"/>
                  <a:pt x="23122" y="25945"/>
                  <a:pt x="1527" y="25945"/>
                </a:cubicBezTo>
                <a:cubicBezTo>
                  <a:pt x="-20068" y="25945"/>
                  <a:pt x="193415" y="22860"/>
                  <a:pt x="256966" y="18541"/>
                </a:cubicBezTo>
                <a:cubicBezTo>
                  <a:pt x="320517" y="14222"/>
                  <a:pt x="343964" y="648"/>
                  <a:pt x="382835" y="31"/>
                </a:cubicBezTo>
                <a:cubicBezTo>
                  <a:pt x="421706" y="-586"/>
                  <a:pt x="456876" y="8052"/>
                  <a:pt x="490194" y="14839"/>
                </a:cubicBezTo>
                <a:cubicBezTo>
                  <a:pt x="523512" y="21626"/>
                  <a:pt x="637041" y="54945"/>
                  <a:pt x="619765" y="55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8BDC3DA-D251-4650-54D6-2DE83B1B7752}"/>
              </a:ext>
            </a:extLst>
          </p:cNvPr>
          <p:cNvSpPr/>
          <p:nvPr/>
        </p:nvSpPr>
        <p:spPr>
          <a:xfrm>
            <a:off x="3254076" y="5115668"/>
            <a:ext cx="570164" cy="67171"/>
          </a:xfrm>
          <a:custGeom>
            <a:avLst/>
            <a:gdLst>
              <a:gd name="connsiteX0" fmla="*/ 3 w 570164"/>
              <a:gd name="connsiteY0" fmla="*/ 67166 h 67171"/>
              <a:gd name="connsiteX1" fmla="*/ 455352 w 570164"/>
              <a:gd name="connsiteY1" fmla="*/ 7934 h 67171"/>
              <a:gd name="connsiteX2" fmla="*/ 570115 w 570164"/>
              <a:gd name="connsiteY2" fmla="*/ 7934 h 67171"/>
              <a:gd name="connsiteX3" fmla="*/ 462756 w 570164"/>
              <a:gd name="connsiteY3" fmla="*/ 4232 h 67171"/>
              <a:gd name="connsiteX4" fmla="*/ 3 w 570164"/>
              <a:gd name="connsiteY4" fmla="*/ 67166 h 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64" h="67171">
                <a:moveTo>
                  <a:pt x="3" y="67166"/>
                </a:moveTo>
                <a:cubicBezTo>
                  <a:pt x="-1231" y="67783"/>
                  <a:pt x="360333" y="17806"/>
                  <a:pt x="455352" y="7934"/>
                </a:cubicBezTo>
                <a:cubicBezTo>
                  <a:pt x="550371" y="-1938"/>
                  <a:pt x="568881" y="8551"/>
                  <a:pt x="570115" y="7934"/>
                </a:cubicBezTo>
                <a:cubicBezTo>
                  <a:pt x="571349" y="7317"/>
                  <a:pt x="549753" y="-6874"/>
                  <a:pt x="462756" y="4232"/>
                </a:cubicBezTo>
                <a:lnTo>
                  <a:pt x="3" y="67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0BAC92C-94D7-941F-0772-3660E1553A9E}"/>
              </a:ext>
            </a:extLst>
          </p:cNvPr>
          <p:cNvSpPr/>
          <p:nvPr/>
        </p:nvSpPr>
        <p:spPr>
          <a:xfrm>
            <a:off x="3209579" y="5110103"/>
            <a:ext cx="514466" cy="81714"/>
          </a:xfrm>
          <a:custGeom>
            <a:avLst/>
            <a:gdLst>
              <a:gd name="connsiteX0" fmla="*/ 3778 w 514466"/>
              <a:gd name="connsiteY0" fmla="*/ 80135 h 81714"/>
              <a:gd name="connsiteX1" fmla="*/ 492445 w 514466"/>
              <a:gd name="connsiteY1" fmla="*/ 6095 h 81714"/>
              <a:gd name="connsiteX2" fmla="*/ 414703 w 514466"/>
              <a:gd name="connsiteY2" fmla="*/ 9797 h 81714"/>
              <a:gd name="connsiteX3" fmla="*/ 274026 w 514466"/>
              <a:gd name="connsiteY3" fmla="*/ 54221 h 81714"/>
              <a:gd name="connsiteX4" fmla="*/ 3778 w 514466"/>
              <a:gd name="connsiteY4" fmla="*/ 80135 h 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466" h="81714">
                <a:moveTo>
                  <a:pt x="3778" y="80135"/>
                </a:moveTo>
                <a:cubicBezTo>
                  <a:pt x="40181" y="72114"/>
                  <a:pt x="423958" y="17818"/>
                  <a:pt x="492445" y="6095"/>
                </a:cubicBezTo>
                <a:cubicBezTo>
                  <a:pt x="560933" y="-5628"/>
                  <a:pt x="451106" y="1776"/>
                  <a:pt x="414703" y="9797"/>
                </a:cubicBezTo>
                <a:cubicBezTo>
                  <a:pt x="378300" y="17818"/>
                  <a:pt x="343747" y="44966"/>
                  <a:pt x="274026" y="54221"/>
                </a:cubicBezTo>
                <a:cubicBezTo>
                  <a:pt x="204305" y="63476"/>
                  <a:pt x="-32625" y="88156"/>
                  <a:pt x="3778" y="80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7DA5084-4973-F48F-C7E8-D7C6C05DD56E}"/>
              </a:ext>
            </a:extLst>
          </p:cNvPr>
          <p:cNvSpPr/>
          <p:nvPr/>
        </p:nvSpPr>
        <p:spPr>
          <a:xfrm>
            <a:off x="980209" y="5225207"/>
            <a:ext cx="204536" cy="385195"/>
          </a:xfrm>
          <a:custGeom>
            <a:avLst/>
            <a:gdLst>
              <a:gd name="connsiteX0" fmla="*/ 827 w 204536"/>
              <a:gd name="connsiteY0" fmla="*/ 2051 h 385195"/>
              <a:gd name="connsiteX1" fmla="*/ 19338 w 204536"/>
              <a:gd name="connsiteY1" fmla="*/ 150132 h 385195"/>
              <a:gd name="connsiteX2" fmla="*/ 89676 w 204536"/>
              <a:gd name="connsiteY2" fmla="*/ 287107 h 385195"/>
              <a:gd name="connsiteX3" fmla="*/ 89676 w 204536"/>
              <a:gd name="connsiteY3" fmla="*/ 257491 h 385195"/>
              <a:gd name="connsiteX4" fmla="*/ 200737 w 204536"/>
              <a:gd name="connsiteY4" fmla="*/ 383360 h 385195"/>
              <a:gd name="connsiteX5" fmla="*/ 163717 w 204536"/>
              <a:gd name="connsiteY5" fmla="*/ 327829 h 385195"/>
              <a:gd name="connsiteX6" fmla="*/ 19338 w 204536"/>
              <a:gd name="connsiteY6" fmla="*/ 264895 h 385195"/>
              <a:gd name="connsiteX7" fmla="*/ 827 w 204536"/>
              <a:gd name="connsiteY7" fmla="*/ 2051 h 38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36" h="385195">
                <a:moveTo>
                  <a:pt x="827" y="2051"/>
                </a:moveTo>
                <a:cubicBezTo>
                  <a:pt x="827" y="-17076"/>
                  <a:pt x="4530" y="102623"/>
                  <a:pt x="19338" y="150132"/>
                </a:cubicBezTo>
                <a:cubicBezTo>
                  <a:pt x="34146" y="197641"/>
                  <a:pt x="77953" y="269214"/>
                  <a:pt x="89676" y="287107"/>
                </a:cubicBezTo>
                <a:cubicBezTo>
                  <a:pt x="101399" y="305000"/>
                  <a:pt x="71166" y="241449"/>
                  <a:pt x="89676" y="257491"/>
                </a:cubicBezTo>
                <a:cubicBezTo>
                  <a:pt x="108186" y="273533"/>
                  <a:pt x="188397" y="371637"/>
                  <a:pt x="200737" y="383360"/>
                </a:cubicBezTo>
                <a:cubicBezTo>
                  <a:pt x="213077" y="395083"/>
                  <a:pt x="193950" y="347573"/>
                  <a:pt x="163717" y="327829"/>
                </a:cubicBezTo>
                <a:cubicBezTo>
                  <a:pt x="133484" y="308085"/>
                  <a:pt x="44635" y="311170"/>
                  <a:pt x="19338" y="264895"/>
                </a:cubicBezTo>
                <a:cubicBezTo>
                  <a:pt x="-5959" y="218620"/>
                  <a:pt x="827" y="21178"/>
                  <a:pt x="827" y="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58BF866-9D46-B85A-2806-EE28A0DF1D56}"/>
              </a:ext>
            </a:extLst>
          </p:cNvPr>
          <p:cNvSpPr/>
          <p:nvPr/>
        </p:nvSpPr>
        <p:spPr>
          <a:xfrm>
            <a:off x="1007195" y="5576031"/>
            <a:ext cx="833269" cy="257300"/>
          </a:xfrm>
          <a:custGeom>
            <a:avLst/>
            <a:gdLst>
              <a:gd name="connsiteX0" fmla="*/ 7160 w 833269"/>
              <a:gd name="connsiteY0" fmla="*/ 2920 h 257300"/>
              <a:gd name="connsiteX1" fmla="*/ 795691 w 833269"/>
              <a:gd name="connsiteY1" fmla="*/ 247253 h 257300"/>
              <a:gd name="connsiteX2" fmla="*/ 680928 w 833269"/>
              <a:gd name="connsiteY2" fmla="*/ 202829 h 257300"/>
              <a:gd name="connsiteX3" fmla="*/ 451403 w 833269"/>
              <a:gd name="connsiteY3" fmla="*/ 132490 h 257300"/>
              <a:gd name="connsiteX4" fmla="*/ 406978 w 833269"/>
              <a:gd name="connsiteY4" fmla="*/ 113980 h 257300"/>
              <a:gd name="connsiteX5" fmla="*/ 7160 w 833269"/>
              <a:gd name="connsiteY5" fmla="*/ 2920 h 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69" h="257300">
                <a:moveTo>
                  <a:pt x="7160" y="2920"/>
                </a:moveTo>
                <a:cubicBezTo>
                  <a:pt x="71945" y="25132"/>
                  <a:pt x="683397" y="213935"/>
                  <a:pt x="795691" y="247253"/>
                </a:cubicBezTo>
                <a:cubicBezTo>
                  <a:pt x="907985" y="280571"/>
                  <a:pt x="738309" y="221956"/>
                  <a:pt x="680928" y="202829"/>
                </a:cubicBezTo>
                <a:cubicBezTo>
                  <a:pt x="623547" y="183702"/>
                  <a:pt x="497061" y="147298"/>
                  <a:pt x="451403" y="132490"/>
                </a:cubicBezTo>
                <a:cubicBezTo>
                  <a:pt x="405745" y="117682"/>
                  <a:pt x="477316" y="136192"/>
                  <a:pt x="406978" y="113980"/>
                </a:cubicBezTo>
                <a:cubicBezTo>
                  <a:pt x="336640" y="91768"/>
                  <a:pt x="-57625" y="-19292"/>
                  <a:pt x="7160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B89F7E2-3F51-7705-7574-08A5092D700D}"/>
              </a:ext>
            </a:extLst>
          </p:cNvPr>
          <p:cNvSpPr/>
          <p:nvPr/>
        </p:nvSpPr>
        <p:spPr>
          <a:xfrm>
            <a:off x="920384" y="5178550"/>
            <a:ext cx="118052" cy="447534"/>
          </a:xfrm>
          <a:custGeom>
            <a:avLst/>
            <a:gdLst>
              <a:gd name="connsiteX0" fmla="*/ 1420 w 118052"/>
              <a:gd name="connsiteY0" fmla="*/ 7986 h 447534"/>
              <a:gd name="connsiteX1" fmla="*/ 12526 w 118052"/>
              <a:gd name="connsiteY1" fmla="*/ 256022 h 447534"/>
              <a:gd name="connsiteX2" fmla="*/ 116183 w 118052"/>
              <a:gd name="connsiteY2" fmla="*/ 444825 h 447534"/>
              <a:gd name="connsiteX3" fmla="*/ 75461 w 118052"/>
              <a:gd name="connsiteY3" fmla="*/ 359678 h 447534"/>
              <a:gd name="connsiteX4" fmla="*/ 27334 w 118052"/>
              <a:gd name="connsiteY4" fmla="*/ 248618 h 447534"/>
              <a:gd name="connsiteX5" fmla="*/ 8824 w 118052"/>
              <a:gd name="connsiteY5" fmla="*/ 74622 h 447534"/>
              <a:gd name="connsiteX6" fmla="*/ 1420 w 118052"/>
              <a:gd name="connsiteY6" fmla="*/ 7986 h 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52" h="447534">
                <a:moveTo>
                  <a:pt x="1420" y="7986"/>
                </a:moveTo>
                <a:cubicBezTo>
                  <a:pt x="2037" y="38219"/>
                  <a:pt x="-6601" y="183216"/>
                  <a:pt x="12526" y="256022"/>
                </a:cubicBezTo>
                <a:cubicBezTo>
                  <a:pt x="31653" y="328829"/>
                  <a:pt x="105694" y="427549"/>
                  <a:pt x="116183" y="444825"/>
                </a:cubicBezTo>
                <a:cubicBezTo>
                  <a:pt x="126672" y="462101"/>
                  <a:pt x="90269" y="392379"/>
                  <a:pt x="75461" y="359678"/>
                </a:cubicBezTo>
                <a:cubicBezTo>
                  <a:pt x="60653" y="326977"/>
                  <a:pt x="38440" y="296127"/>
                  <a:pt x="27334" y="248618"/>
                </a:cubicBezTo>
                <a:cubicBezTo>
                  <a:pt x="16228" y="201109"/>
                  <a:pt x="11909" y="108557"/>
                  <a:pt x="8824" y="74622"/>
                </a:cubicBezTo>
                <a:cubicBezTo>
                  <a:pt x="5739" y="40687"/>
                  <a:pt x="803" y="-22247"/>
                  <a:pt x="1420" y="7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40B7D65-0711-03E2-6080-7FA97D430276}"/>
              </a:ext>
            </a:extLst>
          </p:cNvPr>
          <p:cNvSpPr/>
          <p:nvPr/>
        </p:nvSpPr>
        <p:spPr>
          <a:xfrm>
            <a:off x="1691825" y="5752946"/>
            <a:ext cx="890862" cy="312920"/>
          </a:xfrm>
          <a:custGeom>
            <a:avLst/>
            <a:gdLst>
              <a:gd name="connsiteX0" fmla="*/ 0 w 890862"/>
              <a:gd name="connsiteY0" fmla="*/ 0 h 312920"/>
              <a:gd name="connsiteX1" fmla="*/ 66637 w 890862"/>
              <a:gd name="connsiteY1" fmla="*/ 22212 h 312920"/>
              <a:gd name="connsiteX2" fmla="*/ 847764 w 890862"/>
              <a:gd name="connsiteY2" fmla="*/ 299864 h 312920"/>
              <a:gd name="connsiteX3" fmla="*/ 747809 w 890862"/>
              <a:gd name="connsiteY3" fmla="*/ 251737 h 312920"/>
              <a:gd name="connsiteX4" fmla="*/ 396117 w 890862"/>
              <a:gd name="connsiteY4" fmla="*/ 111060 h 312920"/>
              <a:gd name="connsiteX5" fmla="*/ 555304 w 890862"/>
              <a:gd name="connsiteY5" fmla="*/ 177697 h 312920"/>
              <a:gd name="connsiteX6" fmla="*/ 0 w 890862"/>
              <a:gd name="connsiteY6" fmla="*/ 0 h 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862" h="312920">
                <a:moveTo>
                  <a:pt x="0" y="0"/>
                </a:moveTo>
                <a:lnTo>
                  <a:pt x="66637" y="22212"/>
                </a:lnTo>
                <a:lnTo>
                  <a:pt x="847764" y="299864"/>
                </a:lnTo>
                <a:cubicBezTo>
                  <a:pt x="961293" y="338118"/>
                  <a:pt x="823083" y="283204"/>
                  <a:pt x="747809" y="251737"/>
                </a:cubicBezTo>
                <a:cubicBezTo>
                  <a:pt x="672535" y="220270"/>
                  <a:pt x="428201" y="123400"/>
                  <a:pt x="396117" y="111060"/>
                </a:cubicBezTo>
                <a:cubicBezTo>
                  <a:pt x="364033" y="98720"/>
                  <a:pt x="617621" y="193122"/>
                  <a:pt x="555304" y="177697"/>
                </a:cubicBezTo>
                <a:cubicBezTo>
                  <a:pt x="492987" y="162272"/>
                  <a:pt x="257599" y="9039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EBD271B-3435-462B-525B-773348437576}"/>
              </a:ext>
            </a:extLst>
          </p:cNvPr>
          <p:cNvSpPr/>
          <p:nvPr/>
        </p:nvSpPr>
        <p:spPr>
          <a:xfrm>
            <a:off x="2617497" y="6004646"/>
            <a:ext cx="826296" cy="189419"/>
          </a:xfrm>
          <a:custGeom>
            <a:avLst/>
            <a:gdLst>
              <a:gd name="connsiteX0" fmla="*/ 7238 w 826296"/>
              <a:gd name="connsiteY0" fmla="*/ 70376 h 189419"/>
              <a:gd name="connsiteX1" fmla="*/ 384845 w 826296"/>
              <a:gd name="connsiteY1" fmla="*/ 81482 h 189419"/>
              <a:gd name="connsiteX2" fmla="*/ 732835 w 826296"/>
              <a:gd name="connsiteY2" fmla="*/ 188841 h 189419"/>
              <a:gd name="connsiteX3" fmla="*/ 681007 w 826296"/>
              <a:gd name="connsiteY3" fmla="*/ 125906 h 189419"/>
              <a:gd name="connsiteX4" fmla="*/ 825386 w 826296"/>
              <a:gd name="connsiteY4" fmla="*/ 162926 h 189419"/>
              <a:gd name="connsiteX5" fmla="*/ 599562 w 826296"/>
              <a:gd name="connsiteY5" fmla="*/ 92588 h 189419"/>
              <a:gd name="connsiteX6" fmla="*/ 122001 w 826296"/>
              <a:gd name="connsiteY6" fmla="*/ 37 h 189419"/>
              <a:gd name="connsiteX7" fmla="*/ 584754 w 826296"/>
              <a:gd name="connsiteY7" fmla="*/ 103694 h 189419"/>
              <a:gd name="connsiteX8" fmla="*/ 170127 w 826296"/>
              <a:gd name="connsiteY8" fmla="*/ 70376 h 189419"/>
              <a:gd name="connsiteX9" fmla="*/ 7238 w 826296"/>
              <a:gd name="connsiteY9" fmla="*/ 70376 h 1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296" h="189419">
                <a:moveTo>
                  <a:pt x="7238" y="70376"/>
                </a:moveTo>
                <a:cubicBezTo>
                  <a:pt x="43024" y="72227"/>
                  <a:pt x="263912" y="61738"/>
                  <a:pt x="384845" y="81482"/>
                </a:cubicBezTo>
                <a:cubicBezTo>
                  <a:pt x="505778" y="101226"/>
                  <a:pt x="683475" y="181437"/>
                  <a:pt x="732835" y="188841"/>
                </a:cubicBezTo>
                <a:cubicBezTo>
                  <a:pt x="782195" y="196245"/>
                  <a:pt x="665582" y="130225"/>
                  <a:pt x="681007" y="125906"/>
                </a:cubicBezTo>
                <a:cubicBezTo>
                  <a:pt x="696432" y="121587"/>
                  <a:pt x="838960" y="168479"/>
                  <a:pt x="825386" y="162926"/>
                </a:cubicBezTo>
                <a:cubicBezTo>
                  <a:pt x="811812" y="157373"/>
                  <a:pt x="716793" y="119736"/>
                  <a:pt x="599562" y="92588"/>
                </a:cubicBezTo>
                <a:cubicBezTo>
                  <a:pt x="482331" y="65440"/>
                  <a:pt x="124469" y="-1814"/>
                  <a:pt x="122001" y="37"/>
                </a:cubicBezTo>
                <a:cubicBezTo>
                  <a:pt x="119533" y="1888"/>
                  <a:pt x="576733" y="91971"/>
                  <a:pt x="584754" y="103694"/>
                </a:cubicBezTo>
                <a:cubicBezTo>
                  <a:pt x="592775" y="115417"/>
                  <a:pt x="265146" y="72227"/>
                  <a:pt x="170127" y="70376"/>
                </a:cubicBezTo>
                <a:cubicBezTo>
                  <a:pt x="75108" y="68525"/>
                  <a:pt x="-28548" y="68525"/>
                  <a:pt x="7238" y="7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0851888-0DCB-D8ED-6A94-CA31392D8821}"/>
              </a:ext>
            </a:extLst>
          </p:cNvPr>
          <p:cNvSpPr/>
          <p:nvPr/>
        </p:nvSpPr>
        <p:spPr>
          <a:xfrm>
            <a:off x="753825" y="4593603"/>
            <a:ext cx="261245" cy="623060"/>
          </a:xfrm>
          <a:custGeom>
            <a:avLst/>
            <a:gdLst>
              <a:gd name="connsiteX0" fmla="*/ 1825 w 261245"/>
              <a:gd name="connsiteY0" fmla="*/ 6972 h 623060"/>
              <a:gd name="connsiteX1" fmla="*/ 246300 w 261245"/>
              <a:gd name="connsiteY1" fmla="*/ 584822 h 623060"/>
              <a:gd name="connsiteX2" fmla="*/ 224075 w 261245"/>
              <a:gd name="connsiteY2" fmla="*/ 537197 h 623060"/>
              <a:gd name="connsiteX3" fmla="*/ 138350 w 261245"/>
              <a:gd name="connsiteY3" fmla="*/ 283197 h 623060"/>
              <a:gd name="connsiteX4" fmla="*/ 1825 w 261245"/>
              <a:gd name="connsiteY4" fmla="*/ 6972 h 6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45" h="623060">
                <a:moveTo>
                  <a:pt x="1825" y="6972"/>
                </a:moveTo>
                <a:cubicBezTo>
                  <a:pt x="19817" y="57243"/>
                  <a:pt x="209258" y="496451"/>
                  <a:pt x="246300" y="584822"/>
                </a:cubicBezTo>
                <a:cubicBezTo>
                  <a:pt x="283342" y="673193"/>
                  <a:pt x="242067" y="587468"/>
                  <a:pt x="224075" y="537197"/>
                </a:cubicBezTo>
                <a:cubicBezTo>
                  <a:pt x="206083" y="486926"/>
                  <a:pt x="172746" y="374743"/>
                  <a:pt x="138350" y="283197"/>
                </a:cubicBezTo>
                <a:cubicBezTo>
                  <a:pt x="103954" y="191651"/>
                  <a:pt x="-16167" y="-43299"/>
                  <a:pt x="1825" y="6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458AED9F-D28D-A022-B394-0D30C2C3A54B}"/>
              </a:ext>
            </a:extLst>
          </p:cNvPr>
          <p:cNvSpPr/>
          <p:nvPr/>
        </p:nvSpPr>
        <p:spPr>
          <a:xfrm>
            <a:off x="1021280" y="5280013"/>
            <a:ext cx="218610" cy="331638"/>
          </a:xfrm>
          <a:custGeom>
            <a:avLst/>
            <a:gdLst>
              <a:gd name="connsiteX0" fmla="*/ 13770 w 218610"/>
              <a:gd name="connsiteY0" fmla="*/ 12 h 331638"/>
              <a:gd name="connsiteX1" fmla="*/ 86795 w 218610"/>
              <a:gd name="connsiteY1" fmla="*/ 171462 h 331638"/>
              <a:gd name="connsiteX2" fmla="*/ 32820 w 218610"/>
              <a:gd name="connsiteY2" fmla="*/ 114312 h 331638"/>
              <a:gd name="connsiteX3" fmla="*/ 4245 w 218610"/>
              <a:gd name="connsiteY3" fmla="*/ 92087 h 331638"/>
              <a:gd name="connsiteX4" fmla="*/ 124895 w 218610"/>
              <a:gd name="connsiteY4" fmla="*/ 212737 h 331638"/>
              <a:gd name="connsiteX5" fmla="*/ 216970 w 218610"/>
              <a:gd name="connsiteY5" fmla="*/ 330212 h 331638"/>
              <a:gd name="connsiteX6" fmla="*/ 178870 w 218610"/>
              <a:gd name="connsiteY6" fmla="*/ 269887 h 331638"/>
              <a:gd name="connsiteX7" fmla="*/ 115370 w 218610"/>
              <a:gd name="connsiteY7" fmla="*/ 152412 h 331638"/>
              <a:gd name="connsiteX8" fmla="*/ 112195 w 218610"/>
              <a:gd name="connsiteY8" fmla="*/ 180987 h 331638"/>
              <a:gd name="connsiteX9" fmla="*/ 13770 w 218610"/>
              <a:gd name="connsiteY9" fmla="*/ 12 h 3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10" h="331638">
                <a:moveTo>
                  <a:pt x="13770" y="12"/>
                </a:moveTo>
                <a:cubicBezTo>
                  <a:pt x="9537" y="-1575"/>
                  <a:pt x="83620" y="152412"/>
                  <a:pt x="86795" y="171462"/>
                </a:cubicBezTo>
                <a:cubicBezTo>
                  <a:pt x="89970" y="190512"/>
                  <a:pt x="46578" y="127541"/>
                  <a:pt x="32820" y="114312"/>
                </a:cubicBezTo>
                <a:cubicBezTo>
                  <a:pt x="19062" y="101083"/>
                  <a:pt x="-11101" y="75683"/>
                  <a:pt x="4245" y="92087"/>
                </a:cubicBezTo>
                <a:cubicBezTo>
                  <a:pt x="19591" y="108491"/>
                  <a:pt x="89441" y="173050"/>
                  <a:pt x="124895" y="212737"/>
                </a:cubicBezTo>
                <a:cubicBezTo>
                  <a:pt x="160349" y="252424"/>
                  <a:pt x="207974" y="320687"/>
                  <a:pt x="216970" y="330212"/>
                </a:cubicBezTo>
                <a:cubicBezTo>
                  <a:pt x="225966" y="339737"/>
                  <a:pt x="195803" y="299520"/>
                  <a:pt x="178870" y="269887"/>
                </a:cubicBezTo>
                <a:cubicBezTo>
                  <a:pt x="161937" y="240254"/>
                  <a:pt x="126482" y="167228"/>
                  <a:pt x="115370" y="152412"/>
                </a:cubicBezTo>
                <a:cubicBezTo>
                  <a:pt x="104258" y="137596"/>
                  <a:pt x="129128" y="206387"/>
                  <a:pt x="112195" y="180987"/>
                </a:cubicBezTo>
                <a:cubicBezTo>
                  <a:pt x="95262" y="155587"/>
                  <a:pt x="18003" y="1599"/>
                  <a:pt x="1377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866E9DB-3426-AE0E-344B-AC7FFA867C4F}"/>
              </a:ext>
            </a:extLst>
          </p:cNvPr>
          <p:cNvSpPr/>
          <p:nvPr/>
        </p:nvSpPr>
        <p:spPr>
          <a:xfrm>
            <a:off x="996721" y="4346377"/>
            <a:ext cx="105634" cy="704677"/>
          </a:xfrm>
          <a:custGeom>
            <a:avLst/>
            <a:gdLst>
              <a:gd name="connsiteX0" fmla="*/ 229 w 105634"/>
              <a:gd name="connsiteY0" fmla="*/ 198 h 704677"/>
              <a:gd name="connsiteX1" fmla="*/ 66904 w 105634"/>
              <a:gd name="connsiteY1" fmla="*/ 406598 h 704677"/>
              <a:gd name="connsiteX2" fmla="*/ 92304 w 105634"/>
              <a:gd name="connsiteY2" fmla="*/ 695523 h 704677"/>
              <a:gd name="connsiteX3" fmla="*/ 85954 w 105634"/>
              <a:gd name="connsiteY3" fmla="*/ 609798 h 704677"/>
              <a:gd name="connsiteX4" fmla="*/ 105004 w 105634"/>
              <a:gd name="connsiteY4" fmla="*/ 381198 h 704677"/>
              <a:gd name="connsiteX5" fmla="*/ 92304 w 105634"/>
              <a:gd name="connsiteY5" fmla="*/ 460573 h 704677"/>
              <a:gd name="connsiteX6" fmla="*/ 229 w 105634"/>
              <a:gd name="connsiteY6" fmla="*/ 198 h 70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34" h="704677">
                <a:moveTo>
                  <a:pt x="229" y="198"/>
                </a:moveTo>
                <a:cubicBezTo>
                  <a:pt x="-4004" y="-8798"/>
                  <a:pt x="51558" y="290711"/>
                  <a:pt x="66904" y="406598"/>
                </a:cubicBezTo>
                <a:cubicBezTo>
                  <a:pt x="82250" y="522485"/>
                  <a:pt x="89129" y="661656"/>
                  <a:pt x="92304" y="695523"/>
                </a:cubicBezTo>
                <a:cubicBezTo>
                  <a:pt x="95479" y="729390"/>
                  <a:pt x="83837" y="662185"/>
                  <a:pt x="85954" y="609798"/>
                </a:cubicBezTo>
                <a:cubicBezTo>
                  <a:pt x="88071" y="557411"/>
                  <a:pt x="103946" y="406069"/>
                  <a:pt x="105004" y="381198"/>
                </a:cubicBezTo>
                <a:cubicBezTo>
                  <a:pt x="106062" y="356327"/>
                  <a:pt x="107650" y="519840"/>
                  <a:pt x="92304" y="460573"/>
                </a:cubicBezTo>
                <a:cubicBezTo>
                  <a:pt x="76958" y="401306"/>
                  <a:pt x="4462" y="9194"/>
                  <a:pt x="229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724786-3469-026D-FB3A-DE88F26CCC6F}"/>
              </a:ext>
            </a:extLst>
          </p:cNvPr>
          <p:cNvSpPr/>
          <p:nvPr/>
        </p:nvSpPr>
        <p:spPr>
          <a:xfrm>
            <a:off x="964797" y="4688803"/>
            <a:ext cx="153248" cy="645604"/>
          </a:xfrm>
          <a:custGeom>
            <a:avLst/>
            <a:gdLst>
              <a:gd name="connsiteX0" fmla="*/ 146453 w 153248"/>
              <a:gd name="connsiteY0" fmla="*/ 334047 h 645604"/>
              <a:gd name="connsiteX1" fmla="*/ 140103 w 153248"/>
              <a:gd name="connsiteY1" fmla="*/ 581697 h 645604"/>
              <a:gd name="connsiteX2" fmla="*/ 152803 w 153248"/>
              <a:gd name="connsiteY2" fmla="*/ 645197 h 645604"/>
              <a:gd name="connsiteX3" fmla="*/ 121053 w 153248"/>
              <a:gd name="connsiteY3" fmla="*/ 562647 h 645604"/>
              <a:gd name="connsiteX4" fmla="*/ 73428 w 153248"/>
              <a:gd name="connsiteY4" fmla="*/ 445172 h 645604"/>
              <a:gd name="connsiteX5" fmla="*/ 403 w 153248"/>
              <a:gd name="connsiteY5" fmla="*/ 672 h 645604"/>
              <a:gd name="connsiteX6" fmla="*/ 108353 w 153248"/>
              <a:gd name="connsiteY6" fmla="*/ 556297 h 645604"/>
              <a:gd name="connsiteX7" fmla="*/ 146453 w 153248"/>
              <a:gd name="connsiteY7" fmla="*/ 334047 h 6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48" h="645604">
                <a:moveTo>
                  <a:pt x="146453" y="334047"/>
                </a:moveTo>
                <a:cubicBezTo>
                  <a:pt x="151745" y="338280"/>
                  <a:pt x="139045" y="529839"/>
                  <a:pt x="140103" y="581697"/>
                </a:cubicBezTo>
                <a:cubicBezTo>
                  <a:pt x="141161" y="633555"/>
                  <a:pt x="155978" y="648372"/>
                  <a:pt x="152803" y="645197"/>
                </a:cubicBezTo>
                <a:cubicBezTo>
                  <a:pt x="149628" y="642022"/>
                  <a:pt x="134282" y="595984"/>
                  <a:pt x="121053" y="562647"/>
                </a:cubicBezTo>
                <a:cubicBezTo>
                  <a:pt x="107824" y="529310"/>
                  <a:pt x="93536" y="538834"/>
                  <a:pt x="73428" y="445172"/>
                </a:cubicBezTo>
                <a:cubicBezTo>
                  <a:pt x="53320" y="351510"/>
                  <a:pt x="-5418" y="-17849"/>
                  <a:pt x="403" y="672"/>
                </a:cubicBezTo>
                <a:cubicBezTo>
                  <a:pt x="6224" y="19193"/>
                  <a:pt x="82424" y="499676"/>
                  <a:pt x="108353" y="556297"/>
                </a:cubicBezTo>
                <a:cubicBezTo>
                  <a:pt x="134282" y="612918"/>
                  <a:pt x="141161" y="329814"/>
                  <a:pt x="146453" y="33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A19E2EE-CE5A-BA53-67E4-030656297961}"/>
              </a:ext>
            </a:extLst>
          </p:cNvPr>
          <p:cNvSpPr/>
          <p:nvPr/>
        </p:nvSpPr>
        <p:spPr>
          <a:xfrm>
            <a:off x="1641475" y="5115260"/>
            <a:ext cx="1636911" cy="77432"/>
          </a:xfrm>
          <a:custGeom>
            <a:avLst/>
            <a:gdLst>
              <a:gd name="connsiteX0" fmla="*/ 0 w 1636911"/>
              <a:gd name="connsiteY0" fmla="*/ 21890 h 77432"/>
              <a:gd name="connsiteX1" fmla="*/ 952500 w 1636911"/>
              <a:gd name="connsiteY1" fmla="*/ 2840 h 77432"/>
              <a:gd name="connsiteX2" fmla="*/ 1622425 w 1636911"/>
              <a:gd name="connsiteY2" fmla="*/ 75865 h 77432"/>
              <a:gd name="connsiteX3" fmla="*/ 1371600 w 1636911"/>
              <a:gd name="connsiteY3" fmla="*/ 50465 h 77432"/>
              <a:gd name="connsiteX4" fmla="*/ 892175 w 1636911"/>
              <a:gd name="connsiteY4" fmla="*/ 21890 h 77432"/>
              <a:gd name="connsiteX5" fmla="*/ 977900 w 1636911"/>
              <a:gd name="connsiteY5" fmla="*/ 31415 h 77432"/>
              <a:gd name="connsiteX6" fmla="*/ 0 w 1636911"/>
              <a:gd name="connsiteY6" fmla="*/ 21890 h 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1" h="77432">
                <a:moveTo>
                  <a:pt x="0" y="21890"/>
                </a:moveTo>
                <a:cubicBezTo>
                  <a:pt x="341048" y="7867"/>
                  <a:pt x="682096" y="-6156"/>
                  <a:pt x="952500" y="2840"/>
                </a:cubicBezTo>
                <a:cubicBezTo>
                  <a:pt x="1222904" y="11836"/>
                  <a:pt x="1552575" y="67928"/>
                  <a:pt x="1622425" y="75865"/>
                </a:cubicBezTo>
                <a:cubicBezTo>
                  <a:pt x="1692275" y="83802"/>
                  <a:pt x="1493308" y="59461"/>
                  <a:pt x="1371600" y="50465"/>
                </a:cubicBezTo>
                <a:cubicBezTo>
                  <a:pt x="1249892" y="41469"/>
                  <a:pt x="957792" y="25065"/>
                  <a:pt x="892175" y="21890"/>
                </a:cubicBezTo>
                <a:cubicBezTo>
                  <a:pt x="826558" y="18715"/>
                  <a:pt x="977900" y="31415"/>
                  <a:pt x="977900" y="31415"/>
                </a:cubicBezTo>
                <a:lnTo>
                  <a:pt x="0" y="218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3B05BAB-9961-DB5A-644B-0D60421E4924}"/>
              </a:ext>
            </a:extLst>
          </p:cNvPr>
          <p:cNvSpPr/>
          <p:nvPr/>
        </p:nvSpPr>
        <p:spPr>
          <a:xfrm>
            <a:off x="1130288" y="4555609"/>
            <a:ext cx="196751" cy="310464"/>
          </a:xfrm>
          <a:custGeom>
            <a:avLst/>
            <a:gdLst>
              <a:gd name="connsiteX0" fmla="*/ 41287 w 196751"/>
              <a:gd name="connsiteY0" fmla="*/ 3691 h 310464"/>
              <a:gd name="connsiteX1" fmla="*/ 139712 w 196751"/>
              <a:gd name="connsiteY1" fmla="*/ 210066 h 310464"/>
              <a:gd name="connsiteX2" fmla="*/ 190512 w 196751"/>
              <a:gd name="connsiteY2" fmla="*/ 308491 h 310464"/>
              <a:gd name="connsiteX3" fmla="*/ 174637 w 196751"/>
              <a:gd name="connsiteY3" fmla="*/ 273566 h 310464"/>
              <a:gd name="connsiteX4" fmla="*/ 12 w 196751"/>
              <a:gd name="connsiteY4" fmla="*/ 244991 h 310464"/>
              <a:gd name="connsiteX5" fmla="*/ 165112 w 196751"/>
              <a:gd name="connsiteY5" fmla="*/ 260866 h 310464"/>
              <a:gd name="connsiteX6" fmla="*/ 114312 w 196751"/>
              <a:gd name="connsiteY6" fmla="*/ 194191 h 310464"/>
              <a:gd name="connsiteX7" fmla="*/ 66687 w 196751"/>
              <a:gd name="connsiteY7" fmla="*/ 213241 h 310464"/>
              <a:gd name="connsiteX8" fmla="*/ 107962 w 196751"/>
              <a:gd name="connsiteY8" fmla="*/ 194191 h 310464"/>
              <a:gd name="connsiteX9" fmla="*/ 57162 w 196751"/>
              <a:gd name="connsiteY9" fmla="*/ 83066 h 310464"/>
              <a:gd name="connsiteX10" fmla="*/ 41287 w 196751"/>
              <a:gd name="connsiteY10" fmla="*/ 3691 h 3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51" h="310464">
                <a:moveTo>
                  <a:pt x="41287" y="3691"/>
                </a:moveTo>
                <a:cubicBezTo>
                  <a:pt x="55045" y="24858"/>
                  <a:pt x="114841" y="159266"/>
                  <a:pt x="139712" y="210066"/>
                </a:cubicBezTo>
                <a:cubicBezTo>
                  <a:pt x="164583" y="260866"/>
                  <a:pt x="184691" y="297908"/>
                  <a:pt x="190512" y="308491"/>
                </a:cubicBezTo>
                <a:cubicBezTo>
                  <a:pt x="196333" y="319074"/>
                  <a:pt x="206387" y="284149"/>
                  <a:pt x="174637" y="273566"/>
                </a:cubicBezTo>
                <a:cubicBezTo>
                  <a:pt x="142887" y="262983"/>
                  <a:pt x="1600" y="247108"/>
                  <a:pt x="12" y="244991"/>
                </a:cubicBezTo>
                <a:cubicBezTo>
                  <a:pt x="-1576" y="242874"/>
                  <a:pt x="146062" y="269333"/>
                  <a:pt x="165112" y="260866"/>
                </a:cubicBezTo>
                <a:cubicBezTo>
                  <a:pt x="184162" y="252399"/>
                  <a:pt x="130716" y="202129"/>
                  <a:pt x="114312" y="194191"/>
                </a:cubicBezTo>
                <a:cubicBezTo>
                  <a:pt x="97908" y="186254"/>
                  <a:pt x="67745" y="213241"/>
                  <a:pt x="66687" y="213241"/>
                </a:cubicBezTo>
                <a:cubicBezTo>
                  <a:pt x="65629" y="213241"/>
                  <a:pt x="109549" y="215887"/>
                  <a:pt x="107962" y="194191"/>
                </a:cubicBezTo>
                <a:cubicBezTo>
                  <a:pt x="106375" y="172495"/>
                  <a:pt x="66687" y="107937"/>
                  <a:pt x="57162" y="83066"/>
                </a:cubicBezTo>
                <a:cubicBezTo>
                  <a:pt x="47637" y="58195"/>
                  <a:pt x="27529" y="-17476"/>
                  <a:pt x="41287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F09573D-5601-CD34-9451-046997A2B7F6}"/>
              </a:ext>
            </a:extLst>
          </p:cNvPr>
          <p:cNvSpPr/>
          <p:nvPr/>
        </p:nvSpPr>
        <p:spPr>
          <a:xfrm>
            <a:off x="1168097" y="5038714"/>
            <a:ext cx="287056" cy="387640"/>
          </a:xfrm>
          <a:custGeom>
            <a:avLst/>
            <a:gdLst>
              <a:gd name="connsiteX0" fmla="*/ 303 w 287056"/>
              <a:gd name="connsiteY0" fmla="*/ 11 h 387640"/>
              <a:gd name="connsiteX1" fmla="*/ 98728 w 287056"/>
              <a:gd name="connsiteY1" fmla="*/ 307986 h 387640"/>
              <a:gd name="connsiteX2" fmla="*/ 232078 w 287056"/>
              <a:gd name="connsiteY2" fmla="*/ 381011 h 387640"/>
              <a:gd name="connsiteX3" fmla="*/ 286053 w 287056"/>
              <a:gd name="connsiteY3" fmla="*/ 381011 h 387640"/>
              <a:gd name="connsiteX4" fmla="*/ 190803 w 287056"/>
              <a:gd name="connsiteY4" fmla="*/ 352436 h 387640"/>
              <a:gd name="connsiteX5" fmla="*/ 41578 w 287056"/>
              <a:gd name="connsiteY5" fmla="*/ 365136 h 387640"/>
              <a:gd name="connsiteX6" fmla="*/ 120953 w 287056"/>
              <a:gd name="connsiteY6" fmla="*/ 361961 h 387640"/>
              <a:gd name="connsiteX7" fmla="*/ 117778 w 287056"/>
              <a:gd name="connsiteY7" fmla="*/ 263536 h 387640"/>
              <a:gd name="connsiteX8" fmla="*/ 117778 w 287056"/>
              <a:gd name="connsiteY8" fmla="*/ 50811 h 387640"/>
              <a:gd name="connsiteX9" fmla="*/ 130478 w 287056"/>
              <a:gd name="connsiteY9" fmla="*/ 295286 h 387640"/>
              <a:gd name="connsiteX10" fmla="*/ 303 w 287056"/>
              <a:gd name="connsiteY10" fmla="*/ 11 h 3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056" h="387640">
                <a:moveTo>
                  <a:pt x="303" y="11"/>
                </a:moveTo>
                <a:cubicBezTo>
                  <a:pt x="-4989" y="2128"/>
                  <a:pt x="60099" y="244486"/>
                  <a:pt x="98728" y="307986"/>
                </a:cubicBezTo>
                <a:cubicBezTo>
                  <a:pt x="137357" y="371486"/>
                  <a:pt x="200857" y="368840"/>
                  <a:pt x="232078" y="381011"/>
                </a:cubicBezTo>
                <a:cubicBezTo>
                  <a:pt x="263299" y="393182"/>
                  <a:pt x="292932" y="385773"/>
                  <a:pt x="286053" y="381011"/>
                </a:cubicBezTo>
                <a:cubicBezTo>
                  <a:pt x="279174" y="376249"/>
                  <a:pt x="231549" y="355082"/>
                  <a:pt x="190803" y="352436"/>
                </a:cubicBezTo>
                <a:cubicBezTo>
                  <a:pt x="150057" y="349790"/>
                  <a:pt x="53220" y="363549"/>
                  <a:pt x="41578" y="365136"/>
                </a:cubicBezTo>
                <a:cubicBezTo>
                  <a:pt x="29936" y="366723"/>
                  <a:pt x="108253" y="378894"/>
                  <a:pt x="120953" y="361961"/>
                </a:cubicBezTo>
                <a:cubicBezTo>
                  <a:pt x="133653" y="345028"/>
                  <a:pt x="118307" y="315394"/>
                  <a:pt x="117778" y="263536"/>
                </a:cubicBezTo>
                <a:cubicBezTo>
                  <a:pt x="117249" y="211678"/>
                  <a:pt x="115661" y="45519"/>
                  <a:pt x="117778" y="50811"/>
                </a:cubicBezTo>
                <a:cubicBezTo>
                  <a:pt x="119895" y="56103"/>
                  <a:pt x="153761" y="302165"/>
                  <a:pt x="130478" y="295286"/>
                </a:cubicBezTo>
                <a:cubicBezTo>
                  <a:pt x="107195" y="288407"/>
                  <a:pt x="5595" y="-2106"/>
                  <a:pt x="30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5BCDB7A-CC78-46B1-F22E-C1FC4F92C373}"/>
              </a:ext>
            </a:extLst>
          </p:cNvPr>
          <p:cNvSpPr/>
          <p:nvPr/>
        </p:nvSpPr>
        <p:spPr>
          <a:xfrm>
            <a:off x="2797175" y="5152989"/>
            <a:ext cx="546101" cy="133410"/>
          </a:xfrm>
          <a:custGeom>
            <a:avLst/>
            <a:gdLst>
              <a:gd name="connsiteX0" fmla="*/ 546100 w 546101"/>
              <a:gd name="connsiteY0" fmla="*/ 36 h 133410"/>
              <a:gd name="connsiteX1" fmla="*/ 415925 w 546101"/>
              <a:gd name="connsiteY1" fmla="*/ 34961 h 133410"/>
              <a:gd name="connsiteX2" fmla="*/ 454025 w 546101"/>
              <a:gd name="connsiteY2" fmla="*/ 82586 h 133410"/>
              <a:gd name="connsiteX3" fmla="*/ 454025 w 546101"/>
              <a:gd name="connsiteY3" fmla="*/ 133386 h 133410"/>
              <a:gd name="connsiteX4" fmla="*/ 415925 w 546101"/>
              <a:gd name="connsiteY4" fmla="*/ 88936 h 133410"/>
              <a:gd name="connsiteX5" fmla="*/ 209550 w 546101"/>
              <a:gd name="connsiteY5" fmla="*/ 60361 h 133410"/>
              <a:gd name="connsiteX6" fmla="*/ 0 w 546101"/>
              <a:gd name="connsiteY6" fmla="*/ 19086 h 133410"/>
              <a:gd name="connsiteX7" fmla="*/ 406400 w 546101"/>
              <a:gd name="connsiteY7" fmla="*/ 98461 h 133410"/>
              <a:gd name="connsiteX8" fmla="*/ 412750 w 546101"/>
              <a:gd name="connsiteY8" fmla="*/ 41311 h 133410"/>
              <a:gd name="connsiteX9" fmla="*/ 546100 w 546101"/>
              <a:gd name="connsiteY9" fmla="*/ 36 h 1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1" h="133410">
                <a:moveTo>
                  <a:pt x="546100" y="36"/>
                </a:moveTo>
                <a:cubicBezTo>
                  <a:pt x="546629" y="-1022"/>
                  <a:pt x="431271" y="21203"/>
                  <a:pt x="415925" y="34961"/>
                </a:cubicBezTo>
                <a:cubicBezTo>
                  <a:pt x="400579" y="48719"/>
                  <a:pt x="447675" y="66182"/>
                  <a:pt x="454025" y="82586"/>
                </a:cubicBezTo>
                <a:cubicBezTo>
                  <a:pt x="460375" y="98990"/>
                  <a:pt x="460375" y="132328"/>
                  <a:pt x="454025" y="133386"/>
                </a:cubicBezTo>
                <a:cubicBezTo>
                  <a:pt x="447675" y="134444"/>
                  <a:pt x="456671" y="101107"/>
                  <a:pt x="415925" y="88936"/>
                </a:cubicBezTo>
                <a:cubicBezTo>
                  <a:pt x="375179" y="76765"/>
                  <a:pt x="278871" y="72003"/>
                  <a:pt x="209550" y="60361"/>
                </a:cubicBezTo>
                <a:cubicBezTo>
                  <a:pt x="140229" y="48719"/>
                  <a:pt x="0" y="19086"/>
                  <a:pt x="0" y="19086"/>
                </a:cubicBezTo>
                <a:cubicBezTo>
                  <a:pt x="32808" y="25436"/>
                  <a:pt x="337608" y="94757"/>
                  <a:pt x="406400" y="98461"/>
                </a:cubicBezTo>
                <a:cubicBezTo>
                  <a:pt x="475192" y="102165"/>
                  <a:pt x="384175" y="61419"/>
                  <a:pt x="412750" y="41311"/>
                </a:cubicBezTo>
                <a:cubicBezTo>
                  <a:pt x="441325" y="21203"/>
                  <a:pt x="545571" y="1094"/>
                  <a:pt x="5461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309686B-C1C3-2B1B-38BB-5C88F094E409}"/>
              </a:ext>
            </a:extLst>
          </p:cNvPr>
          <p:cNvSpPr/>
          <p:nvPr/>
        </p:nvSpPr>
        <p:spPr>
          <a:xfrm>
            <a:off x="1307894" y="4740190"/>
            <a:ext cx="239630" cy="289399"/>
          </a:xfrm>
          <a:custGeom>
            <a:avLst/>
            <a:gdLst>
              <a:gd name="connsiteX0" fmla="*/ 3381 w 239630"/>
              <a:gd name="connsiteY0" fmla="*/ 85 h 289399"/>
              <a:gd name="connsiteX1" fmla="*/ 70056 w 239630"/>
              <a:gd name="connsiteY1" fmla="*/ 152485 h 289399"/>
              <a:gd name="connsiteX2" fmla="*/ 120856 w 239630"/>
              <a:gd name="connsiteY2" fmla="*/ 231860 h 289399"/>
              <a:gd name="connsiteX3" fmla="*/ 63706 w 239630"/>
              <a:gd name="connsiteY3" fmla="*/ 219160 h 289399"/>
              <a:gd name="connsiteX4" fmla="*/ 3381 w 239630"/>
              <a:gd name="connsiteY4" fmla="*/ 219160 h 289399"/>
              <a:gd name="connsiteX5" fmla="*/ 171656 w 239630"/>
              <a:gd name="connsiteY5" fmla="*/ 250910 h 289399"/>
              <a:gd name="connsiteX6" fmla="*/ 238331 w 239630"/>
              <a:gd name="connsiteY6" fmla="*/ 289010 h 289399"/>
              <a:gd name="connsiteX7" fmla="*/ 206581 w 239630"/>
              <a:gd name="connsiteY7" fmla="*/ 260435 h 289399"/>
              <a:gd name="connsiteX8" fmla="*/ 98631 w 239630"/>
              <a:gd name="connsiteY8" fmla="*/ 120735 h 289399"/>
              <a:gd name="connsiteX9" fmla="*/ 139906 w 239630"/>
              <a:gd name="connsiteY9" fmla="*/ 212810 h 289399"/>
              <a:gd name="connsiteX10" fmla="*/ 89106 w 239630"/>
              <a:gd name="connsiteY10" fmla="*/ 174710 h 289399"/>
              <a:gd name="connsiteX11" fmla="*/ 3381 w 239630"/>
              <a:gd name="connsiteY11" fmla="*/ 85 h 2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630" h="289399">
                <a:moveTo>
                  <a:pt x="3381" y="85"/>
                </a:moveTo>
                <a:cubicBezTo>
                  <a:pt x="206" y="-3619"/>
                  <a:pt x="50477" y="113856"/>
                  <a:pt x="70056" y="152485"/>
                </a:cubicBezTo>
                <a:cubicBezTo>
                  <a:pt x="89635" y="191114"/>
                  <a:pt x="121914" y="220748"/>
                  <a:pt x="120856" y="231860"/>
                </a:cubicBezTo>
                <a:cubicBezTo>
                  <a:pt x="119798" y="242972"/>
                  <a:pt x="83285" y="221277"/>
                  <a:pt x="63706" y="219160"/>
                </a:cubicBezTo>
                <a:cubicBezTo>
                  <a:pt x="44127" y="217043"/>
                  <a:pt x="-14611" y="213868"/>
                  <a:pt x="3381" y="219160"/>
                </a:cubicBezTo>
                <a:cubicBezTo>
                  <a:pt x="21373" y="224452"/>
                  <a:pt x="132498" y="239268"/>
                  <a:pt x="171656" y="250910"/>
                </a:cubicBezTo>
                <a:cubicBezTo>
                  <a:pt x="210814" y="262552"/>
                  <a:pt x="232510" y="287423"/>
                  <a:pt x="238331" y="289010"/>
                </a:cubicBezTo>
                <a:cubicBezTo>
                  <a:pt x="244152" y="290598"/>
                  <a:pt x="229864" y="288481"/>
                  <a:pt x="206581" y="260435"/>
                </a:cubicBezTo>
                <a:cubicBezTo>
                  <a:pt x="183298" y="232389"/>
                  <a:pt x="109744" y="128673"/>
                  <a:pt x="98631" y="120735"/>
                </a:cubicBezTo>
                <a:cubicBezTo>
                  <a:pt x="87519" y="112798"/>
                  <a:pt x="141493" y="203814"/>
                  <a:pt x="139906" y="212810"/>
                </a:cubicBezTo>
                <a:cubicBezTo>
                  <a:pt x="138319" y="221806"/>
                  <a:pt x="107627" y="206460"/>
                  <a:pt x="89106" y="174710"/>
                </a:cubicBezTo>
                <a:cubicBezTo>
                  <a:pt x="70585" y="142960"/>
                  <a:pt x="6556" y="3789"/>
                  <a:pt x="338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903C0B2-F377-041F-722F-FFCF359FDBB7}"/>
              </a:ext>
            </a:extLst>
          </p:cNvPr>
          <p:cNvSpPr/>
          <p:nvPr/>
        </p:nvSpPr>
        <p:spPr>
          <a:xfrm>
            <a:off x="1459871" y="5222863"/>
            <a:ext cx="1230459" cy="184985"/>
          </a:xfrm>
          <a:custGeom>
            <a:avLst/>
            <a:gdLst>
              <a:gd name="connsiteX0" fmla="*/ 629 w 1230459"/>
              <a:gd name="connsiteY0" fmla="*/ 12 h 184985"/>
              <a:gd name="connsiteX1" fmla="*/ 711829 w 1230459"/>
              <a:gd name="connsiteY1" fmla="*/ 98437 h 184985"/>
              <a:gd name="connsiteX2" fmla="*/ 1216654 w 1230459"/>
              <a:gd name="connsiteY2" fmla="*/ 184162 h 184985"/>
              <a:gd name="connsiteX3" fmla="*/ 1045204 w 1230459"/>
              <a:gd name="connsiteY3" fmla="*/ 139712 h 184985"/>
              <a:gd name="connsiteX4" fmla="*/ 594354 w 1230459"/>
              <a:gd name="connsiteY4" fmla="*/ 104787 h 184985"/>
              <a:gd name="connsiteX5" fmla="*/ 629 w 1230459"/>
              <a:gd name="connsiteY5" fmla="*/ 12 h 1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459" h="184985">
                <a:moveTo>
                  <a:pt x="629" y="12"/>
                </a:moveTo>
                <a:cubicBezTo>
                  <a:pt x="20208" y="-1046"/>
                  <a:pt x="509158" y="67745"/>
                  <a:pt x="711829" y="98437"/>
                </a:cubicBezTo>
                <a:cubicBezTo>
                  <a:pt x="914500" y="129129"/>
                  <a:pt x="1161092" y="177283"/>
                  <a:pt x="1216654" y="184162"/>
                </a:cubicBezTo>
                <a:cubicBezTo>
                  <a:pt x="1272216" y="191041"/>
                  <a:pt x="1148921" y="152941"/>
                  <a:pt x="1045204" y="139712"/>
                </a:cubicBezTo>
                <a:cubicBezTo>
                  <a:pt x="941487" y="126483"/>
                  <a:pt x="765275" y="130716"/>
                  <a:pt x="594354" y="104787"/>
                </a:cubicBezTo>
                <a:cubicBezTo>
                  <a:pt x="423433" y="78858"/>
                  <a:pt x="-18950" y="1070"/>
                  <a:pt x="6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C0A04AB-7137-DAF2-6A69-0FAE413DBD98}"/>
              </a:ext>
            </a:extLst>
          </p:cNvPr>
          <p:cNvSpPr/>
          <p:nvPr/>
        </p:nvSpPr>
        <p:spPr>
          <a:xfrm>
            <a:off x="1449669" y="5282963"/>
            <a:ext cx="1197085" cy="214870"/>
          </a:xfrm>
          <a:custGeom>
            <a:avLst/>
            <a:gdLst>
              <a:gd name="connsiteX0" fmla="*/ 1306 w 1197085"/>
              <a:gd name="connsiteY0" fmla="*/ 237 h 214870"/>
              <a:gd name="connsiteX1" fmla="*/ 1160181 w 1197085"/>
              <a:gd name="connsiteY1" fmla="*/ 203437 h 214870"/>
              <a:gd name="connsiteX2" fmla="*/ 931581 w 1197085"/>
              <a:gd name="connsiteY2" fmla="*/ 190737 h 214870"/>
              <a:gd name="connsiteX3" fmla="*/ 194981 w 1197085"/>
              <a:gd name="connsiteY3" fmla="*/ 149462 h 214870"/>
              <a:gd name="connsiteX4" fmla="*/ 915706 w 1197085"/>
              <a:gd name="connsiteY4" fmla="*/ 162162 h 214870"/>
              <a:gd name="connsiteX5" fmla="*/ 1306 w 1197085"/>
              <a:gd name="connsiteY5" fmla="*/ 237 h 2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085" h="214870">
                <a:moveTo>
                  <a:pt x="1306" y="237"/>
                </a:moveTo>
                <a:lnTo>
                  <a:pt x="1160181" y="203437"/>
                </a:lnTo>
                <a:cubicBezTo>
                  <a:pt x="1315227" y="235187"/>
                  <a:pt x="931581" y="190737"/>
                  <a:pt x="931581" y="190737"/>
                </a:cubicBezTo>
                <a:lnTo>
                  <a:pt x="194981" y="149462"/>
                </a:lnTo>
                <a:cubicBezTo>
                  <a:pt x="192335" y="144700"/>
                  <a:pt x="945339" y="186504"/>
                  <a:pt x="915706" y="162162"/>
                </a:cubicBezTo>
                <a:cubicBezTo>
                  <a:pt x="886073" y="137820"/>
                  <a:pt x="-39440" y="-6642"/>
                  <a:pt x="130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41D6CBA-F8EF-2305-12F5-6FB793962FEF}"/>
              </a:ext>
            </a:extLst>
          </p:cNvPr>
          <p:cNvSpPr/>
          <p:nvPr/>
        </p:nvSpPr>
        <p:spPr>
          <a:xfrm>
            <a:off x="2190084" y="5170373"/>
            <a:ext cx="1079186" cy="141502"/>
          </a:xfrm>
          <a:custGeom>
            <a:avLst/>
            <a:gdLst>
              <a:gd name="connsiteX0" fmla="*/ 666 w 1079186"/>
              <a:gd name="connsiteY0" fmla="*/ 23927 h 141502"/>
              <a:gd name="connsiteX1" fmla="*/ 699166 w 1079186"/>
              <a:gd name="connsiteY1" fmla="*/ 77902 h 141502"/>
              <a:gd name="connsiteX2" fmla="*/ 1076991 w 1079186"/>
              <a:gd name="connsiteY2" fmla="*/ 141402 h 141502"/>
              <a:gd name="connsiteX3" fmla="*/ 864266 w 1079186"/>
              <a:gd name="connsiteY3" fmla="*/ 93777 h 141502"/>
              <a:gd name="connsiteX4" fmla="*/ 454691 w 1079186"/>
              <a:gd name="connsiteY4" fmla="*/ 1702 h 141502"/>
              <a:gd name="connsiteX5" fmla="*/ 568991 w 1079186"/>
              <a:gd name="connsiteY5" fmla="*/ 33452 h 141502"/>
              <a:gd name="connsiteX6" fmla="*/ 666 w 1079186"/>
              <a:gd name="connsiteY6" fmla="*/ 23927 h 1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186" h="141502">
                <a:moveTo>
                  <a:pt x="666" y="23927"/>
                </a:moveTo>
                <a:cubicBezTo>
                  <a:pt x="22362" y="31335"/>
                  <a:pt x="519779" y="58323"/>
                  <a:pt x="699166" y="77902"/>
                </a:cubicBezTo>
                <a:cubicBezTo>
                  <a:pt x="878553" y="97481"/>
                  <a:pt x="1049474" y="138756"/>
                  <a:pt x="1076991" y="141402"/>
                </a:cubicBezTo>
                <a:cubicBezTo>
                  <a:pt x="1104508" y="144048"/>
                  <a:pt x="864266" y="93777"/>
                  <a:pt x="864266" y="93777"/>
                </a:cubicBezTo>
                <a:lnTo>
                  <a:pt x="454691" y="1702"/>
                </a:lnTo>
                <a:cubicBezTo>
                  <a:pt x="405479" y="-8352"/>
                  <a:pt x="644662" y="29219"/>
                  <a:pt x="568991" y="33452"/>
                </a:cubicBezTo>
                <a:cubicBezTo>
                  <a:pt x="493320" y="37685"/>
                  <a:pt x="-21030" y="16519"/>
                  <a:pt x="666" y="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3457747-BCA6-EAAF-6EE0-DE786C1FD335}"/>
              </a:ext>
            </a:extLst>
          </p:cNvPr>
          <p:cNvSpPr/>
          <p:nvPr/>
        </p:nvSpPr>
        <p:spPr>
          <a:xfrm>
            <a:off x="3244845" y="5158627"/>
            <a:ext cx="105234" cy="191311"/>
          </a:xfrm>
          <a:custGeom>
            <a:avLst/>
            <a:gdLst>
              <a:gd name="connsiteX0" fmla="*/ 104780 w 105234"/>
              <a:gd name="connsiteY0" fmla="*/ 748 h 191311"/>
              <a:gd name="connsiteX1" fmla="*/ 73030 w 105234"/>
              <a:gd name="connsiteY1" fmla="*/ 54723 h 191311"/>
              <a:gd name="connsiteX2" fmla="*/ 47630 w 105234"/>
              <a:gd name="connsiteY2" fmla="*/ 184898 h 191311"/>
              <a:gd name="connsiteX3" fmla="*/ 44455 w 105234"/>
              <a:gd name="connsiteY3" fmla="*/ 156323 h 191311"/>
              <a:gd name="connsiteX4" fmla="*/ 5 w 105234"/>
              <a:gd name="connsiteY4" fmla="*/ 26148 h 191311"/>
              <a:gd name="connsiteX5" fmla="*/ 47630 w 105234"/>
              <a:gd name="connsiteY5" fmla="*/ 89648 h 191311"/>
              <a:gd name="connsiteX6" fmla="*/ 104780 w 105234"/>
              <a:gd name="connsiteY6" fmla="*/ 748 h 1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34" h="191311">
                <a:moveTo>
                  <a:pt x="104780" y="748"/>
                </a:moveTo>
                <a:cubicBezTo>
                  <a:pt x="109013" y="-5073"/>
                  <a:pt x="82555" y="24031"/>
                  <a:pt x="73030" y="54723"/>
                </a:cubicBezTo>
                <a:cubicBezTo>
                  <a:pt x="63505" y="85415"/>
                  <a:pt x="52392" y="167965"/>
                  <a:pt x="47630" y="184898"/>
                </a:cubicBezTo>
                <a:cubicBezTo>
                  <a:pt x="42868" y="201831"/>
                  <a:pt x="52393" y="182781"/>
                  <a:pt x="44455" y="156323"/>
                </a:cubicBezTo>
                <a:cubicBezTo>
                  <a:pt x="36517" y="129865"/>
                  <a:pt x="-524" y="37260"/>
                  <a:pt x="5" y="26148"/>
                </a:cubicBezTo>
                <a:cubicBezTo>
                  <a:pt x="534" y="15036"/>
                  <a:pt x="34930" y="91235"/>
                  <a:pt x="47630" y="89648"/>
                </a:cubicBezTo>
                <a:cubicBezTo>
                  <a:pt x="60330" y="88061"/>
                  <a:pt x="100547" y="6569"/>
                  <a:pt x="104780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E2827FA6-52C7-A53B-431F-0813EF0BCD09}"/>
              </a:ext>
            </a:extLst>
          </p:cNvPr>
          <p:cNvSpPr/>
          <p:nvPr/>
        </p:nvSpPr>
        <p:spPr>
          <a:xfrm>
            <a:off x="1412845" y="5111748"/>
            <a:ext cx="254067" cy="271435"/>
          </a:xfrm>
          <a:custGeom>
            <a:avLst/>
            <a:gdLst>
              <a:gd name="connsiteX0" fmla="*/ 30 w 254067"/>
              <a:gd name="connsiteY0" fmla="*/ 19052 h 271435"/>
              <a:gd name="connsiteX1" fmla="*/ 66705 w 254067"/>
              <a:gd name="connsiteY1" fmla="*/ 149227 h 271435"/>
              <a:gd name="connsiteX2" fmla="*/ 41305 w 254067"/>
              <a:gd name="connsiteY2" fmla="*/ 269877 h 271435"/>
              <a:gd name="connsiteX3" fmla="*/ 57180 w 254067"/>
              <a:gd name="connsiteY3" fmla="*/ 209552 h 271435"/>
              <a:gd name="connsiteX4" fmla="*/ 60355 w 254067"/>
              <a:gd name="connsiteY4" fmla="*/ 92077 h 271435"/>
              <a:gd name="connsiteX5" fmla="*/ 254030 w 254067"/>
              <a:gd name="connsiteY5" fmla="*/ 2 h 271435"/>
              <a:gd name="connsiteX6" fmla="*/ 76230 w 254067"/>
              <a:gd name="connsiteY6" fmla="*/ 88902 h 271435"/>
              <a:gd name="connsiteX7" fmla="*/ 30 w 254067"/>
              <a:gd name="connsiteY7" fmla="*/ 19052 h 27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67" h="271435">
                <a:moveTo>
                  <a:pt x="30" y="19052"/>
                </a:moveTo>
                <a:cubicBezTo>
                  <a:pt x="-1557" y="29106"/>
                  <a:pt x="59826" y="107423"/>
                  <a:pt x="66705" y="149227"/>
                </a:cubicBezTo>
                <a:cubicBezTo>
                  <a:pt x="73584" y="191031"/>
                  <a:pt x="42892" y="259823"/>
                  <a:pt x="41305" y="269877"/>
                </a:cubicBezTo>
                <a:cubicBezTo>
                  <a:pt x="39718" y="279931"/>
                  <a:pt x="54005" y="239185"/>
                  <a:pt x="57180" y="209552"/>
                </a:cubicBezTo>
                <a:cubicBezTo>
                  <a:pt x="60355" y="179919"/>
                  <a:pt x="27547" y="127002"/>
                  <a:pt x="60355" y="92077"/>
                </a:cubicBezTo>
                <a:cubicBezTo>
                  <a:pt x="93163" y="57152"/>
                  <a:pt x="251384" y="531"/>
                  <a:pt x="254030" y="2"/>
                </a:cubicBezTo>
                <a:cubicBezTo>
                  <a:pt x="256676" y="-527"/>
                  <a:pt x="119093" y="84140"/>
                  <a:pt x="76230" y="88902"/>
                </a:cubicBezTo>
                <a:cubicBezTo>
                  <a:pt x="33368" y="93665"/>
                  <a:pt x="1617" y="8998"/>
                  <a:pt x="30" y="1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6104A62-60AB-81A2-5333-C716BE275247}"/>
              </a:ext>
            </a:extLst>
          </p:cNvPr>
          <p:cNvSpPr/>
          <p:nvPr/>
        </p:nvSpPr>
        <p:spPr>
          <a:xfrm>
            <a:off x="1328336" y="4990991"/>
            <a:ext cx="275420" cy="138090"/>
          </a:xfrm>
          <a:custGeom>
            <a:avLst/>
            <a:gdLst>
              <a:gd name="connsiteX0" fmla="*/ 275039 w 275420"/>
              <a:gd name="connsiteY0" fmla="*/ 109 h 138090"/>
              <a:gd name="connsiteX1" fmla="*/ 103589 w 275420"/>
              <a:gd name="connsiteY1" fmla="*/ 22334 h 138090"/>
              <a:gd name="connsiteX2" fmla="*/ 5164 w 275420"/>
              <a:gd name="connsiteY2" fmla="*/ 133459 h 138090"/>
              <a:gd name="connsiteX3" fmla="*/ 17864 w 275420"/>
              <a:gd name="connsiteY3" fmla="*/ 108059 h 138090"/>
              <a:gd name="connsiteX4" fmla="*/ 52789 w 275420"/>
              <a:gd name="connsiteY4" fmla="*/ 25509 h 138090"/>
              <a:gd name="connsiteX5" fmla="*/ 275039 w 275420"/>
              <a:gd name="connsiteY5" fmla="*/ 109 h 1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420" h="138090">
                <a:moveTo>
                  <a:pt x="275039" y="109"/>
                </a:moveTo>
                <a:cubicBezTo>
                  <a:pt x="283506" y="-420"/>
                  <a:pt x="148568" y="109"/>
                  <a:pt x="103589" y="22334"/>
                </a:cubicBezTo>
                <a:cubicBezTo>
                  <a:pt x="58610" y="44559"/>
                  <a:pt x="19451" y="119172"/>
                  <a:pt x="5164" y="133459"/>
                </a:cubicBezTo>
                <a:cubicBezTo>
                  <a:pt x="-9123" y="147746"/>
                  <a:pt x="9926" y="126051"/>
                  <a:pt x="17864" y="108059"/>
                </a:cubicBezTo>
                <a:cubicBezTo>
                  <a:pt x="25801" y="90067"/>
                  <a:pt x="12572" y="41384"/>
                  <a:pt x="52789" y="25509"/>
                </a:cubicBezTo>
                <a:cubicBezTo>
                  <a:pt x="93006" y="9634"/>
                  <a:pt x="266572" y="638"/>
                  <a:pt x="27503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5EEF2930-7EAD-D9B5-9AB6-99CFCBDCDD6E}"/>
              </a:ext>
            </a:extLst>
          </p:cNvPr>
          <p:cNvSpPr/>
          <p:nvPr/>
        </p:nvSpPr>
        <p:spPr>
          <a:xfrm>
            <a:off x="1647825" y="5172075"/>
            <a:ext cx="683536" cy="9525"/>
          </a:xfrm>
          <a:custGeom>
            <a:avLst/>
            <a:gdLst>
              <a:gd name="connsiteX0" fmla="*/ 0 w 683536"/>
              <a:gd name="connsiteY0" fmla="*/ 3175 h 9525"/>
              <a:gd name="connsiteX1" fmla="*/ 669925 w 683536"/>
              <a:gd name="connsiteY1" fmla="*/ 0 h 9525"/>
              <a:gd name="connsiteX2" fmla="*/ 466725 w 683536"/>
              <a:gd name="connsiteY2" fmla="*/ 9525 h 9525"/>
              <a:gd name="connsiteX3" fmla="*/ 0 w 683536"/>
              <a:gd name="connsiteY3" fmla="*/ 317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36" h="9525">
                <a:moveTo>
                  <a:pt x="0" y="3175"/>
                </a:moveTo>
                <a:lnTo>
                  <a:pt x="669925" y="0"/>
                </a:lnTo>
                <a:cubicBezTo>
                  <a:pt x="747712" y="1058"/>
                  <a:pt x="466725" y="9525"/>
                  <a:pt x="466725" y="9525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405BB46-D814-FBDA-BC7F-6251206BA3BC}"/>
              </a:ext>
            </a:extLst>
          </p:cNvPr>
          <p:cNvSpPr/>
          <p:nvPr/>
        </p:nvSpPr>
        <p:spPr>
          <a:xfrm>
            <a:off x="1488496" y="5432140"/>
            <a:ext cx="1123645" cy="135362"/>
          </a:xfrm>
          <a:custGeom>
            <a:avLst/>
            <a:gdLst>
              <a:gd name="connsiteX0" fmla="*/ 10104 w 1123645"/>
              <a:gd name="connsiteY0" fmla="*/ 73310 h 135362"/>
              <a:gd name="connsiteX1" fmla="*/ 1102304 w 1123645"/>
              <a:gd name="connsiteY1" fmla="*/ 133635 h 135362"/>
              <a:gd name="connsiteX2" fmla="*/ 695904 w 1123645"/>
              <a:gd name="connsiteY2" fmla="*/ 108235 h 135362"/>
              <a:gd name="connsiteX3" fmla="*/ 229179 w 1123645"/>
              <a:gd name="connsiteY3" fmla="*/ 285 h 135362"/>
              <a:gd name="connsiteX4" fmla="*/ 540329 w 1123645"/>
              <a:gd name="connsiteY4" fmla="*/ 76485 h 135362"/>
              <a:gd name="connsiteX5" fmla="*/ 10104 w 1123645"/>
              <a:gd name="connsiteY5" fmla="*/ 73310 h 1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645" h="135362">
                <a:moveTo>
                  <a:pt x="10104" y="73310"/>
                </a:moveTo>
                <a:cubicBezTo>
                  <a:pt x="103766" y="82835"/>
                  <a:pt x="988004" y="127814"/>
                  <a:pt x="1102304" y="133635"/>
                </a:cubicBezTo>
                <a:cubicBezTo>
                  <a:pt x="1216604" y="139456"/>
                  <a:pt x="841425" y="130460"/>
                  <a:pt x="695904" y="108235"/>
                </a:cubicBezTo>
                <a:cubicBezTo>
                  <a:pt x="550383" y="86010"/>
                  <a:pt x="255108" y="5577"/>
                  <a:pt x="229179" y="285"/>
                </a:cubicBezTo>
                <a:cubicBezTo>
                  <a:pt x="203250" y="-5007"/>
                  <a:pt x="576841" y="64843"/>
                  <a:pt x="540329" y="76485"/>
                </a:cubicBezTo>
                <a:cubicBezTo>
                  <a:pt x="503817" y="88127"/>
                  <a:pt x="-83558" y="63785"/>
                  <a:pt x="10104" y="7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1923C7B-2ACF-7D9A-B77A-71D7D518EF6C}"/>
              </a:ext>
            </a:extLst>
          </p:cNvPr>
          <p:cNvSpPr/>
          <p:nvPr/>
        </p:nvSpPr>
        <p:spPr>
          <a:xfrm>
            <a:off x="1311275" y="5530850"/>
            <a:ext cx="1696480" cy="349606"/>
          </a:xfrm>
          <a:custGeom>
            <a:avLst/>
            <a:gdLst>
              <a:gd name="connsiteX0" fmla="*/ 0 w 1696480"/>
              <a:gd name="connsiteY0" fmla="*/ 0 h 349606"/>
              <a:gd name="connsiteX1" fmla="*/ 1016000 w 1696480"/>
              <a:gd name="connsiteY1" fmla="*/ 257175 h 349606"/>
              <a:gd name="connsiteX2" fmla="*/ 955675 w 1696480"/>
              <a:gd name="connsiteY2" fmla="*/ 219075 h 349606"/>
              <a:gd name="connsiteX3" fmla="*/ 1504950 w 1696480"/>
              <a:gd name="connsiteY3" fmla="*/ 327025 h 349606"/>
              <a:gd name="connsiteX4" fmla="*/ 1368425 w 1696480"/>
              <a:gd name="connsiteY4" fmla="*/ 330200 h 349606"/>
              <a:gd name="connsiteX5" fmla="*/ 1692275 w 1696480"/>
              <a:gd name="connsiteY5" fmla="*/ 346075 h 349606"/>
              <a:gd name="connsiteX6" fmla="*/ 1095375 w 1696480"/>
              <a:gd name="connsiteY6" fmla="*/ 254000 h 349606"/>
              <a:gd name="connsiteX7" fmla="*/ 879475 w 1696480"/>
              <a:gd name="connsiteY7" fmla="*/ 203200 h 349606"/>
              <a:gd name="connsiteX8" fmla="*/ 0 w 1696480"/>
              <a:gd name="connsiteY8" fmla="*/ 0 h 34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480" h="349606">
                <a:moveTo>
                  <a:pt x="0" y="0"/>
                </a:moveTo>
                <a:lnTo>
                  <a:pt x="1016000" y="257175"/>
                </a:lnTo>
                <a:cubicBezTo>
                  <a:pt x="1175279" y="293687"/>
                  <a:pt x="874183" y="207433"/>
                  <a:pt x="955675" y="219075"/>
                </a:cubicBezTo>
                <a:cubicBezTo>
                  <a:pt x="1037167" y="230717"/>
                  <a:pt x="1436158" y="308504"/>
                  <a:pt x="1504950" y="327025"/>
                </a:cubicBezTo>
                <a:cubicBezTo>
                  <a:pt x="1573742" y="345546"/>
                  <a:pt x="1337204" y="327025"/>
                  <a:pt x="1368425" y="330200"/>
                </a:cubicBezTo>
                <a:cubicBezTo>
                  <a:pt x="1399646" y="333375"/>
                  <a:pt x="1737783" y="358775"/>
                  <a:pt x="1692275" y="346075"/>
                </a:cubicBezTo>
                <a:cubicBezTo>
                  <a:pt x="1646767" y="333375"/>
                  <a:pt x="1230842" y="277812"/>
                  <a:pt x="1095375" y="254000"/>
                </a:cubicBezTo>
                <a:cubicBezTo>
                  <a:pt x="959908" y="230188"/>
                  <a:pt x="879475" y="203200"/>
                  <a:pt x="87947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19DD074-6C3D-9454-FF6D-64C6C634F819}"/>
              </a:ext>
            </a:extLst>
          </p:cNvPr>
          <p:cNvSpPr/>
          <p:nvPr/>
        </p:nvSpPr>
        <p:spPr>
          <a:xfrm>
            <a:off x="1557504" y="5196652"/>
            <a:ext cx="1014246" cy="134173"/>
          </a:xfrm>
          <a:custGeom>
            <a:avLst/>
            <a:gdLst>
              <a:gd name="connsiteX0" fmla="*/ 10946 w 1014246"/>
              <a:gd name="connsiteY0" fmla="*/ 823 h 134173"/>
              <a:gd name="connsiteX1" fmla="*/ 83971 w 1014246"/>
              <a:gd name="connsiteY1" fmla="*/ 13523 h 134173"/>
              <a:gd name="connsiteX2" fmla="*/ 1014246 w 1014246"/>
              <a:gd name="connsiteY2" fmla="*/ 134173 h 134173"/>
              <a:gd name="connsiteX3" fmla="*/ 690396 w 1014246"/>
              <a:gd name="connsiteY3" fmla="*/ 92898 h 134173"/>
              <a:gd name="connsiteX4" fmla="*/ 10946 w 1014246"/>
              <a:gd name="connsiteY4" fmla="*/ 823 h 1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46" h="134173">
                <a:moveTo>
                  <a:pt x="10946" y="823"/>
                </a:moveTo>
                <a:cubicBezTo>
                  <a:pt x="-36150" y="-3940"/>
                  <a:pt x="83971" y="13523"/>
                  <a:pt x="83971" y="13523"/>
                </a:cubicBezTo>
                <a:lnTo>
                  <a:pt x="1014246" y="134173"/>
                </a:lnTo>
                <a:lnTo>
                  <a:pt x="690396" y="92898"/>
                </a:lnTo>
                <a:lnTo>
                  <a:pt x="10946" y="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F1D421B-FC67-260B-22D9-31458DD881CF}"/>
              </a:ext>
            </a:extLst>
          </p:cNvPr>
          <p:cNvSpPr/>
          <p:nvPr/>
        </p:nvSpPr>
        <p:spPr>
          <a:xfrm>
            <a:off x="2165015" y="5238077"/>
            <a:ext cx="1088344" cy="109817"/>
          </a:xfrm>
          <a:custGeom>
            <a:avLst/>
            <a:gdLst>
              <a:gd name="connsiteX0" fmla="*/ 335 w 1088344"/>
              <a:gd name="connsiteY0" fmla="*/ 673 h 109817"/>
              <a:gd name="connsiteX1" fmla="*/ 844885 w 1088344"/>
              <a:gd name="connsiteY1" fmla="*/ 80048 h 109817"/>
              <a:gd name="connsiteX2" fmla="*/ 1086185 w 1088344"/>
              <a:gd name="connsiteY2" fmla="*/ 108623 h 109817"/>
              <a:gd name="connsiteX3" fmla="*/ 746460 w 1088344"/>
              <a:gd name="connsiteY3" fmla="*/ 45123 h 109817"/>
              <a:gd name="connsiteX4" fmla="*/ 335 w 1088344"/>
              <a:gd name="connsiteY4" fmla="*/ 673 h 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44" h="109817">
                <a:moveTo>
                  <a:pt x="335" y="673"/>
                </a:moveTo>
                <a:cubicBezTo>
                  <a:pt x="16739" y="6494"/>
                  <a:pt x="663910" y="62056"/>
                  <a:pt x="844885" y="80048"/>
                </a:cubicBezTo>
                <a:cubicBezTo>
                  <a:pt x="1025860" y="98040"/>
                  <a:pt x="1102589" y="114444"/>
                  <a:pt x="1086185" y="108623"/>
                </a:cubicBezTo>
                <a:cubicBezTo>
                  <a:pt x="1069781" y="102802"/>
                  <a:pt x="919497" y="62056"/>
                  <a:pt x="746460" y="45123"/>
                </a:cubicBezTo>
                <a:cubicBezTo>
                  <a:pt x="573423" y="28190"/>
                  <a:pt x="-16069" y="-5148"/>
                  <a:pt x="335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CFAF2EB8-B80E-8AAD-2DF3-2DB90EC08370}"/>
              </a:ext>
            </a:extLst>
          </p:cNvPr>
          <p:cNvSpPr/>
          <p:nvPr/>
        </p:nvSpPr>
        <p:spPr>
          <a:xfrm>
            <a:off x="2294964" y="5426547"/>
            <a:ext cx="670202" cy="317491"/>
          </a:xfrm>
          <a:custGeom>
            <a:avLst/>
            <a:gdLst>
              <a:gd name="connsiteX0" fmla="*/ 627530 w 670202"/>
              <a:gd name="connsiteY0" fmla="*/ 6065 h 317491"/>
              <a:gd name="connsiteX1" fmla="*/ 543860 w 670202"/>
              <a:gd name="connsiteY1" fmla="*/ 203288 h 317491"/>
              <a:gd name="connsiteX2" fmla="*/ 669365 w 670202"/>
              <a:gd name="connsiteY2" fmla="*/ 316841 h 317491"/>
              <a:gd name="connsiteX3" fmla="*/ 561789 w 670202"/>
              <a:gd name="connsiteY3" fmla="*/ 245124 h 317491"/>
              <a:gd name="connsiteX4" fmla="*/ 1 w 670202"/>
              <a:gd name="connsiteY4" fmla="*/ 149500 h 317491"/>
              <a:gd name="connsiteX5" fmla="*/ 567765 w 670202"/>
              <a:gd name="connsiteY5" fmla="*/ 233171 h 317491"/>
              <a:gd name="connsiteX6" fmla="*/ 430307 w 670202"/>
              <a:gd name="connsiteY6" fmla="*/ 125594 h 317491"/>
              <a:gd name="connsiteX7" fmla="*/ 454212 w 670202"/>
              <a:gd name="connsiteY7" fmla="*/ 77782 h 317491"/>
              <a:gd name="connsiteX8" fmla="*/ 484095 w 670202"/>
              <a:gd name="connsiteY8" fmla="*/ 167429 h 317491"/>
              <a:gd name="connsiteX9" fmla="*/ 591671 w 670202"/>
              <a:gd name="connsiteY9" fmla="*/ 59853 h 317491"/>
              <a:gd name="connsiteX10" fmla="*/ 627530 w 670202"/>
              <a:gd name="connsiteY10" fmla="*/ 6065 h 31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0202" h="317491">
                <a:moveTo>
                  <a:pt x="627530" y="6065"/>
                </a:moveTo>
                <a:cubicBezTo>
                  <a:pt x="619562" y="29971"/>
                  <a:pt x="536888" y="151492"/>
                  <a:pt x="543860" y="203288"/>
                </a:cubicBezTo>
                <a:cubicBezTo>
                  <a:pt x="550832" y="255084"/>
                  <a:pt x="666377" y="309868"/>
                  <a:pt x="669365" y="316841"/>
                </a:cubicBezTo>
                <a:cubicBezTo>
                  <a:pt x="672353" y="323814"/>
                  <a:pt x="673350" y="273014"/>
                  <a:pt x="561789" y="245124"/>
                </a:cubicBezTo>
                <a:cubicBezTo>
                  <a:pt x="450228" y="217234"/>
                  <a:pt x="-995" y="151492"/>
                  <a:pt x="1" y="149500"/>
                </a:cubicBezTo>
                <a:cubicBezTo>
                  <a:pt x="997" y="147508"/>
                  <a:pt x="496047" y="237155"/>
                  <a:pt x="567765" y="233171"/>
                </a:cubicBezTo>
                <a:cubicBezTo>
                  <a:pt x="639483" y="229187"/>
                  <a:pt x="449232" y="151492"/>
                  <a:pt x="430307" y="125594"/>
                </a:cubicBezTo>
                <a:cubicBezTo>
                  <a:pt x="411381" y="99696"/>
                  <a:pt x="445247" y="70810"/>
                  <a:pt x="454212" y="77782"/>
                </a:cubicBezTo>
                <a:cubicBezTo>
                  <a:pt x="463177" y="84754"/>
                  <a:pt x="461185" y="170417"/>
                  <a:pt x="484095" y="167429"/>
                </a:cubicBezTo>
                <a:cubicBezTo>
                  <a:pt x="507005" y="164441"/>
                  <a:pt x="567765" y="84755"/>
                  <a:pt x="591671" y="59853"/>
                </a:cubicBezTo>
                <a:cubicBezTo>
                  <a:pt x="615577" y="34951"/>
                  <a:pt x="635498" y="-17841"/>
                  <a:pt x="627530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A65A872-DFD0-E645-7D4D-097B2C68D237}"/>
              </a:ext>
            </a:extLst>
          </p:cNvPr>
          <p:cNvSpPr/>
          <p:nvPr/>
        </p:nvSpPr>
        <p:spPr>
          <a:xfrm>
            <a:off x="2635624" y="5432150"/>
            <a:ext cx="526139" cy="366573"/>
          </a:xfrm>
          <a:custGeom>
            <a:avLst/>
            <a:gdLst>
              <a:gd name="connsiteX0" fmla="*/ 436282 w 526139"/>
              <a:gd name="connsiteY0" fmla="*/ 462 h 366573"/>
              <a:gd name="connsiteX1" fmla="*/ 436282 w 526139"/>
              <a:gd name="connsiteY1" fmla="*/ 137921 h 366573"/>
              <a:gd name="connsiteX2" fmla="*/ 525929 w 526139"/>
              <a:gd name="connsiteY2" fmla="*/ 365026 h 366573"/>
              <a:gd name="connsiteX3" fmla="*/ 460188 w 526139"/>
              <a:gd name="connsiteY3" fmla="*/ 233544 h 366573"/>
              <a:gd name="connsiteX4" fmla="*/ 430305 w 526139"/>
              <a:gd name="connsiteY4" fmla="*/ 149874 h 366573"/>
              <a:gd name="connsiteX5" fmla="*/ 0 w 526139"/>
              <a:gd name="connsiteY5" fmla="*/ 66203 h 366573"/>
              <a:gd name="connsiteX6" fmla="*/ 430305 w 526139"/>
              <a:gd name="connsiteY6" fmla="*/ 137921 h 366573"/>
              <a:gd name="connsiteX7" fmla="*/ 370541 w 526139"/>
              <a:gd name="connsiteY7" fmla="*/ 96085 h 366573"/>
              <a:gd name="connsiteX8" fmla="*/ 436282 w 526139"/>
              <a:gd name="connsiteY8" fmla="*/ 462 h 36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139" h="366573">
                <a:moveTo>
                  <a:pt x="436282" y="462"/>
                </a:moveTo>
                <a:cubicBezTo>
                  <a:pt x="447239" y="7435"/>
                  <a:pt x="421341" y="77160"/>
                  <a:pt x="436282" y="137921"/>
                </a:cubicBezTo>
                <a:cubicBezTo>
                  <a:pt x="451223" y="198682"/>
                  <a:pt x="521945" y="349089"/>
                  <a:pt x="525929" y="365026"/>
                </a:cubicBezTo>
                <a:cubicBezTo>
                  <a:pt x="529913" y="380963"/>
                  <a:pt x="476125" y="269403"/>
                  <a:pt x="460188" y="233544"/>
                </a:cubicBezTo>
                <a:cubicBezTo>
                  <a:pt x="444251" y="197685"/>
                  <a:pt x="507003" y="177764"/>
                  <a:pt x="430305" y="149874"/>
                </a:cubicBezTo>
                <a:cubicBezTo>
                  <a:pt x="353607" y="121984"/>
                  <a:pt x="0" y="68195"/>
                  <a:pt x="0" y="66203"/>
                </a:cubicBezTo>
                <a:cubicBezTo>
                  <a:pt x="0" y="64211"/>
                  <a:pt x="368548" y="132941"/>
                  <a:pt x="430305" y="137921"/>
                </a:cubicBezTo>
                <a:cubicBezTo>
                  <a:pt x="492062" y="142901"/>
                  <a:pt x="364564" y="124971"/>
                  <a:pt x="370541" y="96085"/>
                </a:cubicBezTo>
                <a:cubicBezTo>
                  <a:pt x="376517" y="67199"/>
                  <a:pt x="425325" y="-6511"/>
                  <a:pt x="436282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54DC1AA-9794-BE44-A31E-0D94F4396140}"/>
              </a:ext>
            </a:extLst>
          </p:cNvPr>
          <p:cNvSpPr/>
          <p:nvPr/>
        </p:nvSpPr>
        <p:spPr>
          <a:xfrm>
            <a:off x="1080783" y="4965051"/>
            <a:ext cx="241827" cy="621620"/>
          </a:xfrm>
          <a:custGeom>
            <a:avLst/>
            <a:gdLst>
              <a:gd name="connsiteX0" fmla="*/ 90605 w 241827"/>
              <a:gd name="connsiteY0" fmla="*/ 49208 h 621620"/>
              <a:gd name="connsiteX1" fmla="*/ 114511 w 241827"/>
              <a:gd name="connsiteY1" fmla="*/ 383890 h 621620"/>
              <a:gd name="connsiteX2" fmla="*/ 240017 w 241827"/>
              <a:gd name="connsiteY2" fmla="*/ 616973 h 621620"/>
              <a:gd name="connsiteX3" fmla="*/ 192205 w 241827"/>
              <a:gd name="connsiteY3" fmla="*/ 545255 h 621620"/>
              <a:gd name="connsiteX4" fmla="*/ 6935 w 241827"/>
              <a:gd name="connsiteY4" fmla="*/ 264361 h 621620"/>
              <a:gd name="connsiteX5" fmla="*/ 48770 w 241827"/>
              <a:gd name="connsiteY5" fmla="*/ 318149 h 621620"/>
              <a:gd name="connsiteX6" fmla="*/ 138417 w 241827"/>
              <a:gd name="connsiteY6" fmla="*/ 25302 h 621620"/>
              <a:gd name="connsiteX7" fmla="*/ 90605 w 241827"/>
              <a:gd name="connsiteY7" fmla="*/ 49208 h 6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7" h="621620">
                <a:moveTo>
                  <a:pt x="90605" y="49208"/>
                </a:moveTo>
                <a:cubicBezTo>
                  <a:pt x="86621" y="108973"/>
                  <a:pt x="89609" y="289263"/>
                  <a:pt x="114511" y="383890"/>
                </a:cubicBezTo>
                <a:cubicBezTo>
                  <a:pt x="139413" y="478517"/>
                  <a:pt x="227068" y="590079"/>
                  <a:pt x="240017" y="616973"/>
                </a:cubicBezTo>
                <a:cubicBezTo>
                  <a:pt x="252966" y="643867"/>
                  <a:pt x="192205" y="545255"/>
                  <a:pt x="192205" y="545255"/>
                </a:cubicBezTo>
                <a:lnTo>
                  <a:pt x="6935" y="264361"/>
                </a:lnTo>
                <a:cubicBezTo>
                  <a:pt x="-16971" y="226510"/>
                  <a:pt x="26856" y="357992"/>
                  <a:pt x="48770" y="318149"/>
                </a:cubicBezTo>
                <a:cubicBezTo>
                  <a:pt x="70684" y="278306"/>
                  <a:pt x="127460" y="63153"/>
                  <a:pt x="138417" y="25302"/>
                </a:cubicBezTo>
                <a:cubicBezTo>
                  <a:pt x="149374" y="-12549"/>
                  <a:pt x="94589" y="-10557"/>
                  <a:pt x="90605" y="49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ADDEB99-5BAF-D782-9BBE-9D64BEE67696}"/>
              </a:ext>
            </a:extLst>
          </p:cNvPr>
          <p:cNvSpPr/>
          <p:nvPr/>
        </p:nvSpPr>
        <p:spPr>
          <a:xfrm>
            <a:off x="3143443" y="5444320"/>
            <a:ext cx="138483" cy="356692"/>
          </a:xfrm>
          <a:custGeom>
            <a:avLst/>
            <a:gdLst>
              <a:gd name="connsiteX0" fmla="*/ 65922 w 138483"/>
              <a:gd name="connsiteY0" fmla="*/ 245 h 356692"/>
              <a:gd name="connsiteX1" fmla="*/ 42016 w 138483"/>
              <a:gd name="connsiteY1" fmla="*/ 179539 h 356692"/>
              <a:gd name="connsiteX2" fmla="*/ 137639 w 138483"/>
              <a:gd name="connsiteY2" fmla="*/ 352856 h 356692"/>
              <a:gd name="connsiteX3" fmla="*/ 83851 w 138483"/>
              <a:gd name="connsiteY3" fmla="*/ 287115 h 356692"/>
              <a:gd name="connsiteX4" fmla="*/ 181 w 138483"/>
              <a:gd name="connsiteY4" fmla="*/ 143680 h 356692"/>
              <a:gd name="connsiteX5" fmla="*/ 65922 w 138483"/>
              <a:gd name="connsiteY5" fmla="*/ 245 h 3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83" h="356692">
                <a:moveTo>
                  <a:pt x="65922" y="245"/>
                </a:moveTo>
                <a:cubicBezTo>
                  <a:pt x="72894" y="6221"/>
                  <a:pt x="30063" y="120771"/>
                  <a:pt x="42016" y="179539"/>
                </a:cubicBezTo>
                <a:cubicBezTo>
                  <a:pt x="53969" y="238307"/>
                  <a:pt x="130667" y="334927"/>
                  <a:pt x="137639" y="352856"/>
                </a:cubicBezTo>
                <a:cubicBezTo>
                  <a:pt x="144612" y="370785"/>
                  <a:pt x="106761" y="321978"/>
                  <a:pt x="83851" y="287115"/>
                </a:cubicBezTo>
                <a:cubicBezTo>
                  <a:pt x="60941" y="252252"/>
                  <a:pt x="4165" y="188504"/>
                  <a:pt x="181" y="143680"/>
                </a:cubicBezTo>
                <a:cubicBezTo>
                  <a:pt x="-3803" y="98856"/>
                  <a:pt x="58950" y="-5731"/>
                  <a:pt x="6592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543B1C2-1800-FFC7-4F4D-BBBE4447CB7F}"/>
              </a:ext>
            </a:extLst>
          </p:cNvPr>
          <p:cNvSpPr/>
          <p:nvPr/>
        </p:nvSpPr>
        <p:spPr>
          <a:xfrm>
            <a:off x="1709271" y="5576047"/>
            <a:ext cx="1054251" cy="47834"/>
          </a:xfrm>
          <a:custGeom>
            <a:avLst/>
            <a:gdLst>
              <a:gd name="connsiteX0" fmla="*/ 0 w 1054251"/>
              <a:gd name="connsiteY0" fmla="*/ 0 h 47834"/>
              <a:gd name="connsiteX1" fmla="*/ 1021976 w 1054251"/>
              <a:gd name="connsiteY1" fmla="*/ 41835 h 47834"/>
              <a:gd name="connsiteX2" fmla="*/ 729129 w 1054251"/>
              <a:gd name="connsiteY2" fmla="*/ 41835 h 47834"/>
              <a:gd name="connsiteX3" fmla="*/ 0 w 1054251"/>
              <a:gd name="connsiteY3" fmla="*/ 0 h 4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51" h="47834">
                <a:moveTo>
                  <a:pt x="0" y="0"/>
                </a:moveTo>
                <a:cubicBezTo>
                  <a:pt x="48808" y="0"/>
                  <a:pt x="900455" y="34863"/>
                  <a:pt x="1021976" y="41835"/>
                </a:cubicBezTo>
                <a:cubicBezTo>
                  <a:pt x="1143498" y="48808"/>
                  <a:pt x="894478" y="50800"/>
                  <a:pt x="729129" y="418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367EE16-C6C3-50A7-CE4E-0961215BE1F9}"/>
              </a:ext>
            </a:extLst>
          </p:cNvPr>
          <p:cNvSpPr/>
          <p:nvPr/>
        </p:nvSpPr>
        <p:spPr>
          <a:xfrm>
            <a:off x="3148232" y="5838981"/>
            <a:ext cx="442515" cy="420741"/>
          </a:xfrm>
          <a:custGeom>
            <a:avLst/>
            <a:gdLst>
              <a:gd name="connsiteX0" fmla="*/ 216521 w 442515"/>
              <a:gd name="connsiteY0" fmla="*/ 31 h 420741"/>
              <a:gd name="connsiteX1" fmla="*/ 312144 w 442515"/>
              <a:gd name="connsiteY1" fmla="*/ 227137 h 420741"/>
              <a:gd name="connsiteX2" fmla="*/ 425697 w 442515"/>
              <a:gd name="connsiteY2" fmla="*/ 412407 h 420741"/>
              <a:gd name="connsiteX3" fmla="*/ 395815 w 442515"/>
              <a:gd name="connsiteY3" fmla="*/ 352643 h 420741"/>
              <a:gd name="connsiteX4" fmla="*/ 1368 w 442515"/>
              <a:gd name="connsiteY4" fmla="*/ 35890 h 420741"/>
              <a:gd name="connsiteX5" fmla="*/ 264333 w 442515"/>
              <a:gd name="connsiteY5" fmla="*/ 209207 h 420741"/>
              <a:gd name="connsiteX6" fmla="*/ 216521 w 442515"/>
              <a:gd name="connsiteY6" fmla="*/ 31 h 42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15" h="420741">
                <a:moveTo>
                  <a:pt x="216521" y="31"/>
                </a:moveTo>
                <a:cubicBezTo>
                  <a:pt x="224489" y="3019"/>
                  <a:pt x="277281" y="158408"/>
                  <a:pt x="312144" y="227137"/>
                </a:cubicBezTo>
                <a:cubicBezTo>
                  <a:pt x="347007" y="295866"/>
                  <a:pt x="411752" y="391489"/>
                  <a:pt x="425697" y="412407"/>
                </a:cubicBezTo>
                <a:cubicBezTo>
                  <a:pt x="439642" y="433325"/>
                  <a:pt x="466536" y="415396"/>
                  <a:pt x="395815" y="352643"/>
                </a:cubicBezTo>
                <a:cubicBezTo>
                  <a:pt x="325094" y="289890"/>
                  <a:pt x="23282" y="59796"/>
                  <a:pt x="1368" y="35890"/>
                </a:cubicBezTo>
                <a:cubicBezTo>
                  <a:pt x="-20546" y="11984"/>
                  <a:pt x="227478" y="208211"/>
                  <a:pt x="264333" y="209207"/>
                </a:cubicBezTo>
                <a:cubicBezTo>
                  <a:pt x="301188" y="210203"/>
                  <a:pt x="208553" y="-2957"/>
                  <a:pt x="21652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7EB780D-439F-4204-B35D-611738BC2077}"/>
              </a:ext>
            </a:extLst>
          </p:cNvPr>
          <p:cNvSpPr/>
          <p:nvPr/>
        </p:nvSpPr>
        <p:spPr>
          <a:xfrm>
            <a:off x="782221" y="3504421"/>
            <a:ext cx="555858" cy="1203668"/>
          </a:xfrm>
          <a:custGeom>
            <a:avLst/>
            <a:gdLst>
              <a:gd name="connsiteX0" fmla="*/ 10539 w 555858"/>
              <a:gd name="connsiteY0" fmla="*/ 18955 h 1203668"/>
              <a:gd name="connsiteX1" fmla="*/ 446766 w 555858"/>
              <a:gd name="connsiteY1" fmla="*/ 979495 h 1203668"/>
              <a:gd name="connsiteX2" fmla="*/ 442572 w 555858"/>
              <a:gd name="connsiteY2" fmla="*/ 920772 h 1203668"/>
              <a:gd name="connsiteX3" fmla="*/ 555823 w 555858"/>
              <a:gd name="connsiteY3" fmla="*/ 1201803 h 1203668"/>
              <a:gd name="connsiteX4" fmla="*/ 450961 w 555858"/>
              <a:gd name="connsiteY4" fmla="*/ 1008856 h 1203668"/>
              <a:gd name="connsiteX5" fmla="*/ 161540 w 555858"/>
              <a:gd name="connsiteY5" fmla="*/ 392265 h 1203668"/>
              <a:gd name="connsiteX6" fmla="*/ 10539 w 555858"/>
              <a:gd name="connsiteY6" fmla="*/ 18955 h 12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858" h="1203668">
                <a:moveTo>
                  <a:pt x="10539" y="18955"/>
                </a:moveTo>
                <a:cubicBezTo>
                  <a:pt x="58077" y="116827"/>
                  <a:pt x="374761" y="829192"/>
                  <a:pt x="446766" y="979495"/>
                </a:cubicBezTo>
                <a:cubicBezTo>
                  <a:pt x="518772" y="1129798"/>
                  <a:pt x="424396" y="883721"/>
                  <a:pt x="442572" y="920772"/>
                </a:cubicBezTo>
                <a:cubicBezTo>
                  <a:pt x="460748" y="957823"/>
                  <a:pt x="554425" y="1187122"/>
                  <a:pt x="555823" y="1201803"/>
                </a:cubicBezTo>
                <a:cubicBezTo>
                  <a:pt x="557221" y="1216484"/>
                  <a:pt x="516675" y="1143779"/>
                  <a:pt x="450961" y="1008856"/>
                </a:cubicBezTo>
                <a:cubicBezTo>
                  <a:pt x="385247" y="873933"/>
                  <a:pt x="235643" y="558647"/>
                  <a:pt x="161540" y="392265"/>
                </a:cubicBezTo>
                <a:cubicBezTo>
                  <a:pt x="87437" y="225883"/>
                  <a:pt x="-36999" y="-78917"/>
                  <a:pt x="10539" y="18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5000646-45F1-884A-973E-BCAE0DC848E2}"/>
              </a:ext>
            </a:extLst>
          </p:cNvPr>
          <p:cNvSpPr/>
          <p:nvPr/>
        </p:nvSpPr>
        <p:spPr>
          <a:xfrm>
            <a:off x="1319093" y="4534782"/>
            <a:ext cx="209948" cy="431694"/>
          </a:xfrm>
          <a:custGeom>
            <a:avLst/>
            <a:gdLst>
              <a:gd name="connsiteX0" fmla="*/ 1707 w 209948"/>
              <a:gd name="connsiteY0" fmla="*/ 5468 h 431694"/>
              <a:gd name="connsiteX1" fmla="*/ 201732 w 209948"/>
              <a:gd name="connsiteY1" fmla="*/ 418218 h 431694"/>
              <a:gd name="connsiteX2" fmla="*/ 163632 w 209948"/>
              <a:gd name="connsiteY2" fmla="*/ 313443 h 431694"/>
              <a:gd name="connsiteX3" fmla="*/ 90607 w 209948"/>
              <a:gd name="connsiteY3" fmla="*/ 132468 h 431694"/>
              <a:gd name="connsiteX4" fmla="*/ 103307 w 209948"/>
              <a:gd name="connsiteY4" fmla="*/ 176918 h 431694"/>
              <a:gd name="connsiteX5" fmla="*/ 1707 w 209948"/>
              <a:gd name="connsiteY5" fmla="*/ 5468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8" h="431694">
                <a:moveTo>
                  <a:pt x="1707" y="5468"/>
                </a:moveTo>
                <a:cubicBezTo>
                  <a:pt x="18111" y="45685"/>
                  <a:pt x="174745" y="366889"/>
                  <a:pt x="201732" y="418218"/>
                </a:cubicBezTo>
                <a:cubicBezTo>
                  <a:pt x="228720" y="469547"/>
                  <a:pt x="182153" y="361068"/>
                  <a:pt x="163632" y="313443"/>
                </a:cubicBezTo>
                <a:cubicBezTo>
                  <a:pt x="145111" y="265818"/>
                  <a:pt x="100661" y="155222"/>
                  <a:pt x="90607" y="132468"/>
                </a:cubicBezTo>
                <a:cubicBezTo>
                  <a:pt x="80553" y="109714"/>
                  <a:pt x="114419" y="194380"/>
                  <a:pt x="103307" y="176918"/>
                </a:cubicBezTo>
                <a:cubicBezTo>
                  <a:pt x="92195" y="159456"/>
                  <a:pt x="-14697" y="-34749"/>
                  <a:pt x="1707" y="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1C23E5E-58C4-B58D-A08E-862FCB7A5F26}"/>
              </a:ext>
            </a:extLst>
          </p:cNvPr>
          <p:cNvSpPr/>
          <p:nvPr/>
        </p:nvSpPr>
        <p:spPr>
          <a:xfrm>
            <a:off x="1432874" y="5010093"/>
            <a:ext cx="465895" cy="47740"/>
          </a:xfrm>
          <a:custGeom>
            <a:avLst/>
            <a:gdLst>
              <a:gd name="connsiteX0" fmla="*/ 2226 w 465895"/>
              <a:gd name="connsiteY0" fmla="*/ 6407 h 47740"/>
              <a:gd name="connsiteX1" fmla="*/ 119701 w 465895"/>
              <a:gd name="connsiteY1" fmla="*/ 57 h 47740"/>
              <a:gd name="connsiteX2" fmla="*/ 307026 w 465895"/>
              <a:gd name="connsiteY2" fmla="*/ 9582 h 47740"/>
              <a:gd name="connsiteX3" fmla="*/ 310201 w 465895"/>
              <a:gd name="connsiteY3" fmla="*/ 25457 h 47740"/>
              <a:gd name="connsiteX4" fmla="*/ 465776 w 465895"/>
              <a:gd name="connsiteY4" fmla="*/ 41332 h 47740"/>
              <a:gd name="connsiteX5" fmla="*/ 332426 w 465895"/>
              <a:gd name="connsiteY5" fmla="*/ 28632 h 47740"/>
              <a:gd name="connsiteX6" fmla="*/ 141926 w 465895"/>
              <a:gd name="connsiteY6" fmla="*/ 47682 h 47740"/>
              <a:gd name="connsiteX7" fmla="*/ 234001 w 465895"/>
              <a:gd name="connsiteY7" fmla="*/ 34982 h 47740"/>
              <a:gd name="connsiteX8" fmla="*/ 221301 w 465895"/>
              <a:gd name="connsiteY8" fmla="*/ 22282 h 47740"/>
              <a:gd name="connsiteX9" fmla="*/ 2226 w 465895"/>
              <a:gd name="connsiteY9" fmla="*/ 6407 h 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95" h="47740">
                <a:moveTo>
                  <a:pt x="2226" y="6407"/>
                </a:moveTo>
                <a:cubicBezTo>
                  <a:pt x="-14707" y="2703"/>
                  <a:pt x="68901" y="-472"/>
                  <a:pt x="119701" y="57"/>
                </a:cubicBezTo>
                <a:cubicBezTo>
                  <a:pt x="170501" y="586"/>
                  <a:pt x="275276" y="5349"/>
                  <a:pt x="307026" y="9582"/>
                </a:cubicBezTo>
                <a:cubicBezTo>
                  <a:pt x="338776" y="13815"/>
                  <a:pt x="283743" y="20165"/>
                  <a:pt x="310201" y="25457"/>
                </a:cubicBezTo>
                <a:cubicBezTo>
                  <a:pt x="336659" y="30749"/>
                  <a:pt x="462072" y="40803"/>
                  <a:pt x="465776" y="41332"/>
                </a:cubicBezTo>
                <a:cubicBezTo>
                  <a:pt x="469480" y="41861"/>
                  <a:pt x="386401" y="27574"/>
                  <a:pt x="332426" y="28632"/>
                </a:cubicBezTo>
                <a:cubicBezTo>
                  <a:pt x="278451" y="29690"/>
                  <a:pt x="158330" y="46624"/>
                  <a:pt x="141926" y="47682"/>
                </a:cubicBezTo>
                <a:cubicBezTo>
                  <a:pt x="125522" y="48740"/>
                  <a:pt x="234001" y="34982"/>
                  <a:pt x="234001" y="34982"/>
                </a:cubicBezTo>
                <a:cubicBezTo>
                  <a:pt x="247230" y="30749"/>
                  <a:pt x="255168" y="25457"/>
                  <a:pt x="221301" y="22282"/>
                </a:cubicBezTo>
                <a:cubicBezTo>
                  <a:pt x="187434" y="19107"/>
                  <a:pt x="19159" y="10111"/>
                  <a:pt x="2226" y="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25A20E5-A3A9-8C6B-11CF-395C34E5F401}"/>
              </a:ext>
            </a:extLst>
          </p:cNvPr>
          <p:cNvSpPr/>
          <p:nvPr/>
        </p:nvSpPr>
        <p:spPr>
          <a:xfrm>
            <a:off x="6105312" y="4108450"/>
            <a:ext cx="600291" cy="161933"/>
          </a:xfrm>
          <a:custGeom>
            <a:avLst/>
            <a:gdLst>
              <a:gd name="connsiteX0" fmla="*/ 213 w 600291"/>
              <a:gd name="connsiteY0" fmla="*/ 161925 h 161933"/>
              <a:gd name="connsiteX1" fmla="*/ 308188 w 600291"/>
              <a:gd name="connsiteY1" fmla="*/ 44450 h 161933"/>
              <a:gd name="connsiteX2" fmla="*/ 600288 w 600291"/>
              <a:gd name="connsiteY2" fmla="*/ 0 h 161933"/>
              <a:gd name="connsiteX3" fmla="*/ 314538 w 600291"/>
              <a:gd name="connsiteY3" fmla="*/ 44450 h 161933"/>
              <a:gd name="connsiteX4" fmla="*/ 355813 w 600291"/>
              <a:gd name="connsiteY4" fmla="*/ 50800 h 161933"/>
              <a:gd name="connsiteX5" fmla="*/ 213 w 600291"/>
              <a:gd name="connsiteY5" fmla="*/ 161925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291" h="161933">
                <a:moveTo>
                  <a:pt x="213" y="161925"/>
                </a:moveTo>
                <a:cubicBezTo>
                  <a:pt x="-7724" y="160867"/>
                  <a:pt x="208176" y="71437"/>
                  <a:pt x="308188" y="44450"/>
                </a:cubicBezTo>
                <a:cubicBezTo>
                  <a:pt x="408200" y="17463"/>
                  <a:pt x="599230" y="0"/>
                  <a:pt x="600288" y="0"/>
                </a:cubicBezTo>
                <a:cubicBezTo>
                  <a:pt x="601346" y="0"/>
                  <a:pt x="355284" y="35983"/>
                  <a:pt x="314538" y="44450"/>
                </a:cubicBezTo>
                <a:cubicBezTo>
                  <a:pt x="273792" y="52917"/>
                  <a:pt x="404496" y="33338"/>
                  <a:pt x="355813" y="50800"/>
                </a:cubicBezTo>
                <a:cubicBezTo>
                  <a:pt x="307130" y="68262"/>
                  <a:pt x="8150" y="162983"/>
                  <a:pt x="213" y="1619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102E5FA-6D8A-C822-E2D7-6A4FA8AEFDFF}"/>
              </a:ext>
            </a:extLst>
          </p:cNvPr>
          <p:cNvSpPr/>
          <p:nvPr/>
        </p:nvSpPr>
        <p:spPr>
          <a:xfrm>
            <a:off x="6679485" y="4108281"/>
            <a:ext cx="207091" cy="251843"/>
          </a:xfrm>
          <a:custGeom>
            <a:avLst/>
            <a:gdLst>
              <a:gd name="connsiteX0" fmla="*/ 207090 w 207091"/>
              <a:gd name="connsiteY0" fmla="*/ 169 h 251843"/>
              <a:gd name="connsiteX1" fmla="*/ 35640 w 207091"/>
              <a:gd name="connsiteY1" fmla="*/ 130344 h 251843"/>
              <a:gd name="connsiteX2" fmla="*/ 715 w 207091"/>
              <a:gd name="connsiteY2" fmla="*/ 250994 h 251843"/>
              <a:gd name="connsiteX3" fmla="*/ 13415 w 207091"/>
              <a:gd name="connsiteY3" fmla="*/ 174794 h 251843"/>
              <a:gd name="connsiteX4" fmla="*/ 29290 w 207091"/>
              <a:gd name="connsiteY4" fmla="*/ 3344 h 251843"/>
              <a:gd name="connsiteX5" fmla="*/ 29290 w 207091"/>
              <a:gd name="connsiteY5" fmla="*/ 101769 h 251843"/>
              <a:gd name="connsiteX6" fmla="*/ 61040 w 207091"/>
              <a:gd name="connsiteY6" fmla="*/ 70019 h 251843"/>
              <a:gd name="connsiteX7" fmla="*/ 32465 w 207091"/>
              <a:gd name="connsiteY7" fmla="*/ 101769 h 251843"/>
              <a:gd name="connsiteX8" fmla="*/ 207090 w 207091"/>
              <a:gd name="connsiteY8" fmla="*/ 169 h 2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91" h="251843">
                <a:moveTo>
                  <a:pt x="207090" y="169"/>
                </a:moveTo>
                <a:cubicBezTo>
                  <a:pt x="207619" y="4932"/>
                  <a:pt x="70036" y="88540"/>
                  <a:pt x="35640" y="130344"/>
                </a:cubicBezTo>
                <a:cubicBezTo>
                  <a:pt x="1244" y="172148"/>
                  <a:pt x="4419" y="243586"/>
                  <a:pt x="715" y="250994"/>
                </a:cubicBezTo>
                <a:cubicBezTo>
                  <a:pt x="-2989" y="258402"/>
                  <a:pt x="8653" y="216069"/>
                  <a:pt x="13415" y="174794"/>
                </a:cubicBezTo>
                <a:cubicBezTo>
                  <a:pt x="18177" y="133519"/>
                  <a:pt x="26644" y="15515"/>
                  <a:pt x="29290" y="3344"/>
                </a:cubicBezTo>
                <a:cubicBezTo>
                  <a:pt x="31936" y="-8827"/>
                  <a:pt x="23998" y="90657"/>
                  <a:pt x="29290" y="101769"/>
                </a:cubicBezTo>
                <a:cubicBezTo>
                  <a:pt x="34582" y="112882"/>
                  <a:pt x="60511" y="70019"/>
                  <a:pt x="61040" y="70019"/>
                </a:cubicBezTo>
                <a:cubicBezTo>
                  <a:pt x="61569" y="70019"/>
                  <a:pt x="14473" y="111294"/>
                  <a:pt x="32465" y="101769"/>
                </a:cubicBezTo>
                <a:cubicBezTo>
                  <a:pt x="50457" y="92244"/>
                  <a:pt x="206561" y="-4594"/>
                  <a:pt x="207090" y="1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8B1E7A6-4CB4-4BBE-559D-5F745FC4C2E7}"/>
              </a:ext>
            </a:extLst>
          </p:cNvPr>
          <p:cNvSpPr/>
          <p:nvPr/>
        </p:nvSpPr>
        <p:spPr>
          <a:xfrm>
            <a:off x="6548336" y="3746474"/>
            <a:ext cx="1252744" cy="366805"/>
          </a:xfrm>
          <a:custGeom>
            <a:avLst/>
            <a:gdLst>
              <a:gd name="connsiteX0" fmla="*/ 1689 w 1252744"/>
              <a:gd name="connsiteY0" fmla="*/ 358801 h 366805"/>
              <a:gd name="connsiteX1" fmla="*/ 477939 w 1252744"/>
              <a:gd name="connsiteY1" fmla="*/ 342926 h 366805"/>
              <a:gd name="connsiteX2" fmla="*/ 458889 w 1252744"/>
              <a:gd name="connsiteY2" fmla="*/ 333401 h 366805"/>
              <a:gd name="connsiteX3" fmla="*/ 741464 w 1252744"/>
              <a:gd name="connsiteY3" fmla="*/ 196876 h 366805"/>
              <a:gd name="connsiteX4" fmla="*/ 1252639 w 1252744"/>
              <a:gd name="connsiteY4" fmla="*/ 26 h 366805"/>
              <a:gd name="connsiteX5" fmla="*/ 697014 w 1252744"/>
              <a:gd name="connsiteY5" fmla="*/ 184176 h 366805"/>
              <a:gd name="connsiteX6" fmla="*/ 331889 w 1252744"/>
              <a:gd name="connsiteY6" fmla="*/ 352451 h 366805"/>
              <a:gd name="connsiteX7" fmla="*/ 1689 w 1252744"/>
              <a:gd name="connsiteY7" fmla="*/ 358801 h 36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744" h="366805">
                <a:moveTo>
                  <a:pt x="1689" y="358801"/>
                </a:moveTo>
                <a:cubicBezTo>
                  <a:pt x="26031" y="357213"/>
                  <a:pt x="401739" y="347159"/>
                  <a:pt x="477939" y="342926"/>
                </a:cubicBezTo>
                <a:cubicBezTo>
                  <a:pt x="554139" y="338693"/>
                  <a:pt x="414968" y="357743"/>
                  <a:pt x="458889" y="333401"/>
                </a:cubicBezTo>
                <a:cubicBezTo>
                  <a:pt x="502810" y="309059"/>
                  <a:pt x="609173" y="252438"/>
                  <a:pt x="741464" y="196876"/>
                </a:cubicBezTo>
                <a:cubicBezTo>
                  <a:pt x="873755" y="141314"/>
                  <a:pt x="1260047" y="2143"/>
                  <a:pt x="1252639" y="26"/>
                </a:cubicBezTo>
                <a:cubicBezTo>
                  <a:pt x="1245231" y="-2091"/>
                  <a:pt x="850472" y="125439"/>
                  <a:pt x="697014" y="184176"/>
                </a:cubicBezTo>
                <a:cubicBezTo>
                  <a:pt x="543556" y="242913"/>
                  <a:pt x="441426" y="325464"/>
                  <a:pt x="331889" y="352451"/>
                </a:cubicBezTo>
                <a:cubicBezTo>
                  <a:pt x="222352" y="379438"/>
                  <a:pt x="-22653" y="360389"/>
                  <a:pt x="1689" y="3588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0C3AAD4-B107-5CA6-E8A0-8402419F3992}"/>
              </a:ext>
            </a:extLst>
          </p:cNvPr>
          <p:cNvSpPr/>
          <p:nvPr/>
        </p:nvSpPr>
        <p:spPr>
          <a:xfrm>
            <a:off x="7827626" y="3660613"/>
            <a:ext cx="563517" cy="90919"/>
          </a:xfrm>
          <a:custGeom>
            <a:avLst/>
            <a:gdLst>
              <a:gd name="connsiteX0" fmla="*/ 1924 w 563517"/>
              <a:gd name="connsiteY0" fmla="*/ 66837 h 90919"/>
              <a:gd name="connsiteX1" fmla="*/ 313074 w 563517"/>
              <a:gd name="connsiteY1" fmla="*/ 44612 h 90919"/>
              <a:gd name="connsiteX2" fmla="*/ 560724 w 563517"/>
              <a:gd name="connsiteY2" fmla="*/ 162 h 90919"/>
              <a:gd name="connsiteX3" fmla="*/ 424199 w 563517"/>
              <a:gd name="connsiteY3" fmla="*/ 31912 h 90919"/>
              <a:gd name="connsiteX4" fmla="*/ 90824 w 563517"/>
              <a:gd name="connsiteY4" fmla="*/ 89062 h 90919"/>
              <a:gd name="connsiteX5" fmla="*/ 176549 w 563517"/>
              <a:gd name="connsiteY5" fmla="*/ 76362 h 90919"/>
              <a:gd name="connsiteX6" fmla="*/ 1924 w 563517"/>
              <a:gd name="connsiteY6" fmla="*/ 66837 h 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17" h="90919">
                <a:moveTo>
                  <a:pt x="1924" y="66837"/>
                </a:moveTo>
                <a:cubicBezTo>
                  <a:pt x="24678" y="61545"/>
                  <a:pt x="219941" y="55724"/>
                  <a:pt x="313074" y="44612"/>
                </a:cubicBezTo>
                <a:cubicBezTo>
                  <a:pt x="406207" y="33499"/>
                  <a:pt x="542203" y="2279"/>
                  <a:pt x="560724" y="162"/>
                </a:cubicBezTo>
                <a:cubicBezTo>
                  <a:pt x="579245" y="-1955"/>
                  <a:pt x="502516" y="17095"/>
                  <a:pt x="424199" y="31912"/>
                </a:cubicBezTo>
                <a:cubicBezTo>
                  <a:pt x="345882" y="46729"/>
                  <a:pt x="132099" y="81654"/>
                  <a:pt x="90824" y="89062"/>
                </a:cubicBezTo>
                <a:cubicBezTo>
                  <a:pt x="49549" y="96470"/>
                  <a:pt x="187662" y="79537"/>
                  <a:pt x="176549" y="76362"/>
                </a:cubicBezTo>
                <a:cubicBezTo>
                  <a:pt x="165436" y="73187"/>
                  <a:pt x="-20830" y="72129"/>
                  <a:pt x="1924" y="668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FD734E9-CF13-B035-5A28-570D9CD8486E}"/>
              </a:ext>
            </a:extLst>
          </p:cNvPr>
          <p:cNvSpPr/>
          <p:nvPr/>
        </p:nvSpPr>
        <p:spPr>
          <a:xfrm>
            <a:off x="8169059" y="3495587"/>
            <a:ext cx="301905" cy="206577"/>
          </a:xfrm>
          <a:custGeom>
            <a:avLst/>
            <a:gdLst>
              <a:gd name="connsiteX0" fmla="*/ 301841 w 301905"/>
              <a:gd name="connsiteY0" fmla="*/ 88 h 206577"/>
              <a:gd name="connsiteX1" fmla="*/ 174841 w 301905"/>
              <a:gd name="connsiteY1" fmla="*/ 114388 h 206577"/>
              <a:gd name="connsiteX2" fmla="*/ 216 w 301905"/>
              <a:gd name="connsiteY2" fmla="*/ 206463 h 206577"/>
              <a:gd name="connsiteX3" fmla="*/ 139916 w 301905"/>
              <a:gd name="connsiteY3" fmla="*/ 133438 h 206577"/>
              <a:gd name="connsiteX4" fmla="*/ 193891 w 301905"/>
              <a:gd name="connsiteY4" fmla="*/ 133438 h 206577"/>
              <a:gd name="connsiteX5" fmla="*/ 104991 w 301905"/>
              <a:gd name="connsiteY5" fmla="*/ 187413 h 206577"/>
              <a:gd name="connsiteX6" fmla="*/ 282791 w 301905"/>
              <a:gd name="connsiteY6" fmla="*/ 79463 h 206577"/>
              <a:gd name="connsiteX7" fmla="*/ 158966 w 301905"/>
              <a:gd name="connsiteY7" fmla="*/ 133438 h 206577"/>
              <a:gd name="connsiteX8" fmla="*/ 301841 w 301905"/>
              <a:gd name="connsiteY8" fmla="*/ 88 h 2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05" h="206577">
                <a:moveTo>
                  <a:pt x="301841" y="88"/>
                </a:moveTo>
                <a:cubicBezTo>
                  <a:pt x="304487" y="-3087"/>
                  <a:pt x="225112" y="79992"/>
                  <a:pt x="174841" y="114388"/>
                </a:cubicBezTo>
                <a:cubicBezTo>
                  <a:pt x="124570" y="148784"/>
                  <a:pt x="6037" y="203288"/>
                  <a:pt x="216" y="206463"/>
                </a:cubicBezTo>
                <a:cubicBezTo>
                  <a:pt x="-5605" y="209638"/>
                  <a:pt x="107637" y="145609"/>
                  <a:pt x="139916" y="133438"/>
                </a:cubicBezTo>
                <a:cubicBezTo>
                  <a:pt x="172195" y="121267"/>
                  <a:pt x="199712" y="124442"/>
                  <a:pt x="193891" y="133438"/>
                </a:cubicBezTo>
                <a:cubicBezTo>
                  <a:pt x="188070" y="142434"/>
                  <a:pt x="104991" y="187413"/>
                  <a:pt x="104991" y="187413"/>
                </a:cubicBezTo>
                <a:cubicBezTo>
                  <a:pt x="119808" y="178417"/>
                  <a:pt x="273795" y="88459"/>
                  <a:pt x="282791" y="79463"/>
                </a:cubicBezTo>
                <a:cubicBezTo>
                  <a:pt x="291787" y="70467"/>
                  <a:pt x="156849" y="139259"/>
                  <a:pt x="158966" y="133438"/>
                </a:cubicBezTo>
                <a:cubicBezTo>
                  <a:pt x="161083" y="127617"/>
                  <a:pt x="299195" y="3263"/>
                  <a:pt x="301841" y="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F30915B-22E1-5197-7B7A-78B504612CF2}"/>
              </a:ext>
            </a:extLst>
          </p:cNvPr>
          <p:cNvSpPr/>
          <p:nvPr/>
        </p:nvSpPr>
        <p:spPr>
          <a:xfrm>
            <a:off x="7962850" y="3520756"/>
            <a:ext cx="476518" cy="184577"/>
          </a:xfrm>
          <a:custGeom>
            <a:avLst/>
            <a:gdLst>
              <a:gd name="connsiteX0" fmla="*/ 476300 w 476518"/>
              <a:gd name="connsiteY0" fmla="*/ 319 h 184577"/>
              <a:gd name="connsiteX1" fmla="*/ 269925 w 476518"/>
              <a:gd name="connsiteY1" fmla="*/ 114619 h 184577"/>
              <a:gd name="connsiteX2" fmla="*/ 50 w 476518"/>
              <a:gd name="connsiteY2" fmla="*/ 184469 h 184577"/>
              <a:gd name="connsiteX3" fmla="*/ 247700 w 476518"/>
              <a:gd name="connsiteY3" fmla="*/ 130494 h 184577"/>
              <a:gd name="connsiteX4" fmla="*/ 298500 w 476518"/>
              <a:gd name="connsiteY4" fmla="*/ 124144 h 184577"/>
              <a:gd name="connsiteX5" fmla="*/ 231825 w 476518"/>
              <a:gd name="connsiteY5" fmla="*/ 152719 h 184577"/>
              <a:gd name="connsiteX6" fmla="*/ 476300 w 476518"/>
              <a:gd name="connsiteY6" fmla="*/ 319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518" h="184577">
                <a:moveTo>
                  <a:pt x="476300" y="319"/>
                </a:moveTo>
                <a:cubicBezTo>
                  <a:pt x="482650" y="-6031"/>
                  <a:pt x="349300" y="83927"/>
                  <a:pt x="269925" y="114619"/>
                </a:cubicBezTo>
                <a:cubicBezTo>
                  <a:pt x="190550" y="145311"/>
                  <a:pt x="3754" y="181823"/>
                  <a:pt x="50" y="184469"/>
                </a:cubicBezTo>
                <a:cubicBezTo>
                  <a:pt x="-3654" y="187115"/>
                  <a:pt x="197958" y="140548"/>
                  <a:pt x="247700" y="130494"/>
                </a:cubicBezTo>
                <a:cubicBezTo>
                  <a:pt x="297442" y="120440"/>
                  <a:pt x="301146" y="120440"/>
                  <a:pt x="298500" y="124144"/>
                </a:cubicBezTo>
                <a:cubicBezTo>
                  <a:pt x="295854" y="127848"/>
                  <a:pt x="197958" y="169123"/>
                  <a:pt x="231825" y="152719"/>
                </a:cubicBezTo>
                <a:cubicBezTo>
                  <a:pt x="265692" y="136315"/>
                  <a:pt x="469950" y="6669"/>
                  <a:pt x="476300" y="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BE61E1-FC06-AD16-C3FA-8732FE2A0E42}"/>
              </a:ext>
            </a:extLst>
          </p:cNvPr>
          <p:cNvSpPr/>
          <p:nvPr/>
        </p:nvSpPr>
        <p:spPr>
          <a:xfrm>
            <a:off x="8445484" y="2596448"/>
            <a:ext cx="178130" cy="935870"/>
          </a:xfrm>
          <a:custGeom>
            <a:avLst/>
            <a:gdLst>
              <a:gd name="connsiteX0" fmla="*/ 177816 w 178130"/>
              <a:gd name="connsiteY0" fmla="*/ 702 h 935870"/>
              <a:gd name="connsiteX1" fmla="*/ 101616 w 178130"/>
              <a:gd name="connsiteY1" fmla="*/ 365827 h 935870"/>
              <a:gd name="connsiteX2" fmla="*/ 57166 w 178130"/>
              <a:gd name="connsiteY2" fmla="*/ 689677 h 935870"/>
              <a:gd name="connsiteX3" fmla="*/ 82566 w 178130"/>
              <a:gd name="connsiteY3" fmla="*/ 610302 h 935870"/>
              <a:gd name="connsiteX4" fmla="*/ 25416 w 178130"/>
              <a:gd name="connsiteY4" fmla="*/ 769052 h 935870"/>
              <a:gd name="connsiteX5" fmla="*/ 16 w 178130"/>
              <a:gd name="connsiteY5" fmla="*/ 934152 h 935870"/>
              <a:gd name="connsiteX6" fmla="*/ 28591 w 178130"/>
              <a:gd name="connsiteY6" fmla="*/ 835727 h 935870"/>
              <a:gd name="connsiteX7" fmla="*/ 111141 w 178130"/>
              <a:gd name="connsiteY7" fmla="*/ 540452 h 935870"/>
              <a:gd name="connsiteX8" fmla="*/ 171466 w 178130"/>
              <a:gd name="connsiteY8" fmla="*/ 168977 h 935870"/>
              <a:gd name="connsiteX9" fmla="*/ 79391 w 178130"/>
              <a:gd name="connsiteY9" fmla="*/ 626177 h 935870"/>
              <a:gd name="connsiteX10" fmla="*/ 92091 w 178130"/>
              <a:gd name="connsiteY10" fmla="*/ 432502 h 935870"/>
              <a:gd name="connsiteX11" fmla="*/ 127016 w 178130"/>
              <a:gd name="connsiteY11" fmla="*/ 276927 h 935870"/>
              <a:gd name="connsiteX12" fmla="*/ 177816 w 178130"/>
              <a:gd name="connsiteY12" fmla="*/ 702 h 93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30" h="935870">
                <a:moveTo>
                  <a:pt x="177816" y="702"/>
                </a:moveTo>
                <a:cubicBezTo>
                  <a:pt x="173583" y="15519"/>
                  <a:pt x="121724" y="250998"/>
                  <a:pt x="101616" y="365827"/>
                </a:cubicBezTo>
                <a:cubicBezTo>
                  <a:pt x="81508" y="480656"/>
                  <a:pt x="60341" y="648931"/>
                  <a:pt x="57166" y="689677"/>
                </a:cubicBezTo>
                <a:cubicBezTo>
                  <a:pt x="53991" y="730423"/>
                  <a:pt x="87858" y="597073"/>
                  <a:pt x="82566" y="610302"/>
                </a:cubicBezTo>
                <a:cubicBezTo>
                  <a:pt x="77274" y="623531"/>
                  <a:pt x="39174" y="715077"/>
                  <a:pt x="25416" y="769052"/>
                </a:cubicBezTo>
                <a:cubicBezTo>
                  <a:pt x="11658" y="823027"/>
                  <a:pt x="-513" y="923040"/>
                  <a:pt x="16" y="934152"/>
                </a:cubicBezTo>
                <a:cubicBezTo>
                  <a:pt x="545" y="945264"/>
                  <a:pt x="10070" y="901344"/>
                  <a:pt x="28591" y="835727"/>
                </a:cubicBezTo>
                <a:cubicBezTo>
                  <a:pt x="47112" y="770110"/>
                  <a:pt x="87328" y="651577"/>
                  <a:pt x="111141" y="540452"/>
                </a:cubicBezTo>
                <a:cubicBezTo>
                  <a:pt x="134953" y="429327"/>
                  <a:pt x="176758" y="154690"/>
                  <a:pt x="171466" y="168977"/>
                </a:cubicBezTo>
                <a:cubicBezTo>
                  <a:pt x="166174" y="183264"/>
                  <a:pt x="92620" y="582256"/>
                  <a:pt x="79391" y="626177"/>
                </a:cubicBezTo>
                <a:cubicBezTo>
                  <a:pt x="66162" y="670098"/>
                  <a:pt x="84154" y="490710"/>
                  <a:pt x="92091" y="432502"/>
                </a:cubicBezTo>
                <a:cubicBezTo>
                  <a:pt x="100028" y="374294"/>
                  <a:pt x="111670" y="344131"/>
                  <a:pt x="127016" y="276927"/>
                </a:cubicBezTo>
                <a:cubicBezTo>
                  <a:pt x="142362" y="209723"/>
                  <a:pt x="182049" y="-14115"/>
                  <a:pt x="177816" y="7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54C6F66-71BE-74E3-BC4D-7876CBDBB264}"/>
              </a:ext>
            </a:extLst>
          </p:cNvPr>
          <p:cNvSpPr/>
          <p:nvPr/>
        </p:nvSpPr>
        <p:spPr>
          <a:xfrm>
            <a:off x="8738267" y="1642447"/>
            <a:ext cx="53542" cy="897469"/>
          </a:xfrm>
          <a:custGeom>
            <a:avLst/>
            <a:gdLst>
              <a:gd name="connsiteX0" fmla="*/ 24733 w 53542"/>
              <a:gd name="connsiteY0" fmla="*/ 8553 h 897469"/>
              <a:gd name="connsiteX1" fmla="*/ 46958 w 53542"/>
              <a:gd name="connsiteY1" fmla="*/ 840403 h 897469"/>
              <a:gd name="connsiteX2" fmla="*/ 50133 w 53542"/>
              <a:gd name="connsiteY2" fmla="*/ 764203 h 897469"/>
              <a:gd name="connsiteX3" fmla="*/ 2508 w 53542"/>
              <a:gd name="connsiteY3" fmla="*/ 278428 h 897469"/>
              <a:gd name="connsiteX4" fmla="*/ 8858 w 53542"/>
              <a:gd name="connsiteY4" fmla="*/ 399078 h 897469"/>
              <a:gd name="connsiteX5" fmla="*/ 24733 w 53542"/>
              <a:gd name="connsiteY5" fmla="*/ 8553 h 8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2" h="897469">
                <a:moveTo>
                  <a:pt x="24733" y="8553"/>
                </a:moveTo>
                <a:cubicBezTo>
                  <a:pt x="31083" y="82107"/>
                  <a:pt x="42725" y="714462"/>
                  <a:pt x="46958" y="840403"/>
                </a:cubicBezTo>
                <a:cubicBezTo>
                  <a:pt x="51191" y="966344"/>
                  <a:pt x="57541" y="857865"/>
                  <a:pt x="50133" y="764203"/>
                </a:cubicBezTo>
                <a:cubicBezTo>
                  <a:pt x="42725" y="670541"/>
                  <a:pt x="9387" y="339282"/>
                  <a:pt x="2508" y="278428"/>
                </a:cubicBezTo>
                <a:cubicBezTo>
                  <a:pt x="-4371" y="217574"/>
                  <a:pt x="4625" y="439295"/>
                  <a:pt x="8858" y="399078"/>
                </a:cubicBezTo>
                <a:cubicBezTo>
                  <a:pt x="13091" y="358861"/>
                  <a:pt x="18383" y="-65001"/>
                  <a:pt x="24733" y="85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3171623-75A3-6F3B-7596-DC28D85A0A0F}"/>
              </a:ext>
            </a:extLst>
          </p:cNvPr>
          <p:cNvSpPr/>
          <p:nvPr/>
        </p:nvSpPr>
        <p:spPr>
          <a:xfrm>
            <a:off x="8604131" y="2144727"/>
            <a:ext cx="104899" cy="687543"/>
          </a:xfrm>
          <a:custGeom>
            <a:avLst/>
            <a:gdLst>
              <a:gd name="connsiteX0" fmla="*/ 104894 w 104899"/>
              <a:gd name="connsiteY0" fmla="*/ 1573 h 687543"/>
              <a:gd name="connsiteX1" fmla="*/ 47744 w 104899"/>
              <a:gd name="connsiteY1" fmla="*/ 500048 h 687543"/>
              <a:gd name="connsiteX2" fmla="*/ 119 w 104899"/>
              <a:gd name="connsiteY2" fmla="*/ 687373 h 687543"/>
              <a:gd name="connsiteX3" fmla="*/ 35044 w 104899"/>
              <a:gd name="connsiteY3" fmla="*/ 525448 h 687543"/>
              <a:gd name="connsiteX4" fmla="*/ 63619 w 104899"/>
              <a:gd name="connsiteY4" fmla="*/ 141273 h 687543"/>
              <a:gd name="connsiteX5" fmla="*/ 44569 w 104899"/>
              <a:gd name="connsiteY5" fmla="*/ 334948 h 687543"/>
              <a:gd name="connsiteX6" fmla="*/ 104894 w 104899"/>
              <a:gd name="connsiteY6" fmla="*/ 1573 h 68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9" h="687543">
                <a:moveTo>
                  <a:pt x="104894" y="1573"/>
                </a:moveTo>
                <a:cubicBezTo>
                  <a:pt x="105423" y="29090"/>
                  <a:pt x="65206" y="385748"/>
                  <a:pt x="47744" y="500048"/>
                </a:cubicBezTo>
                <a:cubicBezTo>
                  <a:pt x="30282" y="614348"/>
                  <a:pt x="2236" y="683140"/>
                  <a:pt x="119" y="687373"/>
                </a:cubicBezTo>
                <a:cubicBezTo>
                  <a:pt x="-1998" y="691606"/>
                  <a:pt x="24461" y="616465"/>
                  <a:pt x="35044" y="525448"/>
                </a:cubicBezTo>
                <a:cubicBezTo>
                  <a:pt x="45627" y="434431"/>
                  <a:pt x="62031" y="173023"/>
                  <a:pt x="63619" y="141273"/>
                </a:cubicBezTo>
                <a:cubicBezTo>
                  <a:pt x="65207" y="109523"/>
                  <a:pt x="37690" y="353469"/>
                  <a:pt x="44569" y="334948"/>
                </a:cubicBezTo>
                <a:cubicBezTo>
                  <a:pt x="51448" y="316427"/>
                  <a:pt x="104365" y="-25944"/>
                  <a:pt x="104894" y="15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C2B4231-232C-854F-5B3D-5D8B97CEF8BE}"/>
              </a:ext>
            </a:extLst>
          </p:cNvPr>
          <p:cNvSpPr/>
          <p:nvPr/>
        </p:nvSpPr>
        <p:spPr>
          <a:xfrm>
            <a:off x="8714876" y="1561183"/>
            <a:ext cx="16374" cy="654269"/>
          </a:xfrm>
          <a:custGeom>
            <a:avLst/>
            <a:gdLst>
              <a:gd name="connsiteX0" fmla="*/ 16374 w 16374"/>
              <a:gd name="connsiteY0" fmla="*/ 26317 h 654269"/>
              <a:gd name="connsiteX1" fmla="*/ 499 w 16374"/>
              <a:gd name="connsiteY1" fmla="*/ 613692 h 654269"/>
              <a:gd name="connsiteX2" fmla="*/ 3674 w 16374"/>
              <a:gd name="connsiteY2" fmla="*/ 553367 h 654269"/>
              <a:gd name="connsiteX3" fmla="*/ 499 w 16374"/>
              <a:gd name="connsiteY3" fmla="*/ 150142 h 654269"/>
              <a:gd name="connsiteX4" fmla="*/ 16374 w 16374"/>
              <a:gd name="connsiteY4" fmla="*/ 26317 h 65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4" h="654269">
                <a:moveTo>
                  <a:pt x="16374" y="26317"/>
                </a:moveTo>
                <a:cubicBezTo>
                  <a:pt x="16374" y="103575"/>
                  <a:pt x="2616" y="525850"/>
                  <a:pt x="499" y="613692"/>
                </a:cubicBezTo>
                <a:cubicBezTo>
                  <a:pt x="-1618" y="701534"/>
                  <a:pt x="3674" y="630625"/>
                  <a:pt x="3674" y="553367"/>
                </a:cubicBezTo>
                <a:cubicBezTo>
                  <a:pt x="3674" y="476109"/>
                  <a:pt x="1028" y="242746"/>
                  <a:pt x="499" y="150142"/>
                </a:cubicBezTo>
                <a:cubicBezTo>
                  <a:pt x="-30" y="57538"/>
                  <a:pt x="16374" y="-50941"/>
                  <a:pt x="16374" y="263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31BD9AD-22BA-6989-DB0F-EAA976B2E0C4}"/>
              </a:ext>
            </a:extLst>
          </p:cNvPr>
          <p:cNvSpPr/>
          <p:nvPr/>
        </p:nvSpPr>
        <p:spPr>
          <a:xfrm>
            <a:off x="8832772" y="2491566"/>
            <a:ext cx="70306" cy="1049464"/>
          </a:xfrm>
          <a:custGeom>
            <a:avLst/>
            <a:gdLst>
              <a:gd name="connsiteX0" fmla="*/ 78 w 70306"/>
              <a:gd name="connsiteY0" fmla="*/ 169084 h 1049464"/>
              <a:gd name="connsiteX1" fmla="*/ 50878 w 70306"/>
              <a:gd name="connsiteY1" fmla="*/ 1000934 h 1049464"/>
              <a:gd name="connsiteX2" fmla="*/ 69928 w 70306"/>
              <a:gd name="connsiteY2" fmla="*/ 848534 h 1049464"/>
              <a:gd name="connsiteX3" fmla="*/ 63578 w 70306"/>
              <a:gd name="connsiteY3" fmla="*/ 809 h 1049464"/>
              <a:gd name="connsiteX4" fmla="*/ 63578 w 70306"/>
              <a:gd name="connsiteY4" fmla="*/ 1016809 h 1049464"/>
              <a:gd name="connsiteX5" fmla="*/ 78 w 70306"/>
              <a:gd name="connsiteY5" fmla="*/ 169084 h 104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6" h="1049464">
                <a:moveTo>
                  <a:pt x="78" y="169084"/>
                </a:moveTo>
                <a:cubicBezTo>
                  <a:pt x="-2039" y="166438"/>
                  <a:pt x="39236" y="887692"/>
                  <a:pt x="50878" y="1000934"/>
                </a:cubicBezTo>
                <a:cubicBezTo>
                  <a:pt x="62520" y="1114176"/>
                  <a:pt x="67811" y="1015221"/>
                  <a:pt x="69928" y="848534"/>
                </a:cubicBezTo>
                <a:cubicBezTo>
                  <a:pt x="72045" y="681847"/>
                  <a:pt x="64636" y="-27237"/>
                  <a:pt x="63578" y="809"/>
                </a:cubicBezTo>
                <a:cubicBezTo>
                  <a:pt x="62520" y="28855"/>
                  <a:pt x="72045" y="985588"/>
                  <a:pt x="63578" y="1016809"/>
                </a:cubicBezTo>
                <a:cubicBezTo>
                  <a:pt x="55111" y="1048030"/>
                  <a:pt x="2195" y="171730"/>
                  <a:pt x="78" y="1690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0CB6CDF-DD89-FBBF-2CF7-1C70415FB7E6}"/>
              </a:ext>
            </a:extLst>
          </p:cNvPr>
          <p:cNvSpPr/>
          <p:nvPr/>
        </p:nvSpPr>
        <p:spPr>
          <a:xfrm>
            <a:off x="8632682" y="2598725"/>
            <a:ext cx="193858" cy="804663"/>
          </a:xfrm>
          <a:custGeom>
            <a:avLst/>
            <a:gdLst>
              <a:gd name="connsiteX0" fmla="*/ 158893 w 193858"/>
              <a:gd name="connsiteY0" fmla="*/ 1600 h 804663"/>
              <a:gd name="connsiteX1" fmla="*/ 6493 w 193858"/>
              <a:gd name="connsiteY1" fmla="*/ 763600 h 804663"/>
              <a:gd name="connsiteX2" fmla="*/ 44593 w 193858"/>
              <a:gd name="connsiteY2" fmla="*/ 642950 h 804663"/>
              <a:gd name="connsiteX3" fmla="*/ 193818 w 193858"/>
              <a:gd name="connsiteY3" fmla="*/ 141300 h 804663"/>
              <a:gd name="connsiteX4" fmla="*/ 60468 w 193858"/>
              <a:gd name="connsiteY4" fmla="*/ 550875 h 804663"/>
              <a:gd name="connsiteX5" fmla="*/ 158893 w 193858"/>
              <a:gd name="connsiteY5" fmla="*/ 1600 h 8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58" h="804663">
                <a:moveTo>
                  <a:pt x="158893" y="1600"/>
                </a:moveTo>
                <a:cubicBezTo>
                  <a:pt x="149897" y="37054"/>
                  <a:pt x="25543" y="656708"/>
                  <a:pt x="6493" y="763600"/>
                </a:cubicBezTo>
                <a:cubicBezTo>
                  <a:pt x="-12557" y="870492"/>
                  <a:pt x="13372" y="746667"/>
                  <a:pt x="44593" y="642950"/>
                </a:cubicBezTo>
                <a:cubicBezTo>
                  <a:pt x="75814" y="539233"/>
                  <a:pt x="191172" y="156646"/>
                  <a:pt x="193818" y="141300"/>
                </a:cubicBezTo>
                <a:cubicBezTo>
                  <a:pt x="196464" y="125954"/>
                  <a:pt x="68406" y="570454"/>
                  <a:pt x="60468" y="550875"/>
                </a:cubicBezTo>
                <a:cubicBezTo>
                  <a:pt x="52530" y="531296"/>
                  <a:pt x="167889" y="-33854"/>
                  <a:pt x="158893" y="16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5DAA350-98AA-A206-6AD5-78BBE7EF5E1C}"/>
              </a:ext>
            </a:extLst>
          </p:cNvPr>
          <p:cNvSpPr/>
          <p:nvPr/>
        </p:nvSpPr>
        <p:spPr>
          <a:xfrm>
            <a:off x="8569162" y="2641848"/>
            <a:ext cx="165384" cy="939716"/>
          </a:xfrm>
          <a:custGeom>
            <a:avLst/>
            <a:gdLst>
              <a:gd name="connsiteX0" fmla="*/ 165263 w 165384"/>
              <a:gd name="connsiteY0" fmla="*/ 2927 h 939716"/>
              <a:gd name="connsiteX1" fmla="*/ 28738 w 165384"/>
              <a:gd name="connsiteY1" fmla="*/ 704602 h 939716"/>
              <a:gd name="connsiteX2" fmla="*/ 163 w 165384"/>
              <a:gd name="connsiteY2" fmla="*/ 939552 h 939716"/>
              <a:gd name="connsiteX3" fmla="*/ 22388 w 165384"/>
              <a:gd name="connsiteY3" fmla="*/ 730002 h 939716"/>
              <a:gd name="connsiteX4" fmla="*/ 117638 w 165384"/>
              <a:gd name="connsiteY4" fmla="*/ 123577 h 939716"/>
              <a:gd name="connsiteX5" fmla="*/ 54138 w 165384"/>
              <a:gd name="connsiteY5" fmla="*/ 441077 h 939716"/>
              <a:gd name="connsiteX6" fmla="*/ 165263 w 165384"/>
              <a:gd name="connsiteY6" fmla="*/ 2927 h 93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84" h="939716">
                <a:moveTo>
                  <a:pt x="165263" y="2927"/>
                </a:moveTo>
                <a:cubicBezTo>
                  <a:pt x="161030" y="46848"/>
                  <a:pt x="56255" y="548498"/>
                  <a:pt x="28738" y="704602"/>
                </a:cubicBezTo>
                <a:cubicBezTo>
                  <a:pt x="1221" y="860706"/>
                  <a:pt x="1221" y="935319"/>
                  <a:pt x="163" y="939552"/>
                </a:cubicBezTo>
                <a:cubicBezTo>
                  <a:pt x="-895" y="943785"/>
                  <a:pt x="2809" y="865998"/>
                  <a:pt x="22388" y="730002"/>
                </a:cubicBezTo>
                <a:cubicBezTo>
                  <a:pt x="41967" y="594006"/>
                  <a:pt x="112346" y="171731"/>
                  <a:pt x="117638" y="123577"/>
                </a:cubicBezTo>
                <a:cubicBezTo>
                  <a:pt x="122930" y="75423"/>
                  <a:pt x="46730" y="458539"/>
                  <a:pt x="54138" y="441077"/>
                </a:cubicBezTo>
                <a:cubicBezTo>
                  <a:pt x="61546" y="423615"/>
                  <a:pt x="169496" y="-40994"/>
                  <a:pt x="165263" y="29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38459218-B4A3-A1D1-E275-56CDD6E513D3}"/>
              </a:ext>
            </a:extLst>
          </p:cNvPr>
          <p:cNvSpPr/>
          <p:nvPr/>
        </p:nvSpPr>
        <p:spPr>
          <a:xfrm>
            <a:off x="7279934" y="3654158"/>
            <a:ext cx="1022934" cy="340059"/>
          </a:xfrm>
          <a:custGeom>
            <a:avLst/>
            <a:gdLst>
              <a:gd name="connsiteX0" fmla="*/ 341 w 1022934"/>
              <a:gd name="connsiteY0" fmla="*/ 339992 h 340059"/>
              <a:gd name="connsiteX1" fmla="*/ 581366 w 1022934"/>
              <a:gd name="connsiteY1" fmla="*/ 149492 h 340059"/>
              <a:gd name="connsiteX2" fmla="*/ 514691 w 1022934"/>
              <a:gd name="connsiteY2" fmla="*/ 146317 h 340059"/>
              <a:gd name="connsiteX3" fmla="*/ 787741 w 1022934"/>
              <a:gd name="connsiteY3" fmla="*/ 124092 h 340059"/>
              <a:gd name="connsiteX4" fmla="*/ 749641 w 1022934"/>
              <a:gd name="connsiteY4" fmla="*/ 133617 h 340059"/>
              <a:gd name="connsiteX5" fmla="*/ 1022691 w 1022934"/>
              <a:gd name="connsiteY5" fmla="*/ 267 h 340059"/>
              <a:gd name="connsiteX6" fmla="*/ 695666 w 1022934"/>
              <a:gd name="connsiteY6" fmla="*/ 101867 h 340059"/>
              <a:gd name="connsiteX7" fmla="*/ 235291 w 1022934"/>
              <a:gd name="connsiteY7" fmla="*/ 193942 h 340059"/>
              <a:gd name="connsiteX8" fmla="*/ 492466 w 1022934"/>
              <a:gd name="connsiteY8" fmla="*/ 171717 h 340059"/>
              <a:gd name="connsiteX9" fmla="*/ 341 w 1022934"/>
              <a:gd name="connsiteY9" fmla="*/ 339992 h 3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934" h="340059">
                <a:moveTo>
                  <a:pt x="341" y="339992"/>
                </a:moveTo>
                <a:cubicBezTo>
                  <a:pt x="15158" y="336288"/>
                  <a:pt x="495641" y="181771"/>
                  <a:pt x="581366" y="149492"/>
                </a:cubicBezTo>
                <a:cubicBezTo>
                  <a:pt x="667091" y="117213"/>
                  <a:pt x="480295" y="150550"/>
                  <a:pt x="514691" y="146317"/>
                </a:cubicBezTo>
                <a:cubicBezTo>
                  <a:pt x="549087" y="142084"/>
                  <a:pt x="748583" y="126209"/>
                  <a:pt x="787741" y="124092"/>
                </a:cubicBezTo>
                <a:cubicBezTo>
                  <a:pt x="826899" y="121975"/>
                  <a:pt x="710483" y="154254"/>
                  <a:pt x="749641" y="133617"/>
                </a:cubicBezTo>
                <a:cubicBezTo>
                  <a:pt x="788799" y="112980"/>
                  <a:pt x="1031687" y="5559"/>
                  <a:pt x="1022691" y="267"/>
                </a:cubicBezTo>
                <a:cubicBezTo>
                  <a:pt x="1013695" y="-5025"/>
                  <a:pt x="826899" y="69588"/>
                  <a:pt x="695666" y="101867"/>
                </a:cubicBezTo>
                <a:cubicBezTo>
                  <a:pt x="564433" y="134146"/>
                  <a:pt x="269158" y="182300"/>
                  <a:pt x="235291" y="193942"/>
                </a:cubicBezTo>
                <a:cubicBezTo>
                  <a:pt x="201424" y="205584"/>
                  <a:pt x="527920" y="150550"/>
                  <a:pt x="492466" y="171717"/>
                </a:cubicBezTo>
                <a:cubicBezTo>
                  <a:pt x="457012" y="192884"/>
                  <a:pt x="-14476" y="343696"/>
                  <a:pt x="341" y="339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3B6BCF18-520E-3664-63E7-532E8119A93E}"/>
              </a:ext>
            </a:extLst>
          </p:cNvPr>
          <p:cNvSpPr/>
          <p:nvPr/>
        </p:nvSpPr>
        <p:spPr>
          <a:xfrm>
            <a:off x="6263897" y="4248768"/>
            <a:ext cx="190998" cy="761837"/>
          </a:xfrm>
          <a:custGeom>
            <a:avLst/>
            <a:gdLst>
              <a:gd name="connsiteX0" fmla="*/ 190878 w 190998"/>
              <a:gd name="connsiteY0" fmla="*/ 50182 h 761837"/>
              <a:gd name="connsiteX1" fmla="*/ 121028 w 190998"/>
              <a:gd name="connsiteY1" fmla="*/ 186707 h 761837"/>
              <a:gd name="connsiteX2" fmla="*/ 159128 w 190998"/>
              <a:gd name="connsiteY2" fmla="*/ 335932 h 761837"/>
              <a:gd name="connsiteX3" fmla="*/ 152778 w 190998"/>
              <a:gd name="connsiteY3" fmla="*/ 288307 h 761837"/>
              <a:gd name="connsiteX4" fmla="*/ 130553 w 190998"/>
              <a:gd name="connsiteY4" fmla="*/ 459757 h 761837"/>
              <a:gd name="connsiteX5" fmla="*/ 140078 w 190998"/>
              <a:gd name="connsiteY5" fmla="*/ 761382 h 761837"/>
              <a:gd name="connsiteX6" fmla="*/ 178178 w 190998"/>
              <a:gd name="connsiteY6" fmla="*/ 523257 h 761837"/>
              <a:gd name="connsiteX7" fmla="*/ 146428 w 190998"/>
              <a:gd name="connsiteY7" fmla="*/ 329582 h 761837"/>
              <a:gd name="connsiteX8" fmla="*/ 378 w 190998"/>
              <a:gd name="connsiteY8" fmla="*/ 2557 h 761837"/>
              <a:gd name="connsiteX9" fmla="*/ 105153 w 190998"/>
              <a:gd name="connsiteY9" fmla="*/ 174007 h 761837"/>
              <a:gd name="connsiteX10" fmla="*/ 136903 w 190998"/>
              <a:gd name="connsiteY10" fmla="*/ 110507 h 761837"/>
              <a:gd name="connsiteX11" fmla="*/ 190878 w 190998"/>
              <a:gd name="connsiteY11" fmla="*/ 50182 h 76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998" h="761837">
                <a:moveTo>
                  <a:pt x="190878" y="50182"/>
                </a:moveTo>
                <a:cubicBezTo>
                  <a:pt x="188232" y="62882"/>
                  <a:pt x="126320" y="139082"/>
                  <a:pt x="121028" y="186707"/>
                </a:cubicBezTo>
                <a:cubicBezTo>
                  <a:pt x="115736" y="234332"/>
                  <a:pt x="153836" y="318999"/>
                  <a:pt x="159128" y="335932"/>
                </a:cubicBezTo>
                <a:cubicBezTo>
                  <a:pt x="164420" y="352865"/>
                  <a:pt x="157540" y="267670"/>
                  <a:pt x="152778" y="288307"/>
                </a:cubicBezTo>
                <a:cubicBezTo>
                  <a:pt x="148016" y="308944"/>
                  <a:pt x="132670" y="380911"/>
                  <a:pt x="130553" y="459757"/>
                </a:cubicBezTo>
                <a:cubicBezTo>
                  <a:pt x="128436" y="538603"/>
                  <a:pt x="132141" y="750799"/>
                  <a:pt x="140078" y="761382"/>
                </a:cubicBezTo>
                <a:cubicBezTo>
                  <a:pt x="148015" y="771965"/>
                  <a:pt x="177120" y="595224"/>
                  <a:pt x="178178" y="523257"/>
                </a:cubicBezTo>
                <a:cubicBezTo>
                  <a:pt x="179236" y="451290"/>
                  <a:pt x="176061" y="416365"/>
                  <a:pt x="146428" y="329582"/>
                </a:cubicBezTo>
                <a:cubicBezTo>
                  <a:pt x="116795" y="242799"/>
                  <a:pt x="7257" y="28486"/>
                  <a:pt x="378" y="2557"/>
                </a:cubicBezTo>
                <a:cubicBezTo>
                  <a:pt x="-6501" y="-23372"/>
                  <a:pt x="82399" y="156015"/>
                  <a:pt x="105153" y="174007"/>
                </a:cubicBezTo>
                <a:cubicBezTo>
                  <a:pt x="127907" y="191999"/>
                  <a:pt x="122086" y="131144"/>
                  <a:pt x="136903" y="110507"/>
                </a:cubicBezTo>
                <a:cubicBezTo>
                  <a:pt x="151720" y="89870"/>
                  <a:pt x="193524" y="37482"/>
                  <a:pt x="190878" y="5018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8FEB30E-4160-62EB-A0A0-88C822FC1918}"/>
              </a:ext>
            </a:extLst>
          </p:cNvPr>
          <p:cNvSpPr/>
          <p:nvPr/>
        </p:nvSpPr>
        <p:spPr>
          <a:xfrm>
            <a:off x="6361790" y="4159230"/>
            <a:ext cx="294459" cy="406496"/>
          </a:xfrm>
          <a:custGeom>
            <a:avLst/>
            <a:gdLst>
              <a:gd name="connsiteX0" fmla="*/ 4085 w 294459"/>
              <a:gd name="connsiteY0" fmla="*/ 53995 h 406496"/>
              <a:gd name="connsiteX1" fmla="*/ 223160 w 294459"/>
              <a:gd name="connsiteY1" fmla="*/ 82570 h 406496"/>
              <a:gd name="connsiteX2" fmla="*/ 166010 w 294459"/>
              <a:gd name="connsiteY2" fmla="*/ 133370 h 406496"/>
              <a:gd name="connsiteX3" fmla="*/ 146960 w 294459"/>
              <a:gd name="connsiteY3" fmla="*/ 228620 h 406496"/>
              <a:gd name="connsiteX4" fmla="*/ 175535 w 294459"/>
              <a:gd name="connsiteY4" fmla="*/ 301645 h 406496"/>
              <a:gd name="connsiteX5" fmla="*/ 83460 w 294459"/>
              <a:gd name="connsiteY5" fmla="*/ 406420 h 406496"/>
              <a:gd name="connsiteX6" fmla="*/ 156485 w 294459"/>
              <a:gd name="connsiteY6" fmla="*/ 317520 h 406496"/>
              <a:gd name="connsiteX7" fmla="*/ 127910 w 294459"/>
              <a:gd name="connsiteY7" fmla="*/ 257195 h 406496"/>
              <a:gd name="connsiteX8" fmla="*/ 277135 w 294459"/>
              <a:gd name="connsiteY8" fmla="*/ 98445 h 406496"/>
              <a:gd name="connsiteX9" fmla="*/ 134260 w 294459"/>
              <a:gd name="connsiteY9" fmla="*/ 196870 h 406496"/>
              <a:gd name="connsiteX10" fmla="*/ 232685 w 294459"/>
              <a:gd name="connsiteY10" fmla="*/ 73045 h 406496"/>
              <a:gd name="connsiteX11" fmla="*/ 283485 w 294459"/>
              <a:gd name="connsiteY11" fmla="*/ 50820 h 406496"/>
              <a:gd name="connsiteX12" fmla="*/ 16785 w 294459"/>
              <a:gd name="connsiteY12" fmla="*/ 20 h 406496"/>
              <a:gd name="connsiteX13" fmla="*/ 267610 w 294459"/>
              <a:gd name="connsiteY13" fmla="*/ 57170 h 406496"/>
              <a:gd name="connsiteX14" fmla="*/ 92985 w 294459"/>
              <a:gd name="connsiteY14" fmla="*/ 50820 h 406496"/>
              <a:gd name="connsiteX15" fmla="*/ 4085 w 294459"/>
              <a:gd name="connsiteY15" fmla="*/ 53995 h 4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459" h="406496">
                <a:moveTo>
                  <a:pt x="4085" y="53995"/>
                </a:moveTo>
                <a:cubicBezTo>
                  <a:pt x="25781" y="59287"/>
                  <a:pt x="196173" y="69341"/>
                  <a:pt x="223160" y="82570"/>
                </a:cubicBezTo>
                <a:cubicBezTo>
                  <a:pt x="250148" y="95799"/>
                  <a:pt x="178710" y="109028"/>
                  <a:pt x="166010" y="133370"/>
                </a:cubicBezTo>
                <a:cubicBezTo>
                  <a:pt x="153310" y="157712"/>
                  <a:pt x="145373" y="200574"/>
                  <a:pt x="146960" y="228620"/>
                </a:cubicBezTo>
                <a:cubicBezTo>
                  <a:pt x="148547" y="256666"/>
                  <a:pt x="186118" y="272012"/>
                  <a:pt x="175535" y="301645"/>
                </a:cubicBezTo>
                <a:cubicBezTo>
                  <a:pt x="164952" y="331278"/>
                  <a:pt x="86635" y="403774"/>
                  <a:pt x="83460" y="406420"/>
                </a:cubicBezTo>
                <a:cubicBezTo>
                  <a:pt x="80285" y="409066"/>
                  <a:pt x="149077" y="342391"/>
                  <a:pt x="156485" y="317520"/>
                </a:cubicBezTo>
                <a:cubicBezTo>
                  <a:pt x="163893" y="292649"/>
                  <a:pt x="107802" y="293708"/>
                  <a:pt x="127910" y="257195"/>
                </a:cubicBezTo>
                <a:cubicBezTo>
                  <a:pt x="148018" y="220682"/>
                  <a:pt x="276077" y="108499"/>
                  <a:pt x="277135" y="98445"/>
                </a:cubicBezTo>
                <a:cubicBezTo>
                  <a:pt x="278193" y="88391"/>
                  <a:pt x="141668" y="201103"/>
                  <a:pt x="134260" y="196870"/>
                </a:cubicBezTo>
                <a:cubicBezTo>
                  <a:pt x="126852" y="192637"/>
                  <a:pt x="207814" y="97387"/>
                  <a:pt x="232685" y="73045"/>
                </a:cubicBezTo>
                <a:cubicBezTo>
                  <a:pt x="257556" y="48703"/>
                  <a:pt x="319468" y="62991"/>
                  <a:pt x="283485" y="50820"/>
                </a:cubicBezTo>
                <a:cubicBezTo>
                  <a:pt x="247502" y="38649"/>
                  <a:pt x="19431" y="-1038"/>
                  <a:pt x="16785" y="20"/>
                </a:cubicBezTo>
                <a:cubicBezTo>
                  <a:pt x="14139" y="1078"/>
                  <a:pt x="254910" y="48703"/>
                  <a:pt x="267610" y="57170"/>
                </a:cubicBezTo>
                <a:cubicBezTo>
                  <a:pt x="280310" y="65637"/>
                  <a:pt x="133731" y="51878"/>
                  <a:pt x="92985" y="50820"/>
                </a:cubicBezTo>
                <a:cubicBezTo>
                  <a:pt x="52239" y="49762"/>
                  <a:pt x="-17611" y="48703"/>
                  <a:pt x="4085" y="539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D1F927C2-0EBE-4A4A-A0B7-6104495B6618}"/>
              </a:ext>
            </a:extLst>
          </p:cNvPr>
          <p:cNvSpPr/>
          <p:nvPr/>
        </p:nvSpPr>
        <p:spPr>
          <a:xfrm>
            <a:off x="6790897" y="3871760"/>
            <a:ext cx="913130" cy="349262"/>
          </a:xfrm>
          <a:custGeom>
            <a:avLst/>
            <a:gdLst>
              <a:gd name="connsiteX0" fmla="*/ 911653 w 913130"/>
              <a:gd name="connsiteY0" fmla="*/ 39840 h 349262"/>
              <a:gd name="connsiteX1" fmla="*/ 209978 w 913130"/>
              <a:gd name="connsiteY1" fmla="*/ 246215 h 349262"/>
              <a:gd name="connsiteX2" fmla="*/ 428 w 913130"/>
              <a:gd name="connsiteY2" fmla="*/ 290665 h 349262"/>
              <a:gd name="connsiteX3" fmla="*/ 248078 w 913130"/>
              <a:gd name="connsiteY3" fmla="*/ 246215 h 349262"/>
              <a:gd name="connsiteX4" fmla="*/ 171878 w 913130"/>
              <a:gd name="connsiteY4" fmla="*/ 281140 h 349262"/>
              <a:gd name="connsiteX5" fmla="*/ 327453 w 913130"/>
              <a:gd name="connsiteY5" fmla="*/ 312890 h 349262"/>
              <a:gd name="connsiteX6" fmla="*/ 178228 w 913130"/>
              <a:gd name="connsiteY6" fmla="*/ 341465 h 349262"/>
              <a:gd name="connsiteX7" fmla="*/ 552878 w 913130"/>
              <a:gd name="connsiteY7" fmla="*/ 160490 h 349262"/>
              <a:gd name="connsiteX8" fmla="*/ 197278 w 913130"/>
              <a:gd name="connsiteY8" fmla="*/ 290665 h 349262"/>
              <a:gd name="connsiteX9" fmla="*/ 457628 w 913130"/>
              <a:gd name="connsiteY9" fmla="*/ 150965 h 349262"/>
              <a:gd name="connsiteX10" fmla="*/ 743378 w 913130"/>
              <a:gd name="connsiteY10" fmla="*/ 1740 h 349262"/>
              <a:gd name="connsiteX11" fmla="*/ 124253 w 913130"/>
              <a:gd name="connsiteY11" fmla="*/ 255740 h 349262"/>
              <a:gd name="connsiteX12" fmla="*/ 587803 w 913130"/>
              <a:gd name="connsiteY12" fmla="*/ 125565 h 349262"/>
              <a:gd name="connsiteX13" fmla="*/ 400478 w 913130"/>
              <a:gd name="connsiteY13" fmla="*/ 173190 h 349262"/>
              <a:gd name="connsiteX14" fmla="*/ 911653 w 913130"/>
              <a:gd name="connsiteY14" fmla="*/ 39840 h 3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130" h="349262">
                <a:moveTo>
                  <a:pt x="911653" y="39840"/>
                </a:moveTo>
                <a:cubicBezTo>
                  <a:pt x="879903" y="52011"/>
                  <a:pt x="361849" y="204411"/>
                  <a:pt x="209978" y="246215"/>
                </a:cubicBezTo>
                <a:cubicBezTo>
                  <a:pt x="58107" y="288019"/>
                  <a:pt x="-5922" y="290665"/>
                  <a:pt x="428" y="290665"/>
                </a:cubicBezTo>
                <a:cubicBezTo>
                  <a:pt x="6778" y="290665"/>
                  <a:pt x="219503" y="247803"/>
                  <a:pt x="248078" y="246215"/>
                </a:cubicBezTo>
                <a:cubicBezTo>
                  <a:pt x="276653" y="244628"/>
                  <a:pt x="158649" y="270028"/>
                  <a:pt x="171878" y="281140"/>
                </a:cubicBezTo>
                <a:cubicBezTo>
                  <a:pt x="185107" y="292252"/>
                  <a:pt x="326395" y="302836"/>
                  <a:pt x="327453" y="312890"/>
                </a:cubicBezTo>
                <a:cubicBezTo>
                  <a:pt x="328511" y="322944"/>
                  <a:pt x="140657" y="366865"/>
                  <a:pt x="178228" y="341465"/>
                </a:cubicBezTo>
                <a:cubicBezTo>
                  <a:pt x="215799" y="316065"/>
                  <a:pt x="549703" y="168957"/>
                  <a:pt x="552878" y="160490"/>
                </a:cubicBezTo>
                <a:cubicBezTo>
                  <a:pt x="556053" y="152023"/>
                  <a:pt x="213153" y="292253"/>
                  <a:pt x="197278" y="290665"/>
                </a:cubicBezTo>
                <a:cubicBezTo>
                  <a:pt x="181403" y="289078"/>
                  <a:pt x="457628" y="150965"/>
                  <a:pt x="457628" y="150965"/>
                </a:cubicBezTo>
                <a:cubicBezTo>
                  <a:pt x="548645" y="102811"/>
                  <a:pt x="798941" y="-15723"/>
                  <a:pt x="743378" y="1740"/>
                </a:cubicBezTo>
                <a:cubicBezTo>
                  <a:pt x="687815" y="19203"/>
                  <a:pt x="150182" y="235103"/>
                  <a:pt x="124253" y="255740"/>
                </a:cubicBezTo>
                <a:cubicBezTo>
                  <a:pt x="98324" y="276378"/>
                  <a:pt x="541765" y="139323"/>
                  <a:pt x="587803" y="125565"/>
                </a:cubicBezTo>
                <a:cubicBezTo>
                  <a:pt x="633840" y="111807"/>
                  <a:pt x="347561" y="182186"/>
                  <a:pt x="400478" y="173190"/>
                </a:cubicBezTo>
                <a:cubicBezTo>
                  <a:pt x="453395" y="164194"/>
                  <a:pt x="943403" y="27669"/>
                  <a:pt x="911653" y="398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896C7BF-976E-C452-AB31-22E0958FAC7D}"/>
              </a:ext>
            </a:extLst>
          </p:cNvPr>
          <p:cNvSpPr/>
          <p:nvPr/>
        </p:nvSpPr>
        <p:spPr>
          <a:xfrm>
            <a:off x="6146797" y="4257495"/>
            <a:ext cx="254016" cy="668118"/>
          </a:xfrm>
          <a:custGeom>
            <a:avLst/>
            <a:gdLst>
              <a:gd name="connsiteX0" fmla="*/ 85728 w 254016"/>
              <a:gd name="connsiteY0" fmla="*/ 19230 h 668118"/>
              <a:gd name="connsiteX1" fmla="*/ 79378 w 254016"/>
              <a:gd name="connsiteY1" fmla="*/ 98605 h 668118"/>
              <a:gd name="connsiteX2" fmla="*/ 190503 w 254016"/>
              <a:gd name="connsiteY2" fmla="*/ 311330 h 668118"/>
              <a:gd name="connsiteX3" fmla="*/ 187328 w 254016"/>
              <a:gd name="connsiteY3" fmla="*/ 238305 h 668118"/>
              <a:gd name="connsiteX4" fmla="*/ 180978 w 254016"/>
              <a:gd name="connsiteY4" fmla="*/ 412930 h 668118"/>
              <a:gd name="connsiteX5" fmla="*/ 200028 w 254016"/>
              <a:gd name="connsiteY5" fmla="*/ 374830 h 668118"/>
              <a:gd name="connsiteX6" fmla="*/ 200028 w 254016"/>
              <a:gd name="connsiteY6" fmla="*/ 435155 h 668118"/>
              <a:gd name="connsiteX7" fmla="*/ 247653 w 254016"/>
              <a:gd name="connsiteY7" fmla="*/ 666930 h 668118"/>
              <a:gd name="connsiteX8" fmla="*/ 238128 w 254016"/>
              <a:gd name="connsiteY8" fmla="*/ 511355 h 668118"/>
              <a:gd name="connsiteX9" fmla="*/ 254003 w 254016"/>
              <a:gd name="connsiteY9" fmla="*/ 206555 h 668118"/>
              <a:gd name="connsiteX10" fmla="*/ 234953 w 254016"/>
              <a:gd name="connsiteY10" fmla="*/ 476430 h 668118"/>
              <a:gd name="connsiteX11" fmla="*/ 196853 w 254016"/>
              <a:gd name="connsiteY11" fmla="*/ 279580 h 668118"/>
              <a:gd name="connsiteX12" fmla="*/ 139703 w 254016"/>
              <a:gd name="connsiteY12" fmla="*/ 180 h 668118"/>
              <a:gd name="connsiteX13" fmla="*/ 168278 w 254016"/>
              <a:gd name="connsiteY13" fmla="*/ 235130 h 668118"/>
              <a:gd name="connsiteX14" fmla="*/ 73028 w 254016"/>
              <a:gd name="connsiteY14" fmla="*/ 114480 h 668118"/>
              <a:gd name="connsiteX15" fmla="*/ 3 w 254016"/>
              <a:gd name="connsiteY15" fmla="*/ 28755 h 668118"/>
              <a:gd name="connsiteX16" fmla="*/ 69853 w 254016"/>
              <a:gd name="connsiteY16" fmla="*/ 76380 h 668118"/>
              <a:gd name="connsiteX17" fmla="*/ 85728 w 254016"/>
              <a:gd name="connsiteY17" fmla="*/ 19230 h 66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16" h="668118">
                <a:moveTo>
                  <a:pt x="85728" y="19230"/>
                </a:moveTo>
                <a:cubicBezTo>
                  <a:pt x="87315" y="22934"/>
                  <a:pt x="61916" y="49922"/>
                  <a:pt x="79378" y="98605"/>
                </a:cubicBezTo>
                <a:cubicBezTo>
                  <a:pt x="96840" y="147288"/>
                  <a:pt x="172511" y="288047"/>
                  <a:pt x="190503" y="311330"/>
                </a:cubicBezTo>
                <a:cubicBezTo>
                  <a:pt x="208495" y="334613"/>
                  <a:pt x="188916" y="221372"/>
                  <a:pt x="187328" y="238305"/>
                </a:cubicBezTo>
                <a:cubicBezTo>
                  <a:pt x="185741" y="255238"/>
                  <a:pt x="178861" y="390176"/>
                  <a:pt x="180978" y="412930"/>
                </a:cubicBezTo>
                <a:cubicBezTo>
                  <a:pt x="183095" y="435684"/>
                  <a:pt x="196853" y="371126"/>
                  <a:pt x="200028" y="374830"/>
                </a:cubicBezTo>
                <a:cubicBezTo>
                  <a:pt x="203203" y="378534"/>
                  <a:pt x="192091" y="386472"/>
                  <a:pt x="200028" y="435155"/>
                </a:cubicBezTo>
                <a:cubicBezTo>
                  <a:pt x="207965" y="483838"/>
                  <a:pt x="241303" y="654230"/>
                  <a:pt x="247653" y="666930"/>
                </a:cubicBezTo>
                <a:cubicBezTo>
                  <a:pt x="254003" y="679630"/>
                  <a:pt x="237070" y="588084"/>
                  <a:pt x="238128" y="511355"/>
                </a:cubicBezTo>
                <a:cubicBezTo>
                  <a:pt x="239186" y="434626"/>
                  <a:pt x="254532" y="212376"/>
                  <a:pt x="254003" y="206555"/>
                </a:cubicBezTo>
                <a:cubicBezTo>
                  <a:pt x="253474" y="200734"/>
                  <a:pt x="244478" y="464259"/>
                  <a:pt x="234953" y="476430"/>
                </a:cubicBezTo>
                <a:cubicBezTo>
                  <a:pt x="225428" y="488601"/>
                  <a:pt x="212728" y="358955"/>
                  <a:pt x="196853" y="279580"/>
                </a:cubicBezTo>
                <a:cubicBezTo>
                  <a:pt x="180978" y="200205"/>
                  <a:pt x="144466" y="7588"/>
                  <a:pt x="139703" y="180"/>
                </a:cubicBezTo>
                <a:cubicBezTo>
                  <a:pt x="134941" y="-7228"/>
                  <a:pt x="179390" y="216080"/>
                  <a:pt x="168278" y="235130"/>
                </a:cubicBezTo>
                <a:cubicBezTo>
                  <a:pt x="157166" y="254180"/>
                  <a:pt x="101074" y="148876"/>
                  <a:pt x="73028" y="114480"/>
                </a:cubicBezTo>
                <a:cubicBezTo>
                  <a:pt x="44982" y="80084"/>
                  <a:pt x="532" y="35105"/>
                  <a:pt x="3" y="28755"/>
                </a:cubicBezTo>
                <a:cubicBezTo>
                  <a:pt x="-526" y="22405"/>
                  <a:pt x="53978" y="79026"/>
                  <a:pt x="69853" y="76380"/>
                </a:cubicBezTo>
                <a:cubicBezTo>
                  <a:pt x="85728" y="73734"/>
                  <a:pt x="84141" y="15526"/>
                  <a:pt x="85728" y="19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1F5EC04-DAD0-3AA1-979D-E0201BA4C4A2}"/>
              </a:ext>
            </a:extLst>
          </p:cNvPr>
          <p:cNvSpPr/>
          <p:nvPr/>
        </p:nvSpPr>
        <p:spPr>
          <a:xfrm>
            <a:off x="6841375" y="5009645"/>
            <a:ext cx="267464" cy="506200"/>
          </a:xfrm>
          <a:custGeom>
            <a:avLst/>
            <a:gdLst>
              <a:gd name="connsiteX0" fmla="*/ 750 w 267464"/>
              <a:gd name="connsiteY0" fmla="*/ 505 h 506200"/>
              <a:gd name="connsiteX1" fmla="*/ 48375 w 267464"/>
              <a:gd name="connsiteY1" fmla="*/ 210055 h 506200"/>
              <a:gd name="connsiteX2" fmla="*/ 32500 w 267464"/>
              <a:gd name="connsiteY2" fmla="*/ 429130 h 506200"/>
              <a:gd name="connsiteX3" fmla="*/ 10275 w 267464"/>
              <a:gd name="connsiteY3" fmla="*/ 502155 h 506200"/>
              <a:gd name="connsiteX4" fmla="*/ 29325 w 267464"/>
              <a:gd name="connsiteY4" fmla="*/ 324355 h 506200"/>
              <a:gd name="connsiteX5" fmla="*/ 102350 w 267464"/>
              <a:gd name="connsiteY5" fmla="*/ 143380 h 506200"/>
              <a:gd name="connsiteX6" fmla="*/ 267450 w 267464"/>
              <a:gd name="connsiteY6" fmla="*/ 13205 h 506200"/>
              <a:gd name="connsiteX7" fmla="*/ 92825 w 267464"/>
              <a:gd name="connsiteY7" fmla="*/ 146555 h 506200"/>
              <a:gd name="connsiteX8" fmla="*/ 750 w 267464"/>
              <a:gd name="connsiteY8" fmla="*/ 505 h 5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464" h="506200">
                <a:moveTo>
                  <a:pt x="750" y="505"/>
                </a:moveTo>
                <a:cubicBezTo>
                  <a:pt x="-6658" y="11088"/>
                  <a:pt x="43083" y="138618"/>
                  <a:pt x="48375" y="210055"/>
                </a:cubicBezTo>
                <a:cubicBezTo>
                  <a:pt x="53667" y="281492"/>
                  <a:pt x="38850" y="380447"/>
                  <a:pt x="32500" y="429130"/>
                </a:cubicBezTo>
                <a:cubicBezTo>
                  <a:pt x="26150" y="477813"/>
                  <a:pt x="10804" y="519617"/>
                  <a:pt x="10275" y="502155"/>
                </a:cubicBezTo>
                <a:cubicBezTo>
                  <a:pt x="9746" y="484693"/>
                  <a:pt x="13979" y="384151"/>
                  <a:pt x="29325" y="324355"/>
                </a:cubicBezTo>
                <a:cubicBezTo>
                  <a:pt x="44671" y="264559"/>
                  <a:pt x="62663" y="195238"/>
                  <a:pt x="102350" y="143380"/>
                </a:cubicBezTo>
                <a:cubicBezTo>
                  <a:pt x="142037" y="91522"/>
                  <a:pt x="269037" y="12676"/>
                  <a:pt x="267450" y="13205"/>
                </a:cubicBezTo>
                <a:cubicBezTo>
                  <a:pt x="265863" y="13734"/>
                  <a:pt x="135158" y="143909"/>
                  <a:pt x="92825" y="146555"/>
                </a:cubicBezTo>
                <a:cubicBezTo>
                  <a:pt x="50492" y="149201"/>
                  <a:pt x="8158" y="-10078"/>
                  <a:pt x="750" y="5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BD33D7D-39FB-D419-8FEC-CB080F493434}"/>
              </a:ext>
            </a:extLst>
          </p:cNvPr>
          <p:cNvSpPr/>
          <p:nvPr/>
        </p:nvSpPr>
        <p:spPr>
          <a:xfrm>
            <a:off x="6670603" y="4282584"/>
            <a:ext cx="174919" cy="290367"/>
          </a:xfrm>
          <a:custGeom>
            <a:avLst/>
            <a:gdLst>
              <a:gd name="connsiteX0" fmla="*/ 174697 w 174919"/>
              <a:gd name="connsiteY0" fmla="*/ 22716 h 290367"/>
              <a:gd name="connsiteX1" fmla="*/ 79447 w 174919"/>
              <a:gd name="connsiteY1" fmla="*/ 152891 h 290367"/>
              <a:gd name="connsiteX2" fmla="*/ 12772 w 174919"/>
              <a:gd name="connsiteY2" fmla="*/ 289416 h 290367"/>
              <a:gd name="connsiteX3" fmla="*/ 25472 w 174919"/>
              <a:gd name="connsiteY3" fmla="*/ 210041 h 290367"/>
              <a:gd name="connsiteX4" fmla="*/ 72 w 174919"/>
              <a:gd name="connsiteY4" fmla="*/ 143366 h 290367"/>
              <a:gd name="connsiteX5" fmla="*/ 34997 w 174919"/>
              <a:gd name="connsiteY5" fmla="*/ 491 h 290367"/>
              <a:gd name="connsiteX6" fmla="*/ 9597 w 174919"/>
              <a:gd name="connsiteY6" fmla="*/ 197341 h 290367"/>
              <a:gd name="connsiteX7" fmla="*/ 66747 w 174919"/>
              <a:gd name="connsiteY7" fmla="*/ 121141 h 290367"/>
              <a:gd name="connsiteX8" fmla="*/ 79447 w 174919"/>
              <a:gd name="connsiteY8" fmla="*/ 10016 h 290367"/>
              <a:gd name="connsiteX9" fmla="*/ 50872 w 174919"/>
              <a:gd name="connsiteY9" fmla="*/ 159241 h 290367"/>
              <a:gd name="connsiteX10" fmla="*/ 174697 w 174919"/>
              <a:gd name="connsiteY10" fmla="*/ 22716 h 2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19" h="290367">
                <a:moveTo>
                  <a:pt x="174697" y="22716"/>
                </a:moveTo>
                <a:cubicBezTo>
                  <a:pt x="179459" y="21658"/>
                  <a:pt x="106435" y="108441"/>
                  <a:pt x="79447" y="152891"/>
                </a:cubicBezTo>
                <a:cubicBezTo>
                  <a:pt x="52459" y="197341"/>
                  <a:pt x="21768" y="279891"/>
                  <a:pt x="12772" y="289416"/>
                </a:cubicBezTo>
                <a:cubicBezTo>
                  <a:pt x="3776" y="298941"/>
                  <a:pt x="27589" y="234383"/>
                  <a:pt x="25472" y="210041"/>
                </a:cubicBezTo>
                <a:cubicBezTo>
                  <a:pt x="23355" y="185699"/>
                  <a:pt x="-1516" y="178291"/>
                  <a:pt x="72" y="143366"/>
                </a:cubicBezTo>
                <a:cubicBezTo>
                  <a:pt x="1660" y="108441"/>
                  <a:pt x="33410" y="-8505"/>
                  <a:pt x="34997" y="491"/>
                </a:cubicBezTo>
                <a:cubicBezTo>
                  <a:pt x="36584" y="9487"/>
                  <a:pt x="4305" y="177233"/>
                  <a:pt x="9597" y="197341"/>
                </a:cubicBezTo>
                <a:cubicBezTo>
                  <a:pt x="14889" y="217449"/>
                  <a:pt x="55105" y="152362"/>
                  <a:pt x="66747" y="121141"/>
                </a:cubicBezTo>
                <a:cubicBezTo>
                  <a:pt x="78389" y="89920"/>
                  <a:pt x="82093" y="3666"/>
                  <a:pt x="79447" y="10016"/>
                </a:cubicBezTo>
                <a:cubicBezTo>
                  <a:pt x="76801" y="16366"/>
                  <a:pt x="30764" y="155537"/>
                  <a:pt x="50872" y="159241"/>
                </a:cubicBezTo>
                <a:cubicBezTo>
                  <a:pt x="70980" y="162945"/>
                  <a:pt x="169935" y="23774"/>
                  <a:pt x="174697" y="227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377C1238-7A76-543B-AF11-BD9D9EF5F5C1}"/>
              </a:ext>
            </a:extLst>
          </p:cNvPr>
          <p:cNvSpPr/>
          <p:nvPr/>
        </p:nvSpPr>
        <p:spPr>
          <a:xfrm>
            <a:off x="7085601" y="4527547"/>
            <a:ext cx="880672" cy="524620"/>
          </a:xfrm>
          <a:custGeom>
            <a:avLst/>
            <a:gdLst>
              <a:gd name="connsiteX0" fmla="*/ 718549 w 880672"/>
              <a:gd name="connsiteY0" fmla="*/ 47628 h 524620"/>
              <a:gd name="connsiteX1" fmla="*/ 343899 w 880672"/>
              <a:gd name="connsiteY1" fmla="*/ 368303 h 524620"/>
              <a:gd name="connsiteX2" fmla="*/ 391524 w 880672"/>
              <a:gd name="connsiteY2" fmla="*/ 336553 h 524620"/>
              <a:gd name="connsiteX3" fmla="*/ 999 w 880672"/>
              <a:gd name="connsiteY3" fmla="*/ 523878 h 524620"/>
              <a:gd name="connsiteX4" fmla="*/ 270874 w 880672"/>
              <a:gd name="connsiteY4" fmla="*/ 406403 h 524620"/>
              <a:gd name="connsiteX5" fmla="*/ 845549 w 880672"/>
              <a:gd name="connsiteY5" fmla="*/ 142878 h 524620"/>
              <a:gd name="connsiteX6" fmla="*/ 547099 w 880672"/>
              <a:gd name="connsiteY6" fmla="*/ 269878 h 524620"/>
              <a:gd name="connsiteX7" fmla="*/ 880474 w 880672"/>
              <a:gd name="connsiteY7" fmla="*/ 3 h 524620"/>
              <a:gd name="connsiteX8" fmla="*/ 489949 w 880672"/>
              <a:gd name="connsiteY8" fmla="*/ 276228 h 524620"/>
              <a:gd name="connsiteX9" fmla="*/ 718549 w 880672"/>
              <a:gd name="connsiteY9" fmla="*/ 47628 h 5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672" h="524620">
                <a:moveTo>
                  <a:pt x="718549" y="47628"/>
                </a:moveTo>
                <a:cubicBezTo>
                  <a:pt x="694207" y="62974"/>
                  <a:pt x="398403" y="320149"/>
                  <a:pt x="343899" y="368303"/>
                </a:cubicBezTo>
                <a:cubicBezTo>
                  <a:pt x="289395" y="416457"/>
                  <a:pt x="448674" y="310624"/>
                  <a:pt x="391524" y="336553"/>
                </a:cubicBezTo>
                <a:cubicBezTo>
                  <a:pt x="334374" y="362482"/>
                  <a:pt x="21107" y="512236"/>
                  <a:pt x="999" y="523878"/>
                </a:cubicBezTo>
                <a:cubicBezTo>
                  <a:pt x="-19109" y="535520"/>
                  <a:pt x="270874" y="406403"/>
                  <a:pt x="270874" y="406403"/>
                </a:cubicBezTo>
                <a:lnTo>
                  <a:pt x="845549" y="142878"/>
                </a:lnTo>
                <a:cubicBezTo>
                  <a:pt x="891586" y="120124"/>
                  <a:pt x="541278" y="293691"/>
                  <a:pt x="547099" y="269878"/>
                </a:cubicBezTo>
                <a:cubicBezTo>
                  <a:pt x="552920" y="246065"/>
                  <a:pt x="889999" y="-1055"/>
                  <a:pt x="880474" y="3"/>
                </a:cubicBezTo>
                <a:cubicBezTo>
                  <a:pt x="870949" y="1061"/>
                  <a:pt x="521170" y="261411"/>
                  <a:pt x="489949" y="276228"/>
                </a:cubicBezTo>
                <a:cubicBezTo>
                  <a:pt x="458728" y="291045"/>
                  <a:pt x="742891" y="32282"/>
                  <a:pt x="718549" y="476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937FAC5-B937-2E2E-E72C-8BEF776EF834}"/>
              </a:ext>
            </a:extLst>
          </p:cNvPr>
          <p:cNvSpPr/>
          <p:nvPr/>
        </p:nvSpPr>
        <p:spPr>
          <a:xfrm>
            <a:off x="6574879" y="4213002"/>
            <a:ext cx="99160" cy="543170"/>
          </a:xfrm>
          <a:custGeom>
            <a:avLst/>
            <a:gdLst>
              <a:gd name="connsiteX0" fmla="*/ 98971 w 99160"/>
              <a:gd name="connsiteY0" fmla="*/ 223 h 543170"/>
              <a:gd name="connsiteX1" fmla="*/ 73571 w 99160"/>
              <a:gd name="connsiteY1" fmla="*/ 241523 h 543170"/>
              <a:gd name="connsiteX2" fmla="*/ 86271 w 99160"/>
              <a:gd name="connsiteY2" fmla="*/ 339948 h 543170"/>
              <a:gd name="connsiteX3" fmla="*/ 89446 w 99160"/>
              <a:gd name="connsiteY3" fmla="*/ 295498 h 543170"/>
              <a:gd name="connsiteX4" fmla="*/ 13246 w 99160"/>
              <a:gd name="connsiteY4" fmla="*/ 416148 h 543170"/>
              <a:gd name="connsiteX5" fmla="*/ 546 w 99160"/>
              <a:gd name="connsiteY5" fmla="*/ 543148 h 543170"/>
              <a:gd name="connsiteX6" fmla="*/ 19596 w 99160"/>
              <a:gd name="connsiteY6" fmla="*/ 425673 h 543170"/>
              <a:gd name="connsiteX7" fmla="*/ 76746 w 99160"/>
              <a:gd name="connsiteY7" fmla="*/ 324073 h 543170"/>
              <a:gd name="connsiteX8" fmla="*/ 57696 w 99160"/>
              <a:gd name="connsiteY8" fmla="*/ 200248 h 543170"/>
              <a:gd name="connsiteX9" fmla="*/ 98971 w 99160"/>
              <a:gd name="connsiteY9" fmla="*/ 223 h 5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60" h="543170">
                <a:moveTo>
                  <a:pt x="98971" y="223"/>
                </a:moveTo>
                <a:cubicBezTo>
                  <a:pt x="101617" y="7102"/>
                  <a:pt x="75688" y="184902"/>
                  <a:pt x="73571" y="241523"/>
                </a:cubicBezTo>
                <a:cubicBezTo>
                  <a:pt x="71454" y="298144"/>
                  <a:pt x="83625" y="330952"/>
                  <a:pt x="86271" y="339948"/>
                </a:cubicBezTo>
                <a:cubicBezTo>
                  <a:pt x="88917" y="348944"/>
                  <a:pt x="101617" y="282798"/>
                  <a:pt x="89446" y="295498"/>
                </a:cubicBezTo>
                <a:cubicBezTo>
                  <a:pt x="77275" y="308198"/>
                  <a:pt x="28063" y="374873"/>
                  <a:pt x="13246" y="416148"/>
                </a:cubicBezTo>
                <a:cubicBezTo>
                  <a:pt x="-1571" y="457423"/>
                  <a:pt x="-512" y="541560"/>
                  <a:pt x="546" y="543148"/>
                </a:cubicBezTo>
                <a:cubicBezTo>
                  <a:pt x="1604" y="544736"/>
                  <a:pt x="6896" y="462186"/>
                  <a:pt x="19596" y="425673"/>
                </a:cubicBezTo>
                <a:cubicBezTo>
                  <a:pt x="32296" y="389161"/>
                  <a:pt x="70396" y="361644"/>
                  <a:pt x="76746" y="324073"/>
                </a:cubicBezTo>
                <a:cubicBezTo>
                  <a:pt x="83096" y="286502"/>
                  <a:pt x="48700" y="253165"/>
                  <a:pt x="57696" y="200248"/>
                </a:cubicBezTo>
                <a:cubicBezTo>
                  <a:pt x="66692" y="147331"/>
                  <a:pt x="96325" y="-6656"/>
                  <a:pt x="98971" y="2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0920523-0600-1607-C4CB-D46D63D8824B}"/>
              </a:ext>
            </a:extLst>
          </p:cNvPr>
          <p:cNvSpPr/>
          <p:nvPr/>
        </p:nvSpPr>
        <p:spPr>
          <a:xfrm>
            <a:off x="7092777" y="4495769"/>
            <a:ext cx="177976" cy="258070"/>
          </a:xfrm>
          <a:custGeom>
            <a:avLst/>
            <a:gdLst>
              <a:gd name="connsiteX0" fmla="*/ 162098 w 177976"/>
              <a:gd name="connsiteY0" fmla="*/ 31 h 258070"/>
              <a:gd name="connsiteX1" fmla="*/ 108123 w 177976"/>
              <a:gd name="connsiteY1" fmla="*/ 120681 h 258070"/>
              <a:gd name="connsiteX2" fmla="*/ 177973 w 177976"/>
              <a:gd name="connsiteY2" fmla="*/ 257206 h 258070"/>
              <a:gd name="connsiteX3" fmla="*/ 104948 w 177976"/>
              <a:gd name="connsiteY3" fmla="*/ 171481 h 258070"/>
              <a:gd name="connsiteX4" fmla="*/ 173 w 177976"/>
              <a:gd name="connsiteY4" fmla="*/ 25431 h 258070"/>
              <a:gd name="connsiteX5" fmla="*/ 82723 w 177976"/>
              <a:gd name="connsiteY5" fmla="*/ 107981 h 258070"/>
              <a:gd name="connsiteX6" fmla="*/ 162098 w 177976"/>
              <a:gd name="connsiteY6" fmla="*/ 31 h 25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76" h="258070">
                <a:moveTo>
                  <a:pt x="162098" y="31"/>
                </a:moveTo>
                <a:cubicBezTo>
                  <a:pt x="166331" y="2148"/>
                  <a:pt x="105477" y="77819"/>
                  <a:pt x="108123" y="120681"/>
                </a:cubicBezTo>
                <a:cubicBezTo>
                  <a:pt x="110769" y="163543"/>
                  <a:pt x="178502" y="248739"/>
                  <a:pt x="177973" y="257206"/>
                </a:cubicBezTo>
                <a:cubicBezTo>
                  <a:pt x="177444" y="265673"/>
                  <a:pt x="134581" y="210110"/>
                  <a:pt x="104948" y="171481"/>
                </a:cubicBezTo>
                <a:cubicBezTo>
                  <a:pt x="75315" y="132852"/>
                  <a:pt x="3877" y="36014"/>
                  <a:pt x="173" y="25431"/>
                </a:cubicBezTo>
                <a:cubicBezTo>
                  <a:pt x="-3531" y="14848"/>
                  <a:pt x="53090" y="112214"/>
                  <a:pt x="82723" y="107981"/>
                </a:cubicBezTo>
                <a:cubicBezTo>
                  <a:pt x="112356" y="103748"/>
                  <a:pt x="157865" y="-2086"/>
                  <a:pt x="162098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AB3E334-CC33-EDB1-A785-257C43ECADDF}"/>
              </a:ext>
            </a:extLst>
          </p:cNvPr>
          <p:cNvSpPr/>
          <p:nvPr/>
        </p:nvSpPr>
        <p:spPr>
          <a:xfrm>
            <a:off x="7647977" y="4341607"/>
            <a:ext cx="761458" cy="447257"/>
          </a:xfrm>
          <a:custGeom>
            <a:avLst/>
            <a:gdLst>
              <a:gd name="connsiteX0" fmla="*/ 753073 w 761458"/>
              <a:gd name="connsiteY0" fmla="*/ 4968 h 447257"/>
              <a:gd name="connsiteX1" fmla="*/ 598 w 761458"/>
              <a:gd name="connsiteY1" fmla="*/ 446293 h 447257"/>
              <a:gd name="connsiteX2" fmla="*/ 622898 w 761458"/>
              <a:gd name="connsiteY2" fmla="*/ 125618 h 447257"/>
              <a:gd name="connsiteX3" fmla="*/ 416523 w 761458"/>
              <a:gd name="connsiteY3" fmla="*/ 204993 h 447257"/>
              <a:gd name="connsiteX4" fmla="*/ 753073 w 761458"/>
              <a:gd name="connsiteY4" fmla="*/ 4968 h 4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458" h="447257">
                <a:moveTo>
                  <a:pt x="753073" y="4968"/>
                </a:moveTo>
                <a:cubicBezTo>
                  <a:pt x="683752" y="45185"/>
                  <a:pt x="22294" y="426185"/>
                  <a:pt x="598" y="446293"/>
                </a:cubicBezTo>
                <a:cubicBezTo>
                  <a:pt x="-21098" y="466401"/>
                  <a:pt x="553577" y="165835"/>
                  <a:pt x="622898" y="125618"/>
                </a:cubicBezTo>
                <a:cubicBezTo>
                  <a:pt x="692219" y="85401"/>
                  <a:pt x="393240" y="228806"/>
                  <a:pt x="416523" y="204993"/>
                </a:cubicBezTo>
                <a:cubicBezTo>
                  <a:pt x="439806" y="181181"/>
                  <a:pt x="822394" y="-35249"/>
                  <a:pt x="753073" y="49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E040836-DCCE-6BAC-1ED3-78764EE3F259}"/>
              </a:ext>
            </a:extLst>
          </p:cNvPr>
          <p:cNvSpPr/>
          <p:nvPr/>
        </p:nvSpPr>
        <p:spPr>
          <a:xfrm>
            <a:off x="8465386" y="3977536"/>
            <a:ext cx="399251" cy="277070"/>
          </a:xfrm>
          <a:custGeom>
            <a:avLst/>
            <a:gdLst>
              <a:gd name="connsiteX0" fmla="*/ 399214 w 399251"/>
              <a:gd name="connsiteY0" fmla="*/ 739 h 277070"/>
              <a:gd name="connsiteX1" fmla="*/ 278564 w 399251"/>
              <a:gd name="connsiteY1" fmla="*/ 165839 h 277070"/>
              <a:gd name="connsiteX2" fmla="*/ 176964 w 399251"/>
              <a:gd name="connsiteY2" fmla="*/ 276964 h 277070"/>
              <a:gd name="connsiteX3" fmla="*/ 281739 w 399251"/>
              <a:gd name="connsiteY3" fmla="*/ 146789 h 277070"/>
              <a:gd name="connsiteX4" fmla="*/ 269039 w 399251"/>
              <a:gd name="connsiteY4" fmla="*/ 83289 h 277070"/>
              <a:gd name="connsiteX5" fmla="*/ 135689 w 399251"/>
              <a:gd name="connsiteY5" fmla="*/ 127739 h 277070"/>
              <a:gd name="connsiteX6" fmla="*/ 2339 w 399251"/>
              <a:gd name="connsiteY6" fmla="*/ 226164 h 277070"/>
              <a:gd name="connsiteX7" fmla="*/ 253164 w 399251"/>
              <a:gd name="connsiteY7" fmla="*/ 64239 h 277070"/>
              <a:gd name="connsiteX8" fmla="*/ 291264 w 399251"/>
              <a:gd name="connsiteY8" fmla="*/ 102339 h 277070"/>
              <a:gd name="connsiteX9" fmla="*/ 399214 w 399251"/>
              <a:gd name="connsiteY9" fmla="*/ 739 h 2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251" h="277070">
                <a:moveTo>
                  <a:pt x="399214" y="739"/>
                </a:moveTo>
                <a:cubicBezTo>
                  <a:pt x="397097" y="11322"/>
                  <a:pt x="315606" y="119802"/>
                  <a:pt x="278564" y="165839"/>
                </a:cubicBezTo>
                <a:cubicBezTo>
                  <a:pt x="241522" y="211876"/>
                  <a:pt x="176435" y="280139"/>
                  <a:pt x="176964" y="276964"/>
                </a:cubicBezTo>
                <a:cubicBezTo>
                  <a:pt x="177493" y="273789"/>
                  <a:pt x="266393" y="179068"/>
                  <a:pt x="281739" y="146789"/>
                </a:cubicBezTo>
                <a:cubicBezTo>
                  <a:pt x="297085" y="114510"/>
                  <a:pt x="293381" y="86464"/>
                  <a:pt x="269039" y="83289"/>
                </a:cubicBezTo>
                <a:cubicBezTo>
                  <a:pt x="244697" y="80114"/>
                  <a:pt x="180139" y="103927"/>
                  <a:pt x="135689" y="127739"/>
                </a:cubicBezTo>
                <a:cubicBezTo>
                  <a:pt x="91239" y="151551"/>
                  <a:pt x="-17240" y="236747"/>
                  <a:pt x="2339" y="226164"/>
                </a:cubicBezTo>
                <a:cubicBezTo>
                  <a:pt x="21918" y="215581"/>
                  <a:pt x="205010" y="84877"/>
                  <a:pt x="253164" y="64239"/>
                </a:cubicBezTo>
                <a:cubicBezTo>
                  <a:pt x="301318" y="43602"/>
                  <a:pt x="268510" y="108160"/>
                  <a:pt x="291264" y="102339"/>
                </a:cubicBezTo>
                <a:cubicBezTo>
                  <a:pt x="314018" y="96518"/>
                  <a:pt x="401331" y="-9844"/>
                  <a:pt x="399214" y="7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10C7D1E8-C722-D695-6EDD-C4E975704C97}"/>
              </a:ext>
            </a:extLst>
          </p:cNvPr>
          <p:cNvSpPr/>
          <p:nvPr/>
        </p:nvSpPr>
        <p:spPr>
          <a:xfrm>
            <a:off x="7537426" y="4154932"/>
            <a:ext cx="954682" cy="182118"/>
          </a:xfrm>
          <a:custGeom>
            <a:avLst/>
            <a:gdLst>
              <a:gd name="connsiteX0" fmla="*/ 41299 w 954682"/>
              <a:gd name="connsiteY0" fmla="*/ 175768 h 182118"/>
              <a:gd name="connsiteX1" fmla="*/ 107974 w 954682"/>
              <a:gd name="connsiteY1" fmla="*/ 178943 h 182118"/>
              <a:gd name="connsiteX2" fmla="*/ 654074 w 954682"/>
              <a:gd name="connsiteY2" fmla="*/ 144018 h 182118"/>
              <a:gd name="connsiteX3" fmla="*/ 568349 w 954682"/>
              <a:gd name="connsiteY3" fmla="*/ 182118 h 182118"/>
              <a:gd name="connsiteX4" fmla="*/ 952524 w 954682"/>
              <a:gd name="connsiteY4" fmla="*/ 1143 h 182118"/>
              <a:gd name="connsiteX5" fmla="*/ 701699 w 954682"/>
              <a:gd name="connsiteY5" fmla="*/ 105918 h 182118"/>
              <a:gd name="connsiteX6" fmla="*/ 238149 w 954682"/>
              <a:gd name="connsiteY6" fmla="*/ 124968 h 182118"/>
              <a:gd name="connsiteX7" fmla="*/ 590574 w 954682"/>
              <a:gd name="connsiteY7" fmla="*/ 147193 h 182118"/>
              <a:gd name="connsiteX8" fmla="*/ 41299 w 954682"/>
              <a:gd name="connsiteY8" fmla="*/ 175768 h 18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682" h="182118">
                <a:moveTo>
                  <a:pt x="41299" y="175768"/>
                </a:moveTo>
                <a:cubicBezTo>
                  <a:pt x="-39134" y="181060"/>
                  <a:pt x="5845" y="184235"/>
                  <a:pt x="107974" y="178943"/>
                </a:cubicBezTo>
                <a:cubicBezTo>
                  <a:pt x="210103" y="173651"/>
                  <a:pt x="577345" y="143489"/>
                  <a:pt x="654074" y="144018"/>
                </a:cubicBezTo>
                <a:cubicBezTo>
                  <a:pt x="730803" y="144547"/>
                  <a:pt x="568349" y="182118"/>
                  <a:pt x="568349" y="182118"/>
                </a:cubicBezTo>
                <a:lnTo>
                  <a:pt x="952524" y="1143"/>
                </a:lnTo>
                <a:cubicBezTo>
                  <a:pt x="974749" y="-11557"/>
                  <a:pt x="820761" y="85281"/>
                  <a:pt x="701699" y="105918"/>
                </a:cubicBezTo>
                <a:cubicBezTo>
                  <a:pt x="582637" y="126555"/>
                  <a:pt x="256670" y="118089"/>
                  <a:pt x="238149" y="124968"/>
                </a:cubicBezTo>
                <a:cubicBezTo>
                  <a:pt x="219628" y="131847"/>
                  <a:pt x="623912" y="136610"/>
                  <a:pt x="590574" y="147193"/>
                </a:cubicBezTo>
                <a:cubicBezTo>
                  <a:pt x="557237" y="157776"/>
                  <a:pt x="121732" y="170476"/>
                  <a:pt x="41299" y="1757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4259D28-EB6E-7917-A8BB-DEED9B08501B}"/>
              </a:ext>
            </a:extLst>
          </p:cNvPr>
          <p:cNvSpPr/>
          <p:nvPr/>
        </p:nvSpPr>
        <p:spPr>
          <a:xfrm>
            <a:off x="8090174" y="3969440"/>
            <a:ext cx="911467" cy="620575"/>
          </a:xfrm>
          <a:custGeom>
            <a:avLst/>
            <a:gdLst>
              <a:gd name="connsiteX0" fmla="*/ 904601 w 911467"/>
              <a:gd name="connsiteY0" fmla="*/ 2485 h 620575"/>
              <a:gd name="connsiteX1" fmla="*/ 704576 w 911467"/>
              <a:gd name="connsiteY1" fmla="*/ 180285 h 620575"/>
              <a:gd name="connsiteX2" fmla="*/ 282301 w 911467"/>
              <a:gd name="connsiteY2" fmla="*/ 399360 h 620575"/>
              <a:gd name="connsiteX3" fmla="*/ 415651 w 911467"/>
              <a:gd name="connsiteY3" fmla="*/ 342210 h 620575"/>
              <a:gd name="connsiteX4" fmla="*/ 126726 w 911467"/>
              <a:gd name="connsiteY4" fmla="*/ 539060 h 620575"/>
              <a:gd name="connsiteX5" fmla="*/ 2901 w 911467"/>
              <a:gd name="connsiteY5" fmla="*/ 618435 h 620575"/>
              <a:gd name="connsiteX6" fmla="*/ 237851 w 911467"/>
              <a:gd name="connsiteY6" fmla="*/ 462860 h 620575"/>
              <a:gd name="connsiteX7" fmla="*/ 679176 w 911467"/>
              <a:gd name="connsiteY7" fmla="*/ 208860 h 620575"/>
              <a:gd name="connsiteX8" fmla="*/ 574401 w 911467"/>
              <a:gd name="connsiteY8" fmla="*/ 253310 h 620575"/>
              <a:gd name="connsiteX9" fmla="*/ 837926 w 911467"/>
              <a:gd name="connsiteY9" fmla="*/ 5660 h 620575"/>
              <a:gd name="connsiteX10" fmla="*/ 580751 w 911467"/>
              <a:gd name="connsiteY10" fmla="*/ 231085 h 620575"/>
              <a:gd name="connsiteX11" fmla="*/ 841101 w 911467"/>
              <a:gd name="connsiteY11" fmla="*/ 85035 h 620575"/>
              <a:gd name="connsiteX12" fmla="*/ 904601 w 911467"/>
              <a:gd name="connsiteY12" fmla="*/ 2485 h 6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467" h="620575">
                <a:moveTo>
                  <a:pt x="904601" y="2485"/>
                </a:moveTo>
                <a:cubicBezTo>
                  <a:pt x="881847" y="18360"/>
                  <a:pt x="808293" y="114139"/>
                  <a:pt x="704576" y="180285"/>
                </a:cubicBezTo>
                <a:cubicBezTo>
                  <a:pt x="600859" y="246431"/>
                  <a:pt x="330455" y="372373"/>
                  <a:pt x="282301" y="399360"/>
                </a:cubicBezTo>
                <a:cubicBezTo>
                  <a:pt x="234147" y="426348"/>
                  <a:pt x="441580" y="318927"/>
                  <a:pt x="415651" y="342210"/>
                </a:cubicBezTo>
                <a:cubicBezTo>
                  <a:pt x="389722" y="365493"/>
                  <a:pt x="195518" y="493023"/>
                  <a:pt x="126726" y="539060"/>
                </a:cubicBezTo>
                <a:cubicBezTo>
                  <a:pt x="57934" y="585097"/>
                  <a:pt x="-15620" y="631135"/>
                  <a:pt x="2901" y="618435"/>
                </a:cubicBezTo>
                <a:cubicBezTo>
                  <a:pt x="21422" y="605735"/>
                  <a:pt x="125139" y="531122"/>
                  <a:pt x="237851" y="462860"/>
                </a:cubicBezTo>
                <a:cubicBezTo>
                  <a:pt x="350563" y="394598"/>
                  <a:pt x="623084" y="243785"/>
                  <a:pt x="679176" y="208860"/>
                </a:cubicBezTo>
                <a:cubicBezTo>
                  <a:pt x="735268" y="173935"/>
                  <a:pt x="547943" y="287177"/>
                  <a:pt x="574401" y="253310"/>
                </a:cubicBezTo>
                <a:cubicBezTo>
                  <a:pt x="600859" y="219443"/>
                  <a:pt x="836868" y="9364"/>
                  <a:pt x="837926" y="5660"/>
                </a:cubicBezTo>
                <a:cubicBezTo>
                  <a:pt x="838984" y="1956"/>
                  <a:pt x="580222" y="217856"/>
                  <a:pt x="580751" y="231085"/>
                </a:cubicBezTo>
                <a:cubicBezTo>
                  <a:pt x="581280" y="244314"/>
                  <a:pt x="791889" y="119431"/>
                  <a:pt x="841101" y="85035"/>
                </a:cubicBezTo>
                <a:cubicBezTo>
                  <a:pt x="890313" y="50639"/>
                  <a:pt x="927355" y="-13390"/>
                  <a:pt x="904601" y="24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AD53487-1BB2-1482-7E81-F05E6018614D}"/>
              </a:ext>
            </a:extLst>
          </p:cNvPr>
          <p:cNvSpPr/>
          <p:nvPr/>
        </p:nvSpPr>
        <p:spPr>
          <a:xfrm>
            <a:off x="7111976" y="3724187"/>
            <a:ext cx="1153542" cy="501738"/>
          </a:xfrm>
          <a:custGeom>
            <a:avLst/>
            <a:gdLst>
              <a:gd name="connsiteX0" fmla="*/ 24 w 1153542"/>
              <a:gd name="connsiteY0" fmla="*/ 501738 h 501738"/>
              <a:gd name="connsiteX1" fmla="*/ 790599 w 1153542"/>
              <a:gd name="connsiteY1" fmla="*/ 139788 h 501738"/>
              <a:gd name="connsiteX2" fmla="*/ 755674 w 1153542"/>
              <a:gd name="connsiteY2" fmla="*/ 139788 h 501738"/>
              <a:gd name="connsiteX3" fmla="*/ 796949 w 1153542"/>
              <a:gd name="connsiteY3" fmla="*/ 111213 h 501738"/>
              <a:gd name="connsiteX4" fmla="*/ 708049 w 1153542"/>
              <a:gd name="connsiteY4" fmla="*/ 73113 h 501738"/>
              <a:gd name="connsiteX5" fmla="*/ 949349 w 1153542"/>
              <a:gd name="connsiteY5" fmla="*/ 92163 h 501738"/>
              <a:gd name="connsiteX6" fmla="*/ 1152549 w 1153542"/>
              <a:gd name="connsiteY6" fmla="*/ 88 h 501738"/>
              <a:gd name="connsiteX7" fmla="*/ 863624 w 1153542"/>
              <a:gd name="connsiteY7" fmla="*/ 111213 h 501738"/>
              <a:gd name="connsiteX8" fmla="*/ 495324 w 1153542"/>
              <a:gd name="connsiteY8" fmla="*/ 184238 h 501738"/>
              <a:gd name="connsiteX9" fmla="*/ 762024 w 1153542"/>
              <a:gd name="connsiteY9" fmla="*/ 139788 h 501738"/>
              <a:gd name="connsiteX10" fmla="*/ 24 w 1153542"/>
              <a:gd name="connsiteY10" fmla="*/ 501738 h 5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3542" h="501738">
                <a:moveTo>
                  <a:pt x="24" y="501738"/>
                </a:moveTo>
                <a:cubicBezTo>
                  <a:pt x="4786" y="501738"/>
                  <a:pt x="664657" y="200113"/>
                  <a:pt x="790599" y="139788"/>
                </a:cubicBezTo>
                <a:cubicBezTo>
                  <a:pt x="916541" y="79463"/>
                  <a:pt x="754616" y="144550"/>
                  <a:pt x="755674" y="139788"/>
                </a:cubicBezTo>
                <a:cubicBezTo>
                  <a:pt x="756732" y="135026"/>
                  <a:pt x="804887" y="122325"/>
                  <a:pt x="796949" y="111213"/>
                </a:cubicBezTo>
                <a:cubicBezTo>
                  <a:pt x="789012" y="100100"/>
                  <a:pt x="682649" y="76288"/>
                  <a:pt x="708049" y="73113"/>
                </a:cubicBezTo>
                <a:cubicBezTo>
                  <a:pt x="733449" y="69938"/>
                  <a:pt x="875266" y="104334"/>
                  <a:pt x="949349" y="92163"/>
                </a:cubicBezTo>
                <a:cubicBezTo>
                  <a:pt x="1023432" y="79992"/>
                  <a:pt x="1166836" y="-3087"/>
                  <a:pt x="1152549" y="88"/>
                </a:cubicBezTo>
                <a:cubicBezTo>
                  <a:pt x="1138262" y="3263"/>
                  <a:pt x="973161" y="80521"/>
                  <a:pt x="863624" y="111213"/>
                </a:cubicBezTo>
                <a:cubicBezTo>
                  <a:pt x="754087" y="141905"/>
                  <a:pt x="512257" y="179476"/>
                  <a:pt x="495324" y="184238"/>
                </a:cubicBezTo>
                <a:cubicBezTo>
                  <a:pt x="478391" y="189000"/>
                  <a:pt x="847220" y="87401"/>
                  <a:pt x="762024" y="139788"/>
                </a:cubicBezTo>
                <a:cubicBezTo>
                  <a:pt x="676828" y="192175"/>
                  <a:pt x="-4738" y="501738"/>
                  <a:pt x="24" y="5017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36B367C-229A-7C90-1F04-D14BBA7F9EF9}"/>
              </a:ext>
            </a:extLst>
          </p:cNvPr>
          <p:cNvSpPr/>
          <p:nvPr/>
        </p:nvSpPr>
        <p:spPr>
          <a:xfrm>
            <a:off x="7162800" y="3966413"/>
            <a:ext cx="1466902" cy="367462"/>
          </a:xfrm>
          <a:custGeom>
            <a:avLst/>
            <a:gdLst>
              <a:gd name="connsiteX0" fmla="*/ 0 w 1466902"/>
              <a:gd name="connsiteY0" fmla="*/ 367462 h 367462"/>
              <a:gd name="connsiteX1" fmla="*/ 685800 w 1466902"/>
              <a:gd name="connsiteY1" fmla="*/ 205537 h 367462"/>
              <a:gd name="connsiteX2" fmla="*/ 657225 w 1466902"/>
              <a:gd name="connsiteY2" fmla="*/ 227762 h 367462"/>
              <a:gd name="connsiteX3" fmla="*/ 1085850 w 1466902"/>
              <a:gd name="connsiteY3" fmla="*/ 8687 h 367462"/>
              <a:gd name="connsiteX4" fmla="*/ 1035050 w 1466902"/>
              <a:gd name="connsiteY4" fmla="*/ 40437 h 367462"/>
              <a:gd name="connsiteX5" fmla="*/ 1146175 w 1466902"/>
              <a:gd name="connsiteY5" fmla="*/ 8687 h 367462"/>
              <a:gd name="connsiteX6" fmla="*/ 1466850 w 1466902"/>
              <a:gd name="connsiteY6" fmla="*/ 15037 h 367462"/>
              <a:gd name="connsiteX7" fmla="*/ 1120775 w 1466902"/>
              <a:gd name="connsiteY7" fmla="*/ 34087 h 367462"/>
              <a:gd name="connsiteX8" fmla="*/ 996950 w 1466902"/>
              <a:gd name="connsiteY8" fmla="*/ 116637 h 367462"/>
              <a:gd name="connsiteX9" fmla="*/ 847725 w 1466902"/>
              <a:gd name="connsiteY9" fmla="*/ 183312 h 367462"/>
              <a:gd name="connsiteX10" fmla="*/ 1196975 w 1466902"/>
              <a:gd name="connsiteY10" fmla="*/ 2337 h 367462"/>
              <a:gd name="connsiteX11" fmla="*/ 889000 w 1466902"/>
              <a:gd name="connsiteY11" fmla="*/ 100762 h 367462"/>
              <a:gd name="connsiteX12" fmla="*/ 552450 w 1466902"/>
              <a:gd name="connsiteY12" fmla="*/ 196012 h 367462"/>
              <a:gd name="connsiteX13" fmla="*/ 371475 w 1466902"/>
              <a:gd name="connsiteY13" fmla="*/ 227762 h 367462"/>
              <a:gd name="connsiteX14" fmla="*/ 768350 w 1466902"/>
              <a:gd name="connsiteY14" fmla="*/ 164262 h 367462"/>
              <a:gd name="connsiteX15" fmla="*/ 441325 w 1466902"/>
              <a:gd name="connsiteY15" fmla="*/ 246812 h 367462"/>
              <a:gd name="connsiteX16" fmla="*/ 0 w 1466902"/>
              <a:gd name="connsiteY16" fmla="*/ 367462 h 36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6902" h="367462">
                <a:moveTo>
                  <a:pt x="0" y="367462"/>
                </a:moveTo>
                <a:lnTo>
                  <a:pt x="685800" y="205537"/>
                </a:lnTo>
                <a:cubicBezTo>
                  <a:pt x="795337" y="182254"/>
                  <a:pt x="590550" y="260570"/>
                  <a:pt x="657225" y="227762"/>
                </a:cubicBezTo>
                <a:cubicBezTo>
                  <a:pt x="723900" y="194954"/>
                  <a:pt x="1022879" y="39908"/>
                  <a:pt x="1085850" y="8687"/>
                </a:cubicBezTo>
                <a:cubicBezTo>
                  <a:pt x="1148821" y="-22534"/>
                  <a:pt x="1024996" y="40437"/>
                  <a:pt x="1035050" y="40437"/>
                </a:cubicBezTo>
                <a:cubicBezTo>
                  <a:pt x="1045104" y="40437"/>
                  <a:pt x="1074208" y="12920"/>
                  <a:pt x="1146175" y="8687"/>
                </a:cubicBezTo>
                <a:cubicBezTo>
                  <a:pt x="1218142" y="4454"/>
                  <a:pt x="1471083" y="10804"/>
                  <a:pt x="1466850" y="15037"/>
                </a:cubicBezTo>
                <a:cubicBezTo>
                  <a:pt x="1462617" y="19270"/>
                  <a:pt x="1199092" y="17154"/>
                  <a:pt x="1120775" y="34087"/>
                </a:cubicBezTo>
                <a:cubicBezTo>
                  <a:pt x="1042458" y="51020"/>
                  <a:pt x="1042458" y="91766"/>
                  <a:pt x="996950" y="116637"/>
                </a:cubicBezTo>
                <a:cubicBezTo>
                  <a:pt x="951442" y="141508"/>
                  <a:pt x="814388" y="202362"/>
                  <a:pt x="847725" y="183312"/>
                </a:cubicBezTo>
                <a:cubicBezTo>
                  <a:pt x="881063" y="164262"/>
                  <a:pt x="1190096" y="16095"/>
                  <a:pt x="1196975" y="2337"/>
                </a:cubicBezTo>
                <a:cubicBezTo>
                  <a:pt x="1203854" y="-11421"/>
                  <a:pt x="996421" y="68483"/>
                  <a:pt x="889000" y="100762"/>
                </a:cubicBezTo>
                <a:cubicBezTo>
                  <a:pt x="781579" y="133041"/>
                  <a:pt x="638704" y="174845"/>
                  <a:pt x="552450" y="196012"/>
                </a:cubicBezTo>
                <a:cubicBezTo>
                  <a:pt x="466196" y="217179"/>
                  <a:pt x="335492" y="233054"/>
                  <a:pt x="371475" y="227762"/>
                </a:cubicBezTo>
                <a:cubicBezTo>
                  <a:pt x="407458" y="222470"/>
                  <a:pt x="756708" y="161087"/>
                  <a:pt x="768350" y="164262"/>
                </a:cubicBezTo>
                <a:cubicBezTo>
                  <a:pt x="779992" y="167437"/>
                  <a:pt x="441325" y="246812"/>
                  <a:pt x="441325" y="246812"/>
                </a:cubicBezTo>
                <a:lnTo>
                  <a:pt x="0" y="36746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CFE8F38-B7E9-621D-630D-F49247F41724}"/>
              </a:ext>
            </a:extLst>
          </p:cNvPr>
          <p:cNvSpPr/>
          <p:nvPr/>
        </p:nvSpPr>
        <p:spPr>
          <a:xfrm>
            <a:off x="6953822" y="4255954"/>
            <a:ext cx="186792" cy="463978"/>
          </a:xfrm>
          <a:custGeom>
            <a:avLst/>
            <a:gdLst>
              <a:gd name="connsiteX0" fmla="*/ 164528 w 186792"/>
              <a:gd name="connsiteY0" fmla="*/ 163646 h 463978"/>
              <a:gd name="connsiteX1" fmla="*/ 135953 w 186792"/>
              <a:gd name="connsiteY1" fmla="*/ 309696 h 463978"/>
              <a:gd name="connsiteX2" fmla="*/ 186753 w 186792"/>
              <a:gd name="connsiteY2" fmla="*/ 462096 h 463978"/>
              <a:gd name="connsiteX3" fmla="*/ 142303 w 186792"/>
              <a:gd name="connsiteY3" fmla="*/ 382721 h 463978"/>
              <a:gd name="connsiteX4" fmla="*/ 34353 w 186792"/>
              <a:gd name="connsiteY4" fmla="*/ 208096 h 463978"/>
              <a:gd name="connsiteX5" fmla="*/ 34353 w 186792"/>
              <a:gd name="connsiteY5" fmla="*/ 100146 h 463978"/>
              <a:gd name="connsiteX6" fmla="*/ 47053 w 186792"/>
              <a:gd name="connsiteY6" fmla="*/ 1721 h 463978"/>
              <a:gd name="connsiteX7" fmla="*/ 15303 w 186792"/>
              <a:gd name="connsiteY7" fmla="*/ 185871 h 463978"/>
              <a:gd name="connsiteX8" fmla="*/ 8953 w 186792"/>
              <a:gd name="connsiteY8" fmla="*/ 208096 h 463978"/>
              <a:gd name="connsiteX9" fmla="*/ 139128 w 186792"/>
              <a:gd name="connsiteY9" fmla="*/ 411296 h 463978"/>
              <a:gd name="connsiteX10" fmla="*/ 129603 w 186792"/>
              <a:gd name="connsiteY10" fmla="*/ 296996 h 463978"/>
              <a:gd name="connsiteX11" fmla="*/ 164528 w 186792"/>
              <a:gd name="connsiteY11" fmla="*/ 163646 h 4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792" h="463978">
                <a:moveTo>
                  <a:pt x="164528" y="163646"/>
                </a:moveTo>
                <a:cubicBezTo>
                  <a:pt x="165586" y="165763"/>
                  <a:pt x="132249" y="259954"/>
                  <a:pt x="135953" y="309696"/>
                </a:cubicBezTo>
                <a:cubicBezTo>
                  <a:pt x="139657" y="359438"/>
                  <a:pt x="185695" y="449925"/>
                  <a:pt x="186753" y="462096"/>
                </a:cubicBezTo>
                <a:cubicBezTo>
                  <a:pt x="187811" y="474267"/>
                  <a:pt x="167703" y="425054"/>
                  <a:pt x="142303" y="382721"/>
                </a:cubicBezTo>
                <a:cubicBezTo>
                  <a:pt x="116903" y="340388"/>
                  <a:pt x="52345" y="255192"/>
                  <a:pt x="34353" y="208096"/>
                </a:cubicBezTo>
                <a:cubicBezTo>
                  <a:pt x="16361" y="161000"/>
                  <a:pt x="32236" y="134542"/>
                  <a:pt x="34353" y="100146"/>
                </a:cubicBezTo>
                <a:cubicBezTo>
                  <a:pt x="36470" y="65750"/>
                  <a:pt x="50228" y="-12566"/>
                  <a:pt x="47053" y="1721"/>
                </a:cubicBezTo>
                <a:cubicBezTo>
                  <a:pt x="43878" y="16008"/>
                  <a:pt x="21653" y="151475"/>
                  <a:pt x="15303" y="185871"/>
                </a:cubicBezTo>
                <a:cubicBezTo>
                  <a:pt x="8953" y="220267"/>
                  <a:pt x="-11685" y="170525"/>
                  <a:pt x="8953" y="208096"/>
                </a:cubicBezTo>
                <a:cubicBezTo>
                  <a:pt x="29590" y="245667"/>
                  <a:pt x="119020" y="396479"/>
                  <a:pt x="139128" y="411296"/>
                </a:cubicBezTo>
                <a:cubicBezTo>
                  <a:pt x="159236" y="426113"/>
                  <a:pt x="126957" y="335096"/>
                  <a:pt x="129603" y="296996"/>
                </a:cubicBezTo>
                <a:cubicBezTo>
                  <a:pt x="132249" y="258896"/>
                  <a:pt x="163470" y="161529"/>
                  <a:pt x="164528" y="1636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532899F-C54C-5843-2074-F9AB26AA383E}"/>
              </a:ext>
            </a:extLst>
          </p:cNvPr>
          <p:cNvSpPr/>
          <p:nvPr/>
        </p:nvSpPr>
        <p:spPr>
          <a:xfrm>
            <a:off x="7966003" y="3733616"/>
            <a:ext cx="575966" cy="178002"/>
          </a:xfrm>
          <a:custGeom>
            <a:avLst/>
            <a:gdLst>
              <a:gd name="connsiteX0" fmla="*/ 72 w 575966"/>
              <a:gd name="connsiteY0" fmla="*/ 177984 h 178002"/>
              <a:gd name="connsiteX1" fmla="*/ 320747 w 575966"/>
              <a:gd name="connsiteY1" fmla="*/ 63684 h 178002"/>
              <a:gd name="connsiteX2" fmla="*/ 568397 w 575966"/>
              <a:gd name="connsiteY2" fmla="*/ 79559 h 178002"/>
              <a:gd name="connsiteX3" fmla="*/ 495372 w 575966"/>
              <a:gd name="connsiteY3" fmla="*/ 63684 h 178002"/>
              <a:gd name="connsiteX4" fmla="*/ 323922 w 575966"/>
              <a:gd name="connsiteY4" fmla="*/ 184 h 178002"/>
              <a:gd name="connsiteX5" fmla="*/ 431872 w 575966"/>
              <a:gd name="connsiteY5" fmla="*/ 44634 h 178002"/>
              <a:gd name="connsiteX6" fmla="*/ 349322 w 575966"/>
              <a:gd name="connsiteY6" fmla="*/ 54159 h 178002"/>
              <a:gd name="connsiteX7" fmla="*/ 72 w 575966"/>
              <a:gd name="connsiteY7" fmla="*/ 177984 h 1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66" h="178002">
                <a:moveTo>
                  <a:pt x="72" y="177984"/>
                </a:moveTo>
                <a:cubicBezTo>
                  <a:pt x="-4690" y="179571"/>
                  <a:pt x="226026" y="80088"/>
                  <a:pt x="320747" y="63684"/>
                </a:cubicBezTo>
                <a:cubicBezTo>
                  <a:pt x="415468" y="47280"/>
                  <a:pt x="539293" y="79559"/>
                  <a:pt x="568397" y="79559"/>
                </a:cubicBezTo>
                <a:cubicBezTo>
                  <a:pt x="597501" y="79559"/>
                  <a:pt x="536118" y="76913"/>
                  <a:pt x="495372" y="63684"/>
                </a:cubicBezTo>
                <a:cubicBezTo>
                  <a:pt x="454626" y="50455"/>
                  <a:pt x="334505" y="3359"/>
                  <a:pt x="323922" y="184"/>
                </a:cubicBezTo>
                <a:cubicBezTo>
                  <a:pt x="313339" y="-2991"/>
                  <a:pt x="427639" y="35638"/>
                  <a:pt x="431872" y="44634"/>
                </a:cubicBezTo>
                <a:cubicBezTo>
                  <a:pt x="436105" y="53630"/>
                  <a:pt x="417585" y="33521"/>
                  <a:pt x="349322" y="54159"/>
                </a:cubicBezTo>
                <a:cubicBezTo>
                  <a:pt x="281060" y="74796"/>
                  <a:pt x="4834" y="176397"/>
                  <a:pt x="72" y="177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2C1C1E2-4CE0-DD9C-26DB-13F2AB2B5E0C}"/>
              </a:ext>
            </a:extLst>
          </p:cNvPr>
          <p:cNvSpPr/>
          <p:nvPr/>
        </p:nvSpPr>
        <p:spPr>
          <a:xfrm>
            <a:off x="6851032" y="4229036"/>
            <a:ext cx="73771" cy="353520"/>
          </a:xfrm>
          <a:custGeom>
            <a:avLst/>
            <a:gdLst>
              <a:gd name="connsiteX0" fmla="*/ 73643 w 73771"/>
              <a:gd name="connsiteY0" fmla="*/ 64 h 353520"/>
              <a:gd name="connsiteX1" fmla="*/ 35543 w 73771"/>
              <a:gd name="connsiteY1" fmla="*/ 250889 h 353520"/>
              <a:gd name="connsiteX2" fmla="*/ 64118 w 73771"/>
              <a:gd name="connsiteY2" fmla="*/ 352489 h 353520"/>
              <a:gd name="connsiteX3" fmla="*/ 41893 w 73771"/>
              <a:gd name="connsiteY3" fmla="*/ 295339 h 353520"/>
              <a:gd name="connsiteX4" fmla="*/ 618 w 73771"/>
              <a:gd name="connsiteY4" fmla="*/ 168339 h 353520"/>
              <a:gd name="connsiteX5" fmla="*/ 19668 w 73771"/>
              <a:gd name="connsiteY5" fmla="*/ 225489 h 353520"/>
              <a:gd name="connsiteX6" fmla="*/ 73643 w 73771"/>
              <a:gd name="connsiteY6" fmla="*/ 64 h 35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71" h="353520">
                <a:moveTo>
                  <a:pt x="73643" y="64"/>
                </a:moveTo>
                <a:cubicBezTo>
                  <a:pt x="76289" y="4297"/>
                  <a:pt x="37130" y="192152"/>
                  <a:pt x="35543" y="250889"/>
                </a:cubicBezTo>
                <a:cubicBezTo>
                  <a:pt x="33956" y="309626"/>
                  <a:pt x="63060" y="345081"/>
                  <a:pt x="64118" y="352489"/>
                </a:cubicBezTo>
                <a:cubicBezTo>
                  <a:pt x="65176" y="359897"/>
                  <a:pt x="52476" y="326031"/>
                  <a:pt x="41893" y="295339"/>
                </a:cubicBezTo>
                <a:cubicBezTo>
                  <a:pt x="31310" y="264647"/>
                  <a:pt x="4322" y="179981"/>
                  <a:pt x="618" y="168339"/>
                </a:cubicBezTo>
                <a:cubicBezTo>
                  <a:pt x="-3086" y="156697"/>
                  <a:pt x="10672" y="248243"/>
                  <a:pt x="19668" y="225489"/>
                </a:cubicBezTo>
                <a:cubicBezTo>
                  <a:pt x="28664" y="202735"/>
                  <a:pt x="70997" y="-4169"/>
                  <a:pt x="73643" y="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4EDFF1B-F74F-397E-9BFD-29DA9800E602}"/>
              </a:ext>
            </a:extLst>
          </p:cNvPr>
          <p:cNvSpPr/>
          <p:nvPr/>
        </p:nvSpPr>
        <p:spPr>
          <a:xfrm>
            <a:off x="7451568" y="4359025"/>
            <a:ext cx="652997" cy="143515"/>
          </a:xfrm>
          <a:custGeom>
            <a:avLst/>
            <a:gdLst>
              <a:gd name="connsiteX0" fmla="*/ 157 w 652997"/>
              <a:gd name="connsiteY0" fmla="*/ 120900 h 143515"/>
              <a:gd name="connsiteX1" fmla="*/ 628807 w 652997"/>
              <a:gd name="connsiteY1" fmla="*/ 143125 h 143515"/>
              <a:gd name="connsiteX2" fmla="*/ 501807 w 652997"/>
              <a:gd name="connsiteY2" fmla="*/ 98675 h 143515"/>
              <a:gd name="connsiteX3" fmla="*/ 298607 w 652997"/>
              <a:gd name="connsiteY3" fmla="*/ 250 h 143515"/>
              <a:gd name="connsiteX4" fmla="*/ 565307 w 652997"/>
              <a:gd name="connsiteY4" fmla="*/ 130425 h 143515"/>
              <a:gd name="connsiteX5" fmla="*/ 157 w 652997"/>
              <a:gd name="connsiteY5" fmla="*/ 120900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997" h="143515">
                <a:moveTo>
                  <a:pt x="157" y="120900"/>
                </a:moveTo>
                <a:cubicBezTo>
                  <a:pt x="10740" y="123017"/>
                  <a:pt x="545199" y="146829"/>
                  <a:pt x="628807" y="143125"/>
                </a:cubicBezTo>
                <a:cubicBezTo>
                  <a:pt x="712415" y="139421"/>
                  <a:pt x="556840" y="122488"/>
                  <a:pt x="501807" y="98675"/>
                </a:cubicBezTo>
                <a:cubicBezTo>
                  <a:pt x="446774" y="74862"/>
                  <a:pt x="288024" y="-5042"/>
                  <a:pt x="298607" y="250"/>
                </a:cubicBezTo>
                <a:cubicBezTo>
                  <a:pt x="309190" y="5542"/>
                  <a:pt x="616107" y="114550"/>
                  <a:pt x="565307" y="130425"/>
                </a:cubicBezTo>
                <a:cubicBezTo>
                  <a:pt x="514507" y="146300"/>
                  <a:pt x="-10426" y="118783"/>
                  <a:pt x="157" y="1209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27B7C53-9E13-18E0-CD1D-2D0219178C32}"/>
              </a:ext>
            </a:extLst>
          </p:cNvPr>
          <p:cNvSpPr/>
          <p:nvPr/>
        </p:nvSpPr>
        <p:spPr>
          <a:xfrm>
            <a:off x="6994635" y="4555986"/>
            <a:ext cx="733315" cy="210643"/>
          </a:xfrm>
          <a:custGeom>
            <a:avLst/>
            <a:gdLst>
              <a:gd name="connsiteX0" fmla="*/ 6240 w 733315"/>
              <a:gd name="connsiteY0" fmla="*/ 209689 h 210643"/>
              <a:gd name="connsiteX1" fmla="*/ 514240 w 733315"/>
              <a:gd name="connsiteY1" fmla="*/ 165239 h 210643"/>
              <a:gd name="connsiteX2" fmla="*/ 460265 w 733315"/>
              <a:gd name="connsiteY2" fmla="*/ 168414 h 210643"/>
              <a:gd name="connsiteX3" fmla="*/ 733315 w 733315"/>
              <a:gd name="connsiteY3" fmla="*/ 139 h 210643"/>
              <a:gd name="connsiteX4" fmla="*/ 463440 w 733315"/>
              <a:gd name="connsiteY4" fmla="*/ 139839 h 210643"/>
              <a:gd name="connsiteX5" fmla="*/ 492015 w 733315"/>
              <a:gd name="connsiteY5" fmla="*/ 155714 h 210643"/>
              <a:gd name="connsiteX6" fmla="*/ 247540 w 733315"/>
              <a:gd name="connsiteY6" fmla="*/ 193814 h 210643"/>
              <a:gd name="connsiteX7" fmla="*/ 6240 w 733315"/>
              <a:gd name="connsiteY7" fmla="*/ 209689 h 21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315" h="210643">
                <a:moveTo>
                  <a:pt x="6240" y="209689"/>
                </a:moveTo>
                <a:cubicBezTo>
                  <a:pt x="50690" y="204926"/>
                  <a:pt x="438569" y="172118"/>
                  <a:pt x="514240" y="165239"/>
                </a:cubicBezTo>
                <a:cubicBezTo>
                  <a:pt x="589911" y="158360"/>
                  <a:pt x="423753" y="195931"/>
                  <a:pt x="460265" y="168414"/>
                </a:cubicBezTo>
                <a:cubicBezTo>
                  <a:pt x="496777" y="140897"/>
                  <a:pt x="732786" y="4901"/>
                  <a:pt x="733315" y="139"/>
                </a:cubicBezTo>
                <a:cubicBezTo>
                  <a:pt x="733844" y="-4624"/>
                  <a:pt x="503657" y="113910"/>
                  <a:pt x="463440" y="139839"/>
                </a:cubicBezTo>
                <a:cubicBezTo>
                  <a:pt x="423223" y="165768"/>
                  <a:pt x="527998" y="146718"/>
                  <a:pt x="492015" y="155714"/>
                </a:cubicBezTo>
                <a:cubicBezTo>
                  <a:pt x="456032" y="164710"/>
                  <a:pt x="328502" y="187464"/>
                  <a:pt x="247540" y="193814"/>
                </a:cubicBezTo>
                <a:cubicBezTo>
                  <a:pt x="166578" y="200164"/>
                  <a:pt x="-38210" y="214452"/>
                  <a:pt x="6240" y="20968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E8A9FEE-D04B-AE2B-D166-948D7C3BB310}"/>
              </a:ext>
            </a:extLst>
          </p:cNvPr>
          <p:cNvSpPr/>
          <p:nvPr/>
        </p:nvSpPr>
        <p:spPr>
          <a:xfrm>
            <a:off x="8317271" y="3752798"/>
            <a:ext cx="449630" cy="251452"/>
          </a:xfrm>
          <a:custGeom>
            <a:avLst/>
            <a:gdLst>
              <a:gd name="connsiteX0" fmla="*/ 1229 w 449630"/>
              <a:gd name="connsiteY0" fmla="*/ 181027 h 251452"/>
              <a:gd name="connsiteX1" fmla="*/ 356829 w 449630"/>
              <a:gd name="connsiteY1" fmla="*/ 123877 h 251452"/>
              <a:gd name="connsiteX2" fmla="*/ 448904 w 449630"/>
              <a:gd name="connsiteY2" fmla="*/ 174677 h 251452"/>
              <a:gd name="connsiteX3" fmla="*/ 398104 w 449630"/>
              <a:gd name="connsiteY3" fmla="*/ 88952 h 251452"/>
              <a:gd name="connsiteX4" fmla="*/ 366354 w 449630"/>
              <a:gd name="connsiteY4" fmla="*/ 52 h 251452"/>
              <a:gd name="connsiteX5" fmla="*/ 391754 w 449630"/>
              <a:gd name="connsiteY5" fmla="*/ 101652 h 251452"/>
              <a:gd name="connsiteX6" fmla="*/ 299679 w 449630"/>
              <a:gd name="connsiteY6" fmla="*/ 238177 h 251452"/>
              <a:gd name="connsiteX7" fmla="*/ 296504 w 449630"/>
              <a:gd name="connsiteY7" fmla="*/ 231827 h 251452"/>
              <a:gd name="connsiteX8" fmla="*/ 369529 w 449630"/>
              <a:gd name="connsiteY8" fmla="*/ 111177 h 251452"/>
              <a:gd name="connsiteX9" fmla="*/ 277454 w 449630"/>
              <a:gd name="connsiteY9" fmla="*/ 50852 h 251452"/>
              <a:gd name="connsiteX10" fmla="*/ 382229 w 449630"/>
              <a:gd name="connsiteY10" fmla="*/ 92127 h 251452"/>
              <a:gd name="connsiteX11" fmla="*/ 245704 w 449630"/>
              <a:gd name="connsiteY11" fmla="*/ 139752 h 251452"/>
              <a:gd name="connsiteX12" fmla="*/ 1229 w 449630"/>
              <a:gd name="connsiteY12" fmla="*/ 181027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0" h="251452">
                <a:moveTo>
                  <a:pt x="1229" y="181027"/>
                </a:moveTo>
                <a:cubicBezTo>
                  <a:pt x="19750" y="178381"/>
                  <a:pt x="282217" y="124935"/>
                  <a:pt x="356829" y="123877"/>
                </a:cubicBezTo>
                <a:cubicBezTo>
                  <a:pt x="431441" y="122819"/>
                  <a:pt x="442025" y="180498"/>
                  <a:pt x="448904" y="174677"/>
                </a:cubicBezTo>
                <a:cubicBezTo>
                  <a:pt x="455783" y="168856"/>
                  <a:pt x="411862" y="118056"/>
                  <a:pt x="398104" y="88952"/>
                </a:cubicBezTo>
                <a:cubicBezTo>
                  <a:pt x="384346" y="59848"/>
                  <a:pt x="367412" y="-2065"/>
                  <a:pt x="366354" y="52"/>
                </a:cubicBezTo>
                <a:cubicBezTo>
                  <a:pt x="365296" y="2169"/>
                  <a:pt x="402867" y="61964"/>
                  <a:pt x="391754" y="101652"/>
                </a:cubicBezTo>
                <a:cubicBezTo>
                  <a:pt x="380642" y="141339"/>
                  <a:pt x="315554" y="216481"/>
                  <a:pt x="299679" y="238177"/>
                </a:cubicBezTo>
                <a:cubicBezTo>
                  <a:pt x="283804" y="259873"/>
                  <a:pt x="284862" y="252994"/>
                  <a:pt x="296504" y="231827"/>
                </a:cubicBezTo>
                <a:cubicBezTo>
                  <a:pt x="308146" y="210660"/>
                  <a:pt x="372704" y="141340"/>
                  <a:pt x="369529" y="111177"/>
                </a:cubicBezTo>
                <a:cubicBezTo>
                  <a:pt x="366354" y="81014"/>
                  <a:pt x="275337" y="54027"/>
                  <a:pt x="277454" y="50852"/>
                </a:cubicBezTo>
                <a:cubicBezTo>
                  <a:pt x="279571" y="47677"/>
                  <a:pt x="387521" y="77310"/>
                  <a:pt x="382229" y="92127"/>
                </a:cubicBezTo>
                <a:cubicBezTo>
                  <a:pt x="376937" y="106944"/>
                  <a:pt x="312908" y="124406"/>
                  <a:pt x="245704" y="139752"/>
                </a:cubicBezTo>
                <a:cubicBezTo>
                  <a:pt x="178500" y="155098"/>
                  <a:pt x="-17292" y="183673"/>
                  <a:pt x="1229" y="1810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1C0CD25-0250-B2DE-CA2F-D2EE45DD8D28}"/>
              </a:ext>
            </a:extLst>
          </p:cNvPr>
          <p:cNvSpPr/>
          <p:nvPr/>
        </p:nvSpPr>
        <p:spPr>
          <a:xfrm>
            <a:off x="8543702" y="3165109"/>
            <a:ext cx="216163" cy="513453"/>
          </a:xfrm>
          <a:custGeom>
            <a:avLst/>
            <a:gdLst>
              <a:gd name="connsiteX0" fmla="*/ 216123 w 216163"/>
              <a:gd name="connsiteY0" fmla="*/ 366 h 513453"/>
              <a:gd name="connsiteX1" fmla="*/ 146273 w 216163"/>
              <a:gd name="connsiteY1" fmla="*/ 289291 h 513453"/>
              <a:gd name="connsiteX2" fmla="*/ 143098 w 216163"/>
              <a:gd name="connsiteY2" fmla="*/ 492491 h 513453"/>
              <a:gd name="connsiteX3" fmla="*/ 136748 w 216163"/>
              <a:gd name="connsiteY3" fmla="*/ 454391 h 513453"/>
              <a:gd name="connsiteX4" fmla="*/ 111348 w 216163"/>
              <a:gd name="connsiteY4" fmla="*/ 394066 h 513453"/>
              <a:gd name="connsiteX5" fmla="*/ 143098 w 216163"/>
              <a:gd name="connsiteY5" fmla="*/ 508366 h 513453"/>
              <a:gd name="connsiteX6" fmla="*/ 22448 w 216163"/>
              <a:gd name="connsiteY6" fmla="*/ 489316 h 513453"/>
              <a:gd name="connsiteX7" fmla="*/ 9748 w 216163"/>
              <a:gd name="connsiteY7" fmla="*/ 470266 h 513453"/>
              <a:gd name="connsiteX8" fmla="*/ 130398 w 216163"/>
              <a:gd name="connsiteY8" fmla="*/ 511541 h 513453"/>
              <a:gd name="connsiteX9" fmla="*/ 111348 w 216163"/>
              <a:gd name="connsiteY9" fmla="*/ 397241 h 513453"/>
              <a:gd name="connsiteX10" fmla="*/ 155798 w 216163"/>
              <a:gd name="connsiteY10" fmla="*/ 232141 h 513453"/>
              <a:gd name="connsiteX11" fmla="*/ 216123 w 216163"/>
              <a:gd name="connsiteY11" fmla="*/ 366 h 5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163" h="513453">
                <a:moveTo>
                  <a:pt x="216123" y="366"/>
                </a:moveTo>
                <a:cubicBezTo>
                  <a:pt x="214535" y="9891"/>
                  <a:pt x="158444" y="207270"/>
                  <a:pt x="146273" y="289291"/>
                </a:cubicBezTo>
                <a:cubicBezTo>
                  <a:pt x="134102" y="371312"/>
                  <a:pt x="144685" y="464974"/>
                  <a:pt x="143098" y="492491"/>
                </a:cubicBezTo>
                <a:cubicBezTo>
                  <a:pt x="141511" y="520008"/>
                  <a:pt x="142040" y="470795"/>
                  <a:pt x="136748" y="454391"/>
                </a:cubicBezTo>
                <a:cubicBezTo>
                  <a:pt x="131456" y="437987"/>
                  <a:pt x="110290" y="385070"/>
                  <a:pt x="111348" y="394066"/>
                </a:cubicBezTo>
                <a:cubicBezTo>
                  <a:pt x="112406" y="403062"/>
                  <a:pt x="157915" y="492491"/>
                  <a:pt x="143098" y="508366"/>
                </a:cubicBezTo>
                <a:cubicBezTo>
                  <a:pt x="128281" y="524241"/>
                  <a:pt x="44673" y="495666"/>
                  <a:pt x="22448" y="489316"/>
                </a:cubicBezTo>
                <a:cubicBezTo>
                  <a:pt x="223" y="482966"/>
                  <a:pt x="-8244" y="466562"/>
                  <a:pt x="9748" y="470266"/>
                </a:cubicBezTo>
                <a:cubicBezTo>
                  <a:pt x="27740" y="473970"/>
                  <a:pt x="113465" y="523712"/>
                  <a:pt x="130398" y="511541"/>
                </a:cubicBezTo>
                <a:cubicBezTo>
                  <a:pt x="147331" y="499370"/>
                  <a:pt x="107115" y="443808"/>
                  <a:pt x="111348" y="397241"/>
                </a:cubicBezTo>
                <a:cubicBezTo>
                  <a:pt x="115581" y="350674"/>
                  <a:pt x="138865" y="294583"/>
                  <a:pt x="155798" y="232141"/>
                </a:cubicBezTo>
                <a:cubicBezTo>
                  <a:pt x="172731" y="169699"/>
                  <a:pt x="217711" y="-9159"/>
                  <a:pt x="216123" y="3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04A4AD7-F320-5B4F-6383-8028635E97A4}"/>
              </a:ext>
            </a:extLst>
          </p:cNvPr>
          <p:cNvSpPr/>
          <p:nvPr/>
        </p:nvSpPr>
        <p:spPr>
          <a:xfrm>
            <a:off x="8734236" y="3597455"/>
            <a:ext cx="89117" cy="399894"/>
          </a:xfrm>
          <a:custGeom>
            <a:avLst/>
            <a:gdLst>
              <a:gd name="connsiteX0" fmla="*/ 189 w 89117"/>
              <a:gd name="connsiteY0" fmla="*/ 206195 h 399894"/>
              <a:gd name="connsiteX1" fmla="*/ 66864 w 89117"/>
              <a:gd name="connsiteY1" fmla="*/ 291920 h 399894"/>
              <a:gd name="connsiteX2" fmla="*/ 41464 w 89117"/>
              <a:gd name="connsiteY2" fmla="*/ 399870 h 399894"/>
              <a:gd name="connsiteX3" fmla="*/ 54164 w 89117"/>
              <a:gd name="connsiteY3" fmla="*/ 282395 h 399894"/>
              <a:gd name="connsiteX4" fmla="*/ 79564 w 89117"/>
              <a:gd name="connsiteY4" fmla="*/ 206195 h 399894"/>
              <a:gd name="connsiteX5" fmla="*/ 60514 w 89117"/>
              <a:gd name="connsiteY5" fmla="*/ 117295 h 399894"/>
              <a:gd name="connsiteX6" fmla="*/ 41464 w 89117"/>
              <a:gd name="connsiteY6" fmla="*/ 2995 h 399894"/>
              <a:gd name="connsiteX7" fmla="*/ 89089 w 89117"/>
              <a:gd name="connsiteY7" fmla="*/ 247470 h 399894"/>
              <a:gd name="connsiteX8" fmla="*/ 47814 w 89117"/>
              <a:gd name="connsiteY8" fmla="*/ 231595 h 399894"/>
              <a:gd name="connsiteX9" fmla="*/ 189 w 89117"/>
              <a:gd name="connsiteY9" fmla="*/ 206195 h 39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17" h="399894">
                <a:moveTo>
                  <a:pt x="189" y="206195"/>
                </a:moveTo>
                <a:cubicBezTo>
                  <a:pt x="3364" y="216249"/>
                  <a:pt x="59985" y="259641"/>
                  <a:pt x="66864" y="291920"/>
                </a:cubicBezTo>
                <a:cubicBezTo>
                  <a:pt x="73743" y="324199"/>
                  <a:pt x="43581" y="401458"/>
                  <a:pt x="41464" y="399870"/>
                </a:cubicBezTo>
                <a:cubicBezTo>
                  <a:pt x="39347" y="398282"/>
                  <a:pt x="47814" y="314674"/>
                  <a:pt x="54164" y="282395"/>
                </a:cubicBezTo>
                <a:cubicBezTo>
                  <a:pt x="60514" y="250116"/>
                  <a:pt x="78506" y="233712"/>
                  <a:pt x="79564" y="206195"/>
                </a:cubicBezTo>
                <a:cubicBezTo>
                  <a:pt x="80622" y="178678"/>
                  <a:pt x="66864" y="151162"/>
                  <a:pt x="60514" y="117295"/>
                </a:cubicBezTo>
                <a:cubicBezTo>
                  <a:pt x="54164" y="83428"/>
                  <a:pt x="36702" y="-18701"/>
                  <a:pt x="41464" y="2995"/>
                </a:cubicBezTo>
                <a:cubicBezTo>
                  <a:pt x="46226" y="24691"/>
                  <a:pt x="88031" y="209370"/>
                  <a:pt x="89089" y="247470"/>
                </a:cubicBezTo>
                <a:cubicBezTo>
                  <a:pt x="90147" y="285570"/>
                  <a:pt x="61043" y="236887"/>
                  <a:pt x="47814" y="231595"/>
                </a:cubicBezTo>
                <a:cubicBezTo>
                  <a:pt x="34585" y="226303"/>
                  <a:pt x="-2986" y="196141"/>
                  <a:pt x="189" y="2061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707647F7-4680-5734-5931-E720DE864965}"/>
              </a:ext>
            </a:extLst>
          </p:cNvPr>
          <p:cNvSpPr/>
          <p:nvPr/>
        </p:nvSpPr>
        <p:spPr>
          <a:xfrm>
            <a:off x="8832816" y="3743213"/>
            <a:ext cx="136629" cy="216064"/>
          </a:xfrm>
          <a:custGeom>
            <a:avLst/>
            <a:gdLst>
              <a:gd name="connsiteX0" fmla="*/ 136559 w 136629"/>
              <a:gd name="connsiteY0" fmla="*/ 112 h 216064"/>
              <a:gd name="connsiteX1" fmla="*/ 92109 w 136629"/>
              <a:gd name="connsiteY1" fmla="*/ 108062 h 216064"/>
              <a:gd name="connsiteX2" fmla="*/ 136559 w 136629"/>
              <a:gd name="connsiteY2" fmla="*/ 152512 h 216064"/>
              <a:gd name="connsiteX3" fmla="*/ 79409 w 136629"/>
              <a:gd name="connsiteY3" fmla="*/ 149337 h 216064"/>
              <a:gd name="connsiteX4" fmla="*/ 107984 w 136629"/>
              <a:gd name="connsiteY4" fmla="*/ 171562 h 216064"/>
              <a:gd name="connsiteX5" fmla="*/ 34 w 136629"/>
              <a:gd name="connsiteY5" fmla="*/ 216012 h 216064"/>
              <a:gd name="connsiteX6" fmla="*/ 120684 w 136629"/>
              <a:gd name="connsiteY6" fmla="*/ 162037 h 216064"/>
              <a:gd name="connsiteX7" fmla="*/ 95284 w 136629"/>
              <a:gd name="connsiteY7" fmla="*/ 139812 h 216064"/>
              <a:gd name="connsiteX8" fmla="*/ 69884 w 136629"/>
              <a:gd name="connsiteY8" fmla="*/ 104887 h 216064"/>
              <a:gd name="connsiteX9" fmla="*/ 66709 w 136629"/>
              <a:gd name="connsiteY9" fmla="*/ 28687 h 216064"/>
              <a:gd name="connsiteX10" fmla="*/ 98459 w 136629"/>
              <a:gd name="connsiteY10" fmla="*/ 85837 h 216064"/>
              <a:gd name="connsiteX11" fmla="*/ 136559 w 136629"/>
              <a:gd name="connsiteY11" fmla="*/ 112 h 2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29" h="216064">
                <a:moveTo>
                  <a:pt x="136559" y="112"/>
                </a:moveTo>
                <a:cubicBezTo>
                  <a:pt x="135501" y="3816"/>
                  <a:pt x="92109" y="82662"/>
                  <a:pt x="92109" y="108062"/>
                </a:cubicBezTo>
                <a:cubicBezTo>
                  <a:pt x="92109" y="133462"/>
                  <a:pt x="138676" y="145633"/>
                  <a:pt x="136559" y="152512"/>
                </a:cubicBezTo>
                <a:cubicBezTo>
                  <a:pt x="134442" y="159391"/>
                  <a:pt x="84171" y="146162"/>
                  <a:pt x="79409" y="149337"/>
                </a:cubicBezTo>
                <a:cubicBezTo>
                  <a:pt x="74647" y="152512"/>
                  <a:pt x="121213" y="160450"/>
                  <a:pt x="107984" y="171562"/>
                </a:cubicBezTo>
                <a:cubicBezTo>
                  <a:pt x="94755" y="182674"/>
                  <a:pt x="-2083" y="217600"/>
                  <a:pt x="34" y="216012"/>
                </a:cubicBezTo>
                <a:cubicBezTo>
                  <a:pt x="2151" y="214424"/>
                  <a:pt x="104809" y="174737"/>
                  <a:pt x="120684" y="162037"/>
                </a:cubicBezTo>
                <a:cubicBezTo>
                  <a:pt x="136559" y="149337"/>
                  <a:pt x="103751" y="149337"/>
                  <a:pt x="95284" y="139812"/>
                </a:cubicBezTo>
                <a:cubicBezTo>
                  <a:pt x="86817" y="130287"/>
                  <a:pt x="74647" y="123408"/>
                  <a:pt x="69884" y="104887"/>
                </a:cubicBezTo>
                <a:cubicBezTo>
                  <a:pt x="65121" y="86366"/>
                  <a:pt x="61947" y="31862"/>
                  <a:pt x="66709" y="28687"/>
                </a:cubicBezTo>
                <a:cubicBezTo>
                  <a:pt x="71471" y="25512"/>
                  <a:pt x="88934" y="86366"/>
                  <a:pt x="98459" y="85837"/>
                </a:cubicBezTo>
                <a:cubicBezTo>
                  <a:pt x="107984" y="85308"/>
                  <a:pt x="137617" y="-3592"/>
                  <a:pt x="136559" y="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8FBE43D8-1F12-CFB4-CAAF-B871E1342FA4}"/>
              </a:ext>
            </a:extLst>
          </p:cNvPr>
          <p:cNvSpPr/>
          <p:nvPr/>
        </p:nvSpPr>
        <p:spPr>
          <a:xfrm>
            <a:off x="9020162" y="2812296"/>
            <a:ext cx="23766" cy="966632"/>
          </a:xfrm>
          <a:custGeom>
            <a:avLst/>
            <a:gdLst>
              <a:gd name="connsiteX0" fmla="*/ 13 w 23766"/>
              <a:gd name="connsiteY0" fmla="*/ 22979 h 966632"/>
              <a:gd name="connsiteX1" fmla="*/ 22238 w 23766"/>
              <a:gd name="connsiteY1" fmla="*/ 962779 h 966632"/>
              <a:gd name="connsiteX2" fmla="*/ 19063 w 23766"/>
              <a:gd name="connsiteY2" fmla="*/ 343654 h 966632"/>
              <a:gd name="connsiteX3" fmla="*/ 13 w 23766"/>
              <a:gd name="connsiteY3" fmla="*/ 22979 h 9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6" h="966632">
                <a:moveTo>
                  <a:pt x="13" y="22979"/>
                </a:moveTo>
                <a:cubicBezTo>
                  <a:pt x="542" y="126166"/>
                  <a:pt x="19063" y="909333"/>
                  <a:pt x="22238" y="962779"/>
                </a:cubicBezTo>
                <a:cubicBezTo>
                  <a:pt x="25413" y="1016225"/>
                  <a:pt x="23296" y="498700"/>
                  <a:pt x="19063" y="343654"/>
                </a:cubicBezTo>
                <a:cubicBezTo>
                  <a:pt x="14830" y="188608"/>
                  <a:pt x="-516" y="-80208"/>
                  <a:pt x="13" y="22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7E34F61-613A-F308-8A3D-7C7FDF47DCB1}"/>
              </a:ext>
            </a:extLst>
          </p:cNvPr>
          <p:cNvSpPr/>
          <p:nvPr/>
        </p:nvSpPr>
        <p:spPr>
          <a:xfrm>
            <a:off x="8978808" y="3660627"/>
            <a:ext cx="48161" cy="283490"/>
          </a:xfrm>
          <a:custGeom>
            <a:avLst/>
            <a:gdLst>
              <a:gd name="connsiteX0" fmla="*/ 92 w 48161"/>
              <a:gd name="connsiteY0" fmla="*/ 148 h 283490"/>
              <a:gd name="connsiteX1" fmla="*/ 35017 w 48161"/>
              <a:gd name="connsiteY1" fmla="*/ 136673 h 283490"/>
              <a:gd name="connsiteX2" fmla="*/ 12792 w 48161"/>
              <a:gd name="connsiteY2" fmla="*/ 282723 h 283490"/>
              <a:gd name="connsiteX3" fmla="*/ 38192 w 48161"/>
              <a:gd name="connsiteY3" fmla="*/ 190648 h 283490"/>
              <a:gd name="connsiteX4" fmla="*/ 47717 w 48161"/>
              <a:gd name="connsiteY4" fmla="*/ 111273 h 283490"/>
              <a:gd name="connsiteX5" fmla="*/ 92 w 48161"/>
              <a:gd name="connsiteY5" fmla="*/ 148 h 28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" h="283490">
                <a:moveTo>
                  <a:pt x="92" y="148"/>
                </a:moveTo>
                <a:cubicBezTo>
                  <a:pt x="-2025" y="4381"/>
                  <a:pt x="32900" y="89577"/>
                  <a:pt x="35017" y="136673"/>
                </a:cubicBezTo>
                <a:cubicBezTo>
                  <a:pt x="37134" y="183769"/>
                  <a:pt x="12263" y="273727"/>
                  <a:pt x="12792" y="282723"/>
                </a:cubicBezTo>
                <a:cubicBezTo>
                  <a:pt x="13321" y="291719"/>
                  <a:pt x="32371" y="219223"/>
                  <a:pt x="38192" y="190648"/>
                </a:cubicBezTo>
                <a:cubicBezTo>
                  <a:pt x="44013" y="162073"/>
                  <a:pt x="49834" y="139319"/>
                  <a:pt x="47717" y="111273"/>
                </a:cubicBezTo>
                <a:cubicBezTo>
                  <a:pt x="45600" y="83227"/>
                  <a:pt x="2209" y="-4085"/>
                  <a:pt x="92" y="1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9FE5BB7-7C2A-71EB-504E-50859644D035}"/>
              </a:ext>
            </a:extLst>
          </p:cNvPr>
          <p:cNvSpPr/>
          <p:nvPr/>
        </p:nvSpPr>
        <p:spPr>
          <a:xfrm>
            <a:off x="8816970" y="3545580"/>
            <a:ext cx="117517" cy="354334"/>
          </a:xfrm>
          <a:custGeom>
            <a:avLst/>
            <a:gdLst>
              <a:gd name="connsiteX0" fmla="*/ 117480 w 117517"/>
              <a:gd name="connsiteY0" fmla="*/ 895 h 354334"/>
              <a:gd name="connsiteX1" fmla="*/ 63505 w 117517"/>
              <a:gd name="connsiteY1" fmla="*/ 223145 h 354334"/>
              <a:gd name="connsiteX2" fmla="*/ 82555 w 117517"/>
              <a:gd name="connsiteY2" fmla="*/ 353320 h 354334"/>
              <a:gd name="connsiteX3" fmla="*/ 73030 w 117517"/>
              <a:gd name="connsiteY3" fmla="*/ 277120 h 354334"/>
              <a:gd name="connsiteX4" fmla="*/ 50805 w 117517"/>
              <a:gd name="connsiteY4" fmla="*/ 159645 h 354334"/>
              <a:gd name="connsiteX5" fmla="*/ 5 w 117517"/>
              <a:gd name="connsiteY5" fmla="*/ 48520 h 354334"/>
              <a:gd name="connsiteX6" fmla="*/ 53980 w 117517"/>
              <a:gd name="connsiteY6" fmla="*/ 140595 h 354334"/>
              <a:gd name="connsiteX7" fmla="*/ 117480 w 117517"/>
              <a:gd name="connsiteY7" fmla="*/ 895 h 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17" h="354334">
                <a:moveTo>
                  <a:pt x="117480" y="895"/>
                </a:moveTo>
                <a:cubicBezTo>
                  <a:pt x="119067" y="14653"/>
                  <a:pt x="69326" y="164408"/>
                  <a:pt x="63505" y="223145"/>
                </a:cubicBezTo>
                <a:cubicBezTo>
                  <a:pt x="57684" y="281883"/>
                  <a:pt x="80968" y="344324"/>
                  <a:pt x="82555" y="353320"/>
                </a:cubicBezTo>
                <a:cubicBezTo>
                  <a:pt x="84142" y="362316"/>
                  <a:pt x="78322" y="309399"/>
                  <a:pt x="73030" y="277120"/>
                </a:cubicBezTo>
                <a:cubicBezTo>
                  <a:pt x="67738" y="244841"/>
                  <a:pt x="62976" y="197745"/>
                  <a:pt x="50805" y="159645"/>
                </a:cubicBezTo>
                <a:cubicBezTo>
                  <a:pt x="38634" y="121545"/>
                  <a:pt x="-524" y="51695"/>
                  <a:pt x="5" y="48520"/>
                </a:cubicBezTo>
                <a:cubicBezTo>
                  <a:pt x="534" y="45345"/>
                  <a:pt x="35459" y="144828"/>
                  <a:pt x="53980" y="140595"/>
                </a:cubicBezTo>
                <a:cubicBezTo>
                  <a:pt x="72501" y="136362"/>
                  <a:pt x="115893" y="-12863"/>
                  <a:pt x="117480" y="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FC6D12B-3E3C-1A43-1127-C60B4FE96049}"/>
              </a:ext>
            </a:extLst>
          </p:cNvPr>
          <p:cNvSpPr/>
          <p:nvPr/>
        </p:nvSpPr>
        <p:spPr>
          <a:xfrm>
            <a:off x="8985229" y="2794440"/>
            <a:ext cx="85915" cy="1233065"/>
          </a:xfrm>
          <a:custGeom>
            <a:avLst/>
            <a:gdLst>
              <a:gd name="connsiteX0" fmla="*/ 76221 w 85915"/>
              <a:gd name="connsiteY0" fmla="*/ 37660 h 1233065"/>
              <a:gd name="connsiteX1" fmla="*/ 79396 w 85915"/>
              <a:gd name="connsiteY1" fmla="*/ 983810 h 1233065"/>
              <a:gd name="connsiteX2" fmla="*/ 76221 w 85915"/>
              <a:gd name="connsiteY2" fmla="*/ 1034610 h 1233065"/>
              <a:gd name="connsiteX3" fmla="*/ 69871 w 85915"/>
              <a:gd name="connsiteY3" fmla="*/ 1009210 h 1233065"/>
              <a:gd name="connsiteX4" fmla="*/ 57171 w 85915"/>
              <a:gd name="connsiteY4" fmla="*/ 1094935 h 1233065"/>
              <a:gd name="connsiteX5" fmla="*/ 21 w 85915"/>
              <a:gd name="connsiteY5" fmla="*/ 1225110 h 1233065"/>
              <a:gd name="connsiteX6" fmla="*/ 50821 w 85915"/>
              <a:gd name="connsiteY6" fmla="*/ 1113985 h 1233065"/>
              <a:gd name="connsiteX7" fmla="*/ 85746 w 85915"/>
              <a:gd name="connsiteY7" fmla="*/ 275785 h 1233065"/>
              <a:gd name="connsiteX8" fmla="*/ 76221 w 85915"/>
              <a:gd name="connsiteY8" fmla="*/ 37660 h 123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15" h="1233065">
                <a:moveTo>
                  <a:pt x="76221" y="37660"/>
                </a:moveTo>
                <a:cubicBezTo>
                  <a:pt x="75163" y="155664"/>
                  <a:pt x="79396" y="817652"/>
                  <a:pt x="79396" y="983810"/>
                </a:cubicBezTo>
                <a:cubicBezTo>
                  <a:pt x="79396" y="1149968"/>
                  <a:pt x="77808" y="1030377"/>
                  <a:pt x="76221" y="1034610"/>
                </a:cubicBezTo>
                <a:cubicBezTo>
                  <a:pt x="74634" y="1038843"/>
                  <a:pt x="73046" y="999156"/>
                  <a:pt x="69871" y="1009210"/>
                </a:cubicBezTo>
                <a:cubicBezTo>
                  <a:pt x="66696" y="1019264"/>
                  <a:pt x="68813" y="1058952"/>
                  <a:pt x="57171" y="1094935"/>
                </a:cubicBezTo>
                <a:cubicBezTo>
                  <a:pt x="45529" y="1130918"/>
                  <a:pt x="1079" y="1221935"/>
                  <a:pt x="21" y="1225110"/>
                </a:cubicBezTo>
                <a:cubicBezTo>
                  <a:pt x="-1037" y="1228285"/>
                  <a:pt x="36533" y="1272206"/>
                  <a:pt x="50821" y="1113985"/>
                </a:cubicBezTo>
                <a:cubicBezTo>
                  <a:pt x="65109" y="955764"/>
                  <a:pt x="84159" y="450410"/>
                  <a:pt x="85746" y="275785"/>
                </a:cubicBezTo>
                <a:cubicBezTo>
                  <a:pt x="87333" y="101160"/>
                  <a:pt x="77279" y="-80344"/>
                  <a:pt x="76221" y="376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713CF38-DFF9-5D48-486E-ACDFD3D69AA4}"/>
              </a:ext>
            </a:extLst>
          </p:cNvPr>
          <p:cNvSpPr/>
          <p:nvPr/>
        </p:nvSpPr>
        <p:spPr>
          <a:xfrm>
            <a:off x="8988390" y="2158802"/>
            <a:ext cx="79410" cy="674635"/>
          </a:xfrm>
          <a:custGeom>
            <a:avLst/>
            <a:gdLst>
              <a:gd name="connsiteX0" fmla="*/ 28610 w 79410"/>
              <a:gd name="connsiteY0" fmla="*/ 3373 h 674635"/>
              <a:gd name="connsiteX1" fmla="*/ 76235 w 79410"/>
              <a:gd name="connsiteY1" fmla="*/ 647898 h 674635"/>
              <a:gd name="connsiteX2" fmla="*/ 66710 w 79410"/>
              <a:gd name="connsiteY2" fmla="*/ 514548 h 674635"/>
              <a:gd name="connsiteX3" fmla="*/ 35 w 79410"/>
              <a:gd name="connsiteY3" fmla="*/ 168473 h 674635"/>
              <a:gd name="connsiteX4" fmla="*/ 57185 w 79410"/>
              <a:gd name="connsiteY4" fmla="*/ 384373 h 674635"/>
              <a:gd name="connsiteX5" fmla="*/ 28610 w 79410"/>
              <a:gd name="connsiteY5" fmla="*/ 3373 h 6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0" h="674635">
                <a:moveTo>
                  <a:pt x="28610" y="3373"/>
                </a:moveTo>
                <a:cubicBezTo>
                  <a:pt x="31785" y="47294"/>
                  <a:pt x="69885" y="562702"/>
                  <a:pt x="76235" y="647898"/>
                </a:cubicBezTo>
                <a:cubicBezTo>
                  <a:pt x="82585" y="733094"/>
                  <a:pt x="79410" y="594452"/>
                  <a:pt x="66710" y="514548"/>
                </a:cubicBezTo>
                <a:cubicBezTo>
                  <a:pt x="54010" y="434644"/>
                  <a:pt x="1622" y="190169"/>
                  <a:pt x="35" y="168473"/>
                </a:cubicBezTo>
                <a:cubicBezTo>
                  <a:pt x="-1552" y="146777"/>
                  <a:pt x="50835" y="410302"/>
                  <a:pt x="57185" y="384373"/>
                </a:cubicBezTo>
                <a:cubicBezTo>
                  <a:pt x="63535" y="358444"/>
                  <a:pt x="25435" y="-40548"/>
                  <a:pt x="28610" y="33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153BB90-7A27-E32C-E26A-353111897470}"/>
              </a:ext>
            </a:extLst>
          </p:cNvPr>
          <p:cNvSpPr/>
          <p:nvPr/>
        </p:nvSpPr>
        <p:spPr>
          <a:xfrm>
            <a:off x="9064529" y="2460708"/>
            <a:ext cx="30504" cy="940050"/>
          </a:xfrm>
          <a:custGeom>
            <a:avLst/>
            <a:gdLst>
              <a:gd name="connsiteX0" fmla="*/ 19146 w 30504"/>
              <a:gd name="connsiteY0" fmla="*/ 12617 h 940050"/>
              <a:gd name="connsiteX1" fmla="*/ 28671 w 30504"/>
              <a:gd name="connsiteY1" fmla="*/ 733342 h 940050"/>
              <a:gd name="connsiteX2" fmla="*/ 28671 w 30504"/>
              <a:gd name="connsiteY2" fmla="*/ 717467 h 940050"/>
              <a:gd name="connsiteX3" fmla="*/ 9621 w 30504"/>
              <a:gd name="connsiteY3" fmla="*/ 939717 h 940050"/>
              <a:gd name="connsiteX4" fmla="*/ 15971 w 30504"/>
              <a:gd name="connsiteY4" fmla="*/ 660317 h 940050"/>
              <a:gd name="connsiteX5" fmla="*/ 96 w 30504"/>
              <a:gd name="connsiteY5" fmla="*/ 123742 h 940050"/>
              <a:gd name="connsiteX6" fmla="*/ 9621 w 30504"/>
              <a:gd name="connsiteY6" fmla="*/ 263442 h 940050"/>
              <a:gd name="connsiteX7" fmla="*/ 19146 w 30504"/>
              <a:gd name="connsiteY7" fmla="*/ 12617 h 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4" h="940050">
                <a:moveTo>
                  <a:pt x="19146" y="12617"/>
                </a:moveTo>
                <a:cubicBezTo>
                  <a:pt x="22321" y="90934"/>
                  <a:pt x="27084" y="615867"/>
                  <a:pt x="28671" y="733342"/>
                </a:cubicBezTo>
                <a:cubicBezTo>
                  <a:pt x="30259" y="850817"/>
                  <a:pt x="31846" y="683071"/>
                  <a:pt x="28671" y="717467"/>
                </a:cubicBezTo>
                <a:cubicBezTo>
                  <a:pt x="25496" y="751863"/>
                  <a:pt x="11738" y="949242"/>
                  <a:pt x="9621" y="939717"/>
                </a:cubicBezTo>
                <a:cubicBezTo>
                  <a:pt x="7504" y="930192"/>
                  <a:pt x="17558" y="796313"/>
                  <a:pt x="15971" y="660317"/>
                </a:cubicBezTo>
                <a:cubicBezTo>
                  <a:pt x="14384" y="524321"/>
                  <a:pt x="1154" y="189888"/>
                  <a:pt x="96" y="123742"/>
                </a:cubicBezTo>
                <a:cubicBezTo>
                  <a:pt x="-962" y="57596"/>
                  <a:pt x="6975" y="281434"/>
                  <a:pt x="9621" y="263442"/>
                </a:cubicBezTo>
                <a:cubicBezTo>
                  <a:pt x="12267" y="245450"/>
                  <a:pt x="15971" y="-65700"/>
                  <a:pt x="19146" y="12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AD648E53-7D45-DC47-E0BF-35185EB30AA7}"/>
              </a:ext>
            </a:extLst>
          </p:cNvPr>
          <p:cNvSpPr/>
          <p:nvPr/>
        </p:nvSpPr>
        <p:spPr>
          <a:xfrm>
            <a:off x="9073914" y="1562098"/>
            <a:ext cx="7379" cy="853992"/>
          </a:xfrm>
          <a:custGeom>
            <a:avLst/>
            <a:gdLst>
              <a:gd name="connsiteX0" fmla="*/ 6586 w 7379"/>
              <a:gd name="connsiteY0" fmla="*/ 2 h 853992"/>
              <a:gd name="connsiteX1" fmla="*/ 236 w 7379"/>
              <a:gd name="connsiteY1" fmla="*/ 419102 h 853992"/>
              <a:gd name="connsiteX2" fmla="*/ 3411 w 7379"/>
              <a:gd name="connsiteY2" fmla="*/ 387352 h 853992"/>
              <a:gd name="connsiteX3" fmla="*/ 236 w 7379"/>
              <a:gd name="connsiteY3" fmla="*/ 841377 h 853992"/>
              <a:gd name="connsiteX4" fmla="*/ 6586 w 7379"/>
              <a:gd name="connsiteY4" fmla="*/ 688977 h 853992"/>
              <a:gd name="connsiteX5" fmla="*/ 6586 w 7379"/>
              <a:gd name="connsiteY5" fmla="*/ 285752 h 853992"/>
              <a:gd name="connsiteX6" fmla="*/ 236 w 7379"/>
              <a:gd name="connsiteY6" fmla="*/ 425452 h 853992"/>
              <a:gd name="connsiteX7" fmla="*/ 6586 w 7379"/>
              <a:gd name="connsiteY7" fmla="*/ 2 h 8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9" h="853992">
                <a:moveTo>
                  <a:pt x="6586" y="2"/>
                </a:moveTo>
                <a:cubicBezTo>
                  <a:pt x="6586" y="-1056"/>
                  <a:pt x="765" y="354544"/>
                  <a:pt x="236" y="419102"/>
                </a:cubicBezTo>
                <a:cubicBezTo>
                  <a:pt x="-293" y="483660"/>
                  <a:pt x="3411" y="316973"/>
                  <a:pt x="3411" y="387352"/>
                </a:cubicBezTo>
                <a:cubicBezTo>
                  <a:pt x="3411" y="457731"/>
                  <a:pt x="-293" y="791106"/>
                  <a:pt x="236" y="841377"/>
                </a:cubicBezTo>
                <a:cubicBezTo>
                  <a:pt x="765" y="891648"/>
                  <a:pt x="5528" y="781581"/>
                  <a:pt x="6586" y="688977"/>
                </a:cubicBezTo>
                <a:cubicBezTo>
                  <a:pt x="7644" y="596373"/>
                  <a:pt x="7644" y="329673"/>
                  <a:pt x="6586" y="285752"/>
                </a:cubicBezTo>
                <a:cubicBezTo>
                  <a:pt x="5528" y="241831"/>
                  <a:pt x="-1351" y="474135"/>
                  <a:pt x="236" y="425452"/>
                </a:cubicBezTo>
                <a:cubicBezTo>
                  <a:pt x="1823" y="376769"/>
                  <a:pt x="6586" y="1060"/>
                  <a:pt x="6586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F5151E2-83FE-0F24-FF35-73F67CFF3860}"/>
              </a:ext>
            </a:extLst>
          </p:cNvPr>
          <p:cNvSpPr/>
          <p:nvPr/>
        </p:nvSpPr>
        <p:spPr>
          <a:xfrm>
            <a:off x="8813781" y="1596642"/>
            <a:ext cx="196973" cy="940436"/>
          </a:xfrm>
          <a:custGeom>
            <a:avLst/>
            <a:gdLst>
              <a:gd name="connsiteX0" fmla="*/ 19 w 196973"/>
              <a:gd name="connsiteY0" fmla="*/ 67058 h 940436"/>
              <a:gd name="connsiteX1" fmla="*/ 53994 w 196973"/>
              <a:gd name="connsiteY1" fmla="*/ 390908 h 940436"/>
              <a:gd name="connsiteX2" fmla="*/ 76219 w 196973"/>
              <a:gd name="connsiteY2" fmla="*/ 911608 h 940436"/>
              <a:gd name="connsiteX3" fmla="*/ 85744 w 196973"/>
              <a:gd name="connsiteY3" fmla="*/ 657608 h 940436"/>
              <a:gd name="connsiteX4" fmla="*/ 85744 w 196973"/>
              <a:gd name="connsiteY4" fmla="*/ 203583 h 940436"/>
              <a:gd name="connsiteX5" fmla="*/ 196869 w 196973"/>
              <a:gd name="connsiteY5" fmla="*/ 383 h 940436"/>
              <a:gd name="connsiteX6" fmla="*/ 63519 w 196973"/>
              <a:gd name="connsiteY6" fmla="*/ 248033 h 940436"/>
              <a:gd name="connsiteX7" fmla="*/ 88919 w 196973"/>
              <a:gd name="connsiteY7" fmla="*/ 937008 h 940436"/>
              <a:gd name="connsiteX8" fmla="*/ 79394 w 196973"/>
              <a:gd name="connsiteY8" fmla="*/ 502033 h 940436"/>
              <a:gd name="connsiteX9" fmla="*/ 60344 w 196973"/>
              <a:gd name="connsiteY9" fmla="*/ 241683 h 940436"/>
              <a:gd name="connsiteX10" fmla="*/ 19 w 196973"/>
              <a:gd name="connsiteY10" fmla="*/ 67058 h 9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73" h="940436">
                <a:moveTo>
                  <a:pt x="19" y="67058"/>
                </a:moveTo>
                <a:cubicBezTo>
                  <a:pt x="-1039" y="91929"/>
                  <a:pt x="41294" y="250150"/>
                  <a:pt x="53994" y="390908"/>
                </a:cubicBezTo>
                <a:cubicBezTo>
                  <a:pt x="66694" y="531666"/>
                  <a:pt x="70927" y="867158"/>
                  <a:pt x="76219" y="911608"/>
                </a:cubicBezTo>
                <a:cubicBezTo>
                  <a:pt x="81511" y="956058"/>
                  <a:pt x="84157" y="775612"/>
                  <a:pt x="85744" y="657608"/>
                </a:cubicBezTo>
                <a:cubicBezTo>
                  <a:pt x="87331" y="539604"/>
                  <a:pt x="67223" y="313121"/>
                  <a:pt x="85744" y="203583"/>
                </a:cubicBezTo>
                <a:cubicBezTo>
                  <a:pt x="104265" y="94046"/>
                  <a:pt x="200573" y="-7025"/>
                  <a:pt x="196869" y="383"/>
                </a:cubicBezTo>
                <a:cubicBezTo>
                  <a:pt x="193165" y="7791"/>
                  <a:pt x="81511" y="91929"/>
                  <a:pt x="63519" y="248033"/>
                </a:cubicBezTo>
                <a:cubicBezTo>
                  <a:pt x="45527" y="404137"/>
                  <a:pt x="86273" y="894675"/>
                  <a:pt x="88919" y="937008"/>
                </a:cubicBezTo>
                <a:cubicBezTo>
                  <a:pt x="91565" y="979341"/>
                  <a:pt x="84156" y="617920"/>
                  <a:pt x="79394" y="502033"/>
                </a:cubicBezTo>
                <a:cubicBezTo>
                  <a:pt x="74632" y="386146"/>
                  <a:pt x="71457" y="312062"/>
                  <a:pt x="60344" y="241683"/>
                </a:cubicBezTo>
                <a:cubicBezTo>
                  <a:pt x="49232" y="171304"/>
                  <a:pt x="1077" y="42187"/>
                  <a:pt x="19" y="67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D9F5BEE-0031-78EF-5C7C-7D567CFE2E78}"/>
              </a:ext>
            </a:extLst>
          </p:cNvPr>
          <p:cNvSpPr/>
          <p:nvPr/>
        </p:nvSpPr>
        <p:spPr>
          <a:xfrm>
            <a:off x="8924885" y="1515804"/>
            <a:ext cx="130336" cy="995841"/>
          </a:xfrm>
          <a:custGeom>
            <a:avLst/>
            <a:gdLst>
              <a:gd name="connsiteX0" fmla="*/ 57190 w 130336"/>
              <a:gd name="connsiteY0" fmla="*/ 1846 h 995841"/>
              <a:gd name="connsiteX1" fmla="*/ 111165 w 130336"/>
              <a:gd name="connsiteY1" fmla="*/ 166946 h 995841"/>
              <a:gd name="connsiteX2" fmla="*/ 57190 w 130336"/>
              <a:gd name="connsiteY2" fmla="*/ 366971 h 995841"/>
              <a:gd name="connsiteX3" fmla="*/ 69890 w 130336"/>
              <a:gd name="connsiteY3" fmla="*/ 332046 h 995841"/>
              <a:gd name="connsiteX4" fmla="*/ 66715 w 130336"/>
              <a:gd name="connsiteY4" fmla="*/ 471746 h 995841"/>
              <a:gd name="connsiteX5" fmla="*/ 130215 w 130336"/>
              <a:gd name="connsiteY5" fmla="*/ 881321 h 995841"/>
              <a:gd name="connsiteX6" fmla="*/ 82590 w 130336"/>
              <a:gd name="connsiteY6" fmla="*/ 605096 h 995841"/>
              <a:gd name="connsiteX7" fmla="*/ 76240 w 130336"/>
              <a:gd name="connsiteY7" fmla="*/ 535246 h 995841"/>
              <a:gd name="connsiteX8" fmla="*/ 60365 w 130336"/>
              <a:gd name="connsiteY8" fmla="*/ 995621 h 995841"/>
              <a:gd name="connsiteX9" fmla="*/ 41315 w 130336"/>
              <a:gd name="connsiteY9" fmla="*/ 592396 h 995841"/>
              <a:gd name="connsiteX10" fmla="*/ 50840 w 130336"/>
              <a:gd name="connsiteY10" fmla="*/ 328871 h 995841"/>
              <a:gd name="connsiteX11" fmla="*/ 88940 w 130336"/>
              <a:gd name="connsiteY11" fmla="*/ 230446 h 995841"/>
              <a:gd name="connsiteX12" fmla="*/ 40 w 130336"/>
              <a:gd name="connsiteY12" fmla="*/ 52646 h 995841"/>
              <a:gd name="connsiteX13" fmla="*/ 101640 w 130336"/>
              <a:gd name="connsiteY13" fmla="*/ 224096 h 995841"/>
              <a:gd name="connsiteX14" fmla="*/ 92115 w 130336"/>
              <a:gd name="connsiteY14" fmla="*/ 84396 h 995841"/>
              <a:gd name="connsiteX15" fmla="*/ 57190 w 130336"/>
              <a:gd name="connsiteY15" fmla="*/ 1846 h 99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336" h="995841">
                <a:moveTo>
                  <a:pt x="57190" y="1846"/>
                </a:moveTo>
                <a:cubicBezTo>
                  <a:pt x="60365" y="15604"/>
                  <a:pt x="111165" y="106092"/>
                  <a:pt x="111165" y="166946"/>
                </a:cubicBezTo>
                <a:cubicBezTo>
                  <a:pt x="111165" y="227800"/>
                  <a:pt x="64069" y="339454"/>
                  <a:pt x="57190" y="366971"/>
                </a:cubicBezTo>
                <a:cubicBezTo>
                  <a:pt x="50311" y="394488"/>
                  <a:pt x="68303" y="314584"/>
                  <a:pt x="69890" y="332046"/>
                </a:cubicBezTo>
                <a:cubicBezTo>
                  <a:pt x="71477" y="349508"/>
                  <a:pt x="56661" y="380200"/>
                  <a:pt x="66715" y="471746"/>
                </a:cubicBezTo>
                <a:cubicBezTo>
                  <a:pt x="76769" y="563292"/>
                  <a:pt x="127569" y="859096"/>
                  <a:pt x="130215" y="881321"/>
                </a:cubicBezTo>
                <a:cubicBezTo>
                  <a:pt x="132861" y="903546"/>
                  <a:pt x="91586" y="662775"/>
                  <a:pt x="82590" y="605096"/>
                </a:cubicBezTo>
                <a:cubicBezTo>
                  <a:pt x="73594" y="547417"/>
                  <a:pt x="79944" y="470159"/>
                  <a:pt x="76240" y="535246"/>
                </a:cubicBezTo>
                <a:cubicBezTo>
                  <a:pt x="72536" y="600333"/>
                  <a:pt x="66186" y="986096"/>
                  <a:pt x="60365" y="995621"/>
                </a:cubicBezTo>
                <a:cubicBezTo>
                  <a:pt x="54544" y="1005146"/>
                  <a:pt x="42902" y="703521"/>
                  <a:pt x="41315" y="592396"/>
                </a:cubicBezTo>
                <a:cubicBezTo>
                  <a:pt x="39727" y="481271"/>
                  <a:pt x="42903" y="389196"/>
                  <a:pt x="50840" y="328871"/>
                </a:cubicBezTo>
                <a:cubicBezTo>
                  <a:pt x="58777" y="268546"/>
                  <a:pt x="97407" y="276483"/>
                  <a:pt x="88940" y="230446"/>
                </a:cubicBezTo>
                <a:cubicBezTo>
                  <a:pt x="80473" y="184409"/>
                  <a:pt x="-2077" y="53704"/>
                  <a:pt x="40" y="52646"/>
                </a:cubicBezTo>
                <a:cubicBezTo>
                  <a:pt x="2157" y="51588"/>
                  <a:pt x="86294" y="218804"/>
                  <a:pt x="101640" y="224096"/>
                </a:cubicBezTo>
                <a:cubicBezTo>
                  <a:pt x="116986" y="229388"/>
                  <a:pt x="97936" y="114029"/>
                  <a:pt x="92115" y="84396"/>
                </a:cubicBezTo>
                <a:cubicBezTo>
                  <a:pt x="86294" y="54763"/>
                  <a:pt x="54015" y="-11912"/>
                  <a:pt x="57190" y="18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0C22DE6F-3886-BBA9-744B-EA1C169E94BE}"/>
              </a:ext>
            </a:extLst>
          </p:cNvPr>
          <p:cNvSpPr/>
          <p:nvPr/>
        </p:nvSpPr>
        <p:spPr>
          <a:xfrm>
            <a:off x="9010619" y="1425570"/>
            <a:ext cx="89536" cy="330231"/>
          </a:xfrm>
          <a:custGeom>
            <a:avLst/>
            <a:gdLst>
              <a:gd name="connsiteX0" fmla="*/ 88931 w 89536"/>
              <a:gd name="connsiteY0" fmla="*/ 5 h 330231"/>
              <a:gd name="connsiteX1" fmla="*/ 41306 w 89536"/>
              <a:gd name="connsiteY1" fmla="*/ 168280 h 330231"/>
              <a:gd name="connsiteX2" fmla="*/ 38131 w 89536"/>
              <a:gd name="connsiteY2" fmla="*/ 234955 h 330231"/>
              <a:gd name="connsiteX3" fmla="*/ 41306 w 89536"/>
              <a:gd name="connsiteY3" fmla="*/ 330205 h 330231"/>
              <a:gd name="connsiteX4" fmla="*/ 31781 w 89536"/>
              <a:gd name="connsiteY4" fmla="*/ 225430 h 330231"/>
              <a:gd name="connsiteX5" fmla="*/ 31 w 89536"/>
              <a:gd name="connsiteY5" fmla="*/ 139705 h 330231"/>
              <a:gd name="connsiteX6" fmla="*/ 38131 w 89536"/>
              <a:gd name="connsiteY6" fmla="*/ 15880 h 330231"/>
              <a:gd name="connsiteX7" fmla="*/ 3206 w 89536"/>
              <a:gd name="connsiteY7" fmla="*/ 161930 h 330231"/>
              <a:gd name="connsiteX8" fmla="*/ 88931 w 89536"/>
              <a:gd name="connsiteY8" fmla="*/ 5 h 33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6" h="330231">
                <a:moveTo>
                  <a:pt x="88931" y="5"/>
                </a:moveTo>
                <a:cubicBezTo>
                  <a:pt x="95281" y="1063"/>
                  <a:pt x="49773" y="129122"/>
                  <a:pt x="41306" y="168280"/>
                </a:cubicBezTo>
                <a:cubicBezTo>
                  <a:pt x="32839" y="207438"/>
                  <a:pt x="38131" y="207968"/>
                  <a:pt x="38131" y="234955"/>
                </a:cubicBezTo>
                <a:cubicBezTo>
                  <a:pt x="38131" y="261942"/>
                  <a:pt x="42364" y="331793"/>
                  <a:pt x="41306" y="330205"/>
                </a:cubicBezTo>
                <a:cubicBezTo>
                  <a:pt x="40248" y="328617"/>
                  <a:pt x="38660" y="257180"/>
                  <a:pt x="31781" y="225430"/>
                </a:cubicBezTo>
                <a:cubicBezTo>
                  <a:pt x="24902" y="193680"/>
                  <a:pt x="-1027" y="174630"/>
                  <a:pt x="31" y="139705"/>
                </a:cubicBezTo>
                <a:cubicBezTo>
                  <a:pt x="1089" y="104780"/>
                  <a:pt x="37602" y="12176"/>
                  <a:pt x="38131" y="15880"/>
                </a:cubicBezTo>
                <a:cubicBezTo>
                  <a:pt x="38660" y="19584"/>
                  <a:pt x="-4732" y="160342"/>
                  <a:pt x="3206" y="161930"/>
                </a:cubicBezTo>
                <a:cubicBezTo>
                  <a:pt x="11144" y="163518"/>
                  <a:pt x="82581" y="-1053"/>
                  <a:pt x="88931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7CEC467-A2BC-3D9F-575C-01F6A8EE61B4}"/>
              </a:ext>
            </a:extLst>
          </p:cNvPr>
          <p:cNvSpPr/>
          <p:nvPr/>
        </p:nvSpPr>
        <p:spPr>
          <a:xfrm>
            <a:off x="9056394" y="1367330"/>
            <a:ext cx="68727" cy="538475"/>
          </a:xfrm>
          <a:custGeom>
            <a:avLst/>
            <a:gdLst>
              <a:gd name="connsiteX0" fmla="*/ 68556 w 68727"/>
              <a:gd name="connsiteY0" fmla="*/ 1095 h 538475"/>
              <a:gd name="connsiteX1" fmla="*/ 20931 w 68727"/>
              <a:gd name="connsiteY1" fmla="*/ 248745 h 538475"/>
              <a:gd name="connsiteX2" fmla="*/ 14581 w 68727"/>
              <a:gd name="connsiteY2" fmla="*/ 528145 h 538475"/>
              <a:gd name="connsiteX3" fmla="*/ 24106 w 68727"/>
              <a:gd name="connsiteY3" fmla="*/ 448770 h 538475"/>
              <a:gd name="connsiteX4" fmla="*/ 1881 w 68727"/>
              <a:gd name="connsiteY4" fmla="*/ 169370 h 538475"/>
              <a:gd name="connsiteX5" fmla="*/ 68556 w 68727"/>
              <a:gd name="connsiteY5" fmla="*/ 1095 h 5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27" h="538475">
                <a:moveTo>
                  <a:pt x="68556" y="1095"/>
                </a:moveTo>
                <a:cubicBezTo>
                  <a:pt x="71731" y="14324"/>
                  <a:pt x="29927" y="160903"/>
                  <a:pt x="20931" y="248745"/>
                </a:cubicBezTo>
                <a:cubicBezTo>
                  <a:pt x="11935" y="336587"/>
                  <a:pt x="14052" y="494808"/>
                  <a:pt x="14581" y="528145"/>
                </a:cubicBezTo>
                <a:cubicBezTo>
                  <a:pt x="15110" y="561482"/>
                  <a:pt x="26223" y="508566"/>
                  <a:pt x="24106" y="448770"/>
                </a:cubicBezTo>
                <a:cubicBezTo>
                  <a:pt x="21989" y="388974"/>
                  <a:pt x="-7644" y="241337"/>
                  <a:pt x="1881" y="169370"/>
                </a:cubicBezTo>
                <a:cubicBezTo>
                  <a:pt x="11406" y="97403"/>
                  <a:pt x="65381" y="-12134"/>
                  <a:pt x="68556" y="10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410F58E-141F-B264-F516-1D73EE4243B3}"/>
              </a:ext>
            </a:extLst>
          </p:cNvPr>
          <p:cNvSpPr/>
          <p:nvPr/>
        </p:nvSpPr>
        <p:spPr>
          <a:xfrm>
            <a:off x="8982075" y="1632889"/>
            <a:ext cx="79400" cy="825649"/>
          </a:xfrm>
          <a:custGeom>
            <a:avLst/>
            <a:gdLst>
              <a:gd name="connsiteX0" fmla="*/ 15875 w 79400"/>
              <a:gd name="connsiteY0" fmla="*/ 5411 h 825649"/>
              <a:gd name="connsiteX1" fmla="*/ 66675 w 79400"/>
              <a:gd name="connsiteY1" fmla="*/ 392761 h 825649"/>
              <a:gd name="connsiteX2" fmla="*/ 79375 w 79400"/>
              <a:gd name="connsiteY2" fmla="*/ 592786 h 825649"/>
              <a:gd name="connsiteX3" fmla="*/ 69850 w 79400"/>
              <a:gd name="connsiteY3" fmla="*/ 497536 h 825649"/>
              <a:gd name="connsiteX4" fmla="*/ 66675 w 79400"/>
              <a:gd name="connsiteY4" fmla="*/ 824561 h 825649"/>
              <a:gd name="connsiteX5" fmla="*/ 63500 w 79400"/>
              <a:gd name="connsiteY5" fmla="*/ 589611 h 825649"/>
              <a:gd name="connsiteX6" fmla="*/ 0 w 79400"/>
              <a:gd name="connsiteY6" fmla="*/ 224486 h 825649"/>
              <a:gd name="connsiteX7" fmla="*/ 63500 w 79400"/>
              <a:gd name="connsiteY7" fmla="*/ 465786 h 825649"/>
              <a:gd name="connsiteX8" fmla="*/ 19050 w 79400"/>
              <a:gd name="connsiteY8" fmla="*/ 183211 h 825649"/>
              <a:gd name="connsiteX9" fmla="*/ 15875 w 79400"/>
              <a:gd name="connsiteY9" fmla="*/ 5411 h 8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00" h="825649">
                <a:moveTo>
                  <a:pt x="15875" y="5411"/>
                </a:moveTo>
                <a:cubicBezTo>
                  <a:pt x="23812" y="40336"/>
                  <a:pt x="56092" y="294865"/>
                  <a:pt x="66675" y="392761"/>
                </a:cubicBezTo>
                <a:cubicBezTo>
                  <a:pt x="77258" y="490657"/>
                  <a:pt x="78846" y="575324"/>
                  <a:pt x="79375" y="592786"/>
                </a:cubicBezTo>
                <a:cubicBezTo>
                  <a:pt x="79904" y="610248"/>
                  <a:pt x="71967" y="458907"/>
                  <a:pt x="69850" y="497536"/>
                </a:cubicBezTo>
                <a:cubicBezTo>
                  <a:pt x="67733" y="536165"/>
                  <a:pt x="67733" y="809215"/>
                  <a:pt x="66675" y="824561"/>
                </a:cubicBezTo>
                <a:cubicBezTo>
                  <a:pt x="65617" y="839907"/>
                  <a:pt x="74612" y="689623"/>
                  <a:pt x="63500" y="589611"/>
                </a:cubicBezTo>
                <a:cubicBezTo>
                  <a:pt x="52388" y="489599"/>
                  <a:pt x="0" y="245123"/>
                  <a:pt x="0" y="224486"/>
                </a:cubicBezTo>
                <a:cubicBezTo>
                  <a:pt x="0" y="203849"/>
                  <a:pt x="60325" y="472665"/>
                  <a:pt x="63500" y="465786"/>
                </a:cubicBezTo>
                <a:cubicBezTo>
                  <a:pt x="66675" y="458907"/>
                  <a:pt x="24342" y="253061"/>
                  <a:pt x="19050" y="183211"/>
                </a:cubicBezTo>
                <a:cubicBezTo>
                  <a:pt x="13758" y="113361"/>
                  <a:pt x="7938" y="-29514"/>
                  <a:pt x="15875" y="54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56E7F6D-1BF0-8C73-DC04-AA345E73065C}"/>
              </a:ext>
            </a:extLst>
          </p:cNvPr>
          <p:cNvSpPr/>
          <p:nvPr/>
        </p:nvSpPr>
        <p:spPr>
          <a:xfrm>
            <a:off x="8813640" y="1418692"/>
            <a:ext cx="210134" cy="286954"/>
          </a:xfrm>
          <a:custGeom>
            <a:avLst/>
            <a:gdLst>
              <a:gd name="connsiteX0" fmla="*/ 160 w 210134"/>
              <a:gd name="connsiteY0" fmla="*/ 79908 h 286954"/>
              <a:gd name="connsiteX1" fmla="*/ 57310 w 210134"/>
              <a:gd name="connsiteY1" fmla="*/ 203733 h 286954"/>
              <a:gd name="connsiteX2" fmla="*/ 57310 w 210134"/>
              <a:gd name="connsiteY2" fmla="*/ 286283 h 286954"/>
              <a:gd name="connsiteX3" fmla="*/ 123985 w 210134"/>
              <a:gd name="connsiteY3" fmla="*/ 159283 h 286954"/>
              <a:gd name="connsiteX4" fmla="*/ 209710 w 210134"/>
              <a:gd name="connsiteY4" fmla="*/ 533 h 286954"/>
              <a:gd name="connsiteX5" fmla="*/ 85885 w 210134"/>
              <a:gd name="connsiteY5" fmla="*/ 216433 h 286954"/>
              <a:gd name="connsiteX6" fmla="*/ 41435 w 210134"/>
              <a:gd name="connsiteY6" fmla="*/ 146583 h 286954"/>
              <a:gd name="connsiteX7" fmla="*/ 160 w 210134"/>
              <a:gd name="connsiteY7" fmla="*/ 79908 h 28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34" h="286954">
                <a:moveTo>
                  <a:pt x="160" y="79908"/>
                </a:moveTo>
                <a:cubicBezTo>
                  <a:pt x="2806" y="89433"/>
                  <a:pt x="47785" y="169337"/>
                  <a:pt x="57310" y="203733"/>
                </a:cubicBezTo>
                <a:cubicBezTo>
                  <a:pt x="66835" y="238129"/>
                  <a:pt x="46198" y="293691"/>
                  <a:pt x="57310" y="286283"/>
                </a:cubicBezTo>
                <a:cubicBezTo>
                  <a:pt x="68423" y="278875"/>
                  <a:pt x="98585" y="206908"/>
                  <a:pt x="123985" y="159283"/>
                </a:cubicBezTo>
                <a:cubicBezTo>
                  <a:pt x="149385" y="111658"/>
                  <a:pt x="216060" y="-8992"/>
                  <a:pt x="209710" y="533"/>
                </a:cubicBezTo>
                <a:cubicBezTo>
                  <a:pt x="203360" y="10058"/>
                  <a:pt x="113931" y="192091"/>
                  <a:pt x="85885" y="216433"/>
                </a:cubicBezTo>
                <a:cubicBezTo>
                  <a:pt x="57839" y="240775"/>
                  <a:pt x="54664" y="169337"/>
                  <a:pt x="41435" y="146583"/>
                </a:cubicBezTo>
                <a:cubicBezTo>
                  <a:pt x="28206" y="123829"/>
                  <a:pt x="-2486" y="70383"/>
                  <a:pt x="160" y="799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5E45B8B-3357-F2E6-FF6F-C3E7DB0A4451}"/>
              </a:ext>
            </a:extLst>
          </p:cNvPr>
          <p:cNvSpPr/>
          <p:nvPr/>
        </p:nvSpPr>
        <p:spPr>
          <a:xfrm>
            <a:off x="8638986" y="1241423"/>
            <a:ext cx="85523" cy="422695"/>
          </a:xfrm>
          <a:custGeom>
            <a:avLst/>
            <a:gdLst>
              <a:gd name="connsiteX0" fmla="*/ 50989 w 85523"/>
              <a:gd name="connsiteY0" fmla="*/ 2 h 422695"/>
              <a:gd name="connsiteX1" fmla="*/ 16064 w 85523"/>
              <a:gd name="connsiteY1" fmla="*/ 133352 h 422695"/>
              <a:gd name="connsiteX2" fmla="*/ 60514 w 85523"/>
              <a:gd name="connsiteY2" fmla="*/ 266702 h 422695"/>
              <a:gd name="connsiteX3" fmla="*/ 47814 w 85523"/>
              <a:gd name="connsiteY3" fmla="*/ 228602 h 422695"/>
              <a:gd name="connsiteX4" fmla="*/ 63689 w 85523"/>
              <a:gd name="connsiteY4" fmla="*/ 349252 h 422695"/>
              <a:gd name="connsiteX5" fmla="*/ 82739 w 85523"/>
              <a:gd name="connsiteY5" fmla="*/ 422277 h 422695"/>
              <a:gd name="connsiteX6" fmla="*/ 76389 w 85523"/>
              <a:gd name="connsiteY6" fmla="*/ 317502 h 422695"/>
              <a:gd name="connsiteX7" fmla="*/ 189 w 85523"/>
              <a:gd name="connsiteY7" fmla="*/ 136527 h 422695"/>
              <a:gd name="connsiteX8" fmla="*/ 50989 w 85523"/>
              <a:gd name="connsiteY8" fmla="*/ 2 h 4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23" h="422695">
                <a:moveTo>
                  <a:pt x="50989" y="2"/>
                </a:moveTo>
                <a:cubicBezTo>
                  <a:pt x="53635" y="-527"/>
                  <a:pt x="14476" y="88902"/>
                  <a:pt x="16064" y="133352"/>
                </a:cubicBezTo>
                <a:cubicBezTo>
                  <a:pt x="17651" y="177802"/>
                  <a:pt x="60514" y="266702"/>
                  <a:pt x="60514" y="266702"/>
                </a:cubicBezTo>
                <a:cubicBezTo>
                  <a:pt x="65806" y="282577"/>
                  <a:pt x="47285" y="214844"/>
                  <a:pt x="47814" y="228602"/>
                </a:cubicBezTo>
                <a:cubicBezTo>
                  <a:pt x="48343" y="242360"/>
                  <a:pt x="57868" y="316973"/>
                  <a:pt x="63689" y="349252"/>
                </a:cubicBezTo>
                <a:cubicBezTo>
                  <a:pt x="69510" y="381531"/>
                  <a:pt x="80622" y="427569"/>
                  <a:pt x="82739" y="422277"/>
                </a:cubicBezTo>
                <a:cubicBezTo>
                  <a:pt x="84856" y="416985"/>
                  <a:pt x="90147" y="365127"/>
                  <a:pt x="76389" y="317502"/>
                </a:cubicBezTo>
                <a:cubicBezTo>
                  <a:pt x="62631" y="269877"/>
                  <a:pt x="3893" y="184152"/>
                  <a:pt x="189" y="136527"/>
                </a:cubicBezTo>
                <a:cubicBezTo>
                  <a:pt x="-3515" y="88902"/>
                  <a:pt x="48343" y="531"/>
                  <a:pt x="5098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92DDC478-4449-2487-ECFD-2EC539194807}"/>
              </a:ext>
            </a:extLst>
          </p:cNvPr>
          <p:cNvSpPr/>
          <p:nvPr/>
        </p:nvSpPr>
        <p:spPr>
          <a:xfrm>
            <a:off x="9026141" y="1017092"/>
            <a:ext cx="108793" cy="448556"/>
          </a:xfrm>
          <a:custGeom>
            <a:avLst/>
            <a:gdLst>
              <a:gd name="connsiteX0" fmla="*/ 108334 w 108793"/>
              <a:gd name="connsiteY0" fmla="*/ 5258 h 448556"/>
              <a:gd name="connsiteX1" fmla="*/ 3559 w 108793"/>
              <a:gd name="connsiteY1" fmla="*/ 433883 h 448556"/>
              <a:gd name="connsiteX2" fmla="*/ 22609 w 108793"/>
              <a:gd name="connsiteY2" fmla="*/ 332283 h 448556"/>
              <a:gd name="connsiteX3" fmla="*/ 3559 w 108793"/>
              <a:gd name="connsiteY3" fmla="*/ 167183 h 448556"/>
              <a:gd name="connsiteX4" fmla="*/ 22609 w 108793"/>
              <a:gd name="connsiteY4" fmla="*/ 281483 h 448556"/>
              <a:gd name="connsiteX5" fmla="*/ 41659 w 108793"/>
              <a:gd name="connsiteY5" fmla="*/ 198933 h 448556"/>
              <a:gd name="connsiteX6" fmla="*/ 108334 w 108793"/>
              <a:gd name="connsiteY6" fmla="*/ 5258 h 4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3" h="448556">
                <a:moveTo>
                  <a:pt x="108334" y="5258"/>
                </a:moveTo>
                <a:cubicBezTo>
                  <a:pt x="101984" y="44416"/>
                  <a:pt x="17846" y="379379"/>
                  <a:pt x="3559" y="433883"/>
                </a:cubicBezTo>
                <a:cubicBezTo>
                  <a:pt x="-10728" y="488387"/>
                  <a:pt x="22609" y="376733"/>
                  <a:pt x="22609" y="332283"/>
                </a:cubicBezTo>
                <a:cubicBezTo>
                  <a:pt x="22609" y="287833"/>
                  <a:pt x="3559" y="175650"/>
                  <a:pt x="3559" y="167183"/>
                </a:cubicBezTo>
                <a:cubicBezTo>
                  <a:pt x="3559" y="158716"/>
                  <a:pt x="16259" y="276191"/>
                  <a:pt x="22609" y="281483"/>
                </a:cubicBezTo>
                <a:cubicBezTo>
                  <a:pt x="28959" y="286775"/>
                  <a:pt x="30017" y="240737"/>
                  <a:pt x="41659" y="198933"/>
                </a:cubicBezTo>
                <a:cubicBezTo>
                  <a:pt x="53301" y="157129"/>
                  <a:pt x="114684" y="-33900"/>
                  <a:pt x="108334" y="52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E740E24-6B4F-06C4-8BCB-19F6D44B9AC2}"/>
              </a:ext>
            </a:extLst>
          </p:cNvPr>
          <p:cNvSpPr/>
          <p:nvPr/>
        </p:nvSpPr>
        <p:spPr>
          <a:xfrm>
            <a:off x="9039223" y="1200341"/>
            <a:ext cx="137109" cy="313193"/>
          </a:xfrm>
          <a:custGeom>
            <a:avLst/>
            <a:gdLst>
              <a:gd name="connsiteX0" fmla="*/ 136527 w 137109"/>
              <a:gd name="connsiteY0" fmla="*/ 6159 h 313193"/>
              <a:gd name="connsiteX1" fmla="*/ 66677 w 137109"/>
              <a:gd name="connsiteY1" fmla="*/ 304609 h 313193"/>
              <a:gd name="connsiteX2" fmla="*/ 85727 w 137109"/>
              <a:gd name="connsiteY2" fmla="*/ 222059 h 313193"/>
              <a:gd name="connsiteX3" fmla="*/ 98427 w 137109"/>
              <a:gd name="connsiteY3" fmla="*/ 114109 h 313193"/>
              <a:gd name="connsiteX4" fmla="*/ 2 w 137109"/>
              <a:gd name="connsiteY4" fmla="*/ 304609 h 313193"/>
              <a:gd name="connsiteX5" fmla="*/ 95252 w 137109"/>
              <a:gd name="connsiteY5" fmla="*/ 117284 h 313193"/>
              <a:gd name="connsiteX6" fmla="*/ 136527 w 137109"/>
              <a:gd name="connsiteY6" fmla="*/ 6159 h 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09" h="313193">
                <a:moveTo>
                  <a:pt x="136527" y="6159"/>
                </a:moveTo>
                <a:cubicBezTo>
                  <a:pt x="131765" y="37380"/>
                  <a:pt x="75144" y="268626"/>
                  <a:pt x="66677" y="304609"/>
                </a:cubicBezTo>
                <a:cubicBezTo>
                  <a:pt x="58210" y="340592"/>
                  <a:pt x="80435" y="253809"/>
                  <a:pt x="85727" y="222059"/>
                </a:cubicBezTo>
                <a:cubicBezTo>
                  <a:pt x="91019" y="190309"/>
                  <a:pt x="112715" y="100351"/>
                  <a:pt x="98427" y="114109"/>
                </a:cubicBezTo>
                <a:cubicBezTo>
                  <a:pt x="84139" y="127867"/>
                  <a:pt x="531" y="304080"/>
                  <a:pt x="2" y="304609"/>
                </a:cubicBezTo>
                <a:cubicBezTo>
                  <a:pt x="-527" y="305138"/>
                  <a:pt x="74615" y="164380"/>
                  <a:pt x="95252" y="117284"/>
                </a:cubicBezTo>
                <a:cubicBezTo>
                  <a:pt x="115889" y="70188"/>
                  <a:pt x="141289" y="-25062"/>
                  <a:pt x="136527" y="61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6828A92-83A9-60FE-FA8F-755D88AA78C8}"/>
              </a:ext>
            </a:extLst>
          </p:cNvPr>
          <p:cNvSpPr/>
          <p:nvPr/>
        </p:nvSpPr>
        <p:spPr>
          <a:xfrm>
            <a:off x="9099541" y="1171574"/>
            <a:ext cx="146258" cy="323860"/>
          </a:xfrm>
          <a:custGeom>
            <a:avLst/>
            <a:gdLst>
              <a:gd name="connsiteX0" fmla="*/ 146059 w 146258"/>
              <a:gd name="connsiteY0" fmla="*/ 53976 h 323860"/>
              <a:gd name="connsiteX1" fmla="*/ 44459 w 146258"/>
              <a:gd name="connsiteY1" fmla="*/ 244476 h 323860"/>
              <a:gd name="connsiteX2" fmla="*/ 9 w 146258"/>
              <a:gd name="connsiteY2" fmla="*/ 323851 h 323860"/>
              <a:gd name="connsiteX3" fmla="*/ 41284 w 146258"/>
              <a:gd name="connsiteY3" fmla="*/ 247651 h 323860"/>
              <a:gd name="connsiteX4" fmla="*/ 120659 w 146258"/>
              <a:gd name="connsiteY4" fmla="*/ 1 h 323860"/>
              <a:gd name="connsiteX5" fmla="*/ 15884 w 146258"/>
              <a:gd name="connsiteY5" fmla="*/ 250826 h 323860"/>
              <a:gd name="connsiteX6" fmla="*/ 146059 w 146258"/>
              <a:gd name="connsiteY6" fmla="*/ 53976 h 3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58" h="323860">
                <a:moveTo>
                  <a:pt x="146059" y="53976"/>
                </a:moveTo>
                <a:cubicBezTo>
                  <a:pt x="150821" y="52918"/>
                  <a:pt x="68801" y="199497"/>
                  <a:pt x="44459" y="244476"/>
                </a:cubicBezTo>
                <a:cubicBezTo>
                  <a:pt x="20117" y="289455"/>
                  <a:pt x="538" y="323322"/>
                  <a:pt x="9" y="323851"/>
                </a:cubicBezTo>
                <a:cubicBezTo>
                  <a:pt x="-520" y="324380"/>
                  <a:pt x="21176" y="301626"/>
                  <a:pt x="41284" y="247651"/>
                </a:cubicBezTo>
                <a:cubicBezTo>
                  <a:pt x="61392" y="193676"/>
                  <a:pt x="124892" y="-528"/>
                  <a:pt x="120659" y="1"/>
                </a:cubicBezTo>
                <a:cubicBezTo>
                  <a:pt x="116426" y="530"/>
                  <a:pt x="13238" y="237068"/>
                  <a:pt x="15884" y="250826"/>
                </a:cubicBezTo>
                <a:cubicBezTo>
                  <a:pt x="18530" y="264584"/>
                  <a:pt x="141297" y="55034"/>
                  <a:pt x="146059" y="539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8CAFB40C-F840-DAEB-616E-FAE38B4B1CC3}"/>
              </a:ext>
            </a:extLst>
          </p:cNvPr>
          <p:cNvSpPr/>
          <p:nvPr/>
        </p:nvSpPr>
        <p:spPr>
          <a:xfrm>
            <a:off x="9145920" y="1254612"/>
            <a:ext cx="103749" cy="149552"/>
          </a:xfrm>
          <a:custGeom>
            <a:avLst/>
            <a:gdLst>
              <a:gd name="connsiteX0" fmla="*/ 102855 w 103749"/>
              <a:gd name="connsiteY0" fmla="*/ 2688 h 149552"/>
              <a:gd name="connsiteX1" fmla="*/ 1255 w 103749"/>
              <a:gd name="connsiteY1" fmla="*/ 148738 h 149552"/>
              <a:gd name="connsiteX2" fmla="*/ 48880 w 103749"/>
              <a:gd name="connsiteY2" fmla="*/ 59838 h 149552"/>
              <a:gd name="connsiteX3" fmla="*/ 102855 w 103749"/>
              <a:gd name="connsiteY3" fmla="*/ 2688 h 1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49" h="149552">
                <a:moveTo>
                  <a:pt x="102855" y="2688"/>
                </a:moveTo>
                <a:cubicBezTo>
                  <a:pt x="94917" y="17505"/>
                  <a:pt x="10251" y="139213"/>
                  <a:pt x="1255" y="148738"/>
                </a:cubicBezTo>
                <a:cubicBezTo>
                  <a:pt x="-7741" y="158263"/>
                  <a:pt x="34063" y="81534"/>
                  <a:pt x="48880" y="59838"/>
                </a:cubicBezTo>
                <a:cubicBezTo>
                  <a:pt x="63697" y="38142"/>
                  <a:pt x="110793" y="-12129"/>
                  <a:pt x="102855" y="26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23F57B6-F209-37B8-0FD9-D3486F33DA70}"/>
              </a:ext>
            </a:extLst>
          </p:cNvPr>
          <p:cNvSpPr/>
          <p:nvPr/>
        </p:nvSpPr>
        <p:spPr>
          <a:xfrm>
            <a:off x="9191304" y="1054098"/>
            <a:ext cx="159075" cy="263870"/>
          </a:xfrm>
          <a:custGeom>
            <a:avLst/>
            <a:gdLst>
              <a:gd name="connsiteX0" fmla="*/ 159071 w 159075"/>
              <a:gd name="connsiteY0" fmla="*/ 2 h 263870"/>
              <a:gd name="connsiteX1" fmla="*/ 101921 w 159075"/>
              <a:gd name="connsiteY1" fmla="*/ 101602 h 263870"/>
              <a:gd name="connsiteX2" fmla="*/ 73346 w 159075"/>
              <a:gd name="connsiteY2" fmla="*/ 187327 h 263870"/>
              <a:gd name="connsiteX3" fmla="*/ 76521 w 159075"/>
              <a:gd name="connsiteY3" fmla="*/ 152402 h 263870"/>
              <a:gd name="connsiteX4" fmla="*/ 321 w 159075"/>
              <a:gd name="connsiteY4" fmla="*/ 263527 h 263870"/>
              <a:gd name="connsiteX5" fmla="*/ 51121 w 159075"/>
              <a:gd name="connsiteY5" fmla="*/ 184152 h 263870"/>
              <a:gd name="connsiteX6" fmla="*/ 98746 w 159075"/>
              <a:gd name="connsiteY6" fmla="*/ 98427 h 263870"/>
              <a:gd name="connsiteX7" fmla="*/ 159071 w 159075"/>
              <a:gd name="connsiteY7" fmla="*/ 2 h 26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75" h="263870">
                <a:moveTo>
                  <a:pt x="159071" y="2"/>
                </a:moveTo>
                <a:cubicBezTo>
                  <a:pt x="159600" y="531"/>
                  <a:pt x="116208" y="70381"/>
                  <a:pt x="101921" y="101602"/>
                </a:cubicBezTo>
                <a:cubicBezTo>
                  <a:pt x="87633" y="132823"/>
                  <a:pt x="77579" y="178860"/>
                  <a:pt x="73346" y="187327"/>
                </a:cubicBezTo>
                <a:cubicBezTo>
                  <a:pt x="69113" y="195794"/>
                  <a:pt x="88692" y="139702"/>
                  <a:pt x="76521" y="152402"/>
                </a:cubicBezTo>
                <a:cubicBezTo>
                  <a:pt x="64350" y="165102"/>
                  <a:pt x="4554" y="258235"/>
                  <a:pt x="321" y="263527"/>
                </a:cubicBezTo>
                <a:cubicBezTo>
                  <a:pt x="-3912" y="268819"/>
                  <a:pt x="34717" y="211669"/>
                  <a:pt x="51121" y="184152"/>
                </a:cubicBezTo>
                <a:cubicBezTo>
                  <a:pt x="67525" y="156635"/>
                  <a:pt x="79167" y="127002"/>
                  <a:pt x="98746" y="98427"/>
                </a:cubicBezTo>
                <a:cubicBezTo>
                  <a:pt x="118325" y="69852"/>
                  <a:pt x="158542" y="-527"/>
                  <a:pt x="15907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1D0AF2A0-873B-A46B-0675-647593AE2C41}"/>
              </a:ext>
            </a:extLst>
          </p:cNvPr>
          <p:cNvSpPr/>
          <p:nvPr/>
        </p:nvSpPr>
        <p:spPr>
          <a:xfrm>
            <a:off x="8978850" y="1047346"/>
            <a:ext cx="98475" cy="171895"/>
          </a:xfrm>
          <a:custGeom>
            <a:avLst/>
            <a:gdLst>
              <a:gd name="connsiteX0" fmla="*/ 98475 w 98475"/>
              <a:gd name="connsiteY0" fmla="*/ 404 h 171895"/>
              <a:gd name="connsiteX1" fmla="*/ 25450 w 98475"/>
              <a:gd name="connsiteY1" fmla="*/ 102004 h 171895"/>
              <a:gd name="connsiteX2" fmla="*/ 50 w 98475"/>
              <a:gd name="connsiteY2" fmla="*/ 171854 h 171895"/>
              <a:gd name="connsiteX3" fmla="*/ 19100 w 98475"/>
              <a:gd name="connsiteY3" fmla="*/ 111529 h 171895"/>
              <a:gd name="connsiteX4" fmla="*/ 25450 w 98475"/>
              <a:gd name="connsiteY4" fmla="*/ 67079 h 171895"/>
              <a:gd name="connsiteX5" fmla="*/ 98475 w 98475"/>
              <a:gd name="connsiteY5" fmla="*/ 404 h 1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75" h="171895">
                <a:moveTo>
                  <a:pt x="98475" y="404"/>
                </a:moveTo>
                <a:cubicBezTo>
                  <a:pt x="98475" y="6225"/>
                  <a:pt x="41854" y="73429"/>
                  <a:pt x="25450" y="102004"/>
                </a:cubicBezTo>
                <a:cubicBezTo>
                  <a:pt x="9046" y="130579"/>
                  <a:pt x="1108" y="170266"/>
                  <a:pt x="50" y="171854"/>
                </a:cubicBezTo>
                <a:cubicBezTo>
                  <a:pt x="-1008" y="173442"/>
                  <a:pt x="14867" y="128991"/>
                  <a:pt x="19100" y="111529"/>
                </a:cubicBezTo>
                <a:cubicBezTo>
                  <a:pt x="23333" y="94067"/>
                  <a:pt x="15396" y="80837"/>
                  <a:pt x="25450" y="67079"/>
                </a:cubicBezTo>
                <a:cubicBezTo>
                  <a:pt x="35504" y="53321"/>
                  <a:pt x="98475" y="-5417"/>
                  <a:pt x="98475" y="4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8683797-7AE2-FEB7-1EAE-CCA3181A9CD5}"/>
              </a:ext>
            </a:extLst>
          </p:cNvPr>
          <p:cNvSpPr/>
          <p:nvPr/>
        </p:nvSpPr>
        <p:spPr>
          <a:xfrm>
            <a:off x="9262945" y="971550"/>
            <a:ext cx="126195" cy="188522"/>
          </a:xfrm>
          <a:custGeom>
            <a:avLst/>
            <a:gdLst>
              <a:gd name="connsiteX0" fmla="*/ 81080 w 126195"/>
              <a:gd name="connsiteY0" fmla="*/ 0 h 188522"/>
              <a:gd name="connsiteX1" fmla="*/ 109655 w 126195"/>
              <a:gd name="connsiteY1" fmla="*/ 66675 h 188522"/>
              <a:gd name="connsiteX2" fmla="*/ 71555 w 126195"/>
              <a:gd name="connsiteY2" fmla="*/ 101600 h 188522"/>
              <a:gd name="connsiteX3" fmla="*/ 1705 w 126195"/>
              <a:gd name="connsiteY3" fmla="*/ 187325 h 188522"/>
              <a:gd name="connsiteX4" fmla="*/ 30280 w 126195"/>
              <a:gd name="connsiteY4" fmla="*/ 146050 h 188522"/>
              <a:gd name="connsiteX5" fmla="*/ 125530 w 126195"/>
              <a:gd name="connsiteY5" fmla="*/ 66675 h 188522"/>
              <a:gd name="connsiteX6" fmla="*/ 81080 w 126195"/>
              <a:gd name="connsiteY6" fmla="*/ 0 h 18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95" h="188522">
                <a:moveTo>
                  <a:pt x="81080" y="0"/>
                </a:moveTo>
                <a:cubicBezTo>
                  <a:pt x="78434" y="0"/>
                  <a:pt x="111243" y="49742"/>
                  <a:pt x="109655" y="66675"/>
                </a:cubicBezTo>
                <a:cubicBezTo>
                  <a:pt x="108068" y="83608"/>
                  <a:pt x="89547" y="81492"/>
                  <a:pt x="71555" y="101600"/>
                </a:cubicBezTo>
                <a:cubicBezTo>
                  <a:pt x="53563" y="121708"/>
                  <a:pt x="8584" y="179917"/>
                  <a:pt x="1705" y="187325"/>
                </a:cubicBezTo>
                <a:cubicBezTo>
                  <a:pt x="-5174" y="194733"/>
                  <a:pt x="9643" y="166158"/>
                  <a:pt x="30280" y="146050"/>
                </a:cubicBezTo>
                <a:cubicBezTo>
                  <a:pt x="50917" y="125942"/>
                  <a:pt x="118651" y="86783"/>
                  <a:pt x="125530" y="66675"/>
                </a:cubicBezTo>
                <a:cubicBezTo>
                  <a:pt x="132409" y="46567"/>
                  <a:pt x="83726" y="0"/>
                  <a:pt x="8108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429D3ED-164A-C6AE-6088-30705A6C5F6A}"/>
              </a:ext>
            </a:extLst>
          </p:cNvPr>
          <p:cNvSpPr/>
          <p:nvPr/>
        </p:nvSpPr>
        <p:spPr>
          <a:xfrm>
            <a:off x="8915389" y="1209251"/>
            <a:ext cx="85799" cy="233579"/>
          </a:xfrm>
          <a:custGeom>
            <a:avLst/>
            <a:gdLst>
              <a:gd name="connsiteX0" fmla="*/ 19061 w 85799"/>
              <a:gd name="connsiteY0" fmla="*/ 424 h 233579"/>
              <a:gd name="connsiteX1" fmla="*/ 11 w 85799"/>
              <a:gd name="connsiteY1" fmla="*/ 225849 h 233579"/>
              <a:gd name="connsiteX2" fmla="*/ 22236 w 85799"/>
              <a:gd name="connsiteY2" fmla="*/ 168699 h 233579"/>
              <a:gd name="connsiteX3" fmla="*/ 85736 w 85799"/>
              <a:gd name="connsiteY3" fmla="*/ 44874 h 233579"/>
              <a:gd name="connsiteX4" fmla="*/ 9536 w 85799"/>
              <a:gd name="connsiteY4" fmla="*/ 165524 h 233579"/>
              <a:gd name="connsiteX5" fmla="*/ 19061 w 85799"/>
              <a:gd name="connsiteY5" fmla="*/ 424 h 23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9" h="233579">
                <a:moveTo>
                  <a:pt x="19061" y="424"/>
                </a:moveTo>
                <a:cubicBezTo>
                  <a:pt x="17474" y="10478"/>
                  <a:pt x="-518" y="197803"/>
                  <a:pt x="11" y="225849"/>
                </a:cubicBezTo>
                <a:cubicBezTo>
                  <a:pt x="540" y="253895"/>
                  <a:pt x="7949" y="198861"/>
                  <a:pt x="22236" y="168699"/>
                </a:cubicBezTo>
                <a:cubicBezTo>
                  <a:pt x="36523" y="138537"/>
                  <a:pt x="87853" y="45403"/>
                  <a:pt x="85736" y="44874"/>
                </a:cubicBezTo>
                <a:cubicBezTo>
                  <a:pt x="83619" y="44345"/>
                  <a:pt x="21707" y="168699"/>
                  <a:pt x="9536" y="165524"/>
                </a:cubicBezTo>
                <a:cubicBezTo>
                  <a:pt x="-2635" y="162349"/>
                  <a:pt x="20648" y="-9630"/>
                  <a:pt x="19061" y="4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D895AD-1A46-C9DE-E9FB-96F99C00290A}"/>
              </a:ext>
            </a:extLst>
          </p:cNvPr>
          <p:cNvSpPr/>
          <p:nvPr/>
        </p:nvSpPr>
        <p:spPr>
          <a:xfrm>
            <a:off x="8866206" y="1202856"/>
            <a:ext cx="52391" cy="204537"/>
          </a:xfrm>
          <a:custGeom>
            <a:avLst/>
            <a:gdLst>
              <a:gd name="connsiteX0" fmla="*/ 52369 w 52391"/>
              <a:gd name="connsiteY0" fmla="*/ 469 h 204537"/>
              <a:gd name="connsiteX1" fmla="*/ 11094 w 52391"/>
              <a:gd name="connsiteY1" fmla="*/ 102069 h 204537"/>
              <a:gd name="connsiteX2" fmla="*/ 17444 w 52391"/>
              <a:gd name="connsiteY2" fmla="*/ 203669 h 204537"/>
              <a:gd name="connsiteX3" fmla="*/ 4744 w 52391"/>
              <a:gd name="connsiteY3" fmla="*/ 146519 h 204537"/>
              <a:gd name="connsiteX4" fmla="*/ 4744 w 52391"/>
              <a:gd name="connsiteY4" fmla="*/ 67144 h 204537"/>
              <a:gd name="connsiteX5" fmla="*/ 52369 w 52391"/>
              <a:gd name="connsiteY5" fmla="*/ 469 h 2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1" h="204537">
                <a:moveTo>
                  <a:pt x="52369" y="469"/>
                </a:moveTo>
                <a:cubicBezTo>
                  <a:pt x="53427" y="6290"/>
                  <a:pt x="16915" y="68202"/>
                  <a:pt x="11094" y="102069"/>
                </a:cubicBezTo>
                <a:cubicBezTo>
                  <a:pt x="5273" y="135936"/>
                  <a:pt x="18502" y="196261"/>
                  <a:pt x="17444" y="203669"/>
                </a:cubicBezTo>
                <a:cubicBezTo>
                  <a:pt x="16386" y="211077"/>
                  <a:pt x="6861" y="169273"/>
                  <a:pt x="4744" y="146519"/>
                </a:cubicBezTo>
                <a:cubicBezTo>
                  <a:pt x="2627" y="123765"/>
                  <a:pt x="-4781" y="89898"/>
                  <a:pt x="4744" y="67144"/>
                </a:cubicBezTo>
                <a:cubicBezTo>
                  <a:pt x="14269" y="44390"/>
                  <a:pt x="51311" y="-5352"/>
                  <a:pt x="52369" y="4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A942D5E8-D994-E357-5256-53E3D836EB30}"/>
              </a:ext>
            </a:extLst>
          </p:cNvPr>
          <p:cNvSpPr/>
          <p:nvPr/>
        </p:nvSpPr>
        <p:spPr>
          <a:xfrm>
            <a:off x="8716763" y="1311186"/>
            <a:ext cx="87659" cy="200748"/>
          </a:xfrm>
          <a:custGeom>
            <a:avLst/>
            <a:gdLst>
              <a:gd name="connsiteX0" fmla="*/ 87512 w 87659"/>
              <a:gd name="connsiteY0" fmla="*/ 3264 h 200748"/>
              <a:gd name="connsiteX1" fmla="*/ 43062 w 87659"/>
              <a:gd name="connsiteY1" fmla="*/ 101689 h 200748"/>
              <a:gd name="connsiteX2" fmla="*/ 87512 w 87659"/>
              <a:gd name="connsiteY2" fmla="*/ 200114 h 200748"/>
              <a:gd name="connsiteX3" fmla="*/ 55762 w 87659"/>
              <a:gd name="connsiteY3" fmla="*/ 139789 h 200748"/>
              <a:gd name="connsiteX4" fmla="*/ 11312 w 87659"/>
              <a:gd name="connsiteY4" fmla="*/ 57239 h 200748"/>
              <a:gd name="connsiteX5" fmla="*/ 1787 w 87659"/>
              <a:gd name="connsiteY5" fmla="*/ 89 h 200748"/>
              <a:gd name="connsiteX6" fmla="*/ 39887 w 87659"/>
              <a:gd name="connsiteY6" fmla="*/ 69939 h 200748"/>
              <a:gd name="connsiteX7" fmla="*/ 87512 w 87659"/>
              <a:gd name="connsiteY7" fmla="*/ 3264 h 2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9" h="200748">
                <a:moveTo>
                  <a:pt x="87512" y="3264"/>
                </a:moveTo>
                <a:cubicBezTo>
                  <a:pt x="88041" y="8556"/>
                  <a:pt x="43062" y="68881"/>
                  <a:pt x="43062" y="101689"/>
                </a:cubicBezTo>
                <a:cubicBezTo>
                  <a:pt x="43062" y="134497"/>
                  <a:pt x="85395" y="193764"/>
                  <a:pt x="87512" y="200114"/>
                </a:cubicBezTo>
                <a:cubicBezTo>
                  <a:pt x="89629" y="206464"/>
                  <a:pt x="68462" y="163602"/>
                  <a:pt x="55762" y="139789"/>
                </a:cubicBezTo>
                <a:cubicBezTo>
                  <a:pt x="43062" y="115977"/>
                  <a:pt x="20308" y="80522"/>
                  <a:pt x="11312" y="57239"/>
                </a:cubicBezTo>
                <a:cubicBezTo>
                  <a:pt x="2316" y="33956"/>
                  <a:pt x="-2975" y="-2028"/>
                  <a:pt x="1787" y="89"/>
                </a:cubicBezTo>
                <a:cubicBezTo>
                  <a:pt x="6549" y="2206"/>
                  <a:pt x="28245" y="67822"/>
                  <a:pt x="39887" y="69939"/>
                </a:cubicBezTo>
                <a:cubicBezTo>
                  <a:pt x="51529" y="72056"/>
                  <a:pt x="86983" y="-2028"/>
                  <a:pt x="87512" y="32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FF0B6ECE-A5FD-0905-FED1-36202C831A7E}"/>
              </a:ext>
            </a:extLst>
          </p:cNvPr>
          <p:cNvSpPr/>
          <p:nvPr/>
        </p:nvSpPr>
        <p:spPr>
          <a:xfrm>
            <a:off x="9337671" y="826740"/>
            <a:ext cx="64150" cy="198805"/>
          </a:xfrm>
          <a:custGeom>
            <a:avLst/>
            <a:gdLst>
              <a:gd name="connsiteX0" fmla="*/ 4 w 64150"/>
              <a:gd name="connsiteY0" fmla="*/ 5110 h 198805"/>
              <a:gd name="connsiteX1" fmla="*/ 53979 w 64150"/>
              <a:gd name="connsiteY1" fmla="*/ 87660 h 198805"/>
              <a:gd name="connsiteX2" fmla="*/ 47629 w 64150"/>
              <a:gd name="connsiteY2" fmla="*/ 141635 h 198805"/>
              <a:gd name="connsiteX3" fmla="*/ 25404 w 64150"/>
              <a:gd name="connsiteY3" fmla="*/ 198785 h 198805"/>
              <a:gd name="connsiteX4" fmla="*/ 47629 w 64150"/>
              <a:gd name="connsiteY4" fmla="*/ 135285 h 198805"/>
              <a:gd name="connsiteX5" fmla="*/ 63504 w 64150"/>
              <a:gd name="connsiteY5" fmla="*/ 84485 h 198805"/>
              <a:gd name="connsiteX6" fmla="*/ 57154 w 64150"/>
              <a:gd name="connsiteY6" fmla="*/ 14635 h 198805"/>
              <a:gd name="connsiteX7" fmla="*/ 4 w 64150"/>
              <a:gd name="connsiteY7" fmla="*/ 5110 h 19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0" h="198805">
                <a:moveTo>
                  <a:pt x="4" y="5110"/>
                </a:moveTo>
                <a:cubicBezTo>
                  <a:pt x="-525" y="17281"/>
                  <a:pt x="46042" y="64906"/>
                  <a:pt x="53979" y="87660"/>
                </a:cubicBezTo>
                <a:cubicBezTo>
                  <a:pt x="61917" y="110414"/>
                  <a:pt x="52392" y="123114"/>
                  <a:pt x="47629" y="141635"/>
                </a:cubicBezTo>
                <a:cubicBezTo>
                  <a:pt x="42866" y="160156"/>
                  <a:pt x="25404" y="199843"/>
                  <a:pt x="25404" y="198785"/>
                </a:cubicBezTo>
                <a:cubicBezTo>
                  <a:pt x="25404" y="197727"/>
                  <a:pt x="41279" y="154335"/>
                  <a:pt x="47629" y="135285"/>
                </a:cubicBezTo>
                <a:cubicBezTo>
                  <a:pt x="53979" y="116235"/>
                  <a:pt x="61917" y="104593"/>
                  <a:pt x="63504" y="84485"/>
                </a:cubicBezTo>
                <a:cubicBezTo>
                  <a:pt x="65092" y="64377"/>
                  <a:pt x="64033" y="24160"/>
                  <a:pt x="57154" y="14635"/>
                </a:cubicBezTo>
                <a:cubicBezTo>
                  <a:pt x="50275" y="5110"/>
                  <a:pt x="533" y="-7061"/>
                  <a:pt x="4" y="51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214C88C-D1BF-5560-AB24-AC9D146BA5B2}"/>
              </a:ext>
            </a:extLst>
          </p:cNvPr>
          <p:cNvSpPr/>
          <p:nvPr/>
        </p:nvSpPr>
        <p:spPr>
          <a:xfrm>
            <a:off x="9239162" y="835018"/>
            <a:ext cx="147035" cy="107961"/>
          </a:xfrm>
          <a:custGeom>
            <a:avLst/>
            <a:gdLst>
              <a:gd name="connsiteX0" fmla="*/ 88 w 147035"/>
              <a:gd name="connsiteY0" fmla="*/ 7 h 107961"/>
              <a:gd name="connsiteX1" fmla="*/ 104863 w 147035"/>
              <a:gd name="connsiteY1" fmla="*/ 44457 h 107961"/>
              <a:gd name="connsiteX2" fmla="*/ 146138 w 147035"/>
              <a:gd name="connsiteY2" fmla="*/ 107957 h 107961"/>
              <a:gd name="connsiteX3" fmla="*/ 123913 w 147035"/>
              <a:gd name="connsiteY3" fmla="*/ 47632 h 107961"/>
              <a:gd name="connsiteX4" fmla="*/ 88 w 147035"/>
              <a:gd name="connsiteY4" fmla="*/ 7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35" h="107961">
                <a:moveTo>
                  <a:pt x="88" y="7"/>
                </a:moveTo>
                <a:cubicBezTo>
                  <a:pt x="-3087" y="-522"/>
                  <a:pt x="80521" y="26465"/>
                  <a:pt x="104863" y="44457"/>
                </a:cubicBezTo>
                <a:cubicBezTo>
                  <a:pt x="129205" y="62449"/>
                  <a:pt x="142963" y="107428"/>
                  <a:pt x="146138" y="107957"/>
                </a:cubicBezTo>
                <a:cubicBezTo>
                  <a:pt x="149313" y="108486"/>
                  <a:pt x="144551" y="64565"/>
                  <a:pt x="123913" y="47632"/>
                </a:cubicBezTo>
                <a:cubicBezTo>
                  <a:pt x="103276" y="30699"/>
                  <a:pt x="3263" y="536"/>
                  <a:pt x="88" y="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70CE87E-ED22-96BB-3DA8-EC8CABA83B10}"/>
              </a:ext>
            </a:extLst>
          </p:cNvPr>
          <p:cNvSpPr/>
          <p:nvPr/>
        </p:nvSpPr>
        <p:spPr>
          <a:xfrm>
            <a:off x="8860893" y="699729"/>
            <a:ext cx="499329" cy="143880"/>
          </a:xfrm>
          <a:custGeom>
            <a:avLst/>
            <a:gdLst>
              <a:gd name="connsiteX0" fmla="*/ 3707 w 499329"/>
              <a:gd name="connsiteY0" fmla="*/ 1946 h 143880"/>
              <a:gd name="connsiteX1" fmla="*/ 365657 w 499329"/>
              <a:gd name="connsiteY1" fmla="*/ 106721 h 143880"/>
              <a:gd name="connsiteX2" fmla="*/ 499007 w 499329"/>
              <a:gd name="connsiteY2" fmla="*/ 141646 h 143880"/>
              <a:gd name="connsiteX3" fmla="*/ 397407 w 499329"/>
              <a:gd name="connsiteY3" fmla="*/ 132121 h 143880"/>
              <a:gd name="connsiteX4" fmla="*/ 222782 w 499329"/>
              <a:gd name="connsiteY4" fmla="*/ 65446 h 143880"/>
              <a:gd name="connsiteX5" fmla="*/ 181507 w 499329"/>
              <a:gd name="connsiteY5" fmla="*/ 40046 h 143880"/>
              <a:gd name="connsiteX6" fmla="*/ 3707 w 499329"/>
              <a:gd name="connsiteY6" fmla="*/ 1946 h 1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29" h="143880">
                <a:moveTo>
                  <a:pt x="3707" y="1946"/>
                </a:moveTo>
                <a:cubicBezTo>
                  <a:pt x="34399" y="13059"/>
                  <a:pt x="283107" y="83438"/>
                  <a:pt x="365657" y="106721"/>
                </a:cubicBezTo>
                <a:cubicBezTo>
                  <a:pt x="448207" y="130004"/>
                  <a:pt x="493715" y="137413"/>
                  <a:pt x="499007" y="141646"/>
                </a:cubicBezTo>
                <a:cubicBezTo>
                  <a:pt x="504299" y="145879"/>
                  <a:pt x="443444" y="144821"/>
                  <a:pt x="397407" y="132121"/>
                </a:cubicBezTo>
                <a:cubicBezTo>
                  <a:pt x="351370" y="119421"/>
                  <a:pt x="258765" y="80792"/>
                  <a:pt x="222782" y="65446"/>
                </a:cubicBezTo>
                <a:cubicBezTo>
                  <a:pt x="186799" y="50100"/>
                  <a:pt x="221195" y="49571"/>
                  <a:pt x="181507" y="40046"/>
                </a:cubicBezTo>
                <a:cubicBezTo>
                  <a:pt x="141820" y="30521"/>
                  <a:pt x="-26985" y="-9167"/>
                  <a:pt x="3707" y="19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DFDBC72-3568-9549-75BC-C09AC66B4831}"/>
              </a:ext>
            </a:extLst>
          </p:cNvPr>
          <p:cNvSpPr/>
          <p:nvPr/>
        </p:nvSpPr>
        <p:spPr>
          <a:xfrm>
            <a:off x="9023069" y="615557"/>
            <a:ext cx="207308" cy="226912"/>
          </a:xfrm>
          <a:custGeom>
            <a:avLst/>
            <a:gdLst>
              <a:gd name="connsiteX0" fmla="*/ 281 w 207308"/>
              <a:gd name="connsiteY0" fmla="*/ 393 h 226912"/>
              <a:gd name="connsiteX1" fmla="*/ 38381 w 207308"/>
              <a:gd name="connsiteY1" fmla="*/ 51193 h 226912"/>
              <a:gd name="connsiteX2" fmla="*/ 47906 w 207308"/>
              <a:gd name="connsiteY2" fmla="*/ 95643 h 226912"/>
              <a:gd name="connsiteX3" fmla="*/ 60606 w 207308"/>
              <a:gd name="connsiteY3" fmla="*/ 67068 h 226912"/>
              <a:gd name="connsiteX4" fmla="*/ 98706 w 207308"/>
              <a:gd name="connsiteY4" fmla="*/ 89293 h 226912"/>
              <a:gd name="connsiteX5" fmla="*/ 206656 w 207308"/>
              <a:gd name="connsiteY5" fmla="*/ 225818 h 226912"/>
              <a:gd name="connsiteX6" fmla="*/ 139981 w 207308"/>
              <a:gd name="connsiteY6" fmla="*/ 149618 h 226912"/>
              <a:gd name="connsiteX7" fmla="*/ 60606 w 207308"/>
              <a:gd name="connsiteY7" fmla="*/ 79768 h 226912"/>
              <a:gd name="connsiteX8" fmla="*/ 281 w 207308"/>
              <a:gd name="connsiteY8" fmla="*/ 393 h 2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08" h="226912">
                <a:moveTo>
                  <a:pt x="281" y="393"/>
                </a:moveTo>
                <a:cubicBezTo>
                  <a:pt x="-3423" y="-4369"/>
                  <a:pt x="30444" y="35318"/>
                  <a:pt x="38381" y="51193"/>
                </a:cubicBezTo>
                <a:cubicBezTo>
                  <a:pt x="46318" y="67068"/>
                  <a:pt x="44202" y="92997"/>
                  <a:pt x="47906" y="95643"/>
                </a:cubicBezTo>
                <a:cubicBezTo>
                  <a:pt x="51610" y="98289"/>
                  <a:pt x="52139" y="68126"/>
                  <a:pt x="60606" y="67068"/>
                </a:cubicBezTo>
                <a:cubicBezTo>
                  <a:pt x="69073" y="66010"/>
                  <a:pt x="74364" y="62835"/>
                  <a:pt x="98706" y="89293"/>
                </a:cubicBezTo>
                <a:cubicBezTo>
                  <a:pt x="123048" y="115751"/>
                  <a:pt x="199777" y="215764"/>
                  <a:pt x="206656" y="225818"/>
                </a:cubicBezTo>
                <a:cubicBezTo>
                  <a:pt x="213535" y="235872"/>
                  <a:pt x="164323" y="173960"/>
                  <a:pt x="139981" y="149618"/>
                </a:cubicBezTo>
                <a:cubicBezTo>
                  <a:pt x="115639" y="125276"/>
                  <a:pt x="84948" y="104110"/>
                  <a:pt x="60606" y="79768"/>
                </a:cubicBezTo>
                <a:cubicBezTo>
                  <a:pt x="36264" y="55426"/>
                  <a:pt x="3985" y="5155"/>
                  <a:pt x="281" y="3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C042904-8D86-C42C-B187-906D976DF1D4}"/>
              </a:ext>
            </a:extLst>
          </p:cNvPr>
          <p:cNvSpPr/>
          <p:nvPr/>
        </p:nvSpPr>
        <p:spPr>
          <a:xfrm>
            <a:off x="8870682" y="591010"/>
            <a:ext cx="241669" cy="117157"/>
          </a:xfrm>
          <a:custGeom>
            <a:avLst/>
            <a:gdLst>
              <a:gd name="connsiteX0" fmla="*/ 268 w 241669"/>
              <a:gd name="connsiteY0" fmla="*/ 117015 h 117157"/>
              <a:gd name="connsiteX1" fmla="*/ 82818 w 241669"/>
              <a:gd name="connsiteY1" fmla="*/ 18590 h 117157"/>
              <a:gd name="connsiteX2" fmla="*/ 165368 w 241669"/>
              <a:gd name="connsiteY2" fmla="*/ 34465 h 117157"/>
              <a:gd name="connsiteX3" fmla="*/ 133618 w 241669"/>
              <a:gd name="connsiteY3" fmla="*/ 2715 h 117157"/>
              <a:gd name="connsiteX4" fmla="*/ 241568 w 241669"/>
              <a:gd name="connsiteY4" fmla="*/ 117015 h 117157"/>
              <a:gd name="connsiteX5" fmla="*/ 111393 w 241669"/>
              <a:gd name="connsiteY5" fmla="*/ 28115 h 117157"/>
              <a:gd name="connsiteX6" fmla="*/ 268 w 241669"/>
              <a:gd name="connsiteY6" fmla="*/ 117015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69" h="117157">
                <a:moveTo>
                  <a:pt x="268" y="117015"/>
                </a:moveTo>
                <a:cubicBezTo>
                  <a:pt x="-4494" y="115428"/>
                  <a:pt x="55301" y="32348"/>
                  <a:pt x="82818" y="18590"/>
                </a:cubicBezTo>
                <a:cubicBezTo>
                  <a:pt x="110335" y="4832"/>
                  <a:pt x="156901" y="37111"/>
                  <a:pt x="165368" y="34465"/>
                </a:cubicBezTo>
                <a:cubicBezTo>
                  <a:pt x="173835" y="31819"/>
                  <a:pt x="120918" y="-11043"/>
                  <a:pt x="133618" y="2715"/>
                </a:cubicBezTo>
                <a:cubicBezTo>
                  <a:pt x="146318" y="16473"/>
                  <a:pt x="245272" y="112782"/>
                  <a:pt x="241568" y="117015"/>
                </a:cubicBezTo>
                <a:cubicBezTo>
                  <a:pt x="237864" y="121248"/>
                  <a:pt x="151080" y="29702"/>
                  <a:pt x="111393" y="28115"/>
                </a:cubicBezTo>
                <a:cubicBezTo>
                  <a:pt x="71706" y="26528"/>
                  <a:pt x="5030" y="118602"/>
                  <a:pt x="268" y="1170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98B8D149-03F7-2D98-3B1A-1FC8C9A8046D}"/>
              </a:ext>
            </a:extLst>
          </p:cNvPr>
          <p:cNvSpPr/>
          <p:nvPr/>
        </p:nvSpPr>
        <p:spPr>
          <a:xfrm>
            <a:off x="8956191" y="627815"/>
            <a:ext cx="118118" cy="84220"/>
          </a:xfrm>
          <a:custGeom>
            <a:avLst/>
            <a:gdLst>
              <a:gd name="connsiteX0" fmla="*/ 484 w 118118"/>
              <a:gd name="connsiteY0" fmla="*/ 835 h 84220"/>
              <a:gd name="connsiteX1" fmla="*/ 114784 w 118118"/>
              <a:gd name="connsiteY1" fmla="*/ 83385 h 84220"/>
              <a:gd name="connsiteX2" fmla="*/ 76684 w 118118"/>
              <a:gd name="connsiteY2" fmla="*/ 42110 h 84220"/>
              <a:gd name="connsiteX3" fmla="*/ 484 w 118118"/>
              <a:gd name="connsiteY3" fmla="*/ 835 h 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8" h="84220">
                <a:moveTo>
                  <a:pt x="484" y="835"/>
                </a:moveTo>
                <a:cubicBezTo>
                  <a:pt x="6834" y="7714"/>
                  <a:pt x="102084" y="76506"/>
                  <a:pt x="114784" y="83385"/>
                </a:cubicBezTo>
                <a:cubicBezTo>
                  <a:pt x="127484" y="90264"/>
                  <a:pt x="101555" y="52693"/>
                  <a:pt x="76684" y="42110"/>
                </a:cubicBezTo>
                <a:cubicBezTo>
                  <a:pt x="51813" y="31527"/>
                  <a:pt x="-5866" y="-6044"/>
                  <a:pt x="484" y="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F093A2C-C328-31D9-8EFD-0C9ACFE67E90}"/>
              </a:ext>
            </a:extLst>
          </p:cNvPr>
          <p:cNvSpPr/>
          <p:nvPr/>
        </p:nvSpPr>
        <p:spPr>
          <a:xfrm>
            <a:off x="8899983" y="574481"/>
            <a:ext cx="60000" cy="146253"/>
          </a:xfrm>
          <a:custGeom>
            <a:avLst/>
            <a:gdLst>
              <a:gd name="connsiteX0" fmla="*/ 59867 w 60000"/>
              <a:gd name="connsiteY0" fmla="*/ 194 h 146253"/>
              <a:gd name="connsiteX1" fmla="*/ 18592 w 60000"/>
              <a:gd name="connsiteY1" fmla="*/ 101794 h 146253"/>
              <a:gd name="connsiteX2" fmla="*/ 21767 w 60000"/>
              <a:gd name="connsiteY2" fmla="*/ 146244 h 146253"/>
              <a:gd name="connsiteX3" fmla="*/ 5892 w 60000"/>
              <a:gd name="connsiteY3" fmla="*/ 98619 h 146253"/>
              <a:gd name="connsiteX4" fmla="*/ 2717 w 60000"/>
              <a:gd name="connsiteY4" fmla="*/ 76394 h 146253"/>
              <a:gd name="connsiteX5" fmla="*/ 59867 w 60000"/>
              <a:gd name="connsiteY5" fmla="*/ 194 h 14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0" h="146253">
                <a:moveTo>
                  <a:pt x="59867" y="194"/>
                </a:moveTo>
                <a:cubicBezTo>
                  <a:pt x="62513" y="4427"/>
                  <a:pt x="24942" y="77452"/>
                  <a:pt x="18592" y="101794"/>
                </a:cubicBezTo>
                <a:cubicBezTo>
                  <a:pt x="12242" y="126136"/>
                  <a:pt x="23884" y="146773"/>
                  <a:pt x="21767" y="146244"/>
                </a:cubicBezTo>
                <a:cubicBezTo>
                  <a:pt x="19650" y="145715"/>
                  <a:pt x="5892" y="98619"/>
                  <a:pt x="5892" y="98619"/>
                </a:cubicBezTo>
                <a:cubicBezTo>
                  <a:pt x="2717" y="86977"/>
                  <a:pt x="-3633" y="90682"/>
                  <a:pt x="2717" y="76394"/>
                </a:cubicBezTo>
                <a:cubicBezTo>
                  <a:pt x="9067" y="62106"/>
                  <a:pt x="57221" y="-4039"/>
                  <a:pt x="59867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24E71293-12AD-4718-90DE-C1826CEDA09C}"/>
              </a:ext>
            </a:extLst>
          </p:cNvPr>
          <p:cNvSpPr/>
          <p:nvPr/>
        </p:nvSpPr>
        <p:spPr>
          <a:xfrm>
            <a:off x="8902700" y="582216"/>
            <a:ext cx="65609" cy="141762"/>
          </a:xfrm>
          <a:custGeom>
            <a:avLst/>
            <a:gdLst>
              <a:gd name="connsiteX0" fmla="*/ 19050 w 65609"/>
              <a:gd name="connsiteY0" fmla="*/ 1984 h 141762"/>
              <a:gd name="connsiteX1" fmla="*/ 60325 w 65609"/>
              <a:gd name="connsiteY1" fmla="*/ 97234 h 141762"/>
              <a:gd name="connsiteX2" fmla="*/ 0 w 65609"/>
              <a:gd name="connsiteY2" fmla="*/ 141684 h 141762"/>
              <a:gd name="connsiteX3" fmla="*/ 60325 w 65609"/>
              <a:gd name="connsiteY3" fmla="*/ 87709 h 141762"/>
              <a:gd name="connsiteX4" fmla="*/ 57150 w 65609"/>
              <a:gd name="connsiteY4" fmla="*/ 36909 h 141762"/>
              <a:gd name="connsiteX5" fmla="*/ 19050 w 65609"/>
              <a:gd name="connsiteY5" fmla="*/ 1984 h 14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09" h="141762">
                <a:moveTo>
                  <a:pt x="19050" y="1984"/>
                </a:moveTo>
                <a:cubicBezTo>
                  <a:pt x="19579" y="12038"/>
                  <a:pt x="63500" y="73951"/>
                  <a:pt x="60325" y="97234"/>
                </a:cubicBezTo>
                <a:cubicBezTo>
                  <a:pt x="57150" y="120517"/>
                  <a:pt x="0" y="143271"/>
                  <a:pt x="0" y="141684"/>
                </a:cubicBezTo>
                <a:cubicBezTo>
                  <a:pt x="0" y="140097"/>
                  <a:pt x="50800" y="105172"/>
                  <a:pt x="60325" y="87709"/>
                </a:cubicBezTo>
                <a:cubicBezTo>
                  <a:pt x="69850" y="70247"/>
                  <a:pt x="65087" y="51196"/>
                  <a:pt x="57150" y="36909"/>
                </a:cubicBezTo>
                <a:cubicBezTo>
                  <a:pt x="49213" y="22622"/>
                  <a:pt x="18521" y="-8070"/>
                  <a:pt x="19050" y="19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9CB8A29A-5AB7-634D-C681-4BCDBE7FEEA0}"/>
              </a:ext>
            </a:extLst>
          </p:cNvPr>
          <p:cNvSpPr/>
          <p:nvPr/>
        </p:nvSpPr>
        <p:spPr>
          <a:xfrm>
            <a:off x="8934449" y="634873"/>
            <a:ext cx="200033" cy="136927"/>
          </a:xfrm>
          <a:custGeom>
            <a:avLst/>
            <a:gdLst>
              <a:gd name="connsiteX0" fmla="*/ 1 w 200033"/>
              <a:gd name="connsiteY0" fmla="*/ 127 h 136927"/>
              <a:gd name="connsiteX1" fmla="*/ 139701 w 200033"/>
              <a:gd name="connsiteY1" fmla="*/ 92202 h 136927"/>
              <a:gd name="connsiteX2" fmla="*/ 200026 w 200033"/>
              <a:gd name="connsiteY2" fmla="*/ 136652 h 136927"/>
              <a:gd name="connsiteX3" fmla="*/ 142876 w 200033"/>
              <a:gd name="connsiteY3" fmla="*/ 73152 h 136927"/>
              <a:gd name="connsiteX4" fmla="*/ 1 w 200033"/>
              <a:gd name="connsiteY4" fmla="*/ 127 h 1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3" h="136927">
                <a:moveTo>
                  <a:pt x="1" y="127"/>
                </a:moveTo>
                <a:cubicBezTo>
                  <a:pt x="-528" y="3302"/>
                  <a:pt x="106364" y="69448"/>
                  <a:pt x="139701" y="92202"/>
                </a:cubicBezTo>
                <a:cubicBezTo>
                  <a:pt x="173039" y="114956"/>
                  <a:pt x="199497" y="139827"/>
                  <a:pt x="200026" y="136652"/>
                </a:cubicBezTo>
                <a:cubicBezTo>
                  <a:pt x="200555" y="133477"/>
                  <a:pt x="171451" y="92202"/>
                  <a:pt x="142876" y="73152"/>
                </a:cubicBezTo>
                <a:cubicBezTo>
                  <a:pt x="114301" y="54102"/>
                  <a:pt x="530" y="-3048"/>
                  <a:pt x="1" y="1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A4755FD-531F-23C2-656B-B9FABF2D3DF3}"/>
              </a:ext>
            </a:extLst>
          </p:cNvPr>
          <p:cNvSpPr/>
          <p:nvPr/>
        </p:nvSpPr>
        <p:spPr>
          <a:xfrm>
            <a:off x="8750107" y="672750"/>
            <a:ext cx="114636" cy="256714"/>
          </a:xfrm>
          <a:custGeom>
            <a:avLst/>
            <a:gdLst>
              <a:gd name="connsiteX0" fmla="*/ 114493 w 114636"/>
              <a:gd name="connsiteY0" fmla="*/ 350 h 256714"/>
              <a:gd name="connsiteX1" fmla="*/ 35118 w 114636"/>
              <a:gd name="connsiteY1" fmla="*/ 63850 h 256714"/>
              <a:gd name="connsiteX2" fmla="*/ 31943 w 114636"/>
              <a:gd name="connsiteY2" fmla="*/ 140050 h 256714"/>
              <a:gd name="connsiteX3" fmla="*/ 28768 w 114636"/>
              <a:gd name="connsiteY3" fmla="*/ 79725 h 256714"/>
              <a:gd name="connsiteX4" fmla="*/ 193 w 114636"/>
              <a:gd name="connsiteY4" fmla="*/ 254350 h 256714"/>
              <a:gd name="connsiteX5" fmla="*/ 16068 w 114636"/>
              <a:gd name="connsiteY5" fmla="*/ 174975 h 256714"/>
              <a:gd name="connsiteX6" fmla="*/ 12893 w 114636"/>
              <a:gd name="connsiteY6" fmla="*/ 92425 h 256714"/>
              <a:gd name="connsiteX7" fmla="*/ 114493 w 114636"/>
              <a:gd name="connsiteY7" fmla="*/ 350 h 2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6" h="256714">
                <a:moveTo>
                  <a:pt x="114493" y="350"/>
                </a:moveTo>
                <a:cubicBezTo>
                  <a:pt x="118197" y="-4412"/>
                  <a:pt x="48876" y="40567"/>
                  <a:pt x="35118" y="63850"/>
                </a:cubicBezTo>
                <a:cubicBezTo>
                  <a:pt x="21360" y="87133"/>
                  <a:pt x="33001" y="137404"/>
                  <a:pt x="31943" y="140050"/>
                </a:cubicBezTo>
                <a:cubicBezTo>
                  <a:pt x="30885" y="142696"/>
                  <a:pt x="34060" y="60675"/>
                  <a:pt x="28768" y="79725"/>
                </a:cubicBezTo>
                <a:cubicBezTo>
                  <a:pt x="23476" y="98775"/>
                  <a:pt x="2310" y="238475"/>
                  <a:pt x="193" y="254350"/>
                </a:cubicBezTo>
                <a:cubicBezTo>
                  <a:pt x="-1924" y="270225"/>
                  <a:pt x="13951" y="201963"/>
                  <a:pt x="16068" y="174975"/>
                </a:cubicBezTo>
                <a:cubicBezTo>
                  <a:pt x="18185" y="147988"/>
                  <a:pt x="-3511" y="119942"/>
                  <a:pt x="12893" y="92425"/>
                </a:cubicBezTo>
                <a:cubicBezTo>
                  <a:pt x="29297" y="64908"/>
                  <a:pt x="110789" y="5112"/>
                  <a:pt x="114493" y="3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62530D47-AE42-8829-8E8C-3457C673040A}"/>
              </a:ext>
            </a:extLst>
          </p:cNvPr>
          <p:cNvSpPr/>
          <p:nvPr/>
        </p:nvSpPr>
        <p:spPr>
          <a:xfrm>
            <a:off x="8845350" y="726871"/>
            <a:ext cx="295318" cy="82199"/>
          </a:xfrm>
          <a:custGeom>
            <a:avLst/>
            <a:gdLst>
              <a:gd name="connsiteX0" fmla="*/ 200 w 295318"/>
              <a:gd name="connsiteY0" fmla="*/ 204 h 82199"/>
              <a:gd name="connsiteX1" fmla="*/ 279600 w 295318"/>
              <a:gd name="connsiteY1" fmla="*/ 79579 h 82199"/>
              <a:gd name="connsiteX2" fmla="*/ 235150 w 295318"/>
              <a:gd name="connsiteY2" fmla="*/ 57354 h 82199"/>
              <a:gd name="connsiteX3" fmla="*/ 200 w 295318"/>
              <a:gd name="connsiteY3" fmla="*/ 204 h 8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18" h="82199">
                <a:moveTo>
                  <a:pt x="200" y="204"/>
                </a:moveTo>
                <a:cubicBezTo>
                  <a:pt x="7608" y="3908"/>
                  <a:pt x="240442" y="70054"/>
                  <a:pt x="279600" y="79579"/>
                </a:cubicBezTo>
                <a:cubicBezTo>
                  <a:pt x="318758" y="89104"/>
                  <a:pt x="277483" y="70583"/>
                  <a:pt x="235150" y="57354"/>
                </a:cubicBezTo>
                <a:cubicBezTo>
                  <a:pt x="192817" y="44125"/>
                  <a:pt x="-7208" y="-3500"/>
                  <a:pt x="200" y="2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6C0E96F7-09E4-DE66-2FE2-F6E663082A9B}"/>
              </a:ext>
            </a:extLst>
          </p:cNvPr>
          <p:cNvSpPr/>
          <p:nvPr/>
        </p:nvSpPr>
        <p:spPr>
          <a:xfrm>
            <a:off x="8756650" y="786263"/>
            <a:ext cx="57165" cy="194907"/>
          </a:xfrm>
          <a:custGeom>
            <a:avLst/>
            <a:gdLst>
              <a:gd name="connsiteX0" fmla="*/ 31750 w 57165"/>
              <a:gd name="connsiteY0" fmla="*/ 1137 h 194907"/>
              <a:gd name="connsiteX1" fmla="*/ 57150 w 57165"/>
              <a:gd name="connsiteY1" fmla="*/ 61462 h 194907"/>
              <a:gd name="connsiteX2" fmla="*/ 34925 w 57165"/>
              <a:gd name="connsiteY2" fmla="*/ 102737 h 194907"/>
              <a:gd name="connsiteX3" fmla="*/ 0 w 57165"/>
              <a:gd name="connsiteY3" fmla="*/ 194812 h 194907"/>
              <a:gd name="connsiteX4" fmla="*/ 34925 w 57165"/>
              <a:gd name="connsiteY4" fmla="*/ 118612 h 194907"/>
              <a:gd name="connsiteX5" fmla="*/ 31750 w 57165"/>
              <a:gd name="connsiteY5" fmla="*/ 1137 h 1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" h="194907">
                <a:moveTo>
                  <a:pt x="31750" y="1137"/>
                </a:moveTo>
                <a:cubicBezTo>
                  <a:pt x="35454" y="-8388"/>
                  <a:pt x="56621" y="44529"/>
                  <a:pt x="57150" y="61462"/>
                </a:cubicBezTo>
                <a:cubicBezTo>
                  <a:pt x="57679" y="78395"/>
                  <a:pt x="44450" y="80512"/>
                  <a:pt x="34925" y="102737"/>
                </a:cubicBezTo>
                <a:cubicBezTo>
                  <a:pt x="25400" y="124962"/>
                  <a:pt x="0" y="192166"/>
                  <a:pt x="0" y="194812"/>
                </a:cubicBezTo>
                <a:cubicBezTo>
                  <a:pt x="0" y="197458"/>
                  <a:pt x="32279" y="144541"/>
                  <a:pt x="34925" y="118612"/>
                </a:cubicBezTo>
                <a:cubicBezTo>
                  <a:pt x="37571" y="92683"/>
                  <a:pt x="28046" y="10662"/>
                  <a:pt x="31750" y="11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E9A6313-946B-EB5E-6A4B-BE9CE5532EF5}"/>
              </a:ext>
            </a:extLst>
          </p:cNvPr>
          <p:cNvSpPr/>
          <p:nvPr/>
        </p:nvSpPr>
        <p:spPr>
          <a:xfrm>
            <a:off x="8784936" y="676227"/>
            <a:ext cx="108548" cy="124660"/>
          </a:xfrm>
          <a:custGeom>
            <a:avLst/>
            <a:gdLst>
              <a:gd name="connsiteX0" fmla="*/ 108239 w 108548"/>
              <a:gd name="connsiteY0" fmla="*/ 48 h 124660"/>
              <a:gd name="connsiteX1" fmla="*/ 35214 w 108548"/>
              <a:gd name="connsiteY1" fmla="*/ 57198 h 124660"/>
              <a:gd name="connsiteX2" fmla="*/ 22514 w 108548"/>
              <a:gd name="connsiteY2" fmla="*/ 123873 h 124660"/>
              <a:gd name="connsiteX3" fmla="*/ 16164 w 108548"/>
              <a:gd name="connsiteY3" fmla="*/ 92123 h 124660"/>
              <a:gd name="connsiteX4" fmla="*/ 3464 w 108548"/>
              <a:gd name="connsiteY4" fmla="*/ 66723 h 124660"/>
              <a:gd name="connsiteX5" fmla="*/ 108239 w 108548"/>
              <a:gd name="connsiteY5" fmla="*/ 48 h 1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48" h="124660">
                <a:moveTo>
                  <a:pt x="108239" y="48"/>
                </a:moveTo>
                <a:cubicBezTo>
                  <a:pt x="113531" y="-1539"/>
                  <a:pt x="49501" y="36561"/>
                  <a:pt x="35214" y="57198"/>
                </a:cubicBezTo>
                <a:cubicBezTo>
                  <a:pt x="20927" y="77835"/>
                  <a:pt x="25689" y="118052"/>
                  <a:pt x="22514" y="123873"/>
                </a:cubicBezTo>
                <a:cubicBezTo>
                  <a:pt x="19339" y="129694"/>
                  <a:pt x="19339" y="101648"/>
                  <a:pt x="16164" y="92123"/>
                </a:cubicBezTo>
                <a:cubicBezTo>
                  <a:pt x="12989" y="82598"/>
                  <a:pt x="-8178" y="78365"/>
                  <a:pt x="3464" y="66723"/>
                </a:cubicBezTo>
                <a:cubicBezTo>
                  <a:pt x="15106" y="55081"/>
                  <a:pt x="102947" y="1635"/>
                  <a:pt x="108239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7CA389D-B4E1-90B1-D92E-C05948F7A470}"/>
              </a:ext>
            </a:extLst>
          </p:cNvPr>
          <p:cNvSpPr/>
          <p:nvPr/>
        </p:nvSpPr>
        <p:spPr>
          <a:xfrm>
            <a:off x="8889433" y="761370"/>
            <a:ext cx="403884" cy="118160"/>
          </a:xfrm>
          <a:custGeom>
            <a:avLst/>
            <a:gdLst>
              <a:gd name="connsiteX0" fmla="*/ 403792 w 403884"/>
              <a:gd name="connsiteY0" fmla="*/ 102230 h 118160"/>
              <a:gd name="connsiteX1" fmla="*/ 305367 w 403884"/>
              <a:gd name="connsiteY1" fmla="*/ 118105 h 118160"/>
              <a:gd name="connsiteX2" fmla="*/ 273617 w 403884"/>
              <a:gd name="connsiteY2" fmla="*/ 95880 h 118160"/>
              <a:gd name="connsiteX3" fmla="*/ 133917 w 403884"/>
              <a:gd name="connsiteY3" fmla="*/ 60955 h 118160"/>
              <a:gd name="connsiteX4" fmla="*/ 3742 w 403884"/>
              <a:gd name="connsiteY4" fmla="*/ 630 h 118160"/>
              <a:gd name="connsiteX5" fmla="*/ 286317 w 403884"/>
              <a:gd name="connsiteY5" fmla="*/ 102230 h 118160"/>
              <a:gd name="connsiteX6" fmla="*/ 403792 w 403884"/>
              <a:gd name="connsiteY6" fmla="*/ 102230 h 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884" h="118160">
                <a:moveTo>
                  <a:pt x="403792" y="102230"/>
                </a:moveTo>
                <a:cubicBezTo>
                  <a:pt x="406967" y="104876"/>
                  <a:pt x="327063" y="119163"/>
                  <a:pt x="305367" y="118105"/>
                </a:cubicBezTo>
                <a:cubicBezTo>
                  <a:pt x="283671" y="117047"/>
                  <a:pt x="302192" y="105405"/>
                  <a:pt x="273617" y="95880"/>
                </a:cubicBezTo>
                <a:cubicBezTo>
                  <a:pt x="245042" y="86355"/>
                  <a:pt x="178896" y="76830"/>
                  <a:pt x="133917" y="60955"/>
                </a:cubicBezTo>
                <a:cubicBezTo>
                  <a:pt x="88938" y="45080"/>
                  <a:pt x="-21658" y="-6249"/>
                  <a:pt x="3742" y="630"/>
                </a:cubicBezTo>
                <a:cubicBezTo>
                  <a:pt x="29142" y="7509"/>
                  <a:pt x="223875" y="85297"/>
                  <a:pt x="286317" y="102230"/>
                </a:cubicBezTo>
                <a:cubicBezTo>
                  <a:pt x="348759" y="119163"/>
                  <a:pt x="400617" y="99584"/>
                  <a:pt x="403792" y="1022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C128C14-E4AA-AE01-59DF-B03AB3F319C4}"/>
              </a:ext>
            </a:extLst>
          </p:cNvPr>
          <p:cNvSpPr/>
          <p:nvPr/>
        </p:nvSpPr>
        <p:spPr>
          <a:xfrm>
            <a:off x="9181964" y="837513"/>
            <a:ext cx="197551" cy="385444"/>
          </a:xfrm>
          <a:custGeom>
            <a:avLst/>
            <a:gdLst>
              <a:gd name="connsiteX0" fmla="*/ 54111 w 197551"/>
              <a:gd name="connsiteY0" fmla="*/ 687 h 385444"/>
              <a:gd name="connsiteX1" fmla="*/ 146186 w 197551"/>
              <a:gd name="connsiteY1" fmla="*/ 80062 h 385444"/>
              <a:gd name="connsiteX2" fmla="*/ 196986 w 197551"/>
              <a:gd name="connsiteY2" fmla="*/ 70537 h 385444"/>
              <a:gd name="connsiteX3" fmla="*/ 171586 w 197551"/>
              <a:gd name="connsiteY3" fmla="*/ 105462 h 385444"/>
              <a:gd name="connsiteX4" fmla="*/ 143011 w 197551"/>
              <a:gd name="connsiteY4" fmla="*/ 194362 h 385444"/>
              <a:gd name="connsiteX5" fmla="*/ 54111 w 197551"/>
              <a:gd name="connsiteY5" fmla="*/ 384862 h 385444"/>
              <a:gd name="connsiteX6" fmla="*/ 98561 w 197551"/>
              <a:gd name="connsiteY6" fmla="*/ 248337 h 385444"/>
              <a:gd name="connsiteX7" fmla="*/ 158886 w 197551"/>
              <a:gd name="connsiteY7" fmla="*/ 95937 h 385444"/>
              <a:gd name="connsiteX8" fmla="*/ 123961 w 197551"/>
              <a:gd name="connsiteY8" fmla="*/ 54662 h 385444"/>
              <a:gd name="connsiteX9" fmla="*/ 136 w 197551"/>
              <a:gd name="connsiteY9" fmla="*/ 687 h 385444"/>
              <a:gd name="connsiteX10" fmla="*/ 98561 w 197551"/>
              <a:gd name="connsiteY10" fmla="*/ 38787 h 385444"/>
              <a:gd name="connsiteX11" fmla="*/ 54111 w 197551"/>
              <a:gd name="connsiteY11" fmla="*/ 687 h 3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551" h="385444">
                <a:moveTo>
                  <a:pt x="54111" y="687"/>
                </a:moveTo>
                <a:cubicBezTo>
                  <a:pt x="62049" y="7566"/>
                  <a:pt x="122373" y="68420"/>
                  <a:pt x="146186" y="80062"/>
                </a:cubicBezTo>
                <a:cubicBezTo>
                  <a:pt x="169999" y="91704"/>
                  <a:pt x="192753" y="66304"/>
                  <a:pt x="196986" y="70537"/>
                </a:cubicBezTo>
                <a:cubicBezTo>
                  <a:pt x="201219" y="74770"/>
                  <a:pt x="180582" y="84825"/>
                  <a:pt x="171586" y="105462"/>
                </a:cubicBezTo>
                <a:cubicBezTo>
                  <a:pt x="162590" y="126100"/>
                  <a:pt x="162590" y="147795"/>
                  <a:pt x="143011" y="194362"/>
                </a:cubicBezTo>
                <a:cubicBezTo>
                  <a:pt x="123432" y="240929"/>
                  <a:pt x="61519" y="375866"/>
                  <a:pt x="54111" y="384862"/>
                </a:cubicBezTo>
                <a:cubicBezTo>
                  <a:pt x="46703" y="393858"/>
                  <a:pt x="81099" y="296491"/>
                  <a:pt x="98561" y="248337"/>
                </a:cubicBezTo>
                <a:cubicBezTo>
                  <a:pt x="116023" y="200183"/>
                  <a:pt x="154653" y="128216"/>
                  <a:pt x="158886" y="95937"/>
                </a:cubicBezTo>
                <a:cubicBezTo>
                  <a:pt x="163119" y="63658"/>
                  <a:pt x="150419" y="70537"/>
                  <a:pt x="123961" y="54662"/>
                </a:cubicBezTo>
                <a:cubicBezTo>
                  <a:pt x="97503" y="38787"/>
                  <a:pt x="4369" y="3333"/>
                  <a:pt x="136" y="687"/>
                </a:cubicBezTo>
                <a:cubicBezTo>
                  <a:pt x="-4097" y="-1959"/>
                  <a:pt x="91682" y="36670"/>
                  <a:pt x="98561" y="38787"/>
                </a:cubicBezTo>
                <a:cubicBezTo>
                  <a:pt x="105440" y="40904"/>
                  <a:pt x="46173" y="-6192"/>
                  <a:pt x="54111" y="6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E047E52-2D68-DD0D-D360-3484F65E676C}"/>
              </a:ext>
            </a:extLst>
          </p:cNvPr>
          <p:cNvSpPr/>
          <p:nvPr/>
        </p:nvSpPr>
        <p:spPr>
          <a:xfrm>
            <a:off x="9191273" y="946123"/>
            <a:ext cx="105186" cy="247763"/>
          </a:xfrm>
          <a:custGeom>
            <a:avLst/>
            <a:gdLst>
              <a:gd name="connsiteX0" fmla="*/ 105127 w 105186"/>
              <a:gd name="connsiteY0" fmla="*/ 27 h 247763"/>
              <a:gd name="connsiteX1" fmla="*/ 35277 w 105186"/>
              <a:gd name="connsiteY1" fmla="*/ 171477 h 247763"/>
              <a:gd name="connsiteX2" fmla="*/ 352 w 105186"/>
              <a:gd name="connsiteY2" fmla="*/ 247677 h 247763"/>
              <a:gd name="connsiteX3" fmla="*/ 22577 w 105186"/>
              <a:gd name="connsiteY3" fmla="*/ 158777 h 247763"/>
              <a:gd name="connsiteX4" fmla="*/ 105127 w 105186"/>
              <a:gd name="connsiteY4" fmla="*/ 27 h 2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86" h="247763">
                <a:moveTo>
                  <a:pt x="105127" y="27"/>
                </a:moveTo>
                <a:cubicBezTo>
                  <a:pt x="107244" y="2144"/>
                  <a:pt x="52739" y="130202"/>
                  <a:pt x="35277" y="171477"/>
                </a:cubicBezTo>
                <a:cubicBezTo>
                  <a:pt x="17814" y="212752"/>
                  <a:pt x="2469" y="249794"/>
                  <a:pt x="352" y="247677"/>
                </a:cubicBezTo>
                <a:cubicBezTo>
                  <a:pt x="-1765" y="245560"/>
                  <a:pt x="5644" y="201110"/>
                  <a:pt x="22577" y="158777"/>
                </a:cubicBezTo>
                <a:cubicBezTo>
                  <a:pt x="39510" y="116444"/>
                  <a:pt x="103010" y="-2090"/>
                  <a:pt x="105127" y="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12AF5355-41C1-E165-EA59-43093F8EB9BA}"/>
              </a:ext>
            </a:extLst>
          </p:cNvPr>
          <p:cNvSpPr/>
          <p:nvPr/>
        </p:nvSpPr>
        <p:spPr>
          <a:xfrm>
            <a:off x="9122376" y="935994"/>
            <a:ext cx="139102" cy="384717"/>
          </a:xfrm>
          <a:custGeom>
            <a:avLst/>
            <a:gdLst>
              <a:gd name="connsiteX0" fmla="*/ 139099 w 139102"/>
              <a:gd name="connsiteY0" fmla="*/ 631 h 384717"/>
              <a:gd name="connsiteX1" fmla="*/ 69249 w 139102"/>
              <a:gd name="connsiteY1" fmla="*/ 146681 h 384717"/>
              <a:gd name="connsiteX2" fmla="*/ 2574 w 139102"/>
              <a:gd name="connsiteY2" fmla="*/ 378456 h 384717"/>
              <a:gd name="connsiteX3" fmla="*/ 18449 w 139102"/>
              <a:gd name="connsiteY3" fmla="*/ 302256 h 384717"/>
              <a:gd name="connsiteX4" fmla="*/ 62899 w 139102"/>
              <a:gd name="connsiteY4" fmla="*/ 127631 h 384717"/>
              <a:gd name="connsiteX5" fmla="*/ 66074 w 139102"/>
              <a:gd name="connsiteY5" fmla="*/ 60956 h 384717"/>
              <a:gd name="connsiteX6" fmla="*/ 72424 w 139102"/>
              <a:gd name="connsiteY6" fmla="*/ 92706 h 384717"/>
              <a:gd name="connsiteX7" fmla="*/ 139099 w 139102"/>
              <a:gd name="connsiteY7" fmla="*/ 631 h 3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02" h="384717">
                <a:moveTo>
                  <a:pt x="139099" y="631"/>
                </a:moveTo>
                <a:cubicBezTo>
                  <a:pt x="138570" y="9627"/>
                  <a:pt x="92003" y="83710"/>
                  <a:pt x="69249" y="146681"/>
                </a:cubicBezTo>
                <a:cubicBezTo>
                  <a:pt x="46495" y="209652"/>
                  <a:pt x="11041" y="352527"/>
                  <a:pt x="2574" y="378456"/>
                </a:cubicBezTo>
                <a:cubicBezTo>
                  <a:pt x="-5893" y="404385"/>
                  <a:pt x="8395" y="344060"/>
                  <a:pt x="18449" y="302256"/>
                </a:cubicBezTo>
                <a:cubicBezTo>
                  <a:pt x="28503" y="260452"/>
                  <a:pt x="54961" y="167848"/>
                  <a:pt x="62899" y="127631"/>
                </a:cubicBezTo>
                <a:cubicBezTo>
                  <a:pt x="70837" y="87414"/>
                  <a:pt x="64486" y="66777"/>
                  <a:pt x="66074" y="60956"/>
                </a:cubicBezTo>
                <a:cubicBezTo>
                  <a:pt x="67661" y="55135"/>
                  <a:pt x="61312" y="103818"/>
                  <a:pt x="72424" y="92706"/>
                </a:cubicBezTo>
                <a:cubicBezTo>
                  <a:pt x="83536" y="81594"/>
                  <a:pt x="139628" y="-8365"/>
                  <a:pt x="139099" y="6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1DA8074-5C18-D4A7-532E-6DFB17B950CE}"/>
              </a:ext>
            </a:extLst>
          </p:cNvPr>
          <p:cNvSpPr/>
          <p:nvPr/>
        </p:nvSpPr>
        <p:spPr>
          <a:xfrm>
            <a:off x="9213696" y="895306"/>
            <a:ext cx="121099" cy="50865"/>
          </a:xfrm>
          <a:custGeom>
            <a:avLst/>
            <a:gdLst>
              <a:gd name="connsiteX0" fmla="*/ 154 w 121099"/>
              <a:gd name="connsiteY0" fmla="*/ 41319 h 50865"/>
              <a:gd name="connsiteX1" fmla="*/ 63654 w 121099"/>
              <a:gd name="connsiteY1" fmla="*/ 44 h 50865"/>
              <a:gd name="connsiteX2" fmla="*/ 120804 w 121099"/>
              <a:gd name="connsiteY2" fmla="*/ 50844 h 50865"/>
              <a:gd name="connsiteX3" fmla="*/ 85879 w 121099"/>
              <a:gd name="connsiteY3" fmla="*/ 6394 h 50865"/>
              <a:gd name="connsiteX4" fmla="*/ 82704 w 121099"/>
              <a:gd name="connsiteY4" fmla="*/ 6394 h 50865"/>
              <a:gd name="connsiteX5" fmla="*/ 154 w 121099"/>
              <a:gd name="connsiteY5" fmla="*/ 41319 h 5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99" h="50865">
                <a:moveTo>
                  <a:pt x="154" y="41319"/>
                </a:moveTo>
                <a:cubicBezTo>
                  <a:pt x="-3021" y="40261"/>
                  <a:pt x="43546" y="-1544"/>
                  <a:pt x="63654" y="44"/>
                </a:cubicBezTo>
                <a:cubicBezTo>
                  <a:pt x="83762" y="1631"/>
                  <a:pt x="117100" y="49786"/>
                  <a:pt x="120804" y="50844"/>
                </a:cubicBezTo>
                <a:cubicBezTo>
                  <a:pt x="124508" y="51902"/>
                  <a:pt x="92229" y="13802"/>
                  <a:pt x="85879" y="6394"/>
                </a:cubicBezTo>
                <a:cubicBezTo>
                  <a:pt x="79529" y="-1014"/>
                  <a:pt x="94346" y="-485"/>
                  <a:pt x="82704" y="6394"/>
                </a:cubicBezTo>
                <a:cubicBezTo>
                  <a:pt x="71062" y="13273"/>
                  <a:pt x="3329" y="42377"/>
                  <a:pt x="154" y="4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7D5316F4-5B22-C70C-6A34-C85FF6568300}"/>
              </a:ext>
            </a:extLst>
          </p:cNvPr>
          <p:cNvSpPr/>
          <p:nvPr/>
        </p:nvSpPr>
        <p:spPr>
          <a:xfrm>
            <a:off x="9045574" y="896248"/>
            <a:ext cx="155047" cy="133335"/>
          </a:xfrm>
          <a:custGeom>
            <a:avLst/>
            <a:gdLst>
              <a:gd name="connsiteX0" fmla="*/ 1 w 155047"/>
              <a:gd name="connsiteY0" fmla="*/ 2277 h 133335"/>
              <a:gd name="connsiteX1" fmla="*/ 136526 w 155047"/>
              <a:gd name="connsiteY1" fmla="*/ 8627 h 133335"/>
              <a:gd name="connsiteX2" fmla="*/ 152401 w 155047"/>
              <a:gd name="connsiteY2" fmla="*/ 72127 h 133335"/>
              <a:gd name="connsiteX3" fmla="*/ 123826 w 155047"/>
              <a:gd name="connsiteY3" fmla="*/ 132452 h 133335"/>
              <a:gd name="connsiteX4" fmla="*/ 133351 w 155047"/>
              <a:gd name="connsiteY4" fmla="*/ 24502 h 133335"/>
              <a:gd name="connsiteX5" fmla="*/ 1 w 155047"/>
              <a:gd name="connsiteY5" fmla="*/ 2277 h 13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47" h="133335">
                <a:moveTo>
                  <a:pt x="1" y="2277"/>
                </a:moveTo>
                <a:cubicBezTo>
                  <a:pt x="530" y="-369"/>
                  <a:pt x="111126" y="-3015"/>
                  <a:pt x="136526" y="8627"/>
                </a:cubicBezTo>
                <a:cubicBezTo>
                  <a:pt x="161926" y="20269"/>
                  <a:pt x="154518" y="51490"/>
                  <a:pt x="152401" y="72127"/>
                </a:cubicBezTo>
                <a:cubicBezTo>
                  <a:pt x="150284" y="92764"/>
                  <a:pt x="127001" y="140390"/>
                  <a:pt x="123826" y="132452"/>
                </a:cubicBezTo>
                <a:cubicBezTo>
                  <a:pt x="120651" y="124514"/>
                  <a:pt x="147639" y="51490"/>
                  <a:pt x="133351" y="24502"/>
                </a:cubicBezTo>
                <a:cubicBezTo>
                  <a:pt x="119064" y="-2486"/>
                  <a:pt x="-528" y="4923"/>
                  <a:pt x="1" y="22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053F7B77-7F0C-B6CA-C574-CDBD98DF40EC}"/>
              </a:ext>
            </a:extLst>
          </p:cNvPr>
          <p:cNvSpPr/>
          <p:nvPr/>
        </p:nvSpPr>
        <p:spPr>
          <a:xfrm>
            <a:off x="8803700" y="768201"/>
            <a:ext cx="369745" cy="131778"/>
          </a:xfrm>
          <a:custGeom>
            <a:avLst/>
            <a:gdLst>
              <a:gd name="connsiteX0" fmla="*/ 13275 w 369745"/>
              <a:gd name="connsiteY0" fmla="*/ 69999 h 131778"/>
              <a:gd name="connsiteX1" fmla="*/ 168850 w 369745"/>
              <a:gd name="connsiteY1" fmla="*/ 73174 h 131778"/>
              <a:gd name="connsiteX2" fmla="*/ 346650 w 369745"/>
              <a:gd name="connsiteY2" fmla="*/ 130324 h 131778"/>
              <a:gd name="connsiteX3" fmla="*/ 308550 w 369745"/>
              <a:gd name="connsiteY3" fmla="*/ 114449 h 131778"/>
              <a:gd name="connsiteX4" fmla="*/ 362525 w 369745"/>
              <a:gd name="connsiteY4" fmla="*/ 111274 h 131778"/>
              <a:gd name="connsiteX5" fmla="*/ 118050 w 369745"/>
              <a:gd name="connsiteY5" fmla="*/ 66824 h 131778"/>
              <a:gd name="connsiteX6" fmla="*/ 267275 w 369745"/>
              <a:gd name="connsiteY6" fmla="*/ 76349 h 131778"/>
              <a:gd name="connsiteX7" fmla="*/ 575 w 369745"/>
              <a:gd name="connsiteY7" fmla="*/ 149 h 131778"/>
              <a:gd name="connsiteX8" fmla="*/ 191075 w 369745"/>
              <a:gd name="connsiteY8" fmla="*/ 57299 h 131778"/>
              <a:gd name="connsiteX9" fmla="*/ 13275 w 369745"/>
              <a:gd name="connsiteY9" fmla="*/ 69999 h 13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745" h="131778">
                <a:moveTo>
                  <a:pt x="13275" y="69999"/>
                </a:moveTo>
                <a:cubicBezTo>
                  <a:pt x="9571" y="72645"/>
                  <a:pt x="113288" y="63120"/>
                  <a:pt x="168850" y="73174"/>
                </a:cubicBezTo>
                <a:cubicBezTo>
                  <a:pt x="224413" y="83228"/>
                  <a:pt x="323367" y="123445"/>
                  <a:pt x="346650" y="130324"/>
                </a:cubicBezTo>
                <a:cubicBezTo>
                  <a:pt x="369933" y="137203"/>
                  <a:pt x="305904" y="117624"/>
                  <a:pt x="308550" y="114449"/>
                </a:cubicBezTo>
                <a:cubicBezTo>
                  <a:pt x="311196" y="111274"/>
                  <a:pt x="394275" y="119211"/>
                  <a:pt x="362525" y="111274"/>
                </a:cubicBezTo>
                <a:cubicBezTo>
                  <a:pt x="330775" y="103337"/>
                  <a:pt x="133925" y="72645"/>
                  <a:pt x="118050" y="66824"/>
                </a:cubicBezTo>
                <a:cubicBezTo>
                  <a:pt x="102175" y="61003"/>
                  <a:pt x="286854" y="87461"/>
                  <a:pt x="267275" y="76349"/>
                </a:cubicBezTo>
                <a:cubicBezTo>
                  <a:pt x="247696" y="65237"/>
                  <a:pt x="13275" y="3324"/>
                  <a:pt x="575" y="149"/>
                </a:cubicBezTo>
                <a:cubicBezTo>
                  <a:pt x="-12125" y="-3026"/>
                  <a:pt x="189488" y="45128"/>
                  <a:pt x="191075" y="57299"/>
                </a:cubicBezTo>
                <a:cubicBezTo>
                  <a:pt x="192662" y="69470"/>
                  <a:pt x="16979" y="67353"/>
                  <a:pt x="13275" y="69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EC3D9E78-9E71-4D08-D9B3-BA319F6FE8F6}"/>
              </a:ext>
            </a:extLst>
          </p:cNvPr>
          <p:cNvSpPr/>
          <p:nvPr/>
        </p:nvSpPr>
        <p:spPr>
          <a:xfrm>
            <a:off x="8693150" y="887226"/>
            <a:ext cx="80923" cy="395609"/>
          </a:xfrm>
          <a:custGeom>
            <a:avLst/>
            <a:gdLst>
              <a:gd name="connsiteX0" fmla="*/ 79375 w 80923"/>
              <a:gd name="connsiteY0" fmla="*/ 1774 h 395609"/>
              <a:gd name="connsiteX1" fmla="*/ 63500 w 80923"/>
              <a:gd name="connsiteY1" fmla="*/ 97024 h 395609"/>
              <a:gd name="connsiteX2" fmla="*/ 50800 w 80923"/>
              <a:gd name="connsiteY2" fmla="*/ 204974 h 395609"/>
              <a:gd name="connsiteX3" fmla="*/ 44450 w 80923"/>
              <a:gd name="connsiteY3" fmla="*/ 144649 h 395609"/>
              <a:gd name="connsiteX4" fmla="*/ 41275 w 80923"/>
              <a:gd name="connsiteY4" fmla="*/ 243074 h 395609"/>
              <a:gd name="connsiteX5" fmla="*/ 19050 w 80923"/>
              <a:gd name="connsiteY5" fmla="*/ 293874 h 395609"/>
              <a:gd name="connsiteX6" fmla="*/ 0 w 80923"/>
              <a:gd name="connsiteY6" fmla="*/ 395474 h 395609"/>
              <a:gd name="connsiteX7" fmla="*/ 19050 w 80923"/>
              <a:gd name="connsiteY7" fmla="*/ 309749 h 395609"/>
              <a:gd name="connsiteX8" fmla="*/ 50800 w 80923"/>
              <a:gd name="connsiteY8" fmla="*/ 84324 h 395609"/>
              <a:gd name="connsiteX9" fmla="*/ 22225 w 80923"/>
              <a:gd name="connsiteY9" fmla="*/ 182749 h 395609"/>
              <a:gd name="connsiteX10" fmla="*/ 79375 w 80923"/>
              <a:gd name="connsiteY10" fmla="*/ 1774 h 3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3" h="395609">
                <a:moveTo>
                  <a:pt x="79375" y="1774"/>
                </a:moveTo>
                <a:cubicBezTo>
                  <a:pt x="86254" y="-12514"/>
                  <a:pt x="68262" y="63157"/>
                  <a:pt x="63500" y="97024"/>
                </a:cubicBezTo>
                <a:cubicBezTo>
                  <a:pt x="58738" y="130891"/>
                  <a:pt x="53975" y="197036"/>
                  <a:pt x="50800" y="204974"/>
                </a:cubicBezTo>
                <a:cubicBezTo>
                  <a:pt x="47625" y="212912"/>
                  <a:pt x="46037" y="138299"/>
                  <a:pt x="44450" y="144649"/>
                </a:cubicBezTo>
                <a:cubicBezTo>
                  <a:pt x="42862" y="150999"/>
                  <a:pt x="45508" y="218203"/>
                  <a:pt x="41275" y="243074"/>
                </a:cubicBezTo>
                <a:cubicBezTo>
                  <a:pt x="37042" y="267945"/>
                  <a:pt x="25929" y="268474"/>
                  <a:pt x="19050" y="293874"/>
                </a:cubicBezTo>
                <a:cubicBezTo>
                  <a:pt x="12171" y="319274"/>
                  <a:pt x="0" y="392828"/>
                  <a:pt x="0" y="395474"/>
                </a:cubicBezTo>
                <a:cubicBezTo>
                  <a:pt x="0" y="398120"/>
                  <a:pt x="10583" y="361607"/>
                  <a:pt x="19050" y="309749"/>
                </a:cubicBezTo>
                <a:cubicBezTo>
                  <a:pt x="27517" y="257891"/>
                  <a:pt x="50271" y="105491"/>
                  <a:pt x="50800" y="84324"/>
                </a:cubicBezTo>
                <a:cubicBezTo>
                  <a:pt x="51329" y="63157"/>
                  <a:pt x="19050" y="190157"/>
                  <a:pt x="22225" y="182749"/>
                </a:cubicBezTo>
                <a:cubicBezTo>
                  <a:pt x="25400" y="175341"/>
                  <a:pt x="72496" y="16062"/>
                  <a:pt x="79375" y="17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0645414-F968-68B6-6FAA-FA0561298A7E}"/>
              </a:ext>
            </a:extLst>
          </p:cNvPr>
          <p:cNvSpPr/>
          <p:nvPr/>
        </p:nvSpPr>
        <p:spPr>
          <a:xfrm>
            <a:off x="8737330" y="1104380"/>
            <a:ext cx="181278" cy="203852"/>
          </a:xfrm>
          <a:custGeom>
            <a:avLst/>
            <a:gdLst>
              <a:gd name="connsiteX0" fmla="*/ 181245 w 181278"/>
              <a:gd name="connsiteY0" fmla="*/ 520 h 203852"/>
              <a:gd name="connsiteX1" fmla="*/ 60595 w 181278"/>
              <a:gd name="connsiteY1" fmla="*/ 102120 h 203852"/>
              <a:gd name="connsiteX2" fmla="*/ 270 w 181278"/>
              <a:gd name="connsiteY2" fmla="*/ 203720 h 203852"/>
              <a:gd name="connsiteX3" fmla="*/ 41545 w 181278"/>
              <a:gd name="connsiteY3" fmla="*/ 121170 h 203852"/>
              <a:gd name="connsiteX4" fmla="*/ 114570 w 181278"/>
              <a:gd name="connsiteY4" fmla="*/ 16395 h 203852"/>
              <a:gd name="connsiteX5" fmla="*/ 73295 w 181278"/>
              <a:gd name="connsiteY5" fmla="*/ 60845 h 203852"/>
              <a:gd name="connsiteX6" fmla="*/ 181245 w 181278"/>
              <a:gd name="connsiteY6" fmla="*/ 520 h 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78" h="203852">
                <a:moveTo>
                  <a:pt x="181245" y="520"/>
                </a:moveTo>
                <a:cubicBezTo>
                  <a:pt x="179128" y="7399"/>
                  <a:pt x="90757" y="68253"/>
                  <a:pt x="60595" y="102120"/>
                </a:cubicBezTo>
                <a:cubicBezTo>
                  <a:pt x="30432" y="135987"/>
                  <a:pt x="3445" y="200545"/>
                  <a:pt x="270" y="203720"/>
                </a:cubicBezTo>
                <a:cubicBezTo>
                  <a:pt x="-2905" y="206895"/>
                  <a:pt x="22495" y="152391"/>
                  <a:pt x="41545" y="121170"/>
                </a:cubicBezTo>
                <a:cubicBezTo>
                  <a:pt x="60595" y="89949"/>
                  <a:pt x="109278" y="26449"/>
                  <a:pt x="114570" y="16395"/>
                </a:cubicBezTo>
                <a:cubicBezTo>
                  <a:pt x="119862" y="6341"/>
                  <a:pt x="62183" y="64549"/>
                  <a:pt x="73295" y="60845"/>
                </a:cubicBezTo>
                <a:cubicBezTo>
                  <a:pt x="84407" y="57141"/>
                  <a:pt x="183362" y="-6359"/>
                  <a:pt x="181245" y="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EBDB3DE-A200-B5EB-1717-7A05010B64F2}"/>
              </a:ext>
            </a:extLst>
          </p:cNvPr>
          <p:cNvSpPr/>
          <p:nvPr/>
        </p:nvSpPr>
        <p:spPr>
          <a:xfrm>
            <a:off x="8813747" y="856812"/>
            <a:ext cx="209650" cy="144256"/>
          </a:xfrm>
          <a:custGeom>
            <a:avLst/>
            <a:gdLst>
              <a:gd name="connsiteX0" fmla="*/ 209603 w 209650"/>
              <a:gd name="connsiteY0" fmla="*/ 22663 h 144256"/>
              <a:gd name="connsiteX1" fmla="*/ 88953 w 209650"/>
              <a:gd name="connsiteY1" fmla="*/ 86163 h 144256"/>
              <a:gd name="connsiteX2" fmla="*/ 120703 w 209650"/>
              <a:gd name="connsiteY2" fmla="*/ 140138 h 144256"/>
              <a:gd name="connsiteX3" fmla="*/ 41328 w 209650"/>
              <a:gd name="connsiteY3" fmla="*/ 140138 h 144256"/>
              <a:gd name="connsiteX4" fmla="*/ 9578 w 209650"/>
              <a:gd name="connsiteY4" fmla="*/ 136963 h 144256"/>
              <a:gd name="connsiteX5" fmla="*/ 60378 w 209650"/>
              <a:gd name="connsiteY5" fmla="*/ 117913 h 144256"/>
              <a:gd name="connsiteX6" fmla="*/ 53 w 209650"/>
              <a:gd name="connsiteY6" fmla="*/ 438 h 144256"/>
              <a:gd name="connsiteX7" fmla="*/ 73078 w 209650"/>
              <a:gd name="connsiteY7" fmla="*/ 76638 h 144256"/>
              <a:gd name="connsiteX8" fmla="*/ 209603 w 209650"/>
              <a:gd name="connsiteY8" fmla="*/ 22663 h 1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50" h="144256">
                <a:moveTo>
                  <a:pt x="209603" y="22663"/>
                </a:moveTo>
                <a:cubicBezTo>
                  <a:pt x="212249" y="24251"/>
                  <a:pt x="103770" y="66584"/>
                  <a:pt x="88953" y="86163"/>
                </a:cubicBezTo>
                <a:cubicBezTo>
                  <a:pt x="74136" y="105742"/>
                  <a:pt x="128640" y="131142"/>
                  <a:pt x="120703" y="140138"/>
                </a:cubicBezTo>
                <a:cubicBezTo>
                  <a:pt x="112765" y="149134"/>
                  <a:pt x="59849" y="140667"/>
                  <a:pt x="41328" y="140138"/>
                </a:cubicBezTo>
                <a:cubicBezTo>
                  <a:pt x="22807" y="139609"/>
                  <a:pt x="6403" y="140667"/>
                  <a:pt x="9578" y="136963"/>
                </a:cubicBezTo>
                <a:cubicBezTo>
                  <a:pt x="12753" y="133259"/>
                  <a:pt x="61965" y="140667"/>
                  <a:pt x="60378" y="117913"/>
                </a:cubicBezTo>
                <a:cubicBezTo>
                  <a:pt x="58791" y="95159"/>
                  <a:pt x="-2064" y="7317"/>
                  <a:pt x="53" y="438"/>
                </a:cubicBezTo>
                <a:cubicBezTo>
                  <a:pt x="2170" y="-6441"/>
                  <a:pt x="42916" y="69759"/>
                  <a:pt x="73078" y="76638"/>
                </a:cubicBezTo>
                <a:cubicBezTo>
                  <a:pt x="103240" y="83517"/>
                  <a:pt x="206957" y="21075"/>
                  <a:pt x="209603" y="2266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A278E3A-6E31-D284-542D-DF5C12526D81}"/>
              </a:ext>
            </a:extLst>
          </p:cNvPr>
          <p:cNvSpPr/>
          <p:nvPr/>
        </p:nvSpPr>
        <p:spPr>
          <a:xfrm>
            <a:off x="8718548" y="957528"/>
            <a:ext cx="216652" cy="322239"/>
          </a:xfrm>
          <a:custGeom>
            <a:avLst/>
            <a:gdLst>
              <a:gd name="connsiteX0" fmla="*/ 215902 w 216652"/>
              <a:gd name="connsiteY0" fmla="*/ 17197 h 322239"/>
              <a:gd name="connsiteX1" fmla="*/ 92077 w 216652"/>
              <a:gd name="connsiteY1" fmla="*/ 163247 h 322239"/>
              <a:gd name="connsiteX2" fmla="*/ 2 w 216652"/>
              <a:gd name="connsiteY2" fmla="*/ 321997 h 322239"/>
              <a:gd name="connsiteX3" fmla="*/ 88902 w 216652"/>
              <a:gd name="connsiteY3" fmla="*/ 198172 h 322239"/>
              <a:gd name="connsiteX4" fmla="*/ 85727 w 216652"/>
              <a:gd name="connsiteY4" fmla="*/ 147372 h 322239"/>
              <a:gd name="connsiteX5" fmla="*/ 73027 w 216652"/>
              <a:gd name="connsiteY5" fmla="*/ 61647 h 322239"/>
              <a:gd name="connsiteX6" fmla="*/ 111127 w 216652"/>
              <a:gd name="connsiteY6" fmla="*/ 102922 h 322239"/>
              <a:gd name="connsiteX7" fmla="*/ 139702 w 216652"/>
              <a:gd name="connsiteY7" fmla="*/ 74347 h 322239"/>
              <a:gd name="connsiteX8" fmla="*/ 82552 w 216652"/>
              <a:gd name="connsiteY8" fmla="*/ 4497 h 322239"/>
              <a:gd name="connsiteX9" fmla="*/ 142877 w 216652"/>
              <a:gd name="connsiteY9" fmla="*/ 10847 h 322239"/>
              <a:gd name="connsiteX10" fmla="*/ 215902 w 216652"/>
              <a:gd name="connsiteY10" fmla="*/ 17197 h 3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652" h="322239">
                <a:moveTo>
                  <a:pt x="215902" y="17197"/>
                </a:moveTo>
                <a:cubicBezTo>
                  <a:pt x="207435" y="42597"/>
                  <a:pt x="128060" y="112447"/>
                  <a:pt x="92077" y="163247"/>
                </a:cubicBezTo>
                <a:cubicBezTo>
                  <a:pt x="56094" y="214047"/>
                  <a:pt x="531" y="316176"/>
                  <a:pt x="2" y="321997"/>
                </a:cubicBezTo>
                <a:cubicBezTo>
                  <a:pt x="-527" y="327818"/>
                  <a:pt x="74615" y="227276"/>
                  <a:pt x="88902" y="198172"/>
                </a:cubicBezTo>
                <a:cubicBezTo>
                  <a:pt x="103189" y="169068"/>
                  <a:pt x="88373" y="170126"/>
                  <a:pt x="85727" y="147372"/>
                </a:cubicBezTo>
                <a:cubicBezTo>
                  <a:pt x="83081" y="124618"/>
                  <a:pt x="68794" y="69055"/>
                  <a:pt x="73027" y="61647"/>
                </a:cubicBezTo>
                <a:cubicBezTo>
                  <a:pt x="77260" y="54239"/>
                  <a:pt x="100015" y="100805"/>
                  <a:pt x="111127" y="102922"/>
                </a:cubicBezTo>
                <a:cubicBezTo>
                  <a:pt x="122239" y="105039"/>
                  <a:pt x="144465" y="90751"/>
                  <a:pt x="139702" y="74347"/>
                </a:cubicBezTo>
                <a:cubicBezTo>
                  <a:pt x="134939" y="57943"/>
                  <a:pt x="82023" y="15080"/>
                  <a:pt x="82552" y="4497"/>
                </a:cubicBezTo>
                <a:cubicBezTo>
                  <a:pt x="83081" y="-6086"/>
                  <a:pt x="127002" y="4497"/>
                  <a:pt x="142877" y="10847"/>
                </a:cubicBezTo>
                <a:cubicBezTo>
                  <a:pt x="158752" y="17197"/>
                  <a:pt x="224369" y="-8203"/>
                  <a:pt x="215902" y="171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EAD2A6E3-74C1-0345-07C1-3CE9599D5EDD}"/>
              </a:ext>
            </a:extLst>
          </p:cNvPr>
          <p:cNvSpPr/>
          <p:nvPr/>
        </p:nvSpPr>
        <p:spPr>
          <a:xfrm>
            <a:off x="8823237" y="796853"/>
            <a:ext cx="162144" cy="130535"/>
          </a:xfrm>
          <a:custGeom>
            <a:avLst/>
            <a:gdLst>
              <a:gd name="connsiteX0" fmla="*/ 88 w 162144"/>
              <a:gd name="connsiteY0" fmla="*/ 72 h 130535"/>
              <a:gd name="connsiteX1" fmla="*/ 98513 w 162144"/>
              <a:gd name="connsiteY1" fmla="*/ 95322 h 130535"/>
              <a:gd name="connsiteX2" fmla="*/ 63588 w 162144"/>
              <a:gd name="connsiteY2" fmla="*/ 130247 h 130535"/>
              <a:gd name="connsiteX3" fmla="*/ 162013 w 162144"/>
              <a:gd name="connsiteY3" fmla="*/ 79447 h 130535"/>
              <a:gd name="connsiteX4" fmla="*/ 82638 w 162144"/>
              <a:gd name="connsiteY4" fmla="*/ 79447 h 130535"/>
              <a:gd name="connsiteX5" fmla="*/ 88 w 162144"/>
              <a:gd name="connsiteY5" fmla="*/ 72 h 13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44" h="130535">
                <a:moveTo>
                  <a:pt x="88" y="72"/>
                </a:moveTo>
                <a:cubicBezTo>
                  <a:pt x="2734" y="2718"/>
                  <a:pt x="87930" y="73626"/>
                  <a:pt x="98513" y="95322"/>
                </a:cubicBezTo>
                <a:cubicBezTo>
                  <a:pt x="109096" y="117018"/>
                  <a:pt x="53005" y="132893"/>
                  <a:pt x="63588" y="130247"/>
                </a:cubicBezTo>
                <a:cubicBezTo>
                  <a:pt x="74171" y="127601"/>
                  <a:pt x="158838" y="87914"/>
                  <a:pt x="162013" y="79447"/>
                </a:cubicBezTo>
                <a:cubicBezTo>
                  <a:pt x="165188" y="70980"/>
                  <a:pt x="110155" y="91089"/>
                  <a:pt x="82638" y="79447"/>
                </a:cubicBezTo>
                <a:cubicBezTo>
                  <a:pt x="55121" y="67805"/>
                  <a:pt x="-2558" y="-2574"/>
                  <a:pt x="88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9CEE6B20-C6DB-1C3C-4B90-981E705CD37E}"/>
              </a:ext>
            </a:extLst>
          </p:cNvPr>
          <p:cNvSpPr/>
          <p:nvPr/>
        </p:nvSpPr>
        <p:spPr>
          <a:xfrm>
            <a:off x="8794699" y="987404"/>
            <a:ext cx="254230" cy="168330"/>
          </a:xfrm>
          <a:custGeom>
            <a:avLst/>
            <a:gdLst>
              <a:gd name="connsiteX0" fmla="*/ 51 w 254230"/>
              <a:gd name="connsiteY0" fmla="*/ 168296 h 168330"/>
              <a:gd name="connsiteX1" fmla="*/ 171501 w 254230"/>
              <a:gd name="connsiteY1" fmla="*/ 44471 h 168330"/>
              <a:gd name="connsiteX2" fmla="*/ 120701 w 254230"/>
              <a:gd name="connsiteY2" fmla="*/ 44471 h 168330"/>
              <a:gd name="connsiteX3" fmla="*/ 187376 w 254230"/>
              <a:gd name="connsiteY3" fmla="*/ 21 h 168330"/>
              <a:gd name="connsiteX4" fmla="*/ 254051 w 254230"/>
              <a:gd name="connsiteY4" fmla="*/ 50821 h 168330"/>
              <a:gd name="connsiteX5" fmla="*/ 203251 w 254230"/>
              <a:gd name="connsiteY5" fmla="*/ 21 h 168330"/>
              <a:gd name="connsiteX6" fmla="*/ 95301 w 254230"/>
              <a:gd name="connsiteY6" fmla="*/ 50821 h 168330"/>
              <a:gd name="connsiteX7" fmla="*/ 152451 w 254230"/>
              <a:gd name="connsiteY7" fmla="*/ 57171 h 168330"/>
              <a:gd name="connsiteX8" fmla="*/ 51 w 254230"/>
              <a:gd name="connsiteY8" fmla="*/ 168296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30" h="168330">
                <a:moveTo>
                  <a:pt x="51" y="168296"/>
                </a:moveTo>
                <a:cubicBezTo>
                  <a:pt x="3226" y="166179"/>
                  <a:pt x="151393" y="65108"/>
                  <a:pt x="171501" y="44471"/>
                </a:cubicBezTo>
                <a:cubicBezTo>
                  <a:pt x="191609" y="23834"/>
                  <a:pt x="118055" y="51879"/>
                  <a:pt x="120701" y="44471"/>
                </a:cubicBezTo>
                <a:cubicBezTo>
                  <a:pt x="123347" y="37063"/>
                  <a:pt x="165151" y="-1037"/>
                  <a:pt x="187376" y="21"/>
                </a:cubicBezTo>
                <a:cubicBezTo>
                  <a:pt x="209601" y="1079"/>
                  <a:pt x="251405" y="50821"/>
                  <a:pt x="254051" y="50821"/>
                </a:cubicBezTo>
                <a:cubicBezTo>
                  <a:pt x="256697" y="50821"/>
                  <a:pt x="229709" y="21"/>
                  <a:pt x="203251" y="21"/>
                </a:cubicBezTo>
                <a:cubicBezTo>
                  <a:pt x="176793" y="21"/>
                  <a:pt x="103768" y="41296"/>
                  <a:pt x="95301" y="50821"/>
                </a:cubicBezTo>
                <a:cubicBezTo>
                  <a:pt x="86834" y="60346"/>
                  <a:pt x="161976" y="39708"/>
                  <a:pt x="152451" y="57171"/>
                </a:cubicBezTo>
                <a:cubicBezTo>
                  <a:pt x="142926" y="74633"/>
                  <a:pt x="-3124" y="170413"/>
                  <a:pt x="51" y="1682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0B9ABD23-D5E7-6EE8-9C8D-8845395BA299}"/>
              </a:ext>
            </a:extLst>
          </p:cNvPr>
          <p:cNvSpPr/>
          <p:nvPr/>
        </p:nvSpPr>
        <p:spPr>
          <a:xfrm>
            <a:off x="8851043" y="892122"/>
            <a:ext cx="319140" cy="114538"/>
          </a:xfrm>
          <a:custGeom>
            <a:avLst/>
            <a:gdLst>
              <a:gd name="connsiteX0" fmla="*/ 232632 w 319140"/>
              <a:gd name="connsiteY0" fmla="*/ 53 h 114538"/>
              <a:gd name="connsiteX1" fmla="*/ 857 w 319140"/>
              <a:gd name="connsiteY1" fmla="*/ 82603 h 114538"/>
              <a:gd name="connsiteX2" fmla="*/ 159607 w 319140"/>
              <a:gd name="connsiteY2" fmla="*/ 54028 h 114538"/>
              <a:gd name="connsiteX3" fmla="*/ 302482 w 319140"/>
              <a:gd name="connsiteY3" fmla="*/ 85778 h 114538"/>
              <a:gd name="connsiteX4" fmla="*/ 235807 w 319140"/>
              <a:gd name="connsiteY4" fmla="*/ 85778 h 114538"/>
              <a:gd name="connsiteX5" fmla="*/ 318357 w 319140"/>
              <a:gd name="connsiteY5" fmla="*/ 114353 h 114538"/>
              <a:gd name="connsiteX6" fmla="*/ 175482 w 319140"/>
              <a:gd name="connsiteY6" fmla="*/ 69903 h 114538"/>
              <a:gd name="connsiteX7" fmla="*/ 35782 w 319140"/>
              <a:gd name="connsiteY7" fmla="*/ 69903 h 114538"/>
              <a:gd name="connsiteX8" fmla="*/ 232632 w 319140"/>
              <a:gd name="connsiteY8" fmla="*/ 53 h 1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140" h="114538">
                <a:moveTo>
                  <a:pt x="232632" y="53"/>
                </a:moveTo>
                <a:cubicBezTo>
                  <a:pt x="226811" y="2170"/>
                  <a:pt x="13028" y="73607"/>
                  <a:pt x="857" y="82603"/>
                </a:cubicBezTo>
                <a:cubicBezTo>
                  <a:pt x="-11314" y="91599"/>
                  <a:pt x="109336" y="53499"/>
                  <a:pt x="159607" y="54028"/>
                </a:cubicBezTo>
                <a:cubicBezTo>
                  <a:pt x="209878" y="54557"/>
                  <a:pt x="289782" y="80486"/>
                  <a:pt x="302482" y="85778"/>
                </a:cubicBezTo>
                <a:cubicBezTo>
                  <a:pt x="315182" y="91070"/>
                  <a:pt x="233161" y="81016"/>
                  <a:pt x="235807" y="85778"/>
                </a:cubicBezTo>
                <a:cubicBezTo>
                  <a:pt x="238453" y="90540"/>
                  <a:pt x="328411" y="116999"/>
                  <a:pt x="318357" y="114353"/>
                </a:cubicBezTo>
                <a:cubicBezTo>
                  <a:pt x="308303" y="111707"/>
                  <a:pt x="222578" y="77311"/>
                  <a:pt x="175482" y="69903"/>
                </a:cubicBezTo>
                <a:cubicBezTo>
                  <a:pt x="128386" y="62495"/>
                  <a:pt x="27844" y="81016"/>
                  <a:pt x="35782" y="69903"/>
                </a:cubicBezTo>
                <a:cubicBezTo>
                  <a:pt x="43719" y="58791"/>
                  <a:pt x="238453" y="-2064"/>
                  <a:pt x="232632" y="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B152C384-60AE-EF7D-EFD8-94DAA210F9F6}"/>
              </a:ext>
            </a:extLst>
          </p:cNvPr>
          <p:cNvSpPr/>
          <p:nvPr/>
        </p:nvSpPr>
        <p:spPr>
          <a:xfrm>
            <a:off x="8796684" y="1119582"/>
            <a:ext cx="154030" cy="407609"/>
          </a:xfrm>
          <a:custGeom>
            <a:avLst/>
            <a:gdLst>
              <a:gd name="connsiteX0" fmla="*/ 153641 w 154030"/>
              <a:gd name="connsiteY0" fmla="*/ 1193 h 407609"/>
              <a:gd name="connsiteX1" fmla="*/ 52041 w 154030"/>
              <a:gd name="connsiteY1" fmla="*/ 112318 h 407609"/>
              <a:gd name="connsiteX2" fmla="*/ 20291 w 154030"/>
              <a:gd name="connsiteY2" fmla="*/ 280593 h 407609"/>
              <a:gd name="connsiteX3" fmla="*/ 7591 w 154030"/>
              <a:gd name="connsiteY3" fmla="*/ 239318 h 407609"/>
              <a:gd name="connsiteX4" fmla="*/ 74266 w 154030"/>
              <a:gd name="connsiteY4" fmla="*/ 407593 h 407609"/>
              <a:gd name="connsiteX5" fmla="*/ 4416 w 154030"/>
              <a:gd name="connsiteY5" fmla="*/ 248843 h 407609"/>
              <a:gd name="connsiteX6" fmla="*/ 7591 w 154030"/>
              <a:gd name="connsiteY6" fmla="*/ 128193 h 407609"/>
              <a:gd name="connsiteX7" fmla="*/ 10766 w 154030"/>
              <a:gd name="connsiteY7" fmla="*/ 182168 h 407609"/>
              <a:gd name="connsiteX8" fmla="*/ 153641 w 154030"/>
              <a:gd name="connsiteY8" fmla="*/ 1193 h 40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30" h="407609">
                <a:moveTo>
                  <a:pt x="153641" y="1193"/>
                </a:moveTo>
                <a:cubicBezTo>
                  <a:pt x="160520" y="-10449"/>
                  <a:pt x="74266" y="65751"/>
                  <a:pt x="52041" y="112318"/>
                </a:cubicBezTo>
                <a:cubicBezTo>
                  <a:pt x="29816" y="158885"/>
                  <a:pt x="27699" y="259426"/>
                  <a:pt x="20291" y="280593"/>
                </a:cubicBezTo>
                <a:cubicBezTo>
                  <a:pt x="12883" y="301760"/>
                  <a:pt x="-1405" y="218151"/>
                  <a:pt x="7591" y="239318"/>
                </a:cubicBezTo>
                <a:cubicBezTo>
                  <a:pt x="16587" y="260485"/>
                  <a:pt x="74795" y="406006"/>
                  <a:pt x="74266" y="407593"/>
                </a:cubicBezTo>
                <a:cubicBezTo>
                  <a:pt x="73737" y="409180"/>
                  <a:pt x="15528" y="295410"/>
                  <a:pt x="4416" y="248843"/>
                </a:cubicBezTo>
                <a:cubicBezTo>
                  <a:pt x="-6696" y="202276"/>
                  <a:pt x="6533" y="139305"/>
                  <a:pt x="7591" y="128193"/>
                </a:cubicBezTo>
                <a:cubicBezTo>
                  <a:pt x="8649" y="117081"/>
                  <a:pt x="-10401" y="200689"/>
                  <a:pt x="10766" y="182168"/>
                </a:cubicBezTo>
                <a:cubicBezTo>
                  <a:pt x="31933" y="163647"/>
                  <a:pt x="146762" y="12835"/>
                  <a:pt x="153641" y="11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F2D5920-D924-3233-7AAD-45DCE177CD98}"/>
              </a:ext>
            </a:extLst>
          </p:cNvPr>
          <p:cNvSpPr/>
          <p:nvPr/>
        </p:nvSpPr>
        <p:spPr>
          <a:xfrm>
            <a:off x="8674100" y="1184074"/>
            <a:ext cx="171771" cy="547289"/>
          </a:xfrm>
          <a:custGeom>
            <a:avLst/>
            <a:gdLst>
              <a:gd name="connsiteX0" fmla="*/ 53975 w 171771"/>
              <a:gd name="connsiteY0" fmla="*/ 201 h 547289"/>
              <a:gd name="connsiteX1" fmla="*/ 12700 w 171771"/>
              <a:gd name="connsiteY1" fmla="*/ 152601 h 547289"/>
              <a:gd name="connsiteX2" fmla="*/ 0 w 171771"/>
              <a:gd name="connsiteY2" fmla="*/ 216101 h 547289"/>
              <a:gd name="connsiteX3" fmla="*/ 12700 w 171771"/>
              <a:gd name="connsiteY3" fmla="*/ 190701 h 547289"/>
              <a:gd name="connsiteX4" fmla="*/ 57150 w 171771"/>
              <a:gd name="connsiteY4" fmla="*/ 333576 h 547289"/>
              <a:gd name="connsiteX5" fmla="*/ 60325 w 171771"/>
              <a:gd name="connsiteY5" fmla="*/ 292301 h 547289"/>
              <a:gd name="connsiteX6" fmla="*/ 171450 w 171771"/>
              <a:gd name="connsiteY6" fmla="*/ 546301 h 547289"/>
              <a:gd name="connsiteX7" fmla="*/ 92075 w 171771"/>
              <a:gd name="connsiteY7" fmla="*/ 371676 h 547289"/>
              <a:gd name="connsiteX8" fmla="*/ 31750 w 171771"/>
              <a:gd name="connsiteY8" fmla="*/ 155776 h 547289"/>
              <a:gd name="connsiteX9" fmla="*/ 57150 w 171771"/>
              <a:gd name="connsiteY9" fmla="*/ 282776 h 547289"/>
              <a:gd name="connsiteX10" fmla="*/ 28575 w 171771"/>
              <a:gd name="connsiteY10" fmla="*/ 187526 h 547289"/>
              <a:gd name="connsiteX11" fmla="*/ 53975 w 171771"/>
              <a:gd name="connsiteY11" fmla="*/ 201 h 5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771" h="547289">
                <a:moveTo>
                  <a:pt x="53975" y="201"/>
                </a:moveTo>
                <a:cubicBezTo>
                  <a:pt x="51329" y="-5620"/>
                  <a:pt x="21696" y="116618"/>
                  <a:pt x="12700" y="152601"/>
                </a:cubicBezTo>
                <a:cubicBezTo>
                  <a:pt x="3704" y="188584"/>
                  <a:pt x="0" y="209751"/>
                  <a:pt x="0" y="216101"/>
                </a:cubicBezTo>
                <a:cubicBezTo>
                  <a:pt x="0" y="222451"/>
                  <a:pt x="3175" y="171122"/>
                  <a:pt x="12700" y="190701"/>
                </a:cubicBezTo>
                <a:cubicBezTo>
                  <a:pt x="22225" y="210280"/>
                  <a:pt x="49213" y="316643"/>
                  <a:pt x="57150" y="333576"/>
                </a:cubicBezTo>
                <a:cubicBezTo>
                  <a:pt x="65087" y="350509"/>
                  <a:pt x="41275" y="256847"/>
                  <a:pt x="60325" y="292301"/>
                </a:cubicBezTo>
                <a:cubicBezTo>
                  <a:pt x="79375" y="327755"/>
                  <a:pt x="166158" y="533072"/>
                  <a:pt x="171450" y="546301"/>
                </a:cubicBezTo>
                <a:cubicBezTo>
                  <a:pt x="176742" y="559530"/>
                  <a:pt x="115358" y="436763"/>
                  <a:pt x="92075" y="371676"/>
                </a:cubicBezTo>
                <a:cubicBezTo>
                  <a:pt x="68792" y="306589"/>
                  <a:pt x="37571" y="170593"/>
                  <a:pt x="31750" y="155776"/>
                </a:cubicBezTo>
                <a:cubicBezTo>
                  <a:pt x="25929" y="140959"/>
                  <a:pt x="57679" y="277484"/>
                  <a:pt x="57150" y="282776"/>
                </a:cubicBezTo>
                <a:cubicBezTo>
                  <a:pt x="56621" y="288068"/>
                  <a:pt x="30692" y="230918"/>
                  <a:pt x="28575" y="187526"/>
                </a:cubicBezTo>
                <a:cubicBezTo>
                  <a:pt x="26458" y="144134"/>
                  <a:pt x="56621" y="6022"/>
                  <a:pt x="53975" y="2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EC76417-8C98-512E-6FB0-EC3F56FBF748}"/>
              </a:ext>
            </a:extLst>
          </p:cNvPr>
          <p:cNvSpPr/>
          <p:nvPr/>
        </p:nvSpPr>
        <p:spPr>
          <a:xfrm>
            <a:off x="8946016" y="1082466"/>
            <a:ext cx="49303" cy="263351"/>
          </a:xfrm>
          <a:custGeom>
            <a:avLst/>
            <a:gdLst>
              <a:gd name="connsiteX0" fmla="*/ 48759 w 49303"/>
              <a:gd name="connsiteY0" fmla="*/ 209 h 263351"/>
              <a:gd name="connsiteX1" fmla="*/ 26534 w 49303"/>
              <a:gd name="connsiteY1" fmla="*/ 85934 h 263351"/>
              <a:gd name="connsiteX2" fmla="*/ 20184 w 49303"/>
              <a:gd name="connsiteY2" fmla="*/ 260559 h 263351"/>
              <a:gd name="connsiteX3" fmla="*/ 20184 w 49303"/>
              <a:gd name="connsiteY3" fmla="*/ 187534 h 263351"/>
              <a:gd name="connsiteX4" fmla="*/ 1134 w 49303"/>
              <a:gd name="connsiteY4" fmla="*/ 108159 h 263351"/>
              <a:gd name="connsiteX5" fmla="*/ 48759 w 49303"/>
              <a:gd name="connsiteY5" fmla="*/ 209 h 26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03" h="263351">
                <a:moveTo>
                  <a:pt x="48759" y="209"/>
                </a:moveTo>
                <a:cubicBezTo>
                  <a:pt x="52992" y="-3495"/>
                  <a:pt x="31296" y="42542"/>
                  <a:pt x="26534" y="85934"/>
                </a:cubicBezTo>
                <a:cubicBezTo>
                  <a:pt x="21771" y="129326"/>
                  <a:pt x="21242" y="243626"/>
                  <a:pt x="20184" y="260559"/>
                </a:cubicBezTo>
                <a:cubicBezTo>
                  <a:pt x="19126" y="277492"/>
                  <a:pt x="23359" y="212934"/>
                  <a:pt x="20184" y="187534"/>
                </a:cubicBezTo>
                <a:cubicBezTo>
                  <a:pt x="17009" y="162134"/>
                  <a:pt x="-5216" y="139380"/>
                  <a:pt x="1134" y="108159"/>
                </a:cubicBezTo>
                <a:cubicBezTo>
                  <a:pt x="7484" y="76938"/>
                  <a:pt x="44526" y="3913"/>
                  <a:pt x="48759" y="2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FFEBBCEB-93B6-3E58-0FC4-9A5665AE4D91}"/>
              </a:ext>
            </a:extLst>
          </p:cNvPr>
          <p:cNvSpPr/>
          <p:nvPr/>
        </p:nvSpPr>
        <p:spPr>
          <a:xfrm>
            <a:off x="7040550" y="3901195"/>
            <a:ext cx="995388" cy="362280"/>
          </a:xfrm>
          <a:custGeom>
            <a:avLst/>
            <a:gdLst>
              <a:gd name="connsiteX0" fmla="*/ 11125 w 995388"/>
              <a:gd name="connsiteY0" fmla="*/ 359655 h 362280"/>
              <a:gd name="connsiteX1" fmla="*/ 855675 w 995388"/>
              <a:gd name="connsiteY1" fmla="*/ 105655 h 362280"/>
              <a:gd name="connsiteX2" fmla="*/ 728675 w 995388"/>
              <a:gd name="connsiteY2" fmla="*/ 143755 h 362280"/>
              <a:gd name="connsiteX3" fmla="*/ 995375 w 995388"/>
              <a:gd name="connsiteY3" fmla="*/ 880 h 362280"/>
              <a:gd name="connsiteX4" fmla="*/ 715975 w 995388"/>
              <a:gd name="connsiteY4" fmla="*/ 86605 h 362280"/>
              <a:gd name="connsiteX5" fmla="*/ 236550 w 995388"/>
              <a:gd name="connsiteY5" fmla="*/ 150105 h 362280"/>
              <a:gd name="connsiteX6" fmla="*/ 814400 w 995388"/>
              <a:gd name="connsiteY6" fmla="*/ 137405 h 362280"/>
              <a:gd name="connsiteX7" fmla="*/ 401650 w 995388"/>
              <a:gd name="connsiteY7" fmla="*/ 232655 h 362280"/>
              <a:gd name="connsiteX8" fmla="*/ 11125 w 995388"/>
              <a:gd name="connsiteY8" fmla="*/ 359655 h 36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388" h="362280">
                <a:moveTo>
                  <a:pt x="11125" y="359655"/>
                </a:moveTo>
                <a:cubicBezTo>
                  <a:pt x="86796" y="338488"/>
                  <a:pt x="736083" y="141638"/>
                  <a:pt x="855675" y="105655"/>
                </a:cubicBezTo>
                <a:cubicBezTo>
                  <a:pt x="975267" y="69672"/>
                  <a:pt x="705392" y="161217"/>
                  <a:pt x="728675" y="143755"/>
                </a:cubicBezTo>
                <a:cubicBezTo>
                  <a:pt x="751958" y="126292"/>
                  <a:pt x="997492" y="10405"/>
                  <a:pt x="995375" y="880"/>
                </a:cubicBezTo>
                <a:cubicBezTo>
                  <a:pt x="993258" y="-8645"/>
                  <a:pt x="842446" y="61734"/>
                  <a:pt x="715975" y="86605"/>
                </a:cubicBezTo>
                <a:cubicBezTo>
                  <a:pt x="589504" y="111476"/>
                  <a:pt x="220146" y="141638"/>
                  <a:pt x="236550" y="150105"/>
                </a:cubicBezTo>
                <a:cubicBezTo>
                  <a:pt x="252954" y="158572"/>
                  <a:pt x="786883" y="123647"/>
                  <a:pt x="814400" y="137405"/>
                </a:cubicBezTo>
                <a:cubicBezTo>
                  <a:pt x="841917" y="151163"/>
                  <a:pt x="537646" y="197201"/>
                  <a:pt x="401650" y="232655"/>
                </a:cubicBezTo>
                <a:cubicBezTo>
                  <a:pt x="265654" y="268109"/>
                  <a:pt x="-64546" y="380822"/>
                  <a:pt x="11125" y="3596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BA1C92E-92E8-9BA8-4DA2-AD52AE61795B}"/>
              </a:ext>
            </a:extLst>
          </p:cNvPr>
          <p:cNvSpPr/>
          <p:nvPr/>
        </p:nvSpPr>
        <p:spPr>
          <a:xfrm>
            <a:off x="6626137" y="4104812"/>
            <a:ext cx="689063" cy="188224"/>
          </a:xfrm>
          <a:custGeom>
            <a:avLst/>
            <a:gdLst>
              <a:gd name="connsiteX0" fmla="*/ 88 w 689063"/>
              <a:gd name="connsiteY0" fmla="*/ 187788 h 188224"/>
              <a:gd name="connsiteX1" fmla="*/ 508088 w 689063"/>
              <a:gd name="connsiteY1" fmla="*/ 140163 h 188224"/>
              <a:gd name="connsiteX2" fmla="*/ 406488 w 689063"/>
              <a:gd name="connsiteY2" fmla="*/ 136988 h 188224"/>
              <a:gd name="connsiteX3" fmla="*/ 689063 w 689063"/>
              <a:gd name="connsiteY3" fmla="*/ 463 h 188224"/>
              <a:gd name="connsiteX4" fmla="*/ 403313 w 689063"/>
              <a:gd name="connsiteY4" fmla="*/ 92538 h 188224"/>
              <a:gd name="connsiteX5" fmla="*/ 250913 w 689063"/>
              <a:gd name="connsiteY5" fmla="*/ 95713 h 188224"/>
              <a:gd name="connsiteX6" fmla="*/ 76288 w 689063"/>
              <a:gd name="connsiteY6" fmla="*/ 130638 h 188224"/>
              <a:gd name="connsiteX7" fmla="*/ 463638 w 689063"/>
              <a:gd name="connsiteY7" fmla="*/ 108413 h 188224"/>
              <a:gd name="connsiteX8" fmla="*/ 88 w 689063"/>
              <a:gd name="connsiteY8" fmla="*/ 187788 h 18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063" h="188224">
                <a:moveTo>
                  <a:pt x="88" y="187788"/>
                </a:moveTo>
                <a:cubicBezTo>
                  <a:pt x="7496" y="193080"/>
                  <a:pt x="440355" y="148630"/>
                  <a:pt x="508088" y="140163"/>
                </a:cubicBezTo>
                <a:cubicBezTo>
                  <a:pt x="575821" y="131696"/>
                  <a:pt x="376326" y="160271"/>
                  <a:pt x="406488" y="136988"/>
                </a:cubicBezTo>
                <a:cubicBezTo>
                  <a:pt x="436650" y="113705"/>
                  <a:pt x="689592" y="7871"/>
                  <a:pt x="689063" y="463"/>
                </a:cubicBezTo>
                <a:cubicBezTo>
                  <a:pt x="688534" y="-6945"/>
                  <a:pt x="476338" y="76663"/>
                  <a:pt x="403313" y="92538"/>
                </a:cubicBezTo>
                <a:cubicBezTo>
                  <a:pt x="330288" y="108413"/>
                  <a:pt x="305417" y="89363"/>
                  <a:pt x="250913" y="95713"/>
                </a:cubicBezTo>
                <a:cubicBezTo>
                  <a:pt x="196409" y="102063"/>
                  <a:pt x="76288" y="130638"/>
                  <a:pt x="76288" y="130638"/>
                </a:cubicBezTo>
                <a:cubicBezTo>
                  <a:pt x="111742" y="132755"/>
                  <a:pt x="472634" y="99417"/>
                  <a:pt x="463638" y="108413"/>
                </a:cubicBezTo>
                <a:cubicBezTo>
                  <a:pt x="454642" y="117409"/>
                  <a:pt x="-7320" y="182496"/>
                  <a:pt x="88" y="1877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BFA76F1-8135-6780-9EE6-9DA507212824}"/>
              </a:ext>
            </a:extLst>
          </p:cNvPr>
          <p:cNvSpPr/>
          <p:nvPr/>
        </p:nvSpPr>
        <p:spPr>
          <a:xfrm>
            <a:off x="6485507" y="4587710"/>
            <a:ext cx="350771" cy="806856"/>
          </a:xfrm>
          <a:custGeom>
            <a:avLst/>
            <a:gdLst>
              <a:gd name="connsiteX0" fmla="*/ 7368 w 350771"/>
              <a:gd name="connsiteY0" fmla="*/ 3340 h 806856"/>
              <a:gd name="connsiteX1" fmla="*/ 1018 w 350771"/>
              <a:gd name="connsiteY1" fmla="*/ 314490 h 806856"/>
              <a:gd name="connsiteX2" fmla="*/ 23243 w 350771"/>
              <a:gd name="connsiteY2" fmla="*/ 282740 h 806856"/>
              <a:gd name="connsiteX3" fmla="*/ 54993 w 350771"/>
              <a:gd name="connsiteY3" fmla="*/ 346240 h 806856"/>
              <a:gd name="connsiteX4" fmla="*/ 112143 w 350771"/>
              <a:gd name="connsiteY4" fmla="*/ 457365 h 806856"/>
              <a:gd name="connsiteX5" fmla="*/ 83568 w 350771"/>
              <a:gd name="connsiteY5" fmla="*/ 397040 h 806856"/>
              <a:gd name="connsiteX6" fmla="*/ 334393 w 350771"/>
              <a:gd name="connsiteY6" fmla="*/ 587540 h 806856"/>
              <a:gd name="connsiteX7" fmla="*/ 324868 w 350771"/>
              <a:gd name="connsiteY7" fmla="*/ 590715 h 806856"/>
              <a:gd name="connsiteX8" fmla="*/ 312168 w 350771"/>
              <a:gd name="connsiteY8" fmla="*/ 806615 h 806856"/>
              <a:gd name="connsiteX9" fmla="*/ 331218 w 350771"/>
              <a:gd name="connsiteY9" fmla="*/ 631990 h 806856"/>
              <a:gd name="connsiteX10" fmla="*/ 283593 w 350771"/>
              <a:gd name="connsiteY10" fmla="*/ 568490 h 806856"/>
              <a:gd name="connsiteX11" fmla="*/ 13718 w 350771"/>
              <a:gd name="connsiteY11" fmla="*/ 374815 h 806856"/>
              <a:gd name="connsiteX12" fmla="*/ 86743 w 350771"/>
              <a:gd name="connsiteY12" fmla="*/ 435140 h 806856"/>
              <a:gd name="connsiteX13" fmla="*/ 29593 w 350771"/>
              <a:gd name="connsiteY13" fmla="*/ 324015 h 806856"/>
              <a:gd name="connsiteX14" fmla="*/ 35943 w 350771"/>
              <a:gd name="connsiteY14" fmla="*/ 206540 h 806856"/>
              <a:gd name="connsiteX15" fmla="*/ 39118 w 350771"/>
              <a:gd name="connsiteY15" fmla="*/ 152565 h 806856"/>
              <a:gd name="connsiteX16" fmla="*/ 7368 w 350771"/>
              <a:gd name="connsiteY16" fmla="*/ 3340 h 8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71" h="806856">
                <a:moveTo>
                  <a:pt x="7368" y="3340"/>
                </a:moveTo>
                <a:cubicBezTo>
                  <a:pt x="1018" y="30327"/>
                  <a:pt x="-1628" y="267923"/>
                  <a:pt x="1018" y="314490"/>
                </a:cubicBezTo>
                <a:cubicBezTo>
                  <a:pt x="3664" y="361057"/>
                  <a:pt x="14247" y="277448"/>
                  <a:pt x="23243" y="282740"/>
                </a:cubicBezTo>
                <a:cubicBezTo>
                  <a:pt x="32239" y="288032"/>
                  <a:pt x="40176" y="317136"/>
                  <a:pt x="54993" y="346240"/>
                </a:cubicBezTo>
                <a:cubicBezTo>
                  <a:pt x="69810" y="375344"/>
                  <a:pt x="107380" y="448898"/>
                  <a:pt x="112143" y="457365"/>
                </a:cubicBezTo>
                <a:cubicBezTo>
                  <a:pt x="116906" y="465832"/>
                  <a:pt x="46526" y="375344"/>
                  <a:pt x="83568" y="397040"/>
                </a:cubicBezTo>
                <a:cubicBezTo>
                  <a:pt x="120610" y="418736"/>
                  <a:pt x="294176" y="555261"/>
                  <a:pt x="334393" y="587540"/>
                </a:cubicBezTo>
                <a:cubicBezTo>
                  <a:pt x="374610" y="619819"/>
                  <a:pt x="328572" y="554203"/>
                  <a:pt x="324868" y="590715"/>
                </a:cubicBezTo>
                <a:cubicBezTo>
                  <a:pt x="321164" y="627227"/>
                  <a:pt x="311110" y="799736"/>
                  <a:pt x="312168" y="806615"/>
                </a:cubicBezTo>
                <a:cubicBezTo>
                  <a:pt x="313226" y="813494"/>
                  <a:pt x="335981" y="671678"/>
                  <a:pt x="331218" y="631990"/>
                </a:cubicBezTo>
                <a:cubicBezTo>
                  <a:pt x="326456" y="592303"/>
                  <a:pt x="336510" y="611352"/>
                  <a:pt x="283593" y="568490"/>
                </a:cubicBezTo>
                <a:cubicBezTo>
                  <a:pt x="230676" y="525628"/>
                  <a:pt x="46526" y="397040"/>
                  <a:pt x="13718" y="374815"/>
                </a:cubicBezTo>
                <a:cubicBezTo>
                  <a:pt x="-19090" y="352590"/>
                  <a:pt x="84097" y="443607"/>
                  <a:pt x="86743" y="435140"/>
                </a:cubicBezTo>
                <a:cubicBezTo>
                  <a:pt x="89389" y="426673"/>
                  <a:pt x="38060" y="362115"/>
                  <a:pt x="29593" y="324015"/>
                </a:cubicBezTo>
                <a:cubicBezTo>
                  <a:pt x="21126" y="285915"/>
                  <a:pt x="34356" y="235115"/>
                  <a:pt x="35943" y="206540"/>
                </a:cubicBezTo>
                <a:cubicBezTo>
                  <a:pt x="37531" y="177965"/>
                  <a:pt x="41764" y="184315"/>
                  <a:pt x="39118" y="152565"/>
                </a:cubicBezTo>
                <a:cubicBezTo>
                  <a:pt x="36472" y="120815"/>
                  <a:pt x="13718" y="-23647"/>
                  <a:pt x="7368" y="33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8B3A2479-78A5-8B38-8F71-4DBBA2B40FF7}"/>
              </a:ext>
            </a:extLst>
          </p:cNvPr>
          <p:cNvSpPr/>
          <p:nvPr/>
        </p:nvSpPr>
        <p:spPr>
          <a:xfrm>
            <a:off x="6828314" y="4638409"/>
            <a:ext cx="642461" cy="472796"/>
          </a:xfrm>
          <a:custGeom>
            <a:avLst/>
            <a:gdLst>
              <a:gd name="connsiteX0" fmla="*/ 26511 w 642461"/>
              <a:gd name="connsiteY0" fmla="*/ 266 h 472796"/>
              <a:gd name="connsiteX1" fmla="*/ 13811 w 642461"/>
              <a:gd name="connsiteY1" fmla="*/ 101866 h 472796"/>
              <a:gd name="connsiteX2" fmla="*/ 55086 w 642461"/>
              <a:gd name="connsiteY2" fmla="*/ 286016 h 472796"/>
              <a:gd name="connsiteX3" fmla="*/ 67786 w 642461"/>
              <a:gd name="connsiteY3" fmla="*/ 263791 h 472796"/>
              <a:gd name="connsiteX4" fmla="*/ 156686 w 642461"/>
              <a:gd name="connsiteY4" fmla="*/ 470166 h 472796"/>
              <a:gd name="connsiteX5" fmla="*/ 121761 w 642461"/>
              <a:gd name="connsiteY5" fmla="*/ 371741 h 472796"/>
              <a:gd name="connsiteX6" fmla="*/ 159861 w 642461"/>
              <a:gd name="connsiteY6" fmla="*/ 244741 h 472796"/>
              <a:gd name="connsiteX7" fmla="*/ 486886 w 642461"/>
              <a:gd name="connsiteY7" fmla="*/ 251091 h 472796"/>
              <a:gd name="connsiteX8" fmla="*/ 642461 w 642461"/>
              <a:gd name="connsiteY8" fmla="*/ 263791 h 472796"/>
              <a:gd name="connsiteX9" fmla="*/ 270986 w 642461"/>
              <a:gd name="connsiteY9" fmla="*/ 228866 h 472796"/>
              <a:gd name="connsiteX10" fmla="*/ 169386 w 642461"/>
              <a:gd name="connsiteY10" fmla="*/ 244741 h 472796"/>
              <a:gd name="connsiteX11" fmla="*/ 80486 w 642461"/>
              <a:gd name="connsiteY11" fmla="*/ 143141 h 472796"/>
              <a:gd name="connsiteX12" fmla="*/ 115411 w 642461"/>
              <a:gd name="connsiteY12" fmla="*/ 346341 h 472796"/>
              <a:gd name="connsiteX13" fmla="*/ 16986 w 642461"/>
              <a:gd name="connsiteY13" fmla="*/ 200291 h 472796"/>
              <a:gd name="connsiteX14" fmla="*/ 1111 w 642461"/>
              <a:gd name="connsiteY14" fmla="*/ 139966 h 472796"/>
              <a:gd name="connsiteX15" fmla="*/ 29686 w 642461"/>
              <a:gd name="connsiteY15" fmla="*/ 73291 h 472796"/>
              <a:gd name="connsiteX16" fmla="*/ 26511 w 642461"/>
              <a:gd name="connsiteY16" fmla="*/ 266 h 4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2461" h="472796">
                <a:moveTo>
                  <a:pt x="26511" y="266"/>
                </a:moveTo>
                <a:cubicBezTo>
                  <a:pt x="23865" y="5028"/>
                  <a:pt x="9049" y="54241"/>
                  <a:pt x="13811" y="101866"/>
                </a:cubicBezTo>
                <a:cubicBezTo>
                  <a:pt x="18573" y="149491"/>
                  <a:pt x="46090" y="259029"/>
                  <a:pt x="55086" y="286016"/>
                </a:cubicBezTo>
                <a:cubicBezTo>
                  <a:pt x="64082" y="313003"/>
                  <a:pt x="50853" y="233099"/>
                  <a:pt x="67786" y="263791"/>
                </a:cubicBezTo>
                <a:cubicBezTo>
                  <a:pt x="84719" y="294483"/>
                  <a:pt x="147690" y="452174"/>
                  <a:pt x="156686" y="470166"/>
                </a:cubicBezTo>
                <a:cubicBezTo>
                  <a:pt x="165682" y="488158"/>
                  <a:pt x="121232" y="409312"/>
                  <a:pt x="121761" y="371741"/>
                </a:cubicBezTo>
                <a:cubicBezTo>
                  <a:pt x="122290" y="334170"/>
                  <a:pt x="99007" y="264849"/>
                  <a:pt x="159861" y="244741"/>
                </a:cubicBezTo>
                <a:cubicBezTo>
                  <a:pt x="220715" y="224633"/>
                  <a:pt x="406453" y="247916"/>
                  <a:pt x="486886" y="251091"/>
                </a:cubicBezTo>
                <a:cubicBezTo>
                  <a:pt x="567319" y="254266"/>
                  <a:pt x="642461" y="263791"/>
                  <a:pt x="642461" y="263791"/>
                </a:cubicBezTo>
                <a:cubicBezTo>
                  <a:pt x="606478" y="260087"/>
                  <a:pt x="349832" y="232041"/>
                  <a:pt x="270986" y="228866"/>
                </a:cubicBezTo>
                <a:cubicBezTo>
                  <a:pt x="192140" y="225691"/>
                  <a:pt x="201136" y="259029"/>
                  <a:pt x="169386" y="244741"/>
                </a:cubicBezTo>
                <a:cubicBezTo>
                  <a:pt x="137636" y="230454"/>
                  <a:pt x="89482" y="126208"/>
                  <a:pt x="80486" y="143141"/>
                </a:cubicBezTo>
                <a:cubicBezTo>
                  <a:pt x="71490" y="160074"/>
                  <a:pt x="125994" y="336816"/>
                  <a:pt x="115411" y="346341"/>
                </a:cubicBezTo>
                <a:cubicBezTo>
                  <a:pt x="104828" y="355866"/>
                  <a:pt x="36036" y="234687"/>
                  <a:pt x="16986" y="200291"/>
                </a:cubicBezTo>
                <a:cubicBezTo>
                  <a:pt x="-2064" y="165895"/>
                  <a:pt x="-1006" y="161133"/>
                  <a:pt x="1111" y="139966"/>
                </a:cubicBezTo>
                <a:cubicBezTo>
                  <a:pt x="3228" y="118799"/>
                  <a:pt x="25453" y="90753"/>
                  <a:pt x="29686" y="73291"/>
                </a:cubicBezTo>
                <a:cubicBezTo>
                  <a:pt x="33919" y="55829"/>
                  <a:pt x="29157" y="-4496"/>
                  <a:pt x="26511" y="2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3835402E-D18B-ACEB-06C5-D4C0198150EE}"/>
              </a:ext>
            </a:extLst>
          </p:cNvPr>
          <p:cNvSpPr/>
          <p:nvPr/>
        </p:nvSpPr>
        <p:spPr>
          <a:xfrm>
            <a:off x="6581760" y="4638675"/>
            <a:ext cx="267088" cy="415932"/>
          </a:xfrm>
          <a:custGeom>
            <a:avLst/>
            <a:gdLst>
              <a:gd name="connsiteX0" fmla="*/ 15 w 267088"/>
              <a:gd name="connsiteY0" fmla="*/ 222250 h 415932"/>
              <a:gd name="connsiteX1" fmla="*/ 171465 w 267088"/>
              <a:gd name="connsiteY1" fmla="*/ 279400 h 415932"/>
              <a:gd name="connsiteX2" fmla="*/ 266715 w 267088"/>
              <a:gd name="connsiteY2" fmla="*/ 415925 h 415932"/>
              <a:gd name="connsiteX3" fmla="*/ 196865 w 267088"/>
              <a:gd name="connsiteY3" fmla="*/ 273050 h 415932"/>
              <a:gd name="connsiteX4" fmla="*/ 15890 w 267088"/>
              <a:gd name="connsiteY4" fmla="*/ 0 h 415932"/>
              <a:gd name="connsiteX5" fmla="*/ 234965 w 267088"/>
              <a:gd name="connsiteY5" fmla="*/ 330200 h 415932"/>
              <a:gd name="connsiteX6" fmla="*/ 161940 w 267088"/>
              <a:gd name="connsiteY6" fmla="*/ 234950 h 415932"/>
              <a:gd name="connsiteX7" fmla="*/ 15 w 267088"/>
              <a:gd name="connsiteY7" fmla="*/ 222250 h 41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088" h="415932">
                <a:moveTo>
                  <a:pt x="15" y="222250"/>
                </a:moveTo>
                <a:cubicBezTo>
                  <a:pt x="1602" y="229658"/>
                  <a:pt x="127015" y="247121"/>
                  <a:pt x="171465" y="279400"/>
                </a:cubicBezTo>
                <a:cubicBezTo>
                  <a:pt x="215915" y="311679"/>
                  <a:pt x="262482" y="416983"/>
                  <a:pt x="266715" y="415925"/>
                </a:cubicBezTo>
                <a:cubicBezTo>
                  <a:pt x="270948" y="414867"/>
                  <a:pt x="238669" y="342371"/>
                  <a:pt x="196865" y="273050"/>
                </a:cubicBezTo>
                <a:cubicBezTo>
                  <a:pt x="155061" y="203729"/>
                  <a:pt x="15890" y="0"/>
                  <a:pt x="15890" y="0"/>
                </a:cubicBezTo>
                <a:cubicBezTo>
                  <a:pt x="22240" y="9525"/>
                  <a:pt x="210623" y="291042"/>
                  <a:pt x="234965" y="330200"/>
                </a:cubicBezTo>
                <a:cubicBezTo>
                  <a:pt x="259307" y="369358"/>
                  <a:pt x="201098" y="250825"/>
                  <a:pt x="161940" y="234950"/>
                </a:cubicBezTo>
                <a:cubicBezTo>
                  <a:pt x="122782" y="219075"/>
                  <a:pt x="-1572" y="214842"/>
                  <a:pt x="15" y="2222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CBD013F9-9913-DF64-4BD0-965C01805BF3}"/>
              </a:ext>
            </a:extLst>
          </p:cNvPr>
          <p:cNvSpPr/>
          <p:nvPr/>
        </p:nvSpPr>
        <p:spPr>
          <a:xfrm>
            <a:off x="1204489" y="4828582"/>
            <a:ext cx="229864" cy="550876"/>
          </a:xfrm>
          <a:custGeom>
            <a:avLst/>
            <a:gdLst>
              <a:gd name="connsiteX0" fmla="*/ 1264 w 229864"/>
              <a:gd name="connsiteY0" fmla="*/ 3394 h 550876"/>
              <a:gd name="connsiteX1" fmla="*/ 86429 w 229864"/>
              <a:gd name="connsiteY1" fmla="*/ 191653 h 550876"/>
              <a:gd name="connsiteX2" fmla="*/ 126770 w 229864"/>
              <a:gd name="connsiteY2" fmla="*/ 308194 h 550876"/>
              <a:gd name="connsiteX3" fmla="*/ 122287 w 229864"/>
              <a:gd name="connsiteY3" fmla="*/ 254406 h 550876"/>
              <a:gd name="connsiteX4" fmla="*/ 198487 w 229864"/>
              <a:gd name="connsiteY4" fmla="*/ 411289 h 550876"/>
              <a:gd name="connsiteX5" fmla="*/ 229864 w 229864"/>
              <a:gd name="connsiteY5" fmla="*/ 550242 h 550876"/>
              <a:gd name="connsiteX6" fmla="*/ 198487 w 229864"/>
              <a:gd name="connsiteY6" fmla="*/ 465077 h 550876"/>
              <a:gd name="connsiteX7" fmla="*/ 158146 w 229864"/>
              <a:gd name="connsiteY7" fmla="*/ 518865 h 550876"/>
              <a:gd name="connsiteX8" fmla="*/ 158146 w 229864"/>
              <a:gd name="connsiteY8" fmla="*/ 438183 h 550876"/>
              <a:gd name="connsiteX9" fmla="*/ 149182 w 229864"/>
              <a:gd name="connsiteY9" fmla="*/ 375430 h 550876"/>
              <a:gd name="connsiteX10" fmla="*/ 189523 w 229864"/>
              <a:gd name="connsiteY10" fmla="*/ 478524 h 550876"/>
              <a:gd name="connsiteX11" fmla="*/ 158146 w 229864"/>
              <a:gd name="connsiteY11" fmla="*/ 366465 h 550876"/>
              <a:gd name="connsiteX12" fmla="*/ 1264 w 229864"/>
              <a:gd name="connsiteY12" fmla="*/ 3394 h 5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864" h="550876">
                <a:moveTo>
                  <a:pt x="1264" y="3394"/>
                </a:moveTo>
                <a:cubicBezTo>
                  <a:pt x="-10689" y="-25741"/>
                  <a:pt x="65511" y="140853"/>
                  <a:pt x="86429" y="191653"/>
                </a:cubicBezTo>
                <a:cubicBezTo>
                  <a:pt x="107347" y="242453"/>
                  <a:pt x="120794" y="297735"/>
                  <a:pt x="126770" y="308194"/>
                </a:cubicBezTo>
                <a:cubicBezTo>
                  <a:pt x="132746" y="318653"/>
                  <a:pt x="110334" y="237224"/>
                  <a:pt x="122287" y="254406"/>
                </a:cubicBezTo>
                <a:cubicBezTo>
                  <a:pt x="134240" y="271588"/>
                  <a:pt x="180558" y="361983"/>
                  <a:pt x="198487" y="411289"/>
                </a:cubicBezTo>
                <a:cubicBezTo>
                  <a:pt x="216416" y="460595"/>
                  <a:pt x="229864" y="541277"/>
                  <a:pt x="229864" y="550242"/>
                </a:cubicBezTo>
                <a:cubicBezTo>
                  <a:pt x="229864" y="559207"/>
                  <a:pt x="210440" y="470307"/>
                  <a:pt x="198487" y="465077"/>
                </a:cubicBezTo>
                <a:cubicBezTo>
                  <a:pt x="186534" y="459847"/>
                  <a:pt x="164870" y="523347"/>
                  <a:pt x="158146" y="518865"/>
                </a:cubicBezTo>
                <a:cubicBezTo>
                  <a:pt x="151423" y="514383"/>
                  <a:pt x="159640" y="462089"/>
                  <a:pt x="158146" y="438183"/>
                </a:cubicBezTo>
                <a:cubicBezTo>
                  <a:pt x="156652" y="414277"/>
                  <a:pt x="143953" y="368707"/>
                  <a:pt x="149182" y="375430"/>
                </a:cubicBezTo>
                <a:cubicBezTo>
                  <a:pt x="154412" y="382154"/>
                  <a:pt x="188029" y="480018"/>
                  <a:pt x="189523" y="478524"/>
                </a:cubicBezTo>
                <a:cubicBezTo>
                  <a:pt x="191017" y="477030"/>
                  <a:pt x="186534" y="438183"/>
                  <a:pt x="158146" y="366465"/>
                </a:cubicBezTo>
                <a:cubicBezTo>
                  <a:pt x="129758" y="294747"/>
                  <a:pt x="13217" y="32529"/>
                  <a:pt x="1264" y="3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8526A-1473-9E46-1D51-48EE0886AE24}"/>
              </a:ext>
            </a:extLst>
          </p:cNvPr>
          <p:cNvSpPr/>
          <p:nvPr/>
        </p:nvSpPr>
        <p:spPr>
          <a:xfrm>
            <a:off x="1268479" y="5580524"/>
            <a:ext cx="1499291" cy="450086"/>
          </a:xfrm>
          <a:custGeom>
            <a:avLst/>
            <a:gdLst>
              <a:gd name="connsiteX0" fmla="*/ 27 w 1499291"/>
              <a:gd name="connsiteY0" fmla="*/ 5 h 450086"/>
              <a:gd name="connsiteX1" fmla="*/ 1107168 w 1499291"/>
              <a:gd name="connsiteY1" fmla="*/ 349629 h 450086"/>
              <a:gd name="connsiteX2" fmla="*/ 1080274 w 1499291"/>
              <a:gd name="connsiteY2" fmla="*/ 282394 h 450086"/>
              <a:gd name="connsiteX3" fmla="*/ 1497133 w 1499291"/>
              <a:gd name="connsiteY3" fmla="*/ 448241 h 450086"/>
              <a:gd name="connsiteX4" fmla="*/ 1214745 w 1499291"/>
              <a:gd name="connsiteY4" fmla="*/ 354111 h 450086"/>
              <a:gd name="connsiteX5" fmla="*/ 605145 w 1499291"/>
              <a:gd name="connsiteY5" fmla="*/ 98617 h 450086"/>
              <a:gd name="connsiteX6" fmla="*/ 1071309 w 1499291"/>
              <a:gd name="connsiteY6" fmla="*/ 340664 h 450086"/>
              <a:gd name="connsiteX7" fmla="*/ 27 w 1499291"/>
              <a:gd name="connsiteY7" fmla="*/ 5 h 4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291" h="450086">
                <a:moveTo>
                  <a:pt x="27" y="5"/>
                </a:moveTo>
                <a:cubicBezTo>
                  <a:pt x="6004" y="1499"/>
                  <a:pt x="927127" y="302564"/>
                  <a:pt x="1107168" y="349629"/>
                </a:cubicBezTo>
                <a:cubicBezTo>
                  <a:pt x="1287209" y="396694"/>
                  <a:pt x="1015280" y="265959"/>
                  <a:pt x="1080274" y="282394"/>
                </a:cubicBezTo>
                <a:cubicBezTo>
                  <a:pt x="1145268" y="298829"/>
                  <a:pt x="1474721" y="436288"/>
                  <a:pt x="1497133" y="448241"/>
                </a:cubicBezTo>
                <a:cubicBezTo>
                  <a:pt x="1519545" y="460194"/>
                  <a:pt x="1363410" y="412382"/>
                  <a:pt x="1214745" y="354111"/>
                </a:cubicBezTo>
                <a:cubicBezTo>
                  <a:pt x="1066080" y="295840"/>
                  <a:pt x="629051" y="100858"/>
                  <a:pt x="605145" y="98617"/>
                </a:cubicBezTo>
                <a:cubicBezTo>
                  <a:pt x="581239" y="96376"/>
                  <a:pt x="1166933" y="356352"/>
                  <a:pt x="1071309" y="340664"/>
                </a:cubicBezTo>
                <a:cubicBezTo>
                  <a:pt x="975685" y="324976"/>
                  <a:pt x="-5950" y="-1489"/>
                  <a:pt x="2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F7BB38B-4B59-FC1C-B11C-8A3E4EB5AB9D}"/>
              </a:ext>
            </a:extLst>
          </p:cNvPr>
          <p:cNvSpPr/>
          <p:nvPr/>
        </p:nvSpPr>
        <p:spPr>
          <a:xfrm>
            <a:off x="1373132" y="5365367"/>
            <a:ext cx="732766" cy="85174"/>
          </a:xfrm>
          <a:custGeom>
            <a:avLst/>
            <a:gdLst>
              <a:gd name="connsiteX0" fmla="*/ 2950 w 732766"/>
              <a:gd name="connsiteY0" fmla="*/ 9 h 85174"/>
              <a:gd name="connsiteX1" fmla="*/ 715644 w 732766"/>
              <a:gd name="connsiteY1" fmla="*/ 53798 h 85174"/>
              <a:gd name="connsiteX2" fmla="*/ 527386 w 732766"/>
              <a:gd name="connsiteY2" fmla="*/ 67245 h 85174"/>
              <a:gd name="connsiteX3" fmla="*/ 92597 w 732766"/>
              <a:gd name="connsiteY3" fmla="*/ 85174 h 85174"/>
              <a:gd name="connsiteX4" fmla="*/ 549797 w 732766"/>
              <a:gd name="connsiteY4" fmla="*/ 44833 h 85174"/>
              <a:gd name="connsiteX5" fmla="*/ 464633 w 732766"/>
              <a:gd name="connsiteY5" fmla="*/ 49315 h 85174"/>
              <a:gd name="connsiteX6" fmla="*/ 2950 w 732766"/>
              <a:gd name="connsiteY6" fmla="*/ 9 h 8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766" h="85174">
                <a:moveTo>
                  <a:pt x="2950" y="9"/>
                </a:moveTo>
                <a:cubicBezTo>
                  <a:pt x="44785" y="756"/>
                  <a:pt x="628238" y="42592"/>
                  <a:pt x="715644" y="53798"/>
                </a:cubicBezTo>
                <a:cubicBezTo>
                  <a:pt x="803050" y="65004"/>
                  <a:pt x="527386" y="67245"/>
                  <a:pt x="527386" y="67245"/>
                </a:cubicBezTo>
                <a:lnTo>
                  <a:pt x="92597" y="85174"/>
                </a:lnTo>
                <a:cubicBezTo>
                  <a:pt x="96332" y="81439"/>
                  <a:pt x="487791" y="50810"/>
                  <a:pt x="549797" y="44833"/>
                </a:cubicBezTo>
                <a:cubicBezTo>
                  <a:pt x="611803" y="38857"/>
                  <a:pt x="552786" y="55292"/>
                  <a:pt x="464633" y="49315"/>
                </a:cubicBezTo>
                <a:cubicBezTo>
                  <a:pt x="376480" y="43338"/>
                  <a:pt x="-38885" y="-738"/>
                  <a:pt x="2950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471228F8-5D18-154F-22E2-10E81A758DFF}"/>
              </a:ext>
            </a:extLst>
          </p:cNvPr>
          <p:cNvSpPr/>
          <p:nvPr/>
        </p:nvSpPr>
        <p:spPr>
          <a:xfrm>
            <a:off x="1859990" y="5526467"/>
            <a:ext cx="1125736" cy="291691"/>
          </a:xfrm>
          <a:custGeom>
            <a:avLst/>
            <a:gdLst>
              <a:gd name="connsiteX0" fmla="*/ 186 w 1125736"/>
              <a:gd name="connsiteY0" fmla="*/ 103368 h 291691"/>
              <a:gd name="connsiteX1" fmla="*/ 954928 w 1125736"/>
              <a:gd name="connsiteY1" fmla="*/ 219909 h 291691"/>
              <a:gd name="connsiteX2" fmla="*/ 856316 w 1125736"/>
              <a:gd name="connsiteY2" fmla="*/ 175086 h 291691"/>
              <a:gd name="connsiteX3" fmla="*/ 1125257 w 1125736"/>
              <a:gd name="connsiteY3" fmla="*/ 291627 h 291691"/>
              <a:gd name="connsiteX4" fmla="*/ 919069 w 1125736"/>
              <a:gd name="connsiteY4" fmla="*/ 188533 h 291691"/>
              <a:gd name="connsiteX5" fmla="*/ 807010 w 1125736"/>
              <a:gd name="connsiteY5" fmla="*/ 274 h 291691"/>
              <a:gd name="connsiteX6" fmla="*/ 990786 w 1125736"/>
              <a:gd name="connsiteY6" fmla="*/ 233357 h 291691"/>
              <a:gd name="connsiteX7" fmla="*/ 874245 w 1125736"/>
              <a:gd name="connsiteY7" fmla="*/ 175086 h 291691"/>
              <a:gd name="connsiteX8" fmla="*/ 186 w 1125736"/>
              <a:gd name="connsiteY8" fmla="*/ 103368 h 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736" h="291691">
                <a:moveTo>
                  <a:pt x="186" y="103368"/>
                </a:moveTo>
                <a:cubicBezTo>
                  <a:pt x="13633" y="110839"/>
                  <a:pt x="812240" y="207956"/>
                  <a:pt x="954928" y="219909"/>
                </a:cubicBezTo>
                <a:cubicBezTo>
                  <a:pt x="1097616" y="231862"/>
                  <a:pt x="827928" y="163133"/>
                  <a:pt x="856316" y="175086"/>
                </a:cubicBezTo>
                <a:cubicBezTo>
                  <a:pt x="884704" y="187039"/>
                  <a:pt x="1114798" y="289386"/>
                  <a:pt x="1125257" y="291627"/>
                </a:cubicBezTo>
                <a:cubicBezTo>
                  <a:pt x="1135716" y="293868"/>
                  <a:pt x="972110" y="237092"/>
                  <a:pt x="919069" y="188533"/>
                </a:cubicBezTo>
                <a:cubicBezTo>
                  <a:pt x="866028" y="139974"/>
                  <a:pt x="795057" y="-7197"/>
                  <a:pt x="807010" y="274"/>
                </a:cubicBezTo>
                <a:cubicBezTo>
                  <a:pt x="818963" y="7745"/>
                  <a:pt x="979580" y="204222"/>
                  <a:pt x="990786" y="233357"/>
                </a:cubicBezTo>
                <a:cubicBezTo>
                  <a:pt x="1001992" y="262492"/>
                  <a:pt x="1043080" y="193763"/>
                  <a:pt x="874245" y="175086"/>
                </a:cubicBezTo>
                <a:cubicBezTo>
                  <a:pt x="705410" y="156409"/>
                  <a:pt x="-13261" y="95897"/>
                  <a:pt x="186" y="1033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C158461-FF6B-5F86-871F-EC0B4D598881}"/>
              </a:ext>
            </a:extLst>
          </p:cNvPr>
          <p:cNvSpPr/>
          <p:nvPr/>
        </p:nvSpPr>
        <p:spPr>
          <a:xfrm>
            <a:off x="2604168" y="5283698"/>
            <a:ext cx="688213" cy="175899"/>
          </a:xfrm>
          <a:custGeom>
            <a:avLst/>
            <a:gdLst>
              <a:gd name="connsiteX0" fmla="*/ 79 w 688213"/>
              <a:gd name="connsiteY0" fmla="*/ 175808 h 175899"/>
              <a:gd name="connsiteX1" fmla="*/ 295914 w 688213"/>
              <a:gd name="connsiteY1" fmla="*/ 104090 h 175899"/>
              <a:gd name="connsiteX2" fmla="*/ 681397 w 688213"/>
              <a:gd name="connsiteY2" fmla="*/ 153396 h 175899"/>
              <a:gd name="connsiteX3" fmla="*/ 511067 w 688213"/>
              <a:gd name="connsiteY3" fmla="*/ 90643 h 175899"/>
              <a:gd name="connsiteX4" fmla="*/ 121103 w 688213"/>
              <a:gd name="connsiteY4" fmla="*/ 996 h 175899"/>
              <a:gd name="connsiteX5" fmla="*/ 596232 w 688213"/>
              <a:gd name="connsiteY5" fmla="*/ 153396 h 175899"/>
              <a:gd name="connsiteX6" fmla="*/ 466244 w 688213"/>
              <a:gd name="connsiteY6" fmla="*/ 104090 h 175899"/>
              <a:gd name="connsiteX7" fmla="*/ 322808 w 688213"/>
              <a:gd name="connsiteY7" fmla="*/ 86161 h 175899"/>
              <a:gd name="connsiteX8" fmla="*/ 79 w 688213"/>
              <a:gd name="connsiteY8" fmla="*/ 175808 h 1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13" h="175899">
                <a:moveTo>
                  <a:pt x="79" y="175808"/>
                </a:moveTo>
                <a:cubicBezTo>
                  <a:pt x="-4403" y="178796"/>
                  <a:pt x="182361" y="107825"/>
                  <a:pt x="295914" y="104090"/>
                </a:cubicBezTo>
                <a:cubicBezTo>
                  <a:pt x="409467" y="100355"/>
                  <a:pt x="645538" y="155637"/>
                  <a:pt x="681397" y="153396"/>
                </a:cubicBezTo>
                <a:cubicBezTo>
                  <a:pt x="717256" y="151155"/>
                  <a:pt x="604449" y="116043"/>
                  <a:pt x="511067" y="90643"/>
                </a:cubicBezTo>
                <a:cubicBezTo>
                  <a:pt x="417685" y="65243"/>
                  <a:pt x="106909" y="-9463"/>
                  <a:pt x="121103" y="996"/>
                </a:cubicBezTo>
                <a:cubicBezTo>
                  <a:pt x="135297" y="11455"/>
                  <a:pt x="538709" y="136214"/>
                  <a:pt x="596232" y="153396"/>
                </a:cubicBezTo>
                <a:cubicBezTo>
                  <a:pt x="653755" y="170578"/>
                  <a:pt x="511815" y="115296"/>
                  <a:pt x="466244" y="104090"/>
                </a:cubicBezTo>
                <a:cubicBezTo>
                  <a:pt x="420673" y="92884"/>
                  <a:pt x="401996" y="69726"/>
                  <a:pt x="322808" y="86161"/>
                </a:cubicBezTo>
                <a:cubicBezTo>
                  <a:pt x="243620" y="102596"/>
                  <a:pt x="4561" y="172820"/>
                  <a:pt x="79" y="1758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E3AD18D-3BFB-8315-B4A2-3AE6B7B2D830}"/>
              </a:ext>
            </a:extLst>
          </p:cNvPr>
          <p:cNvSpPr/>
          <p:nvPr/>
        </p:nvSpPr>
        <p:spPr>
          <a:xfrm>
            <a:off x="2469512" y="5867257"/>
            <a:ext cx="860894" cy="233262"/>
          </a:xfrm>
          <a:custGeom>
            <a:avLst/>
            <a:gdLst>
              <a:gd name="connsiteX0" fmla="*/ 264 w 860894"/>
              <a:gd name="connsiteY0" fmla="*/ 143 h 233262"/>
              <a:gd name="connsiteX1" fmla="*/ 591935 w 860894"/>
              <a:gd name="connsiteY1" fmla="*/ 76343 h 233262"/>
              <a:gd name="connsiteX2" fmla="*/ 470912 w 860894"/>
              <a:gd name="connsiteY2" fmla="*/ 58414 h 233262"/>
              <a:gd name="connsiteX3" fmla="*/ 251276 w 860894"/>
              <a:gd name="connsiteY3" fmla="*/ 94272 h 233262"/>
              <a:gd name="connsiteX4" fmla="*/ 506770 w 860894"/>
              <a:gd name="connsiteY4" fmla="*/ 112202 h 233262"/>
              <a:gd name="connsiteX5" fmla="*/ 860876 w 860894"/>
              <a:gd name="connsiteY5" fmla="*/ 233225 h 233262"/>
              <a:gd name="connsiteX6" fmla="*/ 520217 w 860894"/>
              <a:gd name="connsiteY6" fmla="*/ 98755 h 233262"/>
              <a:gd name="connsiteX7" fmla="*/ 264 w 860894"/>
              <a:gd name="connsiteY7" fmla="*/ 143 h 2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894" h="233262">
                <a:moveTo>
                  <a:pt x="264" y="143"/>
                </a:moveTo>
                <a:cubicBezTo>
                  <a:pt x="12217" y="-3592"/>
                  <a:pt x="513494" y="66631"/>
                  <a:pt x="591935" y="76343"/>
                </a:cubicBezTo>
                <a:cubicBezTo>
                  <a:pt x="670376" y="86055"/>
                  <a:pt x="527689" y="55426"/>
                  <a:pt x="470912" y="58414"/>
                </a:cubicBezTo>
                <a:cubicBezTo>
                  <a:pt x="414136" y="61402"/>
                  <a:pt x="245300" y="85307"/>
                  <a:pt x="251276" y="94272"/>
                </a:cubicBezTo>
                <a:cubicBezTo>
                  <a:pt x="257252" y="103237"/>
                  <a:pt x="405170" y="89043"/>
                  <a:pt x="506770" y="112202"/>
                </a:cubicBezTo>
                <a:cubicBezTo>
                  <a:pt x="608370" y="135361"/>
                  <a:pt x="858635" y="235466"/>
                  <a:pt x="860876" y="233225"/>
                </a:cubicBezTo>
                <a:cubicBezTo>
                  <a:pt x="863117" y="230984"/>
                  <a:pt x="656182" y="136108"/>
                  <a:pt x="520217" y="98755"/>
                </a:cubicBezTo>
                <a:cubicBezTo>
                  <a:pt x="384252" y="61402"/>
                  <a:pt x="-11689" y="3878"/>
                  <a:pt x="264" y="1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98A9BF26-058E-7B44-13EC-687599E3AF33}"/>
              </a:ext>
            </a:extLst>
          </p:cNvPr>
          <p:cNvSpPr/>
          <p:nvPr/>
        </p:nvSpPr>
        <p:spPr>
          <a:xfrm>
            <a:off x="748157" y="4056296"/>
            <a:ext cx="181602" cy="678807"/>
          </a:xfrm>
          <a:custGeom>
            <a:avLst/>
            <a:gdLst>
              <a:gd name="connsiteX0" fmla="*/ 396 w 181602"/>
              <a:gd name="connsiteY0" fmla="*/ 233 h 678807"/>
              <a:gd name="connsiteX1" fmla="*/ 49702 w 181602"/>
              <a:gd name="connsiteY1" fmla="*/ 354339 h 678807"/>
              <a:gd name="connsiteX2" fmla="*/ 179690 w 181602"/>
              <a:gd name="connsiteY2" fmla="*/ 672586 h 678807"/>
              <a:gd name="connsiteX3" fmla="*/ 121419 w 181602"/>
              <a:gd name="connsiteY3" fmla="*/ 542598 h 678807"/>
              <a:gd name="connsiteX4" fmla="*/ 40737 w 181602"/>
              <a:gd name="connsiteY4" fmla="*/ 269175 h 678807"/>
              <a:gd name="connsiteX5" fmla="*/ 72114 w 181602"/>
              <a:gd name="connsiteY5" fmla="*/ 408128 h 678807"/>
              <a:gd name="connsiteX6" fmla="*/ 396 w 181602"/>
              <a:gd name="connsiteY6" fmla="*/ 233 h 6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02" h="678807">
                <a:moveTo>
                  <a:pt x="396" y="233"/>
                </a:moveTo>
                <a:cubicBezTo>
                  <a:pt x="-3339" y="-8732"/>
                  <a:pt x="19820" y="242280"/>
                  <a:pt x="49702" y="354339"/>
                </a:cubicBezTo>
                <a:cubicBezTo>
                  <a:pt x="79584" y="466398"/>
                  <a:pt x="167737" y="641210"/>
                  <a:pt x="179690" y="672586"/>
                </a:cubicBezTo>
                <a:cubicBezTo>
                  <a:pt x="191643" y="703963"/>
                  <a:pt x="144578" y="609833"/>
                  <a:pt x="121419" y="542598"/>
                </a:cubicBezTo>
                <a:cubicBezTo>
                  <a:pt x="98260" y="475363"/>
                  <a:pt x="48955" y="291587"/>
                  <a:pt x="40737" y="269175"/>
                </a:cubicBezTo>
                <a:cubicBezTo>
                  <a:pt x="32520" y="246763"/>
                  <a:pt x="79584" y="446228"/>
                  <a:pt x="72114" y="408128"/>
                </a:cubicBezTo>
                <a:cubicBezTo>
                  <a:pt x="64644" y="370028"/>
                  <a:pt x="4131" y="9198"/>
                  <a:pt x="396" y="2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601DA95-7BBC-5840-E751-368D62D32731}"/>
              </a:ext>
            </a:extLst>
          </p:cNvPr>
          <p:cNvSpPr/>
          <p:nvPr/>
        </p:nvSpPr>
        <p:spPr>
          <a:xfrm>
            <a:off x="3357158" y="5199115"/>
            <a:ext cx="336301" cy="1009268"/>
          </a:xfrm>
          <a:custGeom>
            <a:avLst/>
            <a:gdLst>
              <a:gd name="connsiteX0" fmla="*/ 124 w 336301"/>
              <a:gd name="connsiteY0" fmla="*/ 414 h 1009268"/>
              <a:gd name="connsiteX1" fmla="*/ 255618 w 336301"/>
              <a:gd name="connsiteY1" fmla="*/ 506920 h 1009268"/>
              <a:gd name="connsiteX2" fmla="*/ 224242 w 336301"/>
              <a:gd name="connsiteY2" fmla="*/ 394861 h 1009268"/>
              <a:gd name="connsiteX3" fmla="*/ 327336 w 336301"/>
              <a:gd name="connsiteY3" fmla="*/ 618979 h 1009268"/>
              <a:gd name="connsiteX4" fmla="*/ 291477 w 336301"/>
              <a:gd name="connsiteY4" fmla="*/ 887920 h 1009268"/>
              <a:gd name="connsiteX5" fmla="*/ 336301 w 336301"/>
              <a:gd name="connsiteY5" fmla="*/ 753450 h 1009268"/>
              <a:gd name="connsiteX6" fmla="*/ 251136 w 336301"/>
              <a:gd name="connsiteY6" fmla="*/ 1008944 h 1009268"/>
              <a:gd name="connsiteX7" fmla="*/ 313889 w 336301"/>
              <a:gd name="connsiteY7" fmla="*/ 802756 h 1009268"/>
              <a:gd name="connsiteX8" fmla="*/ 264583 w 336301"/>
              <a:gd name="connsiteY8" fmla="*/ 623461 h 1009268"/>
              <a:gd name="connsiteX9" fmla="*/ 89771 w 336301"/>
              <a:gd name="connsiteY9" fmla="*/ 255909 h 1009268"/>
              <a:gd name="connsiteX10" fmla="*/ 219760 w 336301"/>
              <a:gd name="connsiteY10" fmla="*/ 417273 h 1009268"/>
              <a:gd name="connsiteX11" fmla="*/ 124 w 336301"/>
              <a:gd name="connsiteY11" fmla="*/ 414 h 100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301" h="1009268">
                <a:moveTo>
                  <a:pt x="124" y="414"/>
                </a:moveTo>
                <a:cubicBezTo>
                  <a:pt x="6100" y="15355"/>
                  <a:pt x="218265" y="441179"/>
                  <a:pt x="255618" y="506920"/>
                </a:cubicBezTo>
                <a:cubicBezTo>
                  <a:pt x="292971" y="572661"/>
                  <a:pt x="212289" y="376184"/>
                  <a:pt x="224242" y="394861"/>
                </a:cubicBezTo>
                <a:cubicBezTo>
                  <a:pt x="236195" y="413538"/>
                  <a:pt x="316130" y="536803"/>
                  <a:pt x="327336" y="618979"/>
                </a:cubicBezTo>
                <a:cubicBezTo>
                  <a:pt x="338542" y="701156"/>
                  <a:pt x="289983" y="865508"/>
                  <a:pt x="291477" y="887920"/>
                </a:cubicBezTo>
                <a:cubicBezTo>
                  <a:pt x="292971" y="910332"/>
                  <a:pt x="336301" y="753450"/>
                  <a:pt x="336301" y="753450"/>
                </a:cubicBezTo>
                <a:cubicBezTo>
                  <a:pt x="329578" y="773621"/>
                  <a:pt x="254871" y="1000726"/>
                  <a:pt x="251136" y="1008944"/>
                </a:cubicBezTo>
                <a:cubicBezTo>
                  <a:pt x="247401" y="1017162"/>
                  <a:pt x="311648" y="867003"/>
                  <a:pt x="313889" y="802756"/>
                </a:cubicBezTo>
                <a:cubicBezTo>
                  <a:pt x="316130" y="738509"/>
                  <a:pt x="301936" y="714602"/>
                  <a:pt x="264583" y="623461"/>
                </a:cubicBezTo>
                <a:cubicBezTo>
                  <a:pt x="227230" y="532320"/>
                  <a:pt x="97241" y="290274"/>
                  <a:pt x="89771" y="255909"/>
                </a:cubicBezTo>
                <a:cubicBezTo>
                  <a:pt x="82301" y="221544"/>
                  <a:pt x="234701" y="455373"/>
                  <a:pt x="219760" y="417273"/>
                </a:cubicBezTo>
                <a:cubicBezTo>
                  <a:pt x="204819" y="379173"/>
                  <a:pt x="-5852" y="-14527"/>
                  <a:pt x="124" y="4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507C305-56FB-AEBE-385E-A733F9B98498}"/>
              </a:ext>
            </a:extLst>
          </p:cNvPr>
          <p:cNvSpPr/>
          <p:nvPr/>
        </p:nvSpPr>
        <p:spPr>
          <a:xfrm>
            <a:off x="3195001" y="5285371"/>
            <a:ext cx="154499" cy="666992"/>
          </a:xfrm>
          <a:custGeom>
            <a:avLst/>
            <a:gdLst>
              <a:gd name="connsiteX0" fmla="*/ 917 w 154499"/>
              <a:gd name="connsiteY0" fmla="*/ 8288 h 666992"/>
              <a:gd name="connsiteX1" fmla="*/ 148834 w 154499"/>
              <a:gd name="connsiteY1" fmla="*/ 644782 h 666992"/>
              <a:gd name="connsiteX2" fmla="*/ 121940 w 154499"/>
              <a:gd name="connsiteY2" fmla="*/ 487900 h 666992"/>
              <a:gd name="connsiteX3" fmla="*/ 104011 w 154499"/>
              <a:gd name="connsiteY3" fmla="*/ 156205 h 666992"/>
              <a:gd name="connsiteX4" fmla="*/ 86081 w 154499"/>
              <a:gd name="connsiteY4" fmla="*/ 272747 h 666992"/>
              <a:gd name="connsiteX5" fmla="*/ 917 w 154499"/>
              <a:gd name="connsiteY5" fmla="*/ 8288 h 6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99" h="666992">
                <a:moveTo>
                  <a:pt x="917" y="8288"/>
                </a:moveTo>
                <a:cubicBezTo>
                  <a:pt x="11376" y="70294"/>
                  <a:pt x="128664" y="564847"/>
                  <a:pt x="148834" y="644782"/>
                </a:cubicBezTo>
                <a:cubicBezTo>
                  <a:pt x="169004" y="724717"/>
                  <a:pt x="129410" y="569329"/>
                  <a:pt x="121940" y="487900"/>
                </a:cubicBezTo>
                <a:cubicBezTo>
                  <a:pt x="114470" y="406471"/>
                  <a:pt x="109987" y="192064"/>
                  <a:pt x="104011" y="156205"/>
                </a:cubicBezTo>
                <a:cubicBezTo>
                  <a:pt x="98035" y="120346"/>
                  <a:pt x="99528" y="293664"/>
                  <a:pt x="86081" y="272747"/>
                </a:cubicBezTo>
                <a:cubicBezTo>
                  <a:pt x="72634" y="251830"/>
                  <a:pt x="-9542" y="-53718"/>
                  <a:pt x="917" y="828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433D0D2-F58E-A5FC-024F-4A9C3A21AEEE}"/>
              </a:ext>
            </a:extLst>
          </p:cNvPr>
          <p:cNvSpPr/>
          <p:nvPr/>
        </p:nvSpPr>
        <p:spPr>
          <a:xfrm>
            <a:off x="3316880" y="5401204"/>
            <a:ext cx="170404" cy="670423"/>
          </a:xfrm>
          <a:custGeom>
            <a:avLst/>
            <a:gdLst>
              <a:gd name="connsiteX0" fmla="*/ 61 w 170404"/>
              <a:gd name="connsiteY0" fmla="*/ 31 h 670423"/>
              <a:gd name="connsiteX1" fmla="*/ 143496 w 170404"/>
              <a:gd name="connsiteY1" fmla="*/ 434820 h 670423"/>
              <a:gd name="connsiteX2" fmla="*/ 170391 w 170404"/>
              <a:gd name="connsiteY2" fmla="*/ 667902 h 670423"/>
              <a:gd name="connsiteX3" fmla="*/ 143496 w 170404"/>
              <a:gd name="connsiteY3" fmla="*/ 542396 h 670423"/>
              <a:gd name="connsiteX4" fmla="*/ 22473 w 170404"/>
              <a:gd name="connsiteY4" fmla="*/ 295867 h 670423"/>
              <a:gd name="connsiteX5" fmla="*/ 134532 w 170404"/>
              <a:gd name="connsiteY5" fmla="*/ 511020 h 670423"/>
              <a:gd name="connsiteX6" fmla="*/ 125567 w 170404"/>
              <a:gd name="connsiteY6" fmla="*/ 412408 h 670423"/>
              <a:gd name="connsiteX7" fmla="*/ 61 w 170404"/>
              <a:gd name="connsiteY7" fmla="*/ 31 h 6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04" h="670423">
                <a:moveTo>
                  <a:pt x="61" y="31"/>
                </a:moveTo>
                <a:cubicBezTo>
                  <a:pt x="3049" y="3766"/>
                  <a:pt x="115108" y="323508"/>
                  <a:pt x="143496" y="434820"/>
                </a:cubicBezTo>
                <a:cubicBezTo>
                  <a:pt x="171884" y="546132"/>
                  <a:pt x="170391" y="649973"/>
                  <a:pt x="170391" y="667902"/>
                </a:cubicBezTo>
                <a:cubicBezTo>
                  <a:pt x="170391" y="685831"/>
                  <a:pt x="168149" y="604402"/>
                  <a:pt x="143496" y="542396"/>
                </a:cubicBezTo>
                <a:cubicBezTo>
                  <a:pt x="118843" y="480390"/>
                  <a:pt x="23967" y="301096"/>
                  <a:pt x="22473" y="295867"/>
                </a:cubicBezTo>
                <a:cubicBezTo>
                  <a:pt x="20979" y="290638"/>
                  <a:pt x="117350" y="491597"/>
                  <a:pt x="134532" y="511020"/>
                </a:cubicBezTo>
                <a:cubicBezTo>
                  <a:pt x="151714" y="530443"/>
                  <a:pt x="146485" y="493837"/>
                  <a:pt x="125567" y="412408"/>
                </a:cubicBezTo>
                <a:cubicBezTo>
                  <a:pt x="104649" y="330979"/>
                  <a:pt x="-2927" y="-3704"/>
                  <a:pt x="61" y="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E62E253-3C06-8999-D464-91548AE3273D}"/>
              </a:ext>
            </a:extLst>
          </p:cNvPr>
          <p:cNvSpPr/>
          <p:nvPr/>
        </p:nvSpPr>
        <p:spPr>
          <a:xfrm>
            <a:off x="3656923" y="5103304"/>
            <a:ext cx="224859" cy="755132"/>
          </a:xfrm>
          <a:custGeom>
            <a:avLst/>
            <a:gdLst>
              <a:gd name="connsiteX0" fmla="*/ 103771 w 224859"/>
              <a:gd name="connsiteY0" fmla="*/ 51402 h 755132"/>
              <a:gd name="connsiteX1" fmla="*/ 23089 w 224859"/>
              <a:gd name="connsiteY1" fmla="*/ 275520 h 755132"/>
              <a:gd name="connsiteX2" fmla="*/ 72395 w 224859"/>
              <a:gd name="connsiteY2" fmla="*/ 580320 h 755132"/>
              <a:gd name="connsiteX3" fmla="*/ 72395 w 224859"/>
              <a:gd name="connsiteY3" fmla="*/ 477225 h 755132"/>
              <a:gd name="connsiteX4" fmla="*/ 103771 w 224859"/>
              <a:gd name="connsiteY4" fmla="*/ 755131 h 755132"/>
              <a:gd name="connsiteX5" fmla="*/ 144112 w 224859"/>
              <a:gd name="connsiteY5" fmla="*/ 472743 h 755132"/>
              <a:gd name="connsiteX6" fmla="*/ 112736 w 224859"/>
              <a:gd name="connsiteY6" fmla="*/ 315861 h 755132"/>
              <a:gd name="connsiteX7" fmla="*/ 224795 w 224859"/>
              <a:gd name="connsiteY7" fmla="*/ 51402 h 755132"/>
              <a:gd name="connsiteX8" fmla="*/ 94806 w 224859"/>
              <a:gd name="connsiteY8" fmla="*/ 351720 h 755132"/>
              <a:gd name="connsiteX9" fmla="*/ 94806 w 224859"/>
              <a:gd name="connsiteY9" fmla="*/ 638590 h 755132"/>
              <a:gd name="connsiteX10" fmla="*/ 45501 w 224859"/>
              <a:gd name="connsiteY10" fmla="*/ 423437 h 755132"/>
              <a:gd name="connsiteX11" fmla="*/ 677 w 224859"/>
              <a:gd name="connsiteY11" fmla="*/ 275520 h 755132"/>
              <a:gd name="connsiteX12" fmla="*/ 81359 w 224859"/>
              <a:gd name="connsiteY12" fmla="*/ 2096 h 755132"/>
              <a:gd name="connsiteX13" fmla="*/ 41018 w 224859"/>
              <a:gd name="connsiteY13" fmla="*/ 145531 h 755132"/>
              <a:gd name="connsiteX14" fmla="*/ 103771 w 224859"/>
              <a:gd name="connsiteY14" fmla="*/ 51402 h 7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859" h="755132">
                <a:moveTo>
                  <a:pt x="103771" y="51402"/>
                </a:moveTo>
                <a:cubicBezTo>
                  <a:pt x="100783" y="73067"/>
                  <a:pt x="28318" y="187367"/>
                  <a:pt x="23089" y="275520"/>
                </a:cubicBezTo>
                <a:cubicBezTo>
                  <a:pt x="17860" y="363673"/>
                  <a:pt x="64177" y="546703"/>
                  <a:pt x="72395" y="580320"/>
                </a:cubicBezTo>
                <a:cubicBezTo>
                  <a:pt x="80613" y="613937"/>
                  <a:pt x="67166" y="448090"/>
                  <a:pt x="72395" y="477225"/>
                </a:cubicBezTo>
                <a:cubicBezTo>
                  <a:pt x="77624" y="506360"/>
                  <a:pt x="91818" y="755878"/>
                  <a:pt x="103771" y="755131"/>
                </a:cubicBezTo>
                <a:cubicBezTo>
                  <a:pt x="115724" y="754384"/>
                  <a:pt x="142618" y="545955"/>
                  <a:pt x="144112" y="472743"/>
                </a:cubicBezTo>
                <a:cubicBezTo>
                  <a:pt x="145606" y="399531"/>
                  <a:pt x="99289" y="386084"/>
                  <a:pt x="112736" y="315861"/>
                </a:cubicBezTo>
                <a:cubicBezTo>
                  <a:pt x="126183" y="245638"/>
                  <a:pt x="227783" y="45425"/>
                  <a:pt x="224795" y="51402"/>
                </a:cubicBezTo>
                <a:cubicBezTo>
                  <a:pt x="221807" y="57379"/>
                  <a:pt x="116471" y="253855"/>
                  <a:pt x="94806" y="351720"/>
                </a:cubicBezTo>
                <a:cubicBezTo>
                  <a:pt x="73141" y="449585"/>
                  <a:pt x="103023" y="626637"/>
                  <a:pt x="94806" y="638590"/>
                </a:cubicBezTo>
                <a:cubicBezTo>
                  <a:pt x="86588" y="650543"/>
                  <a:pt x="61189" y="483949"/>
                  <a:pt x="45501" y="423437"/>
                </a:cubicBezTo>
                <a:cubicBezTo>
                  <a:pt x="29813" y="362925"/>
                  <a:pt x="-5299" y="345743"/>
                  <a:pt x="677" y="275520"/>
                </a:cubicBezTo>
                <a:cubicBezTo>
                  <a:pt x="6653" y="205297"/>
                  <a:pt x="74636" y="23761"/>
                  <a:pt x="81359" y="2096"/>
                </a:cubicBezTo>
                <a:cubicBezTo>
                  <a:pt x="88082" y="-19569"/>
                  <a:pt x="38030" y="133578"/>
                  <a:pt x="41018" y="145531"/>
                </a:cubicBezTo>
                <a:cubicBezTo>
                  <a:pt x="44006" y="157484"/>
                  <a:pt x="106759" y="29737"/>
                  <a:pt x="103771" y="514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F2BAE8C-8469-1BE2-E1D4-4CE92B790D6E}"/>
              </a:ext>
            </a:extLst>
          </p:cNvPr>
          <p:cNvSpPr/>
          <p:nvPr/>
        </p:nvSpPr>
        <p:spPr>
          <a:xfrm>
            <a:off x="3499556" y="6139729"/>
            <a:ext cx="265835" cy="456327"/>
          </a:xfrm>
          <a:custGeom>
            <a:avLst/>
            <a:gdLst>
              <a:gd name="connsiteX0" fmla="*/ 1162 w 265835"/>
              <a:gd name="connsiteY0" fmla="*/ 10059 h 456327"/>
              <a:gd name="connsiteX1" fmla="*/ 225279 w 265835"/>
              <a:gd name="connsiteY1" fmla="*/ 323824 h 456327"/>
              <a:gd name="connsiteX2" fmla="*/ 265620 w 265835"/>
              <a:gd name="connsiteY2" fmla="*/ 453812 h 456327"/>
              <a:gd name="connsiteX3" fmla="*/ 238726 w 265835"/>
              <a:gd name="connsiteY3" fmla="*/ 400024 h 456327"/>
              <a:gd name="connsiteX4" fmla="*/ 184938 w 265835"/>
              <a:gd name="connsiteY4" fmla="*/ 283483 h 456327"/>
              <a:gd name="connsiteX5" fmla="*/ 122185 w 265835"/>
              <a:gd name="connsiteY5" fmla="*/ 1095 h 456327"/>
              <a:gd name="connsiteX6" fmla="*/ 135632 w 265835"/>
              <a:gd name="connsiteY6" fmla="*/ 180389 h 456327"/>
              <a:gd name="connsiteX7" fmla="*/ 1162 w 265835"/>
              <a:gd name="connsiteY7" fmla="*/ 10059 h 4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835" h="456327">
                <a:moveTo>
                  <a:pt x="1162" y="10059"/>
                </a:moveTo>
                <a:cubicBezTo>
                  <a:pt x="16103" y="33965"/>
                  <a:pt x="181203" y="249865"/>
                  <a:pt x="225279" y="323824"/>
                </a:cubicBezTo>
                <a:cubicBezTo>
                  <a:pt x="269355" y="397783"/>
                  <a:pt x="263379" y="441112"/>
                  <a:pt x="265620" y="453812"/>
                </a:cubicBezTo>
                <a:cubicBezTo>
                  <a:pt x="267861" y="466512"/>
                  <a:pt x="252173" y="428412"/>
                  <a:pt x="238726" y="400024"/>
                </a:cubicBezTo>
                <a:cubicBezTo>
                  <a:pt x="225279" y="371636"/>
                  <a:pt x="204362" y="349971"/>
                  <a:pt x="184938" y="283483"/>
                </a:cubicBezTo>
                <a:cubicBezTo>
                  <a:pt x="165515" y="216995"/>
                  <a:pt x="130403" y="18277"/>
                  <a:pt x="122185" y="1095"/>
                </a:cubicBezTo>
                <a:cubicBezTo>
                  <a:pt x="113967" y="-16087"/>
                  <a:pt x="151320" y="174413"/>
                  <a:pt x="135632" y="180389"/>
                </a:cubicBezTo>
                <a:cubicBezTo>
                  <a:pt x="119944" y="186365"/>
                  <a:pt x="-13779" y="-13847"/>
                  <a:pt x="1162" y="100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0D4B419-0AF5-B1AC-9289-3C3A1E6C9F11}"/>
              </a:ext>
            </a:extLst>
          </p:cNvPr>
          <p:cNvSpPr/>
          <p:nvPr/>
        </p:nvSpPr>
        <p:spPr>
          <a:xfrm>
            <a:off x="6211381" y="4122875"/>
            <a:ext cx="671451" cy="417811"/>
          </a:xfrm>
          <a:custGeom>
            <a:avLst/>
            <a:gdLst>
              <a:gd name="connsiteX0" fmla="*/ 2094 w 671451"/>
              <a:gd name="connsiteY0" fmla="*/ 147500 h 417811"/>
              <a:gd name="connsiteX1" fmla="*/ 278319 w 671451"/>
              <a:gd name="connsiteY1" fmla="*/ 58600 h 417811"/>
              <a:gd name="connsiteX2" fmla="*/ 665669 w 671451"/>
              <a:gd name="connsiteY2" fmla="*/ 7800 h 417811"/>
              <a:gd name="connsiteX3" fmla="*/ 497394 w 671451"/>
              <a:gd name="connsiteY3" fmla="*/ 7800 h 417811"/>
              <a:gd name="connsiteX4" fmla="*/ 313244 w 671451"/>
              <a:gd name="connsiteY4" fmla="*/ 80825 h 417811"/>
              <a:gd name="connsiteX5" fmla="*/ 202119 w 671451"/>
              <a:gd name="connsiteY5" fmla="*/ 293550 h 417811"/>
              <a:gd name="connsiteX6" fmla="*/ 240219 w 671451"/>
              <a:gd name="connsiteY6" fmla="*/ 141150 h 417811"/>
              <a:gd name="connsiteX7" fmla="*/ 195769 w 671451"/>
              <a:gd name="connsiteY7" fmla="*/ 417375 h 417811"/>
              <a:gd name="connsiteX8" fmla="*/ 284669 w 671451"/>
              <a:gd name="connsiteY8" fmla="*/ 64950 h 417811"/>
              <a:gd name="connsiteX9" fmla="*/ 157669 w 671451"/>
              <a:gd name="connsiteY9" fmla="*/ 112575 h 417811"/>
              <a:gd name="connsiteX10" fmla="*/ 2094 w 671451"/>
              <a:gd name="connsiteY10" fmla="*/ 147500 h 4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51" h="417811">
                <a:moveTo>
                  <a:pt x="2094" y="147500"/>
                </a:moveTo>
                <a:cubicBezTo>
                  <a:pt x="22202" y="138504"/>
                  <a:pt x="167723" y="81883"/>
                  <a:pt x="278319" y="58600"/>
                </a:cubicBezTo>
                <a:cubicBezTo>
                  <a:pt x="388915" y="35317"/>
                  <a:pt x="629157" y="16267"/>
                  <a:pt x="665669" y="7800"/>
                </a:cubicBezTo>
                <a:cubicBezTo>
                  <a:pt x="702182" y="-667"/>
                  <a:pt x="556131" y="-4371"/>
                  <a:pt x="497394" y="7800"/>
                </a:cubicBezTo>
                <a:cubicBezTo>
                  <a:pt x="438657" y="19971"/>
                  <a:pt x="362457" y="33200"/>
                  <a:pt x="313244" y="80825"/>
                </a:cubicBezTo>
                <a:cubicBezTo>
                  <a:pt x="264032" y="128450"/>
                  <a:pt x="214290" y="283496"/>
                  <a:pt x="202119" y="293550"/>
                </a:cubicBezTo>
                <a:cubicBezTo>
                  <a:pt x="189948" y="303604"/>
                  <a:pt x="241277" y="120513"/>
                  <a:pt x="240219" y="141150"/>
                </a:cubicBezTo>
                <a:cubicBezTo>
                  <a:pt x="239161" y="161787"/>
                  <a:pt x="188361" y="430075"/>
                  <a:pt x="195769" y="417375"/>
                </a:cubicBezTo>
                <a:cubicBezTo>
                  <a:pt x="203177" y="404675"/>
                  <a:pt x="291019" y="115750"/>
                  <a:pt x="284669" y="64950"/>
                </a:cubicBezTo>
                <a:cubicBezTo>
                  <a:pt x="278319" y="14150"/>
                  <a:pt x="203177" y="98287"/>
                  <a:pt x="157669" y="112575"/>
                </a:cubicBezTo>
                <a:cubicBezTo>
                  <a:pt x="112161" y="126862"/>
                  <a:pt x="-18014" y="156496"/>
                  <a:pt x="2094" y="1475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D939177-D4CB-4231-3249-54DA382AD420}"/>
              </a:ext>
            </a:extLst>
          </p:cNvPr>
          <p:cNvSpPr/>
          <p:nvPr/>
        </p:nvSpPr>
        <p:spPr>
          <a:xfrm>
            <a:off x="6673673" y="4311571"/>
            <a:ext cx="238154" cy="349827"/>
          </a:xfrm>
          <a:custGeom>
            <a:avLst/>
            <a:gdLst>
              <a:gd name="connsiteX0" fmla="*/ 89077 w 238154"/>
              <a:gd name="connsiteY0" fmla="*/ 79 h 349827"/>
              <a:gd name="connsiteX1" fmla="*/ 184327 w 238154"/>
              <a:gd name="connsiteY1" fmla="*/ 133429 h 349827"/>
              <a:gd name="connsiteX2" fmla="*/ 190677 w 238154"/>
              <a:gd name="connsiteY2" fmla="*/ 263604 h 349827"/>
              <a:gd name="connsiteX3" fmla="*/ 184327 w 238154"/>
              <a:gd name="connsiteY3" fmla="*/ 193754 h 349827"/>
              <a:gd name="connsiteX4" fmla="*/ 82727 w 238154"/>
              <a:gd name="connsiteY4" fmla="*/ 174704 h 349827"/>
              <a:gd name="connsiteX5" fmla="*/ 108127 w 238154"/>
              <a:gd name="connsiteY5" fmla="*/ 222329 h 349827"/>
              <a:gd name="connsiteX6" fmla="*/ 162102 w 238154"/>
              <a:gd name="connsiteY6" fmla="*/ 349329 h 349827"/>
              <a:gd name="connsiteX7" fmla="*/ 95427 w 238154"/>
              <a:gd name="connsiteY7" fmla="*/ 263604 h 349827"/>
              <a:gd name="connsiteX8" fmla="*/ 177 w 238154"/>
              <a:gd name="connsiteY8" fmla="*/ 190579 h 349827"/>
              <a:gd name="connsiteX9" fmla="*/ 120827 w 238154"/>
              <a:gd name="connsiteY9" fmla="*/ 269954 h 349827"/>
              <a:gd name="connsiteX10" fmla="*/ 66852 w 238154"/>
              <a:gd name="connsiteY10" fmla="*/ 162004 h 349827"/>
              <a:gd name="connsiteX11" fmla="*/ 231952 w 238154"/>
              <a:gd name="connsiteY11" fmla="*/ 228679 h 349827"/>
              <a:gd name="connsiteX12" fmla="*/ 193852 w 238154"/>
              <a:gd name="connsiteY12" fmla="*/ 152479 h 349827"/>
              <a:gd name="connsiteX13" fmla="*/ 89077 w 238154"/>
              <a:gd name="connsiteY13" fmla="*/ 79 h 34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154" h="349827">
                <a:moveTo>
                  <a:pt x="89077" y="79"/>
                </a:moveTo>
                <a:cubicBezTo>
                  <a:pt x="87490" y="-3096"/>
                  <a:pt x="167394" y="89508"/>
                  <a:pt x="184327" y="133429"/>
                </a:cubicBezTo>
                <a:cubicBezTo>
                  <a:pt x="201260" y="177350"/>
                  <a:pt x="190677" y="253550"/>
                  <a:pt x="190677" y="263604"/>
                </a:cubicBezTo>
                <a:cubicBezTo>
                  <a:pt x="190677" y="273658"/>
                  <a:pt x="202319" y="208571"/>
                  <a:pt x="184327" y="193754"/>
                </a:cubicBezTo>
                <a:cubicBezTo>
                  <a:pt x="166335" y="178937"/>
                  <a:pt x="95427" y="169941"/>
                  <a:pt x="82727" y="174704"/>
                </a:cubicBezTo>
                <a:cubicBezTo>
                  <a:pt x="70027" y="179467"/>
                  <a:pt x="94898" y="193225"/>
                  <a:pt x="108127" y="222329"/>
                </a:cubicBezTo>
                <a:cubicBezTo>
                  <a:pt x="121356" y="251433"/>
                  <a:pt x="164219" y="342450"/>
                  <a:pt x="162102" y="349329"/>
                </a:cubicBezTo>
                <a:cubicBezTo>
                  <a:pt x="159985" y="356208"/>
                  <a:pt x="122415" y="290062"/>
                  <a:pt x="95427" y="263604"/>
                </a:cubicBezTo>
                <a:cubicBezTo>
                  <a:pt x="68439" y="237146"/>
                  <a:pt x="-4056" y="189521"/>
                  <a:pt x="177" y="190579"/>
                </a:cubicBezTo>
                <a:cubicBezTo>
                  <a:pt x="4410" y="191637"/>
                  <a:pt x="109715" y="274716"/>
                  <a:pt x="120827" y="269954"/>
                </a:cubicBezTo>
                <a:cubicBezTo>
                  <a:pt x="131939" y="265192"/>
                  <a:pt x="48331" y="168883"/>
                  <a:pt x="66852" y="162004"/>
                </a:cubicBezTo>
                <a:cubicBezTo>
                  <a:pt x="85373" y="155125"/>
                  <a:pt x="210785" y="230266"/>
                  <a:pt x="231952" y="228679"/>
                </a:cubicBezTo>
                <a:cubicBezTo>
                  <a:pt x="253119" y="227092"/>
                  <a:pt x="215019" y="187933"/>
                  <a:pt x="193852" y="152479"/>
                </a:cubicBezTo>
                <a:cubicBezTo>
                  <a:pt x="172685" y="117025"/>
                  <a:pt x="90664" y="3254"/>
                  <a:pt x="89077" y="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2C0E1B3-C48F-5A9F-EB8E-01F65FF7DD3F}"/>
              </a:ext>
            </a:extLst>
          </p:cNvPr>
          <p:cNvSpPr/>
          <p:nvPr/>
        </p:nvSpPr>
        <p:spPr>
          <a:xfrm>
            <a:off x="7098998" y="4342483"/>
            <a:ext cx="786771" cy="245502"/>
          </a:xfrm>
          <a:custGeom>
            <a:avLst/>
            <a:gdLst>
              <a:gd name="connsiteX0" fmla="*/ 302 w 786771"/>
              <a:gd name="connsiteY0" fmla="*/ 4092 h 245502"/>
              <a:gd name="connsiteX1" fmla="*/ 444802 w 786771"/>
              <a:gd name="connsiteY1" fmla="*/ 23142 h 245502"/>
              <a:gd name="connsiteX2" fmla="*/ 775002 w 786771"/>
              <a:gd name="connsiteY2" fmla="*/ 131092 h 245502"/>
              <a:gd name="connsiteX3" fmla="*/ 682927 w 786771"/>
              <a:gd name="connsiteY3" fmla="*/ 92992 h 245502"/>
              <a:gd name="connsiteX4" fmla="*/ 394002 w 786771"/>
              <a:gd name="connsiteY4" fmla="*/ 105692 h 245502"/>
              <a:gd name="connsiteX5" fmla="*/ 133652 w 786771"/>
              <a:gd name="connsiteY5" fmla="*/ 245392 h 245502"/>
              <a:gd name="connsiteX6" fmla="*/ 514652 w 786771"/>
              <a:gd name="connsiteY6" fmla="*/ 80292 h 245502"/>
              <a:gd name="connsiteX7" fmla="*/ 302 w 786771"/>
              <a:gd name="connsiteY7" fmla="*/ 4092 h 2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71" h="245502">
                <a:moveTo>
                  <a:pt x="302" y="4092"/>
                </a:moveTo>
                <a:cubicBezTo>
                  <a:pt x="-11340" y="-5433"/>
                  <a:pt x="315685" y="1975"/>
                  <a:pt x="444802" y="23142"/>
                </a:cubicBezTo>
                <a:cubicBezTo>
                  <a:pt x="573919" y="44309"/>
                  <a:pt x="735315" y="119450"/>
                  <a:pt x="775002" y="131092"/>
                </a:cubicBezTo>
                <a:cubicBezTo>
                  <a:pt x="814690" y="142734"/>
                  <a:pt x="746427" y="97225"/>
                  <a:pt x="682927" y="92992"/>
                </a:cubicBezTo>
                <a:cubicBezTo>
                  <a:pt x="619427" y="88759"/>
                  <a:pt x="485548" y="80292"/>
                  <a:pt x="394002" y="105692"/>
                </a:cubicBezTo>
                <a:cubicBezTo>
                  <a:pt x="302456" y="131092"/>
                  <a:pt x="113544" y="249625"/>
                  <a:pt x="133652" y="245392"/>
                </a:cubicBezTo>
                <a:cubicBezTo>
                  <a:pt x="153760" y="241159"/>
                  <a:pt x="535819" y="121038"/>
                  <a:pt x="514652" y="80292"/>
                </a:cubicBezTo>
                <a:cubicBezTo>
                  <a:pt x="493485" y="39546"/>
                  <a:pt x="11944" y="13617"/>
                  <a:pt x="302" y="40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C67A9B13-C85B-5C05-86A7-5D23722F63A4}"/>
              </a:ext>
            </a:extLst>
          </p:cNvPr>
          <p:cNvSpPr/>
          <p:nvPr/>
        </p:nvSpPr>
        <p:spPr>
          <a:xfrm>
            <a:off x="6988042" y="4565293"/>
            <a:ext cx="559080" cy="511620"/>
          </a:xfrm>
          <a:custGeom>
            <a:avLst/>
            <a:gdLst>
              <a:gd name="connsiteX0" fmla="*/ 558933 w 559080"/>
              <a:gd name="connsiteY0" fmla="*/ 357 h 511620"/>
              <a:gd name="connsiteX1" fmla="*/ 177933 w 559080"/>
              <a:gd name="connsiteY1" fmla="*/ 346432 h 511620"/>
              <a:gd name="connsiteX2" fmla="*/ 133 w 559080"/>
              <a:gd name="connsiteY2" fmla="*/ 511532 h 511620"/>
              <a:gd name="connsiteX3" fmla="*/ 149358 w 559080"/>
              <a:gd name="connsiteY3" fmla="*/ 327382 h 511620"/>
              <a:gd name="connsiteX4" fmla="*/ 181108 w 559080"/>
              <a:gd name="connsiteY4" fmla="*/ 251182 h 511620"/>
              <a:gd name="connsiteX5" fmla="*/ 108083 w 559080"/>
              <a:gd name="connsiteY5" fmla="*/ 86082 h 511620"/>
              <a:gd name="connsiteX6" fmla="*/ 222383 w 559080"/>
              <a:gd name="connsiteY6" fmla="*/ 276582 h 511620"/>
              <a:gd name="connsiteX7" fmla="*/ 558933 w 559080"/>
              <a:gd name="connsiteY7" fmla="*/ 357 h 51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80" h="511620">
                <a:moveTo>
                  <a:pt x="558933" y="357"/>
                </a:moveTo>
                <a:cubicBezTo>
                  <a:pt x="551525" y="11999"/>
                  <a:pt x="271066" y="261236"/>
                  <a:pt x="177933" y="346432"/>
                </a:cubicBezTo>
                <a:cubicBezTo>
                  <a:pt x="84800" y="431628"/>
                  <a:pt x="4895" y="514707"/>
                  <a:pt x="133" y="511532"/>
                </a:cubicBezTo>
                <a:cubicBezTo>
                  <a:pt x="-4629" y="508357"/>
                  <a:pt x="119196" y="370774"/>
                  <a:pt x="149358" y="327382"/>
                </a:cubicBezTo>
                <a:cubicBezTo>
                  <a:pt x="179520" y="283990"/>
                  <a:pt x="187987" y="291399"/>
                  <a:pt x="181108" y="251182"/>
                </a:cubicBezTo>
                <a:cubicBezTo>
                  <a:pt x="174229" y="210965"/>
                  <a:pt x="101204" y="81849"/>
                  <a:pt x="108083" y="86082"/>
                </a:cubicBezTo>
                <a:cubicBezTo>
                  <a:pt x="114962" y="90315"/>
                  <a:pt x="151475" y="288224"/>
                  <a:pt x="222383" y="276582"/>
                </a:cubicBezTo>
                <a:cubicBezTo>
                  <a:pt x="293291" y="264940"/>
                  <a:pt x="566341" y="-11285"/>
                  <a:pt x="558933" y="35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C4331518-DEC1-D7DA-C624-D4ABEC42C72B}"/>
              </a:ext>
            </a:extLst>
          </p:cNvPr>
          <p:cNvSpPr/>
          <p:nvPr/>
        </p:nvSpPr>
        <p:spPr>
          <a:xfrm>
            <a:off x="7661275" y="3975100"/>
            <a:ext cx="1033430" cy="333375"/>
          </a:xfrm>
          <a:custGeom>
            <a:avLst/>
            <a:gdLst>
              <a:gd name="connsiteX0" fmla="*/ 0 w 1033430"/>
              <a:gd name="connsiteY0" fmla="*/ 333375 h 333375"/>
              <a:gd name="connsiteX1" fmla="*/ 752475 w 1033430"/>
              <a:gd name="connsiteY1" fmla="*/ 79375 h 333375"/>
              <a:gd name="connsiteX2" fmla="*/ 1031875 w 1033430"/>
              <a:gd name="connsiteY2" fmla="*/ 63500 h 333375"/>
              <a:gd name="connsiteX3" fmla="*/ 850900 w 1033430"/>
              <a:gd name="connsiteY3" fmla="*/ 63500 h 333375"/>
              <a:gd name="connsiteX4" fmla="*/ 549275 w 1033430"/>
              <a:gd name="connsiteY4" fmla="*/ 0 h 333375"/>
              <a:gd name="connsiteX5" fmla="*/ 727075 w 1033430"/>
              <a:gd name="connsiteY5" fmla="*/ 63500 h 333375"/>
              <a:gd name="connsiteX6" fmla="*/ 136525 w 1033430"/>
              <a:gd name="connsiteY6" fmla="*/ 273050 h 333375"/>
              <a:gd name="connsiteX7" fmla="*/ 0 w 1033430"/>
              <a:gd name="connsiteY7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430" h="333375">
                <a:moveTo>
                  <a:pt x="0" y="333375"/>
                </a:moveTo>
                <a:cubicBezTo>
                  <a:pt x="290248" y="228864"/>
                  <a:pt x="580496" y="124354"/>
                  <a:pt x="752475" y="79375"/>
                </a:cubicBezTo>
                <a:cubicBezTo>
                  <a:pt x="924454" y="34396"/>
                  <a:pt x="1015471" y="66146"/>
                  <a:pt x="1031875" y="63500"/>
                </a:cubicBezTo>
                <a:cubicBezTo>
                  <a:pt x="1048279" y="60854"/>
                  <a:pt x="931333" y="74083"/>
                  <a:pt x="850900" y="63500"/>
                </a:cubicBezTo>
                <a:cubicBezTo>
                  <a:pt x="770467" y="52917"/>
                  <a:pt x="569912" y="0"/>
                  <a:pt x="549275" y="0"/>
                </a:cubicBezTo>
                <a:cubicBezTo>
                  <a:pt x="528638" y="0"/>
                  <a:pt x="795867" y="17992"/>
                  <a:pt x="727075" y="63500"/>
                </a:cubicBezTo>
                <a:cubicBezTo>
                  <a:pt x="658283" y="109008"/>
                  <a:pt x="136525" y="273050"/>
                  <a:pt x="136525" y="273050"/>
                </a:cubicBezTo>
                <a:lnTo>
                  <a:pt x="0" y="333375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9AFEA009-406C-961F-2B1A-20517B4AF42A}"/>
              </a:ext>
            </a:extLst>
          </p:cNvPr>
          <p:cNvSpPr/>
          <p:nvPr/>
        </p:nvSpPr>
        <p:spPr>
          <a:xfrm>
            <a:off x="7775575" y="3793691"/>
            <a:ext cx="834349" cy="627770"/>
          </a:xfrm>
          <a:custGeom>
            <a:avLst/>
            <a:gdLst>
              <a:gd name="connsiteX0" fmla="*/ 825500 w 834349"/>
              <a:gd name="connsiteY0" fmla="*/ 6784 h 627770"/>
              <a:gd name="connsiteX1" fmla="*/ 482600 w 834349"/>
              <a:gd name="connsiteY1" fmla="*/ 584634 h 627770"/>
              <a:gd name="connsiteX2" fmla="*/ 596900 w 834349"/>
              <a:gd name="connsiteY2" fmla="*/ 403659 h 627770"/>
              <a:gd name="connsiteX3" fmla="*/ 425450 w 834349"/>
              <a:gd name="connsiteY3" fmla="*/ 619559 h 627770"/>
              <a:gd name="connsiteX4" fmla="*/ 434975 w 834349"/>
              <a:gd name="connsiteY4" fmla="*/ 584634 h 627770"/>
              <a:gd name="connsiteX5" fmla="*/ 0 w 834349"/>
              <a:gd name="connsiteY5" fmla="*/ 603684 h 627770"/>
              <a:gd name="connsiteX6" fmla="*/ 450850 w 834349"/>
              <a:gd name="connsiteY6" fmla="*/ 565584 h 627770"/>
              <a:gd name="connsiteX7" fmla="*/ 600075 w 834349"/>
              <a:gd name="connsiteY7" fmla="*/ 352859 h 627770"/>
              <a:gd name="connsiteX8" fmla="*/ 409575 w 834349"/>
              <a:gd name="connsiteY8" fmla="*/ 470334 h 627770"/>
              <a:gd name="connsiteX9" fmla="*/ 704850 w 834349"/>
              <a:gd name="connsiteY9" fmla="*/ 279834 h 627770"/>
              <a:gd name="connsiteX10" fmla="*/ 825500 w 834349"/>
              <a:gd name="connsiteY10" fmla="*/ 6784 h 6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349" h="627770">
                <a:moveTo>
                  <a:pt x="825500" y="6784"/>
                </a:moveTo>
                <a:cubicBezTo>
                  <a:pt x="788458" y="57584"/>
                  <a:pt x="520700" y="518488"/>
                  <a:pt x="482600" y="584634"/>
                </a:cubicBezTo>
                <a:cubicBezTo>
                  <a:pt x="444500" y="650780"/>
                  <a:pt x="606425" y="397838"/>
                  <a:pt x="596900" y="403659"/>
                </a:cubicBezTo>
                <a:cubicBezTo>
                  <a:pt x="587375" y="409480"/>
                  <a:pt x="452437" y="589397"/>
                  <a:pt x="425450" y="619559"/>
                </a:cubicBezTo>
                <a:cubicBezTo>
                  <a:pt x="398462" y="649722"/>
                  <a:pt x="505883" y="587280"/>
                  <a:pt x="434975" y="584634"/>
                </a:cubicBezTo>
                <a:lnTo>
                  <a:pt x="0" y="603684"/>
                </a:lnTo>
                <a:cubicBezTo>
                  <a:pt x="2646" y="600509"/>
                  <a:pt x="350838" y="607388"/>
                  <a:pt x="450850" y="565584"/>
                </a:cubicBezTo>
                <a:cubicBezTo>
                  <a:pt x="550862" y="523780"/>
                  <a:pt x="606954" y="368734"/>
                  <a:pt x="600075" y="352859"/>
                </a:cubicBezTo>
                <a:cubicBezTo>
                  <a:pt x="593196" y="336984"/>
                  <a:pt x="392113" y="482505"/>
                  <a:pt x="409575" y="470334"/>
                </a:cubicBezTo>
                <a:cubicBezTo>
                  <a:pt x="427037" y="458163"/>
                  <a:pt x="633942" y="354976"/>
                  <a:pt x="704850" y="279834"/>
                </a:cubicBezTo>
                <a:cubicBezTo>
                  <a:pt x="775758" y="204692"/>
                  <a:pt x="862542" y="-44016"/>
                  <a:pt x="825500" y="6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E7BB11A-3195-873D-D9DE-57173BC44A39}"/>
              </a:ext>
            </a:extLst>
          </p:cNvPr>
          <p:cNvSpPr/>
          <p:nvPr/>
        </p:nvSpPr>
        <p:spPr>
          <a:xfrm>
            <a:off x="8071917" y="3559036"/>
            <a:ext cx="496047" cy="407753"/>
          </a:xfrm>
          <a:custGeom>
            <a:avLst/>
            <a:gdLst>
              <a:gd name="connsiteX0" fmla="*/ 5283 w 496047"/>
              <a:gd name="connsiteY0" fmla="*/ 406539 h 407753"/>
              <a:gd name="connsiteX1" fmla="*/ 348183 w 496047"/>
              <a:gd name="connsiteY1" fmla="*/ 206514 h 407753"/>
              <a:gd name="connsiteX2" fmla="*/ 487883 w 496047"/>
              <a:gd name="connsiteY2" fmla="*/ 235089 h 407753"/>
              <a:gd name="connsiteX3" fmla="*/ 468833 w 496047"/>
              <a:gd name="connsiteY3" fmla="*/ 181114 h 407753"/>
              <a:gd name="connsiteX4" fmla="*/ 379933 w 496047"/>
              <a:gd name="connsiteY4" fmla="*/ 139 h 407753"/>
              <a:gd name="connsiteX5" fmla="*/ 459308 w 496047"/>
              <a:gd name="connsiteY5" fmla="*/ 212864 h 407753"/>
              <a:gd name="connsiteX6" fmla="*/ 386283 w 496047"/>
              <a:gd name="connsiteY6" fmla="*/ 203339 h 407753"/>
              <a:gd name="connsiteX7" fmla="*/ 151333 w 496047"/>
              <a:gd name="connsiteY7" fmla="*/ 165239 h 407753"/>
              <a:gd name="connsiteX8" fmla="*/ 335483 w 496047"/>
              <a:gd name="connsiteY8" fmla="*/ 200164 h 407753"/>
              <a:gd name="connsiteX9" fmla="*/ 154508 w 496047"/>
              <a:gd name="connsiteY9" fmla="*/ 285889 h 407753"/>
              <a:gd name="connsiteX10" fmla="*/ 5283 w 496047"/>
              <a:gd name="connsiteY10" fmla="*/ 406539 h 40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047" h="407753">
                <a:moveTo>
                  <a:pt x="5283" y="406539"/>
                </a:moveTo>
                <a:cubicBezTo>
                  <a:pt x="37562" y="393310"/>
                  <a:pt x="267750" y="235089"/>
                  <a:pt x="348183" y="206514"/>
                </a:cubicBezTo>
                <a:cubicBezTo>
                  <a:pt x="428616" y="177939"/>
                  <a:pt x="467775" y="239322"/>
                  <a:pt x="487883" y="235089"/>
                </a:cubicBezTo>
                <a:cubicBezTo>
                  <a:pt x="507991" y="230856"/>
                  <a:pt x="486825" y="220272"/>
                  <a:pt x="468833" y="181114"/>
                </a:cubicBezTo>
                <a:cubicBezTo>
                  <a:pt x="450841" y="141956"/>
                  <a:pt x="381520" y="-5153"/>
                  <a:pt x="379933" y="139"/>
                </a:cubicBezTo>
                <a:cubicBezTo>
                  <a:pt x="378346" y="5431"/>
                  <a:pt x="458250" y="178997"/>
                  <a:pt x="459308" y="212864"/>
                </a:cubicBezTo>
                <a:cubicBezTo>
                  <a:pt x="460366" y="246731"/>
                  <a:pt x="386283" y="203339"/>
                  <a:pt x="386283" y="203339"/>
                </a:cubicBezTo>
                <a:lnTo>
                  <a:pt x="151333" y="165239"/>
                </a:lnTo>
                <a:cubicBezTo>
                  <a:pt x="142866" y="164710"/>
                  <a:pt x="334954" y="180056"/>
                  <a:pt x="335483" y="200164"/>
                </a:cubicBezTo>
                <a:cubicBezTo>
                  <a:pt x="336012" y="220272"/>
                  <a:pt x="212187" y="250435"/>
                  <a:pt x="154508" y="285889"/>
                </a:cubicBezTo>
                <a:cubicBezTo>
                  <a:pt x="96829" y="321343"/>
                  <a:pt x="-26996" y="419768"/>
                  <a:pt x="5283" y="4065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3ABCC8D-9799-C429-C01B-C6F7306C5DCB}"/>
              </a:ext>
            </a:extLst>
          </p:cNvPr>
          <p:cNvSpPr/>
          <p:nvPr/>
        </p:nvSpPr>
        <p:spPr>
          <a:xfrm>
            <a:off x="8934262" y="2164499"/>
            <a:ext cx="49062" cy="1467288"/>
          </a:xfrm>
          <a:custGeom>
            <a:avLst/>
            <a:gdLst>
              <a:gd name="connsiteX0" fmla="*/ 188 w 49062"/>
              <a:gd name="connsiteY0" fmla="*/ 851 h 1467288"/>
              <a:gd name="connsiteX1" fmla="*/ 47813 w 49062"/>
              <a:gd name="connsiteY1" fmla="*/ 1381976 h 1467288"/>
              <a:gd name="connsiteX2" fmla="*/ 31938 w 49062"/>
              <a:gd name="connsiteY2" fmla="*/ 1178776 h 1467288"/>
              <a:gd name="connsiteX3" fmla="*/ 188 w 49062"/>
              <a:gd name="connsiteY3" fmla="*/ 851 h 14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2" h="1467288">
                <a:moveTo>
                  <a:pt x="188" y="851"/>
                </a:moveTo>
                <a:cubicBezTo>
                  <a:pt x="2834" y="34718"/>
                  <a:pt x="42521" y="1185655"/>
                  <a:pt x="47813" y="1381976"/>
                </a:cubicBezTo>
                <a:cubicBezTo>
                  <a:pt x="53105" y="1578297"/>
                  <a:pt x="40405" y="1404201"/>
                  <a:pt x="31938" y="1178776"/>
                </a:cubicBezTo>
                <a:cubicBezTo>
                  <a:pt x="23471" y="953351"/>
                  <a:pt x="-2458" y="-33016"/>
                  <a:pt x="188" y="8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8F54B1B9-3578-27A0-7757-AC50CB045950}"/>
              </a:ext>
            </a:extLst>
          </p:cNvPr>
          <p:cNvSpPr/>
          <p:nvPr/>
        </p:nvSpPr>
        <p:spPr>
          <a:xfrm>
            <a:off x="8648399" y="2203306"/>
            <a:ext cx="130566" cy="748040"/>
          </a:xfrm>
          <a:custGeom>
            <a:avLst/>
            <a:gdLst>
              <a:gd name="connsiteX0" fmla="*/ 98726 w 130566"/>
              <a:gd name="connsiteY0" fmla="*/ 144 h 748040"/>
              <a:gd name="connsiteX1" fmla="*/ 41576 w 130566"/>
              <a:gd name="connsiteY1" fmla="*/ 438294 h 748040"/>
              <a:gd name="connsiteX2" fmla="*/ 301 w 130566"/>
              <a:gd name="connsiteY2" fmla="*/ 743094 h 748040"/>
              <a:gd name="connsiteX3" fmla="*/ 28876 w 130566"/>
              <a:gd name="connsiteY3" fmla="*/ 590694 h 748040"/>
              <a:gd name="connsiteX4" fmla="*/ 130476 w 130566"/>
              <a:gd name="connsiteY4" fmla="*/ 130319 h 748040"/>
              <a:gd name="connsiteX5" fmla="*/ 47926 w 130566"/>
              <a:gd name="connsiteY5" fmla="*/ 485919 h 748040"/>
              <a:gd name="connsiteX6" fmla="*/ 98726 w 130566"/>
              <a:gd name="connsiteY6" fmla="*/ 144 h 7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6" h="748040">
                <a:moveTo>
                  <a:pt x="98726" y="144"/>
                </a:moveTo>
                <a:cubicBezTo>
                  <a:pt x="97668" y="-7793"/>
                  <a:pt x="57980" y="314469"/>
                  <a:pt x="41576" y="438294"/>
                </a:cubicBezTo>
                <a:cubicBezTo>
                  <a:pt x="25172" y="562119"/>
                  <a:pt x="2418" y="717694"/>
                  <a:pt x="301" y="743094"/>
                </a:cubicBezTo>
                <a:cubicBezTo>
                  <a:pt x="-1816" y="768494"/>
                  <a:pt x="7180" y="692823"/>
                  <a:pt x="28876" y="590694"/>
                </a:cubicBezTo>
                <a:cubicBezTo>
                  <a:pt x="50572" y="488565"/>
                  <a:pt x="127301" y="147782"/>
                  <a:pt x="130476" y="130319"/>
                </a:cubicBezTo>
                <a:cubicBezTo>
                  <a:pt x="133651" y="112857"/>
                  <a:pt x="52689" y="502323"/>
                  <a:pt x="47926" y="485919"/>
                </a:cubicBezTo>
                <a:cubicBezTo>
                  <a:pt x="43163" y="469515"/>
                  <a:pt x="99784" y="8081"/>
                  <a:pt x="98726" y="1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CF2B9667-7969-D47D-E64B-38E8D70FA45A}"/>
              </a:ext>
            </a:extLst>
          </p:cNvPr>
          <p:cNvSpPr/>
          <p:nvPr/>
        </p:nvSpPr>
        <p:spPr>
          <a:xfrm>
            <a:off x="8745265" y="2953609"/>
            <a:ext cx="90839" cy="644067"/>
          </a:xfrm>
          <a:custGeom>
            <a:avLst/>
            <a:gdLst>
              <a:gd name="connsiteX0" fmla="*/ 90760 w 90839"/>
              <a:gd name="connsiteY0" fmla="*/ 2316 h 644067"/>
              <a:gd name="connsiteX1" fmla="*/ 17735 w 90839"/>
              <a:gd name="connsiteY1" fmla="*/ 453166 h 644067"/>
              <a:gd name="connsiteX2" fmla="*/ 24085 w 90839"/>
              <a:gd name="connsiteY2" fmla="*/ 643666 h 644067"/>
              <a:gd name="connsiteX3" fmla="*/ 11385 w 90839"/>
              <a:gd name="connsiteY3" fmla="*/ 488091 h 644067"/>
              <a:gd name="connsiteX4" fmla="*/ 20910 w 90839"/>
              <a:gd name="connsiteY4" fmla="*/ 21366 h 644067"/>
              <a:gd name="connsiteX5" fmla="*/ 1860 w 90839"/>
              <a:gd name="connsiteY5" fmla="*/ 265841 h 644067"/>
              <a:gd name="connsiteX6" fmla="*/ 90760 w 90839"/>
              <a:gd name="connsiteY6" fmla="*/ 2316 h 6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9" h="644067">
                <a:moveTo>
                  <a:pt x="90760" y="2316"/>
                </a:moveTo>
                <a:cubicBezTo>
                  <a:pt x="93406" y="33537"/>
                  <a:pt x="28847" y="346274"/>
                  <a:pt x="17735" y="453166"/>
                </a:cubicBezTo>
                <a:cubicBezTo>
                  <a:pt x="6622" y="560058"/>
                  <a:pt x="25143" y="637845"/>
                  <a:pt x="24085" y="643666"/>
                </a:cubicBezTo>
                <a:cubicBezTo>
                  <a:pt x="23027" y="649487"/>
                  <a:pt x="11914" y="591808"/>
                  <a:pt x="11385" y="488091"/>
                </a:cubicBezTo>
                <a:cubicBezTo>
                  <a:pt x="10856" y="384374"/>
                  <a:pt x="22497" y="58408"/>
                  <a:pt x="20910" y="21366"/>
                </a:cubicBezTo>
                <a:cubicBezTo>
                  <a:pt x="19322" y="-15676"/>
                  <a:pt x="-7136" y="265841"/>
                  <a:pt x="1860" y="265841"/>
                </a:cubicBezTo>
                <a:cubicBezTo>
                  <a:pt x="10856" y="265841"/>
                  <a:pt x="88114" y="-28905"/>
                  <a:pt x="90760" y="2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26580B09-4BA9-DB8A-FA84-930720737065}"/>
              </a:ext>
            </a:extLst>
          </p:cNvPr>
          <p:cNvSpPr/>
          <p:nvPr/>
        </p:nvSpPr>
        <p:spPr>
          <a:xfrm>
            <a:off x="8797690" y="1705688"/>
            <a:ext cx="71784" cy="1050879"/>
          </a:xfrm>
          <a:custGeom>
            <a:avLst/>
            <a:gdLst>
              <a:gd name="connsiteX0" fmla="*/ 6585 w 71784"/>
              <a:gd name="connsiteY0" fmla="*/ 2462 h 1050879"/>
              <a:gd name="connsiteX1" fmla="*/ 66910 w 71784"/>
              <a:gd name="connsiteY1" fmla="*/ 989887 h 1050879"/>
              <a:gd name="connsiteX2" fmla="*/ 60560 w 71784"/>
              <a:gd name="connsiteY2" fmla="*/ 891462 h 1050879"/>
              <a:gd name="connsiteX3" fmla="*/ 235 w 71784"/>
              <a:gd name="connsiteY3" fmla="*/ 453312 h 1050879"/>
              <a:gd name="connsiteX4" fmla="*/ 38335 w 71784"/>
              <a:gd name="connsiteY4" fmla="*/ 700962 h 1050879"/>
              <a:gd name="connsiteX5" fmla="*/ 6585 w 71784"/>
              <a:gd name="connsiteY5" fmla="*/ 2462 h 10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4" h="1050879">
                <a:moveTo>
                  <a:pt x="6585" y="2462"/>
                </a:moveTo>
                <a:cubicBezTo>
                  <a:pt x="11347" y="50616"/>
                  <a:pt x="57914" y="841720"/>
                  <a:pt x="66910" y="989887"/>
                </a:cubicBezTo>
                <a:cubicBezTo>
                  <a:pt x="75906" y="1138054"/>
                  <a:pt x="71673" y="980891"/>
                  <a:pt x="60560" y="891462"/>
                </a:cubicBezTo>
                <a:cubicBezTo>
                  <a:pt x="49447" y="802033"/>
                  <a:pt x="3939" y="485062"/>
                  <a:pt x="235" y="453312"/>
                </a:cubicBezTo>
                <a:cubicBezTo>
                  <a:pt x="-3469" y="421562"/>
                  <a:pt x="37806" y="774516"/>
                  <a:pt x="38335" y="700962"/>
                </a:cubicBezTo>
                <a:cubicBezTo>
                  <a:pt x="38864" y="627408"/>
                  <a:pt x="1823" y="-45692"/>
                  <a:pt x="6585" y="2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7C0A6DA-55B1-C860-C57B-40AC4A824BC4}"/>
              </a:ext>
            </a:extLst>
          </p:cNvPr>
          <p:cNvSpPr/>
          <p:nvPr/>
        </p:nvSpPr>
        <p:spPr>
          <a:xfrm>
            <a:off x="3753982" y="5537630"/>
            <a:ext cx="108401" cy="1168050"/>
          </a:xfrm>
          <a:custGeom>
            <a:avLst/>
            <a:gdLst>
              <a:gd name="connsiteX0" fmla="*/ 56018 w 108401"/>
              <a:gd name="connsiteY0" fmla="*/ 651 h 1168050"/>
              <a:gd name="connsiteX1" fmla="*/ 65746 w 108401"/>
              <a:gd name="connsiteY1" fmla="*/ 146566 h 1168050"/>
              <a:gd name="connsiteX2" fmla="*/ 895 w 108401"/>
              <a:gd name="connsiteY2" fmla="*/ 512974 h 1168050"/>
              <a:gd name="connsiteX3" fmla="*/ 26835 w 108401"/>
              <a:gd name="connsiteY3" fmla="*/ 1138787 h 1168050"/>
              <a:gd name="connsiteX4" fmla="*/ 10622 w 108401"/>
              <a:gd name="connsiteY4" fmla="*/ 1012327 h 1168050"/>
              <a:gd name="connsiteX5" fmla="*/ 62503 w 108401"/>
              <a:gd name="connsiteY5" fmla="*/ 545400 h 1168050"/>
              <a:gd name="connsiteX6" fmla="*/ 43048 w 108401"/>
              <a:gd name="connsiteY6" fmla="*/ 574583 h 1168050"/>
              <a:gd name="connsiteX7" fmla="*/ 46290 w 108401"/>
              <a:gd name="connsiteY7" fmla="*/ 324906 h 1168050"/>
              <a:gd name="connsiteX8" fmla="*/ 107899 w 108401"/>
              <a:gd name="connsiteY8" fmla="*/ 143323 h 1168050"/>
              <a:gd name="connsiteX9" fmla="*/ 75473 w 108401"/>
              <a:gd name="connsiteY9" fmla="*/ 195204 h 1168050"/>
              <a:gd name="connsiteX10" fmla="*/ 56018 w 108401"/>
              <a:gd name="connsiteY10" fmla="*/ 651 h 116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401" h="1168050">
                <a:moveTo>
                  <a:pt x="56018" y="651"/>
                </a:moveTo>
                <a:cubicBezTo>
                  <a:pt x="54397" y="-7455"/>
                  <a:pt x="74933" y="61179"/>
                  <a:pt x="65746" y="146566"/>
                </a:cubicBezTo>
                <a:cubicBezTo>
                  <a:pt x="56559" y="231953"/>
                  <a:pt x="7380" y="347604"/>
                  <a:pt x="895" y="512974"/>
                </a:cubicBezTo>
                <a:cubicBezTo>
                  <a:pt x="-5590" y="678344"/>
                  <a:pt x="25214" y="1055562"/>
                  <a:pt x="26835" y="1138787"/>
                </a:cubicBezTo>
                <a:cubicBezTo>
                  <a:pt x="28456" y="1222012"/>
                  <a:pt x="4677" y="1111225"/>
                  <a:pt x="10622" y="1012327"/>
                </a:cubicBezTo>
                <a:cubicBezTo>
                  <a:pt x="16567" y="913429"/>
                  <a:pt x="57099" y="618357"/>
                  <a:pt x="62503" y="545400"/>
                </a:cubicBezTo>
                <a:cubicBezTo>
                  <a:pt x="67907" y="472443"/>
                  <a:pt x="45750" y="611332"/>
                  <a:pt x="43048" y="574583"/>
                </a:cubicBezTo>
                <a:cubicBezTo>
                  <a:pt x="40346" y="537834"/>
                  <a:pt x="35482" y="396783"/>
                  <a:pt x="46290" y="324906"/>
                </a:cubicBezTo>
                <a:cubicBezTo>
                  <a:pt x="57098" y="253029"/>
                  <a:pt x="103035" y="164940"/>
                  <a:pt x="107899" y="143323"/>
                </a:cubicBezTo>
                <a:cubicBezTo>
                  <a:pt x="112763" y="121706"/>
                  <a:pt x="80877" y="215740"/>
                  <a:pt x="75473" y="195204"/>
                </a:cubicBezTo>
                <a:cubicBezTo>
                  <a:pt x="70069" y="174668"/>
                  <a:pt x="57639" y="8757"/>
                  <a:pt x="56018" y="6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5B5F295-CBA0-9E2E-95AF-C72721FA9BD2}"/>
              </a:ext>
            </a:extLst>
          </p:cNvPr>
          <p:cNvSpPr/>
          <p:nvPr/>
        </p:nvSpPr>
        <p:spPr>
          <a:xfrm>
            <a:off x="3832688" y="5525188"/>
            <a:ext cx="497597" cy="153303"/>
          </a:xfrm>
          <a:custGeom>
            <a:avLst/>
            <a:gdLst>
              <a:gd name="connsiteX0" fmla="*/ 10 w 497597"/>
              <a:gd name="connsiteY0" fmla="*/ 123 h 153303"/>
              <a:gd name="connsiteX1" fmla="*/ 126469 w 497597"/>
              <a:gd name="connsiteY1" fmla="*/ 94157 h 153303"/>
              <a:gd name="connsiteX2" fmla="*/ 252929 w 497597"/>
              <a:gd name="connsiteY2" fmla="*/ 100642 h 153303"/>
              <a:gd name="connsiteX3" fmla="*/ 243201 w 497597"/>
              <a:gd name="connsiteY3" fmla="*/ 71459 h 153303"/>
              <a:gd name="connsiteX4" fmla="*/ 492878 w 497597"/>
              <a:gd name="connsiteY4" fmla="*/ 152523 h 153303"/>
              <a:gd name="connsiteX5" fmla="*/ 385874 w 497597"/>
              <a:gd name="connsiteY5" fmla="*/ 110369 h 153303"/>
              <a:gd name="connsiteX6" fmla="*/ 132955 w 497597"/>
              <a:gd name="connsiteY6" fmla="*/ 74701 h 153303"/>
              <a:gd name="connsiteX7" fmla="*/ 10 w 497597"/>
              <a:gd name="connsiteY7" fmla="*/ 123 h 1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597" h="153303">
                <a:moveTo>
                  <a:pt x="10" y="123"/>
                </a:moveTo>
                <a:cubicBezTo>
                  <a:pt x="-1071" y="3366"/>
                  <a:pt x="84316" y="77404"/>
                  <a:pt x="126469" y="94157"/>
                </a:cubicBezTo>
                <a:cubicBezTo>
                  <a:pt x="168622" y="110910"/>
                  <a:pt x="233474" y="104425"/>
                  <a:pt x="252929" y="100642"/>
                </a:cubicBezTo>
                <a:cubicBezTo>
                  <a:pt x="272384" y="96859"/>
                  <a:pt x="203210" y="62812"/>
                  <a:pt x="243201" y="71459"/>
                </a:cubicBezTo>
                <a:cubicBezTo>
                  <a:pt x="283192" y="80106"/>
                  <a:pt x="469099" y="146038"/>
                  <a:pt x="492878" y="152523"/>
                </a:cubicBezTo>
                <a:cubicBezTo>
                  <a:pt x="516657" y="159008"/>
                  <a:pt x="445861" y="123339"/>
                  <a:pt x="385874" y="110369"/>
                </a:cubicBezTo>
                <a:cubicBezTo>
                  <a:pt x="325887" y="97399"/>
                  <a:pt x="195644" y="90914"/>
                  <a:pt x="132955" y="74701"/>
                </a:cubicBezTo>
                <a:cubicBezTo>
                  <a:pt x="70266" y="58488"/>
                  <a:pt x="1091" y="-3120"/>
                  <a:pt x="10" y="12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4298506-C080-DD57-59ED-3BA611A6D654}"/>
              </a:ext>
            </a:extLst>
          </p:cNvPr>
          <p:cNvSpPr/>
          <p:nvPr/>
        </p:nvSpPr>
        <p:spPr>
          <a:xfrm>
            <a:off x="4749825" y="4983799"/>
            <a:ext cx="276361" cy="508845"/>
          </a:xfrm>
          <a:custGeom>
            <a:avLst/>
            <a:gdLst>
              <a:gd name="connsiteX0" fmla="*/ 276132 w 276361"/>
              <a:gd name="connsiteY0" fmla="*/ 5 h 508845"/>
              <a:gd name="connsiteX1" fmla="*/ 120490 w 276361"/>
              <a:gd name="connsiteY1" fmla="*/ 256167 h 508845"/>
              <a:gd name="connsiteX2" fmla="*/ 515 w 276361"/>
              <a:gd name="connsiteY2" fmla="*/ 505844 h 508845"/>
              <a:gd name="connsiteX3" fmla="*/ 81579 w 276361"/>
              <a:gd name="connsiteY3" fmla="*/ 382627 h 508845"/>
              <a:gd name="connsiteX4" fmla="*/ 188584 w 276361"/>
              <a:gd name="connsiteY4" fmla="*/ 210771 h 508845"/>
              <a:gd name="connsiteX5" fmla="*/ 156158 w 276361"/>
              <a:gd name="connsiteY5" fmla="*/ 262652 h 508845"/>
              <a:gd name="connsiteX6" fmla="*/ 276132 w 276361"/>
              <a:gd name="connsiteY6" fmla="*/ 5 h 50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61" h="508845">
                <a:moveTo>
                  <a:pt x="276132" y="5"/>
                </a:moveTo>
                <a:cubicBezTo>
                  <a:pt x="270187" y="-1076"/>
                  <a:pt x="166426" y="171861"/>
                  <a:pt x="120490" y="256167"/>
                </a:cubicBezTo>
                <a:cubicBezTo>
                  <a:pt x="74554" y="340473"/>
                  <a:pt x="7000" y="484767"/>
                  <a:pt x="515" y="505844"/>
                </a:cubicBezTo>
                <a:cubicBezTo>
                  <a:pt x="-5970" y="526921"/>
                  <a:pt x="50234" y="431806"/>
                  <a:pt x="81579" y="382627"/>
                </a:cubicBezTo>
                <a:cubicBezTo>
                  <a:pt x="112924" y="333448"/>
                  <a:pt x="188584" y="210771"/>
                  <a:pt x="188584" y="210771"/>
                </a:cubicBezTo>
                <a:cubicBezTo>
                  <a:pt x="201014" y="190775"/>
                  <a:pt x="141567" y="291294"/>
                  <a:pt x="156158" y="262652"/>
                </a:cubicBezTo>
                <a:cubicBezTo>
                  <a:pt x="170749" y="234010"/>
                  <a:pt x="282077" y="1086"/>
                  <a:pt x="276132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D10CE18B-1042-DE9C-5B19-A9E23912CFEE}"/>
              </a:ext>
            </a:extLst>
          </p:cNvPr>
          <p:cNvSpPr/>
          <p:nvPr/>
        </p:nvSpPr>
        <p:spPr>
          <a:xfrm>
            <a:off x="4305510" y="5457532"/>
            <a:ext cx="450103" cy="245060"/>
          </a:xfrm>
          <a:custGeom>
            <a:avLst/>
            <a:gdLst>
              <a:gd name="connsiteX0" fmla="*/ 448073 w 450103"/>
              <a:gd name="connsiteY0" fmla="*/ 2928 h 245060"/>
              <a:gd name="connsiteX1" fmla="*/ 10328 w 450103"/>
              <a:gd name="connsiteY1" fmla="*/ 242877 h 245060"/>
              <a:gd name="connsiteX2" fmla="*/ 165971 w 450103"/>
              <a:gd name="connsiteY2" fmla="*/ 116417 h 245060"/>
              <a:gd name="connsiteX3" fmla="*/ 448073 w 450103"/>
              <a:gd name="connsiteY3" fmla="*/ 2928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03" h="245060">
                <a:moveTo>
                  <a:pt x="448073" y="2928"/>
                </a:moveTo>
                <a:cubicBezTo>
                  <a:pt x="422133" y="24005"/>
                  <a:pt x="57345" y="223962"/>
                  <a:pt x="10328" y="242877"/>
                </a:cubicBezTo>
                <a:cubicBezTo>
                  <a:pt x="-36689" y="261792"/>
                  <a:pt x="87609" y="152626"/>
                  <a:pt x="165971" y="116417"/>
                </a:cubicBezTo>
                <a:cubicBezTo>
                  <a:pt x="244333" y="80208"/>
                  <a:pt x="474013" y="-18149"/>
                  <a:pt x="448073" y="29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B58546E-4561-325D-EEB7-DFA5DD20ED27}"/>
              </a:ext>
            </a:extLst>
          </p:cNvPr>
          <p:cNvSpPr/>
          <p:nvPr/>
        </p:nvSpPr>
        <p:spPr>
          <a:xfrm>
            <a:off x="4317233" y="5507871"/>
            <a:ext cx="450461" cy="226967"/>
          </a:xfrm>
          <a:custGeom>
            <a:avLst/>
            <a:gdLst>
              <a:gd name="connsiteX0" fmla="*/ 449320 w 450461"/>
              <a:gd name="connsiteY0" fmla="*/ 1227 h 226967"/>
              <a:gd name="connsiteX1" fmla="*/ 147763 w 450461"/>
              <a:gd name="connsiteY1" fmla="*/ 160112 h 226967"/>
              <a:gd name="connsiteX2" fmla="*/ 1848 w 450461"/>
              <a:gd name="connsiteY2" fmla="*/ 224963 h 226967"/>
              <a:gd name="connsiteX3" fmla="*/ 241797 w 450461"/>
              <a:gd name="connsiteY3" fmla="*/ 92018 h 226967"/>
              <a:gd name="connsiteX4" fmla="*/ 449320 w 450461"/>
              <a:gd name="connsiteY4" fmla="*/ 1227 h 2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61" h="226967">
                <a:moveTo>
                  <a:pt x="449320" y="1227"/>
                </a:moveTo>
                <a:cubicBezTo>
                  <a:pt x="433648" y="12576"/>
                  <a:pt x="222342" y="122823"/>
                  <a:pt x="147763" y="160112"/>
                </a:cubicBezTo>
                <a:cubicBezTo>
                  <a:pt x="73184" y="197401"/>
                  <a:pt x="-13824" y="236312"/>
                  <a:pt x="1848" y="224963"/>
                </a:cubicBezTo>
                <a:cubicBezTo>
                  <a:pt x="17520" y="213614"/>
                  <a:pt x="168299" y="123903"/>
                  <a:pt x="241797" y="92018"/>
                </a:cubicBezTo>
                <a:cubicBezTo>
                  <a:pt x="315295" y="60133"/>
                  <a:pt x="464992" y="-10122"/>
                  <a:pt x="449320" y="122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E968AD2-71CB-E985-98BE-0D19458ACFCD}"/>
              </a:ext>
            </a:extLst>
          </p:cNvPr>
          <p:cNvSpPr/>
          <p:nvPr/>
        </p:nvSpPr>
        <p:spPr>
          <a:xfrm>
            <a:off x="3815800" y="5633290"/>
            <a:ext cx="430980" cy="398949"/>
          </a:xfrm>
          <a:custGeom>
            <a:avLst/>
            <a:gdLst>
              <a:gd name="connsiteX0" fmla="*/ 428702 w 430980"/>
              <a:gd name="connsiteY0" fmla="*/ 57391 h 398949"/>
              <a:gd name="connsiteX1" fmla="*/ 237391 w 430980"/>
              <a:gd name="connsiteY1" fmla="*/ 31450 h 398949"/>
              <a:gd name="connsiteX2" fmla="*/ 62294 w 430980"/>
              <a:gd name="connsiteY2" fmla="*/ 11995 h 398949"/>
              <a:gd name="connsiteX3" fmla="*/ 172540 w 430980"/>
              <a:gd name="connsiteY3" fmla="*/ 18480 h 398949"/>
              <a:gd name="connsiteX4" fmla="*/ 101204 w 430980"/>
              <a:gd name="connsiteY4" fmla="*/ 11995 h 398949"/>
              <a:gd name="connsiteX5" fmla="*/ 46081 w 430980"/>
              <a:gd name="connsiteY5" fmla="*/ 170880 h 398949"/>
              <a:gd name="connsiteX6" fmla="*/ 685 w 430980"/>
              <a:gd name="connsiteY6" fmla="*/ 397859 h 398949"/>
              <a:gd name="connsiteX7" fmla="*/ 20140 w 430980"/>
              <a:gd name="connsiteY7" fmla="*/ 248701 h 398949"/>
              <a:gd name="connsiteX8" fmla="*/ 39596 w 430980"/>
              <a:gd name="connsiteY8" fmla="*/ 60633 h 398949"/>
              <a:gd name="connsiteX9" fmla="*/ 20140 w 430980"/>
              <a:gd name="connsiteY9" fmla="*/ 138455 h 398949"/>
              <a:gd name="connsiteX10" fmla="*/ 101204 w 430980"/>
              <a:gd name="connsiteY10" fmla="*/ 2267 h 398949"/>
              <a:gd name="connsiteX11" fmla="*/ 428702 w 430980"/>
              <a:gd name="connsiteY11" fmla="*/ 57391 h 3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80" h="398949">
                <a:moveTo>
                  <a:pt x="428702" y="57391"/>
                </a:moveTo>
                <a:cubicBezTo>
                  <a:pt x="451400" y="62255"/>
                  <a:pt x="298459" y="39016"/>
                  <a:pt x="237391" y="31450"/>
                </a:cubicBezTo>
                <a:cubicBezTo>
                  <a:pt x="176323" y="23884"/>
                  <a:pt x="73102" y="14157"/>
                  <a:pt x="62294" y="11995"/>
                </a:cubicBezTo>
                <a:cubicBezTo>
                  <a:pt x="51486" y="9833"/>
                  <a:pt x="166055" y="18480"/>
                  <a:pt x="172540" y="18480"/>
                </a:cubicBezTo>
                <a:cubicBezTo>
                  <a:pt x="179025" y="18480"/>
                  <a:pt x="122280" y="-13405"/>
                  <a:pt x="101204" y="11995"/>
                </a:cubicBezTo>
                <a:cubicBezTo>
                  <a:pt x="80127" y="37395"/>
                  <a:pt x="62834" y="106569"/>
                  <a:pt x="46081" y="170880"/>
                </a:cubicBezTo>
                <a:cubicBezTo>
                  <a:pt x="29328" y="235191"/>
                  <a:pt x="5008" y="384889"/>
                  <a:pt x="685" y="397859"/>
                </a:cubicBezTo>
                <a:cubicBezTo>
                  <a:pt x="-3638" y="410829"/>
                  <a:pt x="13655" y="304905"/>
                  <a:pt x="20140" y="248701"/>
                </a:cubicBezTo>
                <a:cubicBezTo>
                  <a:pt x="26625" y="192497"/>
                  <a:pt x="39596" y="79007"/>
                  <a:pt x="39596" y="60633"/>
                </a:cubicBezTo>
                <a:cubicBezTo>
                  <a:pt x="39596" y="42259"/>
                  <a:pt x="9872" y="148183"/>
                  <a:pt x="20140" y="138455"/>
                </a:cubicBezTo>
                <a:cubicBezTo>
                  <a:pt x="30408" y="128727"/>
                  <a:pt x="34191" y="17399"/>
                  <a:pt x="101204" y="2267"/>
                </a:cubicBezTo>
                <a:cubicBezTo>
                  <a:pt x="168217" y="-12865"/>
                  <a:pt x="406004" y="52527"/>
                  <a:pt x="428702" y="573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A4070089-57A0-A1DF-605F-48B79B0D8855}"/>
              </a:ext>
            </a:extLst>
          </p:cNvPr>
          <p:cNvSpPr/>
          <p:nvPr/>
        </p:nvSpPr>
        <p:spPr>
          <a:xfrm>
            <a:off x="3827425" y="5725314"/>
            <a:ext cx="463202" cy="628792"/>
          </a:xfrm>
          <a:custGeom>
            <a:avLst/>
            <a:gdLst>
              <a:gd name="connsiteX0" fmla="*/ 462473 w 463202"/>
              <a:gd name="connsiteY0" fmla="*/ 1035 h 628792"/>
              <a:gd name="connsiteX1" fmla="*/ 112277 w 463202"/>
              <a:gd name="connsiteY1" fmla="*/ 318805 h 628792"/>
              <a:gd name="connsiteX2" fmla="*/ 11758 w 463202"/>
              <a:gd name="connsiteY2" fmla="*/ 584695 h 628792"/>
              <a:gd name="connsiteX3" fmla="*/ 8515 w 463202"/>
              <a:gd name="connsiteY3" fmla="*/ 620363 h 628792"/>
              <a:gd name="connsiteX4" fmla="*/ 70124 w 463202"/>
              <a:gd name="connsiteY4" fmla="*/ 497146 h 628792"/>
              <a:gd name="connsiteX5" fmla="*/ 277647 w 463202"/>
              <a:gd name="connsiteY5" fmla="*/ 88584 h 628792"/>
              <a:gd name="connsiteX6" fmla="*/ 206311 w 463202"/>
              <a:gd name="connsiteY6" fmla="*/ 211801 h 628792"/>
              <a:gd name="connsiteX7" fmla="*/ 462473 w 463202"/>
              <a:gd name="connsiteY7" fmla="*/ 1035 h 6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02" h="628792">
                <a:moveTo>
                  <a:pt x="462473" y="1035"/>
                </a:moveTo>
                <a:cubicBezTo>
                  <a:pt x="446801" y="18869"/>
                  <a:pt x="187396" y="221528"/>
                  <a:pt x="112277" y="318805"/>
                </a:cubicBezTo>
                <a:cubicBezTo>
                  <a:pt x="37158" y="416082"/>
                  <a:pt x="29052" y="534435"/>
                  <a:pt x="11758" y="584695"/>
                </a:cubicBezTo>
                <a:cubicBezTo>
                  <a:pt x="-5536" y="634955"/>
                  <a:pt x="-1213" y="634954"/>
                  <a:pt x="8515" y="620363"/>
                </a:cubicBezTo>
                <a:cubicBezTo>
                  <a:pt x="18243" y="605772"/>
                  <a:pt x="70124" y="497146"/>
                  <a:pt x="70124" y="497146"/>
                </a:cubicBezTo>
                <a:cubicBezTo>
                  <a:pt x="114979" y="408516"/>
                  <a:pt x="254949" y="136141"/>
                  <a:pt x="277647" y="88584"/>
                </a:cubicBezTo>
                <a:cubicBezTo>
                  <a:pt x="300345" y="41027"/>
                  <a:pt x="176047" y="222069"/>
                  <a:pt x="206311" y="211801"/>
                </a:cubicBezTo>
                <a:cubicBezTo>
                  <a:pt x="236575" y="201533"/>
                  <a:pt x="478145" y="-16799"/>
                  <a:pt x="462473" y="10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151ED4C-1CB2-6730-C47F-1B75E3666865}"/>
              </a:ext>
            </a:extLst>
          </p:cNvPr>
          <p:cNvSpPr/>
          <p:nvPr/>
        </p:nvSpPr>
        <p:spPr>
          <a:xfrm>
            <a:off x="4315501" y="5831121"/>
            <a:ext cx="288050" cy="284729"/>
          </a:xfrm>
          <a:custGeom>
            <a:avLst/>
            <a:gdLst>
              <a:gd name="connsiteX0" fmla="*/ 285682 w 288050"/>
              <a:gd name="connsiteY0" fmla="*/ 2232 h 284729"/>
              <a:gd name="connsiteX1" fmla="*/ 191648 w 288050"/>
              <a:gd name="connsiteY1" fmla="*/ 112479 h 284729"/>
              <a:gd name="connsiteX2" fmla="*/ 198133 w 288050"/>
              <a:gd name="connsiteY2" fmla="*/ 209756 h 284729"/>
              <a:gd name="connsiteX3" fmla="*/ 204618 w 288050"/>
              <a:gd name="connsiteY3" fmla="*/ 284334 h 284729"/>
              <a:gd name="connsiteX4" fmla="*/ 211103 w 288050"/>
              <a:gd name="connsiteY4" fmla="*/ 177330 h 284729"/>
              <a:gd name="connsiteX5" fmla="*/ 337 w 288050"/>
              <a:gd name="connsiteY5" fmla="*/ 206513 h 284729"/>
              <a:gd name="connsiteX6" fmla="*/ 162465 w 288050"/>
              <a:gd name="connsiteY6" fmla="*/ 154632 h 284729"/>
              <a:gd name="connsiteX7" fmla="*/ 178678 w 288050"/>
              <a:gd name="connsiteY7" fmla="*/ 93024 h 284729"/>
              <a:gd name="connsiteX8" fmla="*/ 253256 w 288050"/>
              <a:gd name="connsiteY8" fmla="*/ 41143 h 284729"/>
              <a:gd name="connsiteX9" fmla="*/ 285682 w 288050"/>
              <a:gd name="connsiteY9" fmla="*/ 2232 h 28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050" h="284729">
                <a:moveTo>
                  <a:pt x="285682" y="2232"/>
                </a:moveTo>
                <a:cubicBezTo>
                  <a:pt x="275414" y="14121"/>
                  <a:pt x="206239" y="77892"/>
                  <a:pt x="191648" y="112479"/>
                </a:cubicBezTo>
                <a:cubicBezTo>
                  <a:pt x="177057" y="147066"/>
                  <a:pt x="195971" y="181114"/>
                  <a:pt x="198133" y="209756"/>
                </a:cubicBezTo>
                <a:cubicBezTo>
                  <a:pt x="200295" y="238398"/>
                  <a:pt x="202456" y="289738"/>
                  <a:pt x="204618" y="284334"/>
                </a:cubicBezTo>
                <a:cubicBezTo>
                  <a:pt x="206780" y="278930"/>
                  <a:pt x="245150" y="190300"/>
                  <a:pt x="211103" y="177330"/>
                </a:cubicBezTo>
                <a:cubicBezTo>
                  <a:pt x="177056" y="164360"/>
                  <a:pt x="8443" y="210296"/>
                  <a:pt x="337" y="206513"/>
                </a:cubicBezTo>
                <a:cubicBezTo>
                  <a:pt x="-7769" y="202730"/>
                  <a:pt x="132742" y="173547"/>
                  <a:pt x="162465" y="154632"/>
                </a:cubicBezTo>
                <a:cubicBezTo>
                  <a:pt x="192188" y="135717"/>
                  <a:pt x="163546" y="111939"/>
                  <a:pt x="178678" y="93024"/>
                </a:cubicBezTo>
                <a:cubicBezTo>
                  <a:pt x="193810" y="74109"/>
                  <a:pt x="235963" y="53032"/>
                  <a:pt x="253256" y="41143"/>
                </a:cubicBezTo>
                <a:cubicBezTo>
                  <a:pt x="270549" y="29254"/>
                  <a:pt x="295950" y="-9657"/>
                  <a:pt x="285682" y="2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D67A2E0A-0650-25A6-581A-CE681F7531D2}"/>
              </a:ext>
            </a:extLst>
          </p:cNvPr>
          <p:cNvSpPr/>
          <p:nvPr/>
        </p:nvSpPr>
        <p:spPr>
          <a:xfrm>
            <a:off x="3738318" y="6053638"/>
            <a:ext cx="640566" cy="577435"/>
          </a:xfrm>
          <a:custGeom>
            <a:avLst/>
            <a:gdLst>
              <a:gd name="connsiteX0" fmla="*/ 639129 w 640566"/>
              <a:gd name="connsiteY0" fmla="*/ 3451 h 577435"/>
              <a:gd name="connsiteX1" fmla="*/ 256508 w 640566"/>
              <a:gd name="connsiteY1" fmla="*/ 233673 h 577435"/>
              <a:gd name="connsiteX2" fmla="*/ 81410 w 640566"/>
              <a:gd name="connsiteY2" fmla="*/ 460651 h 577435"/>
              <a:gd name="connsiteX3" fmla="*/ 29529 w 640566"/>
              <a:gd name="connsiteY3" fmla="*/ 577383 h 577435"/>
              <a:gd name="connsiteX4" fmla="*/ 91137 w 640566"/>
              <a:gd name="connsiteY4" fmla="*/ 476864 h 577435"/>
              <a:gd name="connsiteX5" fmla="*/ 301903 w 640566"/>
              <a:gd name="connsiteY5" fmla="*/ 139639 h 577435"/>
              <a:gd name="connsiteX6" fmla="*/ 346 w 640566"/>
              <a:gd name="connsiteY6" fmla="*/ 463894 h 577435"/>
              <a:gd name="connsiteX7" fmla="*/ 373239 w 640566"/>
              <a:gd name="connsiteY7" fmla="*/ 120183 h 577435"/>
              <a:gd name="connsiteX8" fmla="*/ 639129 w 640566"/>
              <a:gd name="connsiteY8" fmla="*/ 3451 h 5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66" h="577435">
                <a:moveTo>
                  <a:pt x="639129" y="3451"/>
                </a:moveTo>
                <a:cubicBezTo>
                  <a:pt x="619674" y="22366"/>
                  <a:pt x="349461" y="157473"/>
                  <a:pt x="256508" y="233673"/>
                </a:cubicBezTo>
                <a:cubicBezTo>
                  <a:pt x="163555" y="309873"/>
                  <a:pt x="119240" y="403366"/>
                  <a:pt x="81410" y="460651"/>
                </a:cubicBezTo>
                <a:cubicBezTo>
                  <a:pt x="43580" y="517936"/>
                  <a:pt x="27908" y="574681"/>
                  <a:pt x="29529" y="577383"/>
                </a:cubicBezTo>
                <a:cubicBezTo>
                  <a:pt x="31150" y="580085"/>
                  <a:pt x="91137" y="476864"/>
                  <a:pt x="91137" y="476864"/>
                </a:cubicBezTo>
                <a:cubicBezTo>
                  <a:pt x="136533" y="403907"/>
                  <a:pt x="317035" y="141801"/>
                  <a:pt x="301903" y="139639"/>
                </a:cubicBezTo>
                <a:cubicBezTo>
                  <a:pt x="286771" y="137477"/>
                  <a:pt x="-11543" y="467137"/>
                  <a:pt x="346" y="463894"/>
                </a:cubicBezTo>
                <a:cubicBezTo>
                  <a:pt x="12235" y="460651"/>
                  <a:pt x="270558" y="194221"/>
                  <a:pt x="373239" y="120183"/>
                </a:cubicBezTo>
                <a:cubicBezTo>
                  <a:pt x="475920" y="46145"/>
                  <a:pt x="658584" y="-15464"/>
                  <a:pt x="639129" y="34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34DA687-2386-4446-3728-C73E94B8DE86}"/>
              </a:ext>
            </a:extLst>
          </p:cNvPr>
          <p:cNvSpPr/>
          <p:nvPr/>
        </p:nvSpPr>
        <p:spPr>
          <a:xfrm>
            <a:off x="3906254" y="5981512"/>
            <a:ext cx="567422" cy="487682"/>
          </a:xfrm>
          <a:custGeom>
            <a:avLst/>
            <a:gdLst>
              <a:gd name="connsiteX0" fmla="*/ 565227 w 567422"/>
              <a:gd name="connsiteY0" fmla="*/ 999 h 487682"/>
              <a:gd name="connsiteX1" fmla="*/ 292852 w 567422"/>
              <a:gd name="connsiteY1" fmla="*/ 257160 h 487682"/>
              <a:gd name="connsiteX2" fmla="*/ 39933 w 567422"/>
              <a:gd name="connsiteY2" fmla="*/ 448471 h 487682"/>
              <a:gd name="connsiteX3" fmla="*/ 347976 w 567422"/>
              <a:gd name="connsiteY3" fmla="*/ 179339 h 487682"/>
              <a:gd name="connsiteX4" fmla="*/ 7508 w 567422"/>
              <a:gd name="connsiteY4" fmla="*/ 445228 h 487682"/>
              <a:gd name="connsiteX5" fmla="*/ 104784 w 567422"/>
              <a:gd name="connsiteY5" fmla="*/ 380377 h 487682"/>
              <a:gd name="connsiteX6" fmla="*/ 13993 w 567422"/>
              <a:gd name="connsiteY6" fmla="*/ 480897 h 487682"/>
              <a:gd name="connsiteX7" fmla="*/ 354461 w 567422"/>
              <a:gd name="connsiteY7" fmla="*/ 153399 h 487682"/>
              <a:gd name="connsiteX8" fmla="*/ 137210 w 567422"/>
              <a:gd name="connsiteY8" fmla="*/ 357679 h 487682"/>
              <a:gd name="connsiteX9" fmla="*/ 565227 w 567422"/>
              <a:gd name="connsiteY9" fmla="*/ 999 h 48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422" h="487682">
                <a:moveTo>
                  <a:pt x="565227" y="999"/>
                </a:moveTo>
                <a:cubicBezTo>
                  <a:pt x="591167" y="-15754"/>
                  <a:pt x="380401" y="182581"/>
                  <a:pt x="292852" y="257160"/>
                </a:cubicBezTo>
                <a:cubicBezTo>
                  <a:pt x="205303" y="331739"/>
                  <a:pt x="30746" y="461441"/>
                  <a:pt x="39933" y="448471"/>
                </a:cubicBezTo>
                <a:cubicBezTo>
                  <a:pt x="49120" y="435501"/>
                  <a:pt x="353380" y="179879"/>
                  <a:pt x="347976" y="179339"/>
                </a:cubicBezTo>
                <a:cubicBezTo>
                  <a:pt x="342572" y="178799"/>
                  <a:pt x="48040" y="411722"/>
                  <a:pt x="7508" y="445228"/>
                </a:cubicBezTo>
                <a:cubicBezTo>
                  <a:pt x="-33024" y="478734"/>
                  <a:pt x="103703" y="374432"/>
                  <a:pt x="104784" y="380377"/>
                </a:cubicBezTo>
                <a:cubicBezTo>
                  <a:pt x="105865" y="386322"/>
                  <a:pt x="-27620" y="518726"/>
                  <a:pt x="13993" y="480897"/>
                </a:cubicBezTo>
                <a:cubicBezTo>
                  <a:pt x="55606" y="443068"/>
                  <a:pt x="333925" y="173935"/>
                  <a:pt x="354461" y="153399"/>
                </a:cubicBezTo>
                <a:cubicBezTo>
                  <a:pt x="374997" y="132863"/>
                  <a:pt x="104784" y="377134"/>
                  <a:pt x="137210" y="357679"/>
                </a:cubicBezTo>
                <a:cubicBezTo>
                  <a:pt x="169635" y="338224"/>
                  <a:pt x="539287" y="17752"/>
                  <a:pt x="565227" y="9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AA67A36A-6083-D271-EFB8-14002F0F9900}"/>
              </a:ext>
            </a:extLst>
          </p:cNvPr>
          <p:cNvSpPr/>
          <p:nvPr/>
        </p:nvSpPr>
        <p:spPr>
          <a:xfrm>
            <a:off x="4240376" y="6104930"/>
            <a:ext cx="277632" cy="476829"/>
          </a:xfrm>
          <a:custGeom>
            <a:avLst/>
            <a:gdLst>
              <a:gd name="connsiteX0" fmla="*/ 273258 w 277632"/>
              <a:gd name="connsiteY0" fmla="*/ 10525 h 476829"/>
              <a:gd name="connsiteX1" fmla="*/ 91675 w 277632"/>
              <a:gd name="connsiteY1" fmla="*/ 273172 h 476829"/>
              <a:gd name="connsiteX2" fmla="*/ 884 w 277632"/>
              <a:gd name="connsiteY2" fmla="*/ 474210 h 476829"/>
              <a:gd name="connsiteX3" fmla="*/ 43037 w 277632"/>
              <a:gd name="connsiteY3" fmla="*/ 393147 h 476829"/>
              <a:gd name="connsiteX4" fmla="*/ 208407 w 277632"/>
              <a:gd name="connsiteY4" fmla="*/ 81861 h 476829"/>
              <a:gd name="connsiteX5" fmla="*/ 273258 w 277632"/>
              <a:gd name="connsiteY5" fmla="*/ 10525 h 4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632" h="476829">
                <a:moveTo>
                  <a:pt x="273258" y="10525"/>
                </a:moveTo>
                <a:cubicBezTo>
                  <a:pt x="253803" y="42410"/>
                  <a:pt x="137071" y="195891"/>
                  <a:pt x="91675" y="273172"/>
                </a:cubicBezTo>
                <a:cubicBezTo>
                  <a:pt x="46279" y="350453"/>
                  <a:pt x="8990" y="454214"/>
                  <a:pt x="884" y="474210"/>
                </a:cubicBezTo>
                <a:cubicBezTo>
                  <a:pt x="-7222" y="494206"/>
                  <a:pt x="43037" y="393147"/>
                  <a:pt x="43037" y="393147"/>
                </a:cubicBezTo>
                <a:cubicBezTo>
                  <a:pt x="77624" y="327756"/>
                  <a:pt x="173820" y="139687"/>
                  <a:pt x="208407" y="81861"/>
                </a:cubicBezTo>
                <a:cubicBezTo>
                  <a:pt x="242994" y="24035"/>
                  <a:pt x="292713" y="-21360"/>
                  <a:pt x="273258" y="105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D724483-BFD5-D1CF-088D-EB9665EC6210}"/>
              </a:ext>
            </a:extLst>
          </p:cNvPr>
          <p:cNvSpPr/>
          <p:nvPr/>
        </p:nvSpPr>
        <p:spPr>
          <a:xfrm>
            <a:off x="4130753" y="6613497"/>
            <a:ext cx="94329" cy="978321"/>
          </a:xfrm>
          <a:custGeom>
            <a:avLst/>
            <a:gdLst>
              <a:gd name="connsiteX0" fmla="*/ 94294 w 94329"/>
              <a:gd name="connsiteY0" fmla="*/ 1312 h 978321"/>
              <a:gd name="connsiteX1" fmla="*/ 26200 w 94329"/>
              <a:gd name="connsiteY1" fmla="*/ 234775 h 978321"/>
              <a:gd name="connsiteX2" fmla="*/ 6745 w 94329"/>
              <a:gd name="connsiteY2" fmla="*/ 675763 h 978321"/>
              <a:gd name="connsiteX3" fmla="*/ 19715 w 94329"/>
              <a:gd name="connsiteY3" fmla="*/ 542818 h 978321"/>
              <a:gd name="connsiteX4" fmla="*/ 13230 w 94329"/>
              <a:gd name="connsiteY4" fmla="*/ 967592 h 978321"/>
              <a:gd name="connsiteX5" fmla="*/ 260 w 94329"/>
              <a:gd name="connsiteY5" fmla="*/ 782767 h 978321"/>
              <a:gd name="connsiteX6" fmla="*/ 26200 w 94329"/>
              <a:gd name="connsiteY6" fmla="*/ 62920 h 978321"/>
              <a:gd name="connsiteX7" fmla="*/ 16473 w 94329"/>
              <a:gd name="connsiteY7" fmla="*/ 332052 h 978321"/>
              <a:gd name="connsiteX8" fmla="*/ 94294 w 94329"/>
              <a:gd name="connsiteY8" fmla="*/ 1312 h 97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29" h="978321">
                <a:moveTo>
                  <a:pt x="94294" y="1312"/>
                </a:moveTo>
                <a:cubicBezTo>
                  <a:pt x="95915" y="-14901"/>
                  <a:pt x="40791" y="122367"/>
                  <a:pt x="26200" y="234775"/>
                </a:cubicBezTo>
                <a:cubicBezTo>
                  <a:pt x="11608" y="347184"/>
                  <a:pt x="7826" y="624423"/>
                  <a:pt x="6745" y="675763"/>
                </a:cubicBezTo>
                <a:cubicBezTo>
                  <a:pt x="5664" y="727103"/>
                  <a:pt x="18634" y="494180"/>
                  <a:pt x="19715" y="542818"/>
                </a:cubicBezTo>
                <a:cubicBezTo>
                  <a:pt x="20796" y="591456"/>
                  <a:pt x="16472" y="927601"/>
                  <a:pt x="13230" y="967592"/>
                </a:cubicBezTo>
                <a:cubicBezTo>
                  <a:pt x="9987" y="1007584"/>
                  <a:pt x="-1902" y="933546"/>
                  <a:pt x="260" y="782767"/>
                </a:cubicBezTo>
                <a:cubicBezTo>
                  <a:pt x="2422" y="631988"/>
                  <a:pt x="23498" y="138039"/>
                  <a:pt x="26200" y="62920"/>
                </a:cubicBezTo>
                <a:cubicBezTo>
                  <a:pt x="28902" y="-12199"/>
                  <a:pt x="4584" y="339077"/>
                  <a:pt x="16473" y="332052"/>
                </a:cubicBezTo>
                <a:cubicBezTo>
                  <a:pt x="28362" y="325027"/>
                  <a:pt x="92673" y="17525"/>
                  <a:pt x="94294" y="13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EACEB8E8-DE09-9475-DC44-BCF406AD4357}"/>
              </a:ext>
            </a:extLst>
          </p:cNvPr>
          <p:cNvSpPr/>
          <p:nvPr/>
        </p:nvSpPr>
        <p:spPr>
          <a:xfrm>
            <a:off x="3757287" y="6577010"/>
            <a:ext cx="380668" cy="980431"/>
          </a:xfrm>
          <a:custGeom>
            <a:avLst/>
            <a:gdLst>
              <a:gd name="connsiteX0" fmla="*/ 65683 w 380668"/>
              <a:gd name="connsiteY0" fmla="*/ 28071 h 980431"/>
              <a:gd name="connsiteX1" fmla="*/ 357513 w 380668"/>
              <a:gd name="connsiteY1" fmla="*/ 913288 h 980431"/>
              <a:gd name="connsiteX2" fmla="*/ 321845 w 380668"/>
              <a:gd name="connsiteY2" fmla="*/ 816011 h 980431"/>
              <a:gd name="connsiteX3" fmla="*/ 832 w 380668"/>
              <a:gd name="connsiteY3" fmla="*/ 2130 h 980431"/>
              <a:gd name="connsiteX4" fmla="*/ 224568 w 380668"/>
              <a:gd name="connsiteY4" fmla="*/ 563092 h 980431"/>
              <a:gd name="connsiteX5" fmla="*/ 65683 w 380668"/>
              <a:gd name="connsiteY5" fmla="*/ 28071 h 9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68" h="980431">
                <a:moveTo>
                  <a:pt x="65683" y="28071"/>
                </a:moveTo>
                <a:cubicBezTo>
                  <a:pt x="87840" y="86437"/>
                  <a:pt x="314819" y="781965"/>
                  <a:pt x="357513" y="913288"/>
                </a:cubicBezTo>
                <a:cubicBezTo>
                  <a:pt x="400207" y="1044611"/>
                  <a:pt x="381292" y="967870"/>
                  <a:pt x="321845" y="816011"/>
                </a:cubicBezTo>
                <a:cubicBezTo>
                  <a:pt x="262398" y="664152"/>
                  <a:pt x="17045" y="44283"/>
                  <a:pt x="832" y="2130"/>
                </a:cubicBezTo>
                <a:cubicBezTo>
                  <a:pt x="-15381" y="-40023"/>
                  <a:pt x="210517" y="557147"/>
                  <a:pt x="224568" y="563092"/>
                </a:cubicBezTo>
                <a:cubicBezTo>
                  <a:pt x="238619" y="569037"/>
                  <a:pt x="43526" y="-30295"/>
                  <a:pt x="65683" y="280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7203C5E8-F9AE-4F1C-4BA8-3349222610BE}"/>
              </a:ext>
            </a:extLst>
          </p:cNvPr>
          <p:cNvSpPr/>
          <p:nvPr/>
        </p:nvSpPr>
        <p:spPr>
          <a:xfrm>
            <a:off x="5909440" y="4219468"/>
            <a:ext cx="434821" cy="559613"/>
          </a:xfrm>
          <a:custGeom>
            <a:avLst/>
            <a:gdLst>
              <a:gd name="connsiteX0" fmla="*/ 97660 w 434821"/>
              <a:gd name="connsiteY0" fmla="*/ 107 h 559613"/>
              <a:gd name="connsiteX1" fmla="*/ 294510 w 434821"/>
              <a:gd name="connsiteY1" fmla="*/ 155682 h 559613"/>
              <a:gd name="connsiteX2" fmla="*/ 380235 w 434821"/>
              <a:gd name="connsiteY2" fmla="*/ 346182 h 559613"/>
              <a:gd name="connsiteX3" fmla="*/ 386585 w 434821"/>
              <a:gd name="connsiteY3" fmla="*/ 298557 h 559613"/>
              <a:gd name="connsiteX4" fmla="*/ 399285 w 434821"/>
              <a:gd name="connsiteY4" fmla="*/ 365232 h 559613"/>
              <a:gd name="connsiteX5" fmla="*/ 427860 w 434821"/>
              <a:gd name="connsiteY5" fmla="*/ 558907 h 559613"/>
              <a:gd name="connsiteX6" fmla="*/ 424685 w 434821"/>
              <a:gd name="connsiteY6" fmla="*/ 422382 h 559613"/>
              <a:gd name="connsiteX7" fmla="*/ 319910 w 434821"/>
              <a:gd name="connsiteY7" fmla="*/ 216007 h 559613"/>
              <a:gd name="connsiteX8" fmla="*/ 129410 w 434821"/>
              <a:gd name="connsiteY8" fmla="*/ 104882 h 559613"/>
              <a:gd name="connsiteX9" fmla="*/ 2410 w 434821"/>
              <a:gd name="connsiteY9" fmla="*/ 104882 h 559613"/>
              <a:gd name="connsiteX10" fmla="*/ 240535 w 434821"/>
              <a:gd name="connsiteY10" fmla="*/ 130282 h 559613"/>
              <a:gd name="connsiteX11" fmla="*/ 97660 w 434821"/>
              <a:gd name="connsiteY11" fmla="*/ 10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821" h="559613">
                <a:moveTo>
                  <a:pt x="97660" y="107"/>
                </a:moveTo>
                <a:cubicBezTo>
                  <a:pt x="106656" y="4340"/>
                  <a:pt x="247414" y="98003"/>
                  <a:pt x="294510" y="155682"/>
                </a:cubicBezTo>
                <a:cubicBezTo>
                  <a:pt x="341606" y="213361"/>
                  <a:pt x="364889" y="322370"/>
                  <a:pt x="380235" y="346182"/>
                </a:cubicBezTo>
                <a:cubicBezTo>
                  <a:pt x="395581" y="369994"/>
                  <a:pt x="383410" y="295382"/>
                  <a:pt x="386585" y="298557"/>
                </a:cubicBezTo>
                <a:cubicBezTo>
                  <a:pt x="389760" y="301732"/>
                  <a:pt x="392406" y="321840"/>
                  <a:pt x="399285" y="365232"/>
                </a:cubicBezTo>
                <a:cubicBezTo>
                  <a:pt x="406164" y="408624"/>
                  <a:pt x="423627" y="549382"/>
                  <a:pt x="427860" y="558907"/>
                </a:cubicBezTo>
                <a:cubicBezTo>
                  <a:pt x="432093" y="568432"/>
                  <a:pt x="442677" y="479532"/>
                  <a:pt x="424685" y="422382"/>
                </a:cubicBezTo>
                <a:cubicBezTo>
                  <a:pt x="406693" y="365232"/>
                  <a:pt x="369122" y="268924"/>
                  <a:pt x="319910" y="216007"/>
                </a:cubicBezTo>
                <a:cubicBezTo>
                  <a:pt x="270698" y="163090"/>
                  <a:pt x="182326" y="123403"/>
                  <a:pt x="129410" y="104882"/>
                </a:cubicBezTo>
                <a:cubicBezTo>
                  <a:pt x="76494" y="86361"/>
                  <a:pt x="-16111" y="100649"/>
                  <a:pt x="2410" y="104882"/>
                </a:cubicBezTo>
                <a:cubicBezTo>
                  <a:pt x="20931" y="109115"/>
                  <a:pt x="221485" y="142982"/>
                  <a:pt x="240535" y="130282"/>
                </a:cubicBezTo>
                <a:cubicBezTo>
                  <a:pt x="259585" y="117582"/>
                  <a:pt x="88664" y="-4126"/>
                  <a:pt x="97660" y="1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1FCA802A-941A-C685-0DE8-D7424FE7BB1F}"/>
              </a:ext>
            </a:extLst>
          </p:cNvPr>
          <p:cNvSpPr/>
          <p:nvPr/>
        </p:nvSpPr>
        <p:spPr>
          <a:xfrm>
            <a:off x="6022841" y="4263181"/>
            <a:ext cx="425777" cy="863409"/>
          </a:xfrm>
          <a:custGeom>
            <a:avLst/>
            <a:gdLst>
              <a:gd name="connsiteX0" fmla="*/ 134 w 425777"/>
              <a:gd name="connsiteY0" fmla="*/ 844 h 863409"/>
              <a:gd name="connsiteX1" fmla="*/ 171584 w 425777"/>
              <a:gd name="connsiteY1" fmla="*/ 153244 h 863409"/>
              <a:gd name="connsiteX2" fmla="*/ 266834 w 425777"/>
              <a:gd name="connsiteY2" fmla="*/ 400894 h 863409"/>
              <a:gd name="connsiteX3" fmla="*/ 270009 w 425777"/>
              <a:gd name="connsiteY3" fmla="*/ 365969 h 863409"/>
              <a:gd name="connsiteX4" fmla="*/ 279534 w 425777"/>
              <a:gd name="connsiteY4" fmla="*/ 467569 h 863409"/>
              <a:gd name="connsiteX5" fmla="*/ 384309 w 425777"/>
              <a:gd name="connsiteY5" fmla="*/ 670769 h 863409"/>
              <a:gd name="connsiteX6" fmla="*/ 362084 w 425777"/>
              <a:gd name="connsiteY6" fmla="*/ 613619 h 863409"/>
              <a:gd name="connsiteX7" fmla="*/ 425584 w 425777"/>
              <a:gd name="connsiteY7" fmla="*/ 861269 h 863409"/>
              <a:gd name="connsiteX8" fmla="*/ 377959 w 425777"/>
              <a:gd name="connsiteY8" fmla="*/ 715219 h 863409"/>
              <a:gd name="connsiteX9" fmla="*/ 273184 w 425777"/>
              <a:gd name="connsiteY9" fmla="*/ 404069 h 863409"/>
              <a:gd name="connsiteX10" fmla="*/ 266834 w 425777"/>
              <a:gd name="connsiteY10" fmla="*/ 277069 h 863409"/>
              <a:gd name="connsiteX11" fmla="*/ 266834 w 425777"/>
              <a:gd name="connsiteY11" fmla="*/ 369144 h 863409"/>
              <a:gd name="connsiteX12" fmla="*/ 155709 w 425777"/>
              <a:gd name="connsiteY12" fmla="*/ 172294 h 863409"/>
              <a:gd name="connsiteX13" fmla="*/ 143009 w 425777"/>
              <a:gd name="connsiteY13" fmla="*/ 96094 h 863409"/>
              <a:gd name="connsiteX14" fmla="*/ 134 w 425777"/>
              <a:gd name="connsiteY14" fmla="*/ 844 h 86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77" h="863409">
                <a:moveTo>
                  <a:pt x="134" y="844"/>
                </a:moveTo>
                <a:cubicBezTo>
                  <a:pt x="4897" y="10369"/>
                  <a:pt x="127134" y="86569"/>
                  <a:pt x="171584" y="153244"/>
                </a:cubicBezTo>
                <a:cubicBezTo>
                  <a:pt x="216034" y="219919"/>
                  <a:pt x="250430" y="365440"/>
                  <a:pt x="266834" y="400894"/>
                </a:cubicBezTo>
                <a:cubicBezTo>
                  <a:pt x="283238" y="436348"/>
                  <a:pt x="267892" y="354857"/>
                  <a:pt x="270009" y="365969"/>
                </a:cubicBezTo>
                <a:cubicBezTo>
                  <a:pt x="272126" y="377081"/>
                  <a:pt x="260484" y="416769"/>
                  <a:pt x="279534" y="467569"/>
                </a:cubicBezTo>
                <a:cubicBezTo>
                  <a:pt x="298584" y="518369"/>
                  <a:pt x="370551" y="646427"/>
                  <a:pt x="384309" y="670769"/>
                </a:cubicBezTo>
                <a:cubicBezTo>
                  <a:pt x="398067" y="695111"/>
                  <a:pt x="355205" y="581869"/>
                  <a:pt x="362084" y="613619"/>
                </a:cubicBezTo>
                <a:cubicBezTo>
                  <a:pt x="368963" y="645369"/>
                  <a:pt x="422938" y="844336"/>
                  <a:pt x="425584" y="861269"/>
                </a:cubicBezTo>
                <a:cubicBezTo>
                  <a:pt x="428230" y="878202"/>
                  <a:pt x="403359" y="791419"/>
                  <a:pt x="377959" y="715219"/>
                </a:cubicBezTo>
                <a:cubicBezTo>
                  <a:pt x="352559" y="639019"/>
                  <a:pt x="291705" y="477094"/>
                  <a:pt x="273184" y="404069"/>
                </a:cubicBezTo>
                <a:cubicBezTo>
                  <a:pt x="254663" y="331044"/>
                  <a:pt x="267892" y="282890"/>
                  <a:pt x="266834" y="277069"/>
                </a:cubicBezTo>
                <a:cubicBezTo>
                  <a:pt x="265776" y="271248"/>
                  <a:pt x="285355" y="386607"/>
                  <a:pt x="266834" y="369144"/>
                </a:cubicBezTo>
                <a:cubicBezTo>
                  <a:pt x="248313" y="351682"/>
                  <a:pt x="176347" y="217802"/>
                  <a:pt x="155709" y="172294"/>
                </a:cubicBezTo>
                <a:cubicBezTo>
                  <a:pt x="135071" y="126786"/>
                  <a:pt x="167351" y="127315"/>
                  <a:pt x="143009" y="96094"/>
                </a:cubicBezTo>
                <a:cubicBezTo>
                  <a:pt x="118667" y="64873"/>
                  <a:pt x="-4629" y="-8681"/>
                  <a:pt x="134" y="84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8B20189-7CD7-B2D6-977C-ACC47DC520BE}"/>
              </a:ext>
            </a:extLst>
          </p:cNvPr>
          <p:cNvSpPr/>
          <p:nvPr/>
        </p:nvSpPr>
        <p:spPr>
          <a:xfrm>
            <a:off x="5743105" y="4206821"/>
            <a:ext cx="315898" cy="120969"/>
          </a:xfrm>
          <a:custGeom>
            <a:avLst/>
            <a:gdLst>
              <a:gd name="connsiteX0" fmla="*/ 314795 w 315898"/>
              <a:gd name="connsiteY0" fmla="*/ 54 h 120969"/>
              <a:gd name="connsiteX1" fmla="*/ 241770 w 315898"/>
              <a:gd name="connsiteY1" fmla="*/ 76254 h 120969"/>
              <a:gd name="connsiteX2" fmla="*/ 184620 w 315898"/>
              <a:gd name="connsiteY2" fmla="*/ 111179 h 120969"/>
              <a:gd name="connsiteX3" fmla="*/ 470 w 315898"/>
              <a:gd name="connsiteY3" fmla="*/ 101654 h 120969"/>
              <a:gd name="connsiteX4" fmla="*/ 244945 w 315898"/>
              <a:gd name="connsiteY4" fmla="*/ 120704 h 120969"/>
              <a:gd name="connsiteX5" fmla="*/ 232245 w 315898"/>
              <a:gd name="connsiteY5" fmla="*/ 111179 h 120969"/>
              <a:gd name="connsiteX6" fmla="*/ 181445 w 315898"/>
              <a:gd name="connsiteY6" fmla="*/ 88954 h 120969"/>
              <a:gd name="connsiteX7" fmla="*/ 314795 w 315898"/>
              <a:gd name="connsiteY7" fmla="*/ 54 h 12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98" h="120969">
                <a:moveTo>
                  <a:pt x="314795" y="54"/>
                </a:moveTo>
                <a:cubicBezTo>
                  <a:pt x="324849" y="-2063"/>
                  <a:pt x="263466" y="57733"/>
                  <a:pt x="241770" y="76254"/>
                </a:cubicBezTo>
                <a:cubicBezTo>
                  <a:pt x="220074" y="94775"/>
                  <a:pt x="224837" y="106946"/>
                  <a:pt x="184620" y="111179"/>
                </a:cubicBezTo>
                <a:cubicBezTo>
                  <a:pt x="144403" y="115412"/>
                  <a:pt x="-9584" y="100067"/>
                  <a:pt x="470" y="101654"/>
                </a:cubicBezTo>
                <a:cubicBezTo>
                  <a:pt x="10524" y="103241"/>
                  <a:pt x="244945" y="120704"/>
                  <a:pt x="244945" y="120704"/>
                </a:cubicBezTo>
                <a:cubicBezTo>
                  <a:pt x="283574" y="122291"/>
                  <a:pt x="242828" y="116471"/>
                  <a:pt x="232245" y="111179"/>
                </a:cubicBezTo>
                <a:cubicBezTo>
                  <a:pt x="221662" y="105887"/>
                  <a:pt x="172449" y="104300"/>
                  <a:pt x="181445" y="88954"/>
                </a:cubicBezTo>
                <a:cubicBezTo>
                  <a:pt x="190441" y="73608"/>
                  <a:pt x="304741" y="2171"/>
                  <a:pt x="314795" y="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4F83382-96C5-220E-BE85-80DC2C0D52FC}"/>
              </a:ext>
            </a:extLst>
          </p:cNvPr>
          <p:cNvSpPr/>
          <p:nvPr/>
        </p:nvSpPr>
        <p:spPr>
          <a:xfrm>
            <a:off x="5784850" y="4267191"/>
            <a:ext cx="457840" cy="221753"/>
          </a:xfrm>
          <a:custGeom>
            <a:avLst/>
            <a:gdLst>
              <a:gd name="connsiteX0" fmla="*/ 34925 w 457840"/>
              <a:gd name="connsiteY0" fmla="*/ 9 h 221753"/>
              <a:gd name="connsiteX1" fmla="*/ 22225 w 457840"/>
              <a:gd name="connsiteY1" fmla="*/ 123834 h 221753"/>
              <a:gd name="connsiteX2" fmla="*/ 184150 w 457840"/>
              <a:gd name="connsiteY2" fmla="*/ 219084 h 221753"/>
              <a:gd name="connsiteX3" fmla="*/ 82550 w 457840"/>
              <a:gd name="connsiteY3" fmla="*/ 196859 h 221753"/>
              <a:gd name="connsiteX4" fmla="*/ 387350 w 457840"/>
              <a:gd name="connsiteY4" fmla="*/ 212734 h 221753"/>
              <a:gd name="connsiteX5" fmla="*/ 444500 w 457840"/>
              <a:gd name="connsiteY5" fmla="*/ 212734 h 221753"/>
              <a:gd name="connsiteX6" fmla="*/ 193675 w 457840"/>
              <a:gd name="connsiteY6" fmla="*/ 203209 h 221753"/>
              <a:gd name="connsiteX7" fmla="*/ 38100 w 457840"/>
              <a:gd name="connsiteY7" fmla="*/ 165109 h 221753"/>
              <a:gd name="connsiteX8" fmla="*/ 0 w 457840"/>
              <a:gd name="connsiteY8" fmla="*/ 130184 h 221753"/>
              <a:gd name="connsiteX9" fmla="*/ 34925 w 457840"/>
              <a:gd name="connsiteY9" fmla="*/ 9 h 2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840" h="221753">
                <a:moveTo>
                  <a:pt x="34925" y="9"/>
                </a:moveTo>
                <a:cubicBezTo>
                  <a:pt x="38629" y="-1049"/>
                  <a:pt x="-2646" y="87322"/>
                  <a:pt x="22225" y="123834"/>
                </a:cubicBezTo>
                <a:cubicBezTo>
                  <a:pt x="47096" y="160346"/>
                  <a:pt x="174096" y="206913"/>
                  <a:pt x="184150" y="219084"/>
                </a:cubicBezTo>
                <a:cubicBezTo>
                  <a:pt x="194204" y="231255"/>
                  <a:pt x="48683" y="197917"/>
                  <a:pt x="82550" y="196859"/>
                </a:cubicBezTo>
                <a:cubicBezTo>
                  <a:pt x="116417" y="195801"/>
                  <a:pt x="327025" y="210088"/>
                  <a:pt x="387350" y="212734"/>
                </a:cubicBezTo>
                <a:cubicBezTo>
                  <a:pt x="447675" y="215380"/>
                  <a:pt x="476779" y="214321"/>
                  <a:pt x="444500" y="212734"/>
                </a:cubicBezTo>
                <a:cubicBezTo>
                  <a:pt x="412221" y="211147"/>
                  <a:pt x="261408" y="211146"/>
                  <a:pt x="193675" y="203209"/>
                </a:cubicBezTo>
                <a:cubicBezTo>
                  <a:pt x="125942" y="195272"/>
                  <a:pt x="70379" y="177280"/>
                  <a:pt x="38100" y="165109"/>
                </a:cubicBezTo>
                <a:cubicBezTo>
                  <a:pt x="5821" y="152938"/>
                  <a:pt x="0" y="153996"/>
                  <a:pt x="0" y="130184"/>
                </a:cubicBezTo>
                <a:cubicBezTo>
                  <a:pt x="0" y="106372"/>
                  <a:pt x="31221" y="1067"/>
                  <a:pt x="34925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09D84DD-D624-7816-1392-46AA9DE2F950}"/>
              </a:ext>
            </a:extLst>
          </p:cNvPr>
          <p:cNvSpPr/>
          <p:nvPr/>
        </p:nvSpPr>
        <p:spPr>
          <a:xfrm>
            <a:off x="5508233" y="4289425"/>
            <a:ext cx="349753" cy="222784"/>
          </a:xfrm>
          <a:custGeom>
            <a:avLst/>
            <a:gdLst>
              <a:gd name="connsiteX0" fmla="*/ 349642 w 349753"/>
              <a:gd name="connsiteY0" fmla="*/ 0 h 222784"/>
              <a:gd name="connsiteX1" fmla="*/ 82942 w 349753"/>
              <a:gd name="connsiteY1" fmla="*/ 73025 h 222784"/>
              <a:gd name="connsiteX2" fmla="*/ 60717 w 349753"/>
              <a:gd name="connsiteY2" fmla="*/ 101600 h 222784"/>
              <a:gd name="connsiteX3" fmla="*/ 392 w 349753"/>
              <a:gd name="connsiteY3" fmla="*/ 222250 h 222784"/>
              <a:gd name="connsiteX4" fmla="*/ 35317 w 349753"/>
              <a:gd name="connsiteY4" fmla="*/ 142875 h 222784"/>
              <a:gd name="connsiteX5" fmla="*/ 48017 w 349753"/>
              <a:gd name="connsiteY5" fmla="*/ 73025 h 222784"/>
              <a:gd name="connsiteX6" fmla="*/ 349642 w 349753"/>
              <a:gd name="connsiteY6" fmla="*/ 0 h 2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53" h="222784">
                <a:moveTo>
                  <a:pt x="349642" y="0"/>
                </a:moveTo>
                <a:cubicBezTo>
                  <a:pt x="355463" y="0"/>
                  <a:pt x="131096" y="56092"/>
                  <a:pt x="82942" y="73025"/>
                </a:cubicBezTo>
                <a:cubicBezTo>
                  <a:pt x="34788" y="89958"/>
                  <a:pt x="74475" y="76729"/>
                  <a:pt x="60717" y="101600"/>
                </a:cubicBezTo>
                <a:cubicBezTo>
                  <a:pt x="46959" y="126471"/>
                  <a:pt x="4625" y="215371"/>
                  <a:pt x="392" y="222250"/>
                </a:cubicBezTo>
                <a:cubicBezTo>
                  <a:pt x="-3841" y="229129"/>
                  <a:pt x="27380" y="167746"/>
                  <a:pt x="35317" y="142875"/>
                </a:cubicBezTo>
                <a:cubicBezTo>
                  <a:pt x="43254" y="118004"/>
                  <a:pt x="-4370" y="97896"/>
                  <a:pt x="48017" y="73025"/>
                </a:cubicBezTo>
                <a:cubicBezTo>
                  <a:pt x="100404" y="48154"/>
                  <a:pt x="343821" y="0"/>
                  <a:pt x="349642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D33DE5C-D56B-7FD7-B06B-990FAF4C0D41}"/>
              </a:ext>
            </a:extLst>
          </p:cNvPr>
          <p:cNvSpPr/>
          <p:nvPr/>
        </p:nvSpPr>
        <p:spPr>
          <a:xfrm>
            <a:off x="5543536" y="4323439"/>
            <a:ext cx="241391" cy="143803"/>
          </a:xfrm>
          <a:custGeom>
            <a:avLst/>
            <a:gdLst>
              <a:gd name="connsiteX0" fmla="*/ 14 w 241391"/>
              <a:gd name="connsiteY0" fmla="*/ 911 h 143803"/>
              <a:gd name="connsiteX1" fmla="*/ 165114 w 241391"/>
              <a:gd name="connsiteY1" fmla="*/ 70761 h 143803"/>
              <a:gd name="connsiteX2" fmla="*/ 193689 w 241391"/>
              <a:gd name="connsiteY2" fmla="*/ 143786 h 143803"/>
              <a:gd name="connsiteX3" fmla="*/ 193689 w 241391"/>
              <a:gd name="connsiteY3" fmla="*/ 77111 h 143803"/>
              <a:gd name="connsiteX4" fmla="*/ 241314 w 241391"/>
              <a:gd name="connsiteY4" fmla="*/ 13611 h 143803"/>
              <a:gd name="connsiteX5" fmla="*/ 180989 w 241391"/>
              <a:gd name="connsiteY5" fmla="*/ 73936 h 143803"/>
              <a:gd name="connsiteX6" fmla="*/ 155589 w 241391"/>
              <a:gd name="connsiteY6" fmla="*/ 32661 h 143803"/>
              <a:gd name="connsiteX7" fmla="*/ 14 w 241391"/>
              <a:gd name="connsiteY7" fmla="*/ 911 h 14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" h="143803">
                <a:moveTo>
                  <a:pt x="14" y="911"/>
                </a:moveTo>
                <a:cubicBezTo>
                  <a:pt x="1602" y="7261"/>
                  <a:pt x="132835" y="46949"/>
                  <a:pt x="165114" y="70761"/>
                </a:cubicBezTo>
                <a:cubicBezTo>
                  <a:pt x="197393" y="94574"/>
                  <a:pt x="188927" y="142728"/>
                  <a:pt x="193689" y="143786"/>
                </a:cubicBezTo>
                <a:cubicBezTo>
                  <a:pt x="198451" y="144844"/>
                  <a:pt x="185752" y="98807"/>
                  <a:pt x="193689" y="77111"/>
                </a:cubicBezTo>
                <a:cubicBezTo>
                  <a:pt x="201626" y="55415"/>
                  <a:pt x="243431" y="14140"/>
                  <a:pt x="241314" y="13611"/>
                </a:cubicBezTo>
                <a:cubicBezTo>
                  <a:pt x="239197" y="13082"/>
                  <a:pt x="195276" y="70761"/>
                  <a:pt x="180989" y="73936"/>
                </a:cubicBezTo>
                <a:cubicBezTo>
                  <a:pt x="166702" y="77111"/>
                  <a:pt x="183106" y="42186"/>
                  <a:pt x="155589" y="32661"/>
                </a:cubicBezTo>
                <a:cubicBezTo>
                  <a:pt x="128072" y="23136"/>
                  <a:pt x="-1574" y="-5439"/>
                  <a:pt x="14" y="9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4887986-0B8B-849A-FA73-E3A8B172CCD5}"/>
              </a:ext>
            </a:extLst>
          </p:cNvPr>
          <p:cNvSpPr/>
          <p:nvPr/>
        </p:nvSpPr>
        <p:spPr>
          <a:xfrm>
            <a:off x="5519101" y="4390729"/>
            <a:ext cx="191238" cy="78440"/>
          </a:xfrm>
          <a:custGeom>
            <a:avLst/>
            <a:gdLst>
              <a:gd name="connsiteX0" fmla="*/ 2224 w 191238"/>
              <a:gd name="connsiteY0" fmla="*/ 76496 h 78440"/>
              <a:gd name="connsiteX1" fmla="*/ 189549 w 191238"/>
              <a:gd name="connsiteY1" fmla="*/ 296 h 78440"/>
              <a:gd name="connsiteX2" fmla="*/ 91124 w 191238"/>
              <a:gd name="connsiteY2" fmla="*/ 51096 h 78440"/>
              <a:gd name="connsiteX3" fmla="*/ 2224 w 191238"/>
              <a:gd name="connsiteY3" fmla="*/ 76496 h 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8" h="78440">
                <a:moveTo>
                  <a:pt x="2224" y="76496"/>
                </a:moveTo>
                <a:cubicBezTo>
                  <a:pt x="18628" y="68029"/>
                  <a:pt x="174732" y="4529"/>
                  <a:pt x="189549" y="296"/>
                </a:cubicBezTo>
                <a:cubicBezTo>
                  <a:pt x="204366" y="-3937"/>
                  <a:pt x="117582" y="38396"/>
                  <a:pt x="91124" y="51096"/>
                </a:cubicBezTo>
                <a:cubicBezTo>
                  <a:pt x="64666" y="63796"/>
                  <a:pt x="-14180" y="84963"/>
                  <a:pt x="2224" y="764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9753199-C550-615A-1A88-6AA28519E900}"/>
              </a:ext>
            </a:extLst>
          </p:cNvPr>
          <p:cNvSpPr/>
          <p:nvPr/>
        </p:nvSpPr>
        <p:spPr>
          <a:xfrm>
            <a:off x="5711069" y="4428412"/>
            <a:ext cx="449161" cy="789100"/>
          </a:xfrm>
          <a:custGeom>
            <a:avLst/>
            <a:gdLst>
              <a:gd name="connsiteX0" fmla="*/ 756 w 449161"/>
              <a:gd name="connsiteY0" fmla="*/ 713 h 789100"/>
              <a:gd name="connsiteX1" fmla="*/ 207131 w 449161"/>
              <a:gd name="connsiteY1" fmla="*/ 292813 h 789100"/>
              <a:gd name="connsiteX2" fmla="*/ 267456 w 449161"/>
              <a:gd name="connsiteY2" fmla="*/ 480138 h 789100"/>
              <a:gd name="connsiteX3" fmla="*/ 283331 w 449161"/>
              <a:gd name="connsiteY3" fmla="*/ 461088 h 789100"/>
              <a:gd name="connsiteX4" fmla="*/ 448431 w 449161"/>
              <a:gd name="connsiteY4" fmla="*/ 784938 h 789100"/>
              <a:gd name="connsiteX5" fmla="*/ 337306 w 449161"/>
              <a:gd name="connsiteY5" fmla="*/ 623013 h 789100"/>
              <a:gd name="connsiteX6" fmla="*/ 184906 w 449161"/>
              <a:gd name="connsiteY6" fmla="*/ 311863 h 789100"/>
              <a:gd name="connsiteX7" fmla="*/ 64256 w 449161"/>
              <a:gd name="connsiteY7" fmla="*/ 121363 h 789100"/>
              <a:gd name="connsiteX8" fmla="*/ 134106 w 449161"/>
              <a:gd name="connsiteY8" fmla="*/ 207088 h 789100"/>
              <a:gd name="connsiteX9" fmla="*/ 756 w 449161"/>
              <a:gd name="connsiteY9" fmla="*/ 713 h 7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161" h="789100">
                <a:moveTo>
                  <a:pt x="756" y="713"/>
                </a:moveTo>
                <a:cubicBezTo>
                  <a:pt x="12927" y="15000"/>
                  <a:pt x="162681" y="212909"/>
                  <a:pt x="207131" y="292813"/>
                </a:cubicBezTo>
                <a:cubicBezTo>
                  <a:pt x="251581" y="372717"/>
                  <a:pt x="254756" y="452092"/>
                  <a:pt x="267456" y="480138"/>
                </a:cubicBezTo>
                <a:cubicBezTo>
                  <a:pt x="280156" y="508184"/>
                  <a:pt x="253169" y="410288"/>
                  <a:pt x="283331" y="461088"/>
                </a:cubicBezTo>
                <a:cubicBezTo>
                  <a:pt x="313493" y="511888"/>
                  <a:pt x="439435" y="757951"/>
                  <a:pt x="448431" y="784938"/>
                </a:cubicBezTo>
                <a:cubicBezTo>
                  <a:pt x="457427" y="811925"/>
                  <a:pt x="381227" y="701859"/>
                  <a:pt x="337306" y="623013"/>
                </a:cubicBezTo>
                <a:cubicBezTo>
                  <a:pt x="293385" y="544167"/>
                  <a:pt x="230414" y="395471"/>
                  <a:pt x="184906" y="311863"/>
                </a:cubicBezTo>
                <a:cubicBezTo>
                  <a:pt x="139398" y="228255"/>
                  <a:pt x="72723" y="138825"/>
                  <a:pt x="64256" y="121363"/>
                </a:cubicBezTo>
                <a:cubicBezTo>
                  <a:pt x="55789" y="103901"/>
                  <a:pt x="140985" y="222963"/>
                  <a:pt x="134106" y="207088"/>
                </a:cubicBezTo>
                <a:cubicBezTo>
                  <a:pt x="127227" y="191213"/>
                  <a:pt x="-11415" y="-13574"/>
                  <a:pt x="756" y="7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5ECD0CF-59EA-FC01-1EF3-33E76E03F41D}"/>
              </a:ext>
            </a:extLst>
          </p:cNvPr>
          <p:cNvSpPr/>
          <p:nvPr/>
        </p:nvSpPr>
        <p:spPr>
          <a:xfrm>
            <a:off x="5552538" y="4417539"/>
            <a:ext cx="277561" cy="497356"/>
          </a:xfrm>
          <a:custGeom>
            <a:avLst/>
            <a:gdLst>
              <a:gd name="connsiteX0" fmla="*/ 537 w 277561"/>
              <a:gd name="connsiteY0" fmla="*/ 65561 h 497356"/>
              <a:gd name="connsiteX1" fmla="*/ 149762 w 277561"/>
              <a:gd name="connsiteY1" fmla="*/ 30636 h 497356"/>
              <a:gd name="connsiteX2" fmla="*/ 152937 w 277561"/>
              <a:gd name="connsiteY2" fmla="*/ 5236 h 497356"/>
              <a:gd name="connsiteX3" fmla="*/ 216437 w 277561"/>
              <a:gd name="connsiteY3" fmla="*/ 138586 h 497356"/>
              <a:gd name="connsiteX4" fmla="*/ 270412 w 277561"/>
              <a:gd name="connsiteY4" fmla="*/ 487836 h 497356"/>
              <a:gd name="connsiteX5" fmla="*/ 270412 w 277561"/>
              <a:gd name="connsiteY5" fmla="*/ 367186 h 497356"/>
              <a:gd name="connsiteX6" fmla="*/ 210087 w 277561"/>
              <a:gd name="connsiteY6" fmla="*/ 36986 h 497356"/>
              <a:gd name="connsiteX7" fmla="*/ 537 w 277561"/>
              <a:gd name="connsiteY7" fmla="*/ 65561 h 4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61" h="497356">
                <a:moveTo>
                  <a:pt x="537" y="65561"/>
                </a:moveTo>
                <a:cubicBezTo>
                  <a:pt x="-9517" y="64503"/>
                  <a:pt x="124362" y="40690"/>
                  <a:pt x="149762" y="30636"/>
                </a:cubicBezTo>
                <a:cubicBezTo>
                  <a:pt x="175162" y="20582"/>
                  <a:pt x="141825" y="-12755"/>
                  <a:pt x="152937" y="5236"/>
                </a:cubicBezTo>
                <a:cubicBezTo>
                  <a:pt x="164049" y="23227"/>
                  <a:pt x="196858" y="58153"/>
                  <a:pt x="216437" y="138586"/>
                </a:cubicBezTo>
                <a:cubicBezTo>
                  <a:pt x="236016" y="219019"/>
                  <a:pt x="261416" y="449736"/>
                  <a:pt x="270412" y="487836"/>
                </a:cubicBezTo>
                <a:cubicBezTo>
                  <a:pt x="279408" y="525936"/>
                  <a:pt x="280466" y="442328"/>
                  <a:pt x="270412" y="367186"/>
                </a:cubicBezTo>
                <a:cubicBezTo>
                  <a:pt x="260358" y="292044"/>
                  <a:pt x="251891" y="87786"/>
                  <a:pt x="210087" y="36986"/>
                </a:cubicBezTo>
                <a:cubicBezTo>
                  <a:pt x="168283" y="-13814"/>
                  <a:pt x="10591" y="66619"/>
                  <a:pt x="537" y="655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0767E847-46AD-F7DC-F897-29FD2583D965}"/>
              </a:ext>
            </a:extLst>
          </p:cNvPr>
          <p:cNvSpPr/>
          <p:nvPr/>
        </p:nvSpPr>
        <p:spPr>
          <a:xfrm>
            <a:off x="5524222" y="4431452"/>
            <a:ext cx="219843" cy="448867"/>
          </a:xfrm>
          <a:custGeom>
            <a:avLst/>
            <a:gdLst>
              <a:gd name="connsiteX0" fmla="*/ 19328 w 219843"/>
              <a:gd name="connsiteY0" fmla="*/ 848 h 448867"/>
              <a:gd name="connsiteX1" fmla="*/ 139978 w 219843"/>
              <a:gd name="connsiteY1" fmla="*/ 121498 h 448867"/>
              <a:gd name="connsiteX2" fmla="*/ 213003 w 219843"/>
              <a:gd name="connsiteY2" fmla="*/ 435823 h 448867"/>
              <a:gd name="connsiteX3" fmla="*/ 206653 w 219843"/>
              <a:gd name="connsiteY3" fmla="*/ 362798 h 448867"/>
              <a:gd name="connsiteX4" fmla="*/ 124103 w 219843"/>
              <a:gd name="connsiteY4" fmla="*/ 121498 h 448867"/>
              <a:gd name="connsiteX5" fmla="*/ 57428 w 219843"/>
              <a:gd name="connsiteY5" fmla="*/ 64348 h 448867"/>
              <a:gd name="connsiteX6" fmla="*/ 278 w 219843"/>
              <a:gd name="connsiteY6" fmla="*/ 111973 h 448867"/>
              <a:gd name="connsiteX7" fmla="*/ 35203 w 219843"/>
              <a:gd name="connsiteY7" fmla="*/ 70698 h 448867"/>
              <a:gd name="connsiteX8" fmla="*/ 19328 w 219843"/>
              <a:gd name="connsiteY8" fmla="*/ 848 h 44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43" h="448867">
                <a:moveTo>
                  <a:pt x="19328" y="848"/>
                </a:moveTo>
                <a:cubicBezTo>
                  <a:pt x="36790" y="9315"/>
                  <a:pt x="107699" y="49002"/>
                  <a:pt x="139978" y="121498"/>
                </a:cubicBezTo>
                <a:cubicBezTo>
                  <a:pt x="172257" y="193994"/>
                  <a:pt x="201891" y="395606"/>
                  <a:pt x="213003" y="435823"/>
                </a:cubicBezTo>
                <a:cubicBezTo>
                  <a:pt x="224116" y="476040"/>
                  <a:pt x="221470" y="415185"/>
                  <a:pt x="206653" y="362798"/>
                </a:cubicBezTo>
                <a:cubicBezTo>
                  <a:pt x="191836" y="310411"/>
                  <a:pt x="148974" y="171240"/>
                  <a:pt x="124103" y="121498"/>
                </a:cubicBezTo>
                <a:cubicBezTo>
                  <a:pt x="99232" y="71756"/>
                  <a:pt x="78065" y="65935"/>
                  <a:pt x="57428" y="64348"/>
                </a:cubicBezTo>
                <a:cubicBezTo>
                  <a:pt x="36791" y="62761"/>
                  <a:pt x="3982" y="110915"/>
                  <a:pt x="278" y="111973"/>
                </a:cubicBezTo>
                <a:cubicBezTo>
                  <a:pt x="-3426" y="113031"/>
                  <a:pt x="30970" y="91865"/>
                  <a:pt x="35203" y="70698"/>
                </a:cubicBezTo>
                <a:cubicBezTo>
                  <a:pt x="39436" y="49531"/>
                  <a:pt x="1866" y="-7619"/>
                  <a:pt x="19328" y="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EDBB0717-A91D-4015-1D6A-37BF3580E533}"/>
              </a:ext>
            </a:extLst>
          </p:cNvPr>
          <p:cNvSpPr/>
          <p:nvPr/>
        </p:nvSpPr>
        <p:spPr>
          <a:xfrm>
            <a:off x="5518083" y="4396835"/>
            <a:ext cx="298517" cy="563543"/>
          </a:xfrm>
          <a:custGeom>
            <a:avLst/>
            <a:gdLst>
              <a:gd name="connsiteX0" fmla="*/ 67 w 298517"/>
              <a:gd name="connsiteY0" fmla="*/ 540 h 563543"/>
              <a:gd name="connsiteX1" fmla="*/ 146117 w 298517"/>
              <a:gd name="connsiteY1" fmla="*/ 127540 h 563543"/>
              <a:gd name="connsiteX2" fmla="*/ 222317 w 298517"/>
              <a:gd name="connsiteY2" fmla="*/ 372015 h 563543"/>
              <a:gd name="connsiteX3" fmla="*/ 215967 w 298517"/>
              <a:gd name="connsiteY3" fmla="*/ 337090 h 563543"/>
              <a:gd name="connsiteX4" fmla="*/ 260417 w 298517"/>
              <a:gd name="connsiteY4" fmla="*/ 508540 h 563543"/>
              <a:gd name="connsiteX5" fmla="*/ 298517 w 298517"/>
              <a:gd name="connsiteY5" fmla="*/ 562515 h 563543"/>
              <a:gd name="connsiteX6" fmla="*/ 260417 w 298517"/>
              <a:gd name="connsiteY6" fmla="*/ 505365 h 563543"/>
              <a:gd name="connsiteX7" fmla="*/ 155642 w 298517"/>
              <a:gd name="connsiteY7" fmla="*/ 130715 h 563543"/>
              <a:gd name="connsiteX8" fmla="*/ 127067 w 298517"/>
              <a:gd name="connsiteY8" fmla="*/ 83090 h 563543"/>
              <a:gd name="connsiteX9" fmla="*/ 67 w 298517"/>
              <a:gd name="connsiteY9" fmla="*/ 540 h 5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17" h="563543">
                <a:moveTo>
                  <a:pt x="67" y="540"/>
                </a:moveTo>
                <a:cubicBezTo>
                  <a:pt x="3242" y="7948"/>
                  <a:pt x="109075" y="65628"/>
                  <a:pt x="146117" y="127540"/>
                </a:cubicBezTo>
                <a:cubicBezTo>
                  <a:pt x="183159" y="189452"/>
                  <a:pt x="210675" y="337090"/>
                  <a:pt x="222317" y="372015"/>
                </a:cubicBezTo>
                <a:cubicBezTo>
                  <a:pt x="233959" y="406940"/>
                  <a:pt x="209617" y="314336"/>
                  <a:pt x="215967" y="337090"/>
                </a:cubicBezTo>
                <a:cubicBezTo>
                  <a:pt x="222317" y="359844"/>
                  <a:pt x="246659" y="470969"/>
                  <a:pt x="260417" y="508540"/>
                </a:cubicBezTo>
                <a:cubicBezTo>
                  <a:pt x="274175" y="546111"/>
                  <a:pt x="298517" y="563044"/>
                  <a:pt x="298517" y="562515"/>
                </a:cubicBezTo>
                <a:cubicBezTo>
                  <a:pt x="298517" y="561986"/>
                  <a:pt x="284229" y="577332"/>
                  <a:pt x="260417" y="505365"/>
                </a:cubicBezTo>
                <a:cubicBezTo>
                  <a:pt x="236605" y="433398"/>
                  <a:pt x="177867" y="201094"/>
                  <a:pt x="155642" y="130715"/>
                </a:cubicBezTo>
                <a:cubicBezTo>
                  <a:pt x="133417" y="60336"/>
                  <a:pt x="147704" y="102140"/>
                  <a:pt x="127067" y="83090"/>
                </a:cubicBezTo>
                <a:cubicBezTo>
                  <a:pt x="106430" y="64040"/>
                  <a:pt x="-3108" y="-6868"/>
                  <a:pt x="67" y="5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ACE23D7-3E9B-2DB4-CBB6-3765A926EF9A}"/>
              </a:ext>
            </a:extLst>
          </p:cNvPr>
          <p:cNvSpPr/>
          <p:nvPr/>
        </p:nvSpPr>
        <p:spPr>
          <a:xfrm>
            <a:off x="5587640" y="4447917"/>
            <a:ext cx="172876" cy="137130"/>
          </a:xfrm>
          <a:custGeom>
            <a:avLst/>
            <a:gdLst>
              <a:gd name="connsiteX0" fmla="*/ 360 w 172876"/>
              <a:gd name="connsiteY0" fmla="*/ 47883 h 137130"/>
              <a:gd name="connsiteX1" fmla="*/ 111485 w 172876"/>
              <a:gd name="connsiteY1" fmla="*/ 32008 h 137130"/>
              <a:gd name="connsiteX2" fmla="*/ 146410 w 172876"/>
              <a:gd name="connsiteY2" fmla="*/ 258 h 137130"/>
              <a:gd name="connsiteX3" fmla="*/ 143235 w 172876"/>
              <a:gd name="connsiteY3" fmla="*/ 51058 h 137130"/>
              <a:gd name="connsiteX4" fmla="*/ 171810 w 172876"/>
              <a:gd name="connsiteY4" fmla="*/ 136783 h 137130"/>
              <a:gd name="connsiteX5" fmla="*/ 165460 w 172876"/>
              <a:gd name="connsiteY5" fmla="*/ 79633 h 137130"/>
              <a:gd name="connsiteX6" fmla="*/ 152760 w 172876"/>
              <a:gd name="connsiteY6" fmla="*/ 38358 h 137130"/>
              <a:gd name="connsiteX7" fmla="*/ 360 w 172876"/>
              <a:gd name="connsiteY7" fmla="*/ 47883 h 1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76" h="137130">
                <a:moveTo>
                  <a:pt x="360" y="47883"/>
                </a:moveTo>
                <a:cubicBezTo>
                  <a:pt x="-6519" y="46825"/>
                  <a:pt x="87143" y="39945"/>
                  <a:pt x="111485" y="32008"/>
                </a:cubicBezTo>
                <a:cubicBezTo>
                  <a:pt x="135827" y="24071"/>
                  <a:pt x="141118" y="-2917"/>
                  <a:pt x="146410" y="258"/>
                </a:cubicBezTo>
                <a:cubicBezTo>
                  <a:pt x="151702" y="3433"/>
                  <a:pt x="139002" y="28304"/>
                  <a:pt x="143235" y="51058"/>
                </a:cubicBezTo>
                <a:cubicBezTo>
                  <a:pt x="147468" y="73812"/>
                  <a:pt x="168106" y="132021"/>
                  <a:pt x="171810" y="136783"/>
                </a:cubicBezTo>
                <a:cubicBezTo>
                  <a:pt x="175514" y="141545"/>
                  <a:pt x="168635" y="96037"/>
                  <a:pt x="165460" y="79633"/>
                </a:cubicBezTo>
                <a:cubicBezTo>
                  <a:pt x="162285" y="63229"/>
                  <a:pt x="176043" y="42591"/>
                  <a:pt x="152760" y="38358"/>
                </a:cubicBezTo>
                <a:cubicBezTo>
                  <a:pt x="129477" y="34125"/>
                  <a:pt x="7239" y="48941"/>
                  <a:pt x="360" y="478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F670059D-07B3-E3D3-E74E-E7307035DFF3}"/>
              </a:ext>
            </a:extLst>
          </p:cNvPr>
          <p:cNvSpPr/>
          <p:nvPr/>
        </p:nvSpPr>
        <p:spPr>
          <a:xfrm>
            <a:off x="5822740" y="4473057"/>
            <a:ext cx="411922" cy="35755"/>
          </a:xfrm>
          <a:custGeom>
            <a:avLst/>
            <a:gdLst>
              <a:gd name="connsiteX0" fmla="*/ 210 w 411922"/>
              <a:gd name="connsiteY0" fmla="*/ 518 h 35755"/>
              <a:gd name="connsiteX1" fmla="*/ 387560 w 411922"/>
              <a:gd name="connsiteY1" fmla="*/ 35443 h 35755"/>
              <a:gd name="connsiteX2" fmla="*/ 333585 w 411922"/>
              <a:gd name="connsiteY2" fmla="*/ 16393 h 35755"/>
              <a:gd name="connsiteX3" fmla="*/ 210 w 411922"/>
              <a:gd name="connsiteY3" fmla="*/ 518 h 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922" h="35755">
                <a:moveTo>
                  <a:pt x="210" y="518"/>
                </a:moveTo>
                <a:cubicBezTo>
                  <a:pt x="9206" y="3693"/>
                  <a:pt x="331998" y="32797"/>
                  <a:pt x="387560" y="35443"/>
                </a:cubicBezTo>
                <a:cubicBezTo>
                  <a:pt x="443122" y="38089"/>
                  <a:pt x="394439" y="23272"/>
                  <a:pt x="333585" y="16393"/>
                </a:cubicBezTo>
                <a:cubicBezTo>
                  <a:pt x="272731" y="9514"/>
                  <a:pt x="-8786" y="-2657"/>
                  <a:pt x="210" y="5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D1185555-3817-E0B8-488D-EDAD18EBE79F}"/>
              </a:ext>
            </a:extLst>
          </p:cNvPr>
          <p:cNvSpPr/>
          <p:nvPr/>
        </p:nvSpPr>
        <p:spPr>
          <a:xfrm>
            <a:off x="5768735" y="4373292"/>
            <a:ext cx="457697" cy="1000149"/>
          </a:xfrm>
          <a:custGeom>
            <a:avLst/>
            <a:gdLst>
              <a:gd name="connsiteX0" fmla="*/ 240 w 457697"/>
              <a:gd name="connsiteY0" fmla="*/ 1858 h 1000149"/>
              <a:gd name="connsiteX1" fmla="*/ 241540 w 457697"/>
              <a:gd name="connsiteY1" fmla="*/ 405083 h 1000149"/>
              <a:gd name="connsiteX2" fmla="*/ 285990 w 457697"/>
              <a:gd name="connsiteY2" fmla="*/ 601933 h 1000149"/>
              <a:gd name="connsiteX3" fmla="*/ 311390 w 457697"/>
              <a:gd name="connsiteY3" fmla="*/ 579708 h 1000149"/>
              <a:gd name="connsiteX4" fmla="*/ 400290 w 457697"/>
              <a:gd name="connsiteY4" fmla="*/ 846408 h 1000149"/>
              <a:gd name="connsiteX5" fmla="*/ 457440 w 457697"/>
              <a:gd name="connsiteY5" fmla="*/ 995633 h 1000149"/>
              <a:gd name="connsiteX6" fmla="*/ 412990 w 457697"/>
              <a:gd name="connsiteY6" fmla="*/ 903558 h 1000149"/>
              <a:gd name="connsiteX7" fmla="*/ 241540 w 457697"/>
              <a:gd name="connsiteY7" fmla="*/ 360633 h 1000149"/>
              <a:gd name="connsiteX8" fmla="*/ 197090 w 457697"/>
              <a:gd name="connsiteY8" fmla="*/ 259033 h 1000149"/>
              <a:gd name="connsiteX9" fmla="*/ 240 w 457697"/>
              <a:gd name="connsiteY9" fmla="*/ 1858 h 10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697" h="1000149">
                <a:moveTo>
                  <a:pt x="240" y="1858"/>
                </a:moveTo>
                <a:cubicBezTo>
                  <a:pt x="7648" y="26200"/>
                  <a:pt x="193915" y="305071"/>
                  <a:pt x="241540" y="405083"/>
                </a:cubicBezTo>
                <a:cubicBezTo>
                  <a:pt x="289165" y="505095"/>
                  <a:pt x="274348" y="572829"/>
                  <a:pt x="285990" y="601933"/>
                </a:cubicBezTo>
                <a:cubicBezTo>
                  <a:pt x="297632" y="631037"/>
                  <a:pt x="292340" y="538962"/>
                  <a:pt x="311390" y="579708"/>
                </a:cubicBezTo>
                <a:cubicBezTo>
                  <a:pt x="330440" y="620454"/>
                  <a:pt x="375948" y="777087"/>
                  <a:pt x="400290" y="846408"/>
                </a:cubicBezTo>
                <a:cubicBezTo>
                  <a:pt x="424632" y="915729"/>
                  <a:pt x="455323" y="986108"/>
                  <a:pt x="457440" y="995633"/>
                </a:cubicBezTo>
                <a:cubicBezTo>
                  <a:pt x="459557" y="1005158"/>
                  <a:pt x="448973" y="1009391"/>
                  <a:pt x="412990" y="903558"/>
                </a:cubicBezTo>
                <a:cubicBezTo>
                  <a:pt x="377007" y="797725"/>
                  <a:pt x="277523" y="468054"/>
                  <a:pt x="241540" y="360633"/>
                </a:cubicBezTo>
                <a:cubicBezTo>
                  <a:pt x="205557" y="253212"/>
                  <a:pt x="235190" y="318829"/>
                  <a:pt x="197090" y="259033"/>
                </a:cubicBezTo>
                <a:cubicBezTo>
                  <a:pt x="158990" y="199237"/>
                  <a:pt x="-7168" y="-22484"/>
                  <a:pt x="240" y="18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CE1F1C9-803D-5439-7B95-16636F744049}"/>
              </a:ext>
            </a:extLst>
          </p:cNvPr>
          <p:cNvSpPr/>
          <p:nvPr/>
        </p:nvSpPr>
        <p:spPr>
          <a:xfrm>
            <a:off x="6220765" y="4725826"/>
            <a:ext cx="254528" cy="638803"/>
          </a:xfrm>
          <a:custGeom>
            <a:avLst/>
            <a:gdLst>
              <a:gd name="connsiteX0" fmla="*/ 253060 w 254528"/>
              <a:gd name="connsiteY0" fmla="*/ 312899 h 638803"/>
              <a:gd name="connsiteX1" fmla="*/ 110185 w 254528"/>
              <a:gd name="connsiteY1" fmla="*/ 465299 h 638803"/>
              <a:gd name="connsiteX2" fmla="*/ 49860 w 254528"/>
              <a:gd name="connsiteY2" fmla="*/ 636749 h 638803"/>
              <a:gd name="connsiteX3" fmla="*/ 81610 w 254528"/>
              <a:gd name="connsiteY3" fmla="*/ 547849 h 638803"/>
              <a:gd name="connsiteX4" fmla="*/ 164160 w 254528"/>
              <a:gd name="connsiteY4" fmla="*/ 370049 h 638803"/>
              <a:gd name="connsiteX5" fmla="*/ 81610 w 254528"/>
              <a:gd name="connsiteY5" fmla="*/ 236699 h 638803"/>
              <a:gd name="connsiteX6" fmla="*/ 2235 w 254528"/>
              <a:gd name="connsiteY6" fmla="*/ 1749 h 638803"/>
              <a:gd name="connsiteX7" fmla="*/ 173685 w 254528"/>
              <a:gd name="connsiteY7" fmla="*/ 370049 h 638803"/>
              <a:gd name="connsiteX8" fmla="*/ 253060 w 254528"/>
              <a:gd name="connsiteY8" fmla="*/ 312899 h 6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528" h="638803">
                <a:moveTo>
                  <a:pt x="253060" y="312899"/>
                </a:moveTo>
                <a:cubicBezTo>
                  <a:pt x="242477" y="328774"/>
                  <a:pt x="144052" y="411324"/>
                  <a:pt x="110185" y="465299"/>
                </a:cubicBezTo>
                <a:cubicBezTo>
                  <a:pt x="76318" y="519274"/>
                  <a:pt x="54622" y="622991"/>
                  <a:pt x="49860" y="636749"/>
                </a:cubicBezTo>
                <a:cubicBezTo>
                  <a:pt x="45098" y="650507"/>
                  <a:pt x="62560" y="592299"/>
                  <a:pt x="81610" y="547849"/>
                </a:cubicBezTo>
                <a:cubicBezTo>
                  <a:pt x="100660" y="503399"/>
                  <a:pt x="164160" y="421907"/>
                  <a:pt x="164160" y="370049"/>
                </a:cubicBezTo>
                <a:cubicBezTo>
                  <a:pt x="164160" y="318191"/>
                  <a:pt x="108597" y="298082"/>
                  <a:pt x="81610" y="236699"/>
                </a:cubicBezTo>
                <a:cubicBezTo>
                  <a:pt x="54623" y="175316"/>
                  <a:pt x="-13111" y="-20476"/>
                  <a:pt x="2235" y="1749"/>
                </a:cubicBezTo>
                <a:cubicBezTo>
                  <a:pt x="17581" y="23974"/>
                  <a:pt x="132410" y="315016"/>
                  <a:pt x="173685" y="370049"/>
                </a:cubicBezTo>
                <a:cubicBezTo>
                  <a:pt x="214960" y="425082"/>
                  <a:pt x="263643" y="297024"/>
                  <a:pt x="253060" y="312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357A6EDF-71AB-B55E-E952-EE7F27299443}"/>
              </a:ext>
            </a:extLst>
          </p:cNvPr>
          <p:cNvSpPr/>
          <p:nvPr/>
        </p:nvSpPr>
        <p:spPr>
          <a:xfrm>
            <a:off x="5483224" y="4416065"/>
            <a:ext cx="196666" cy="498668"/>
          </a:xfrm>
          <a:custGeom>
            <a:avLst/>
            <a:gdLst>
              <a:gd name="connsiteX0" fmla="*/ 1 w 196666"/>
              <a:gd name="connsiteY0" fmla="*/ 360 h 498668"/>
              <a:gd name="connsiteX1" fmla="*/ 146051 w 196666"/>
              <a:gd name="connsiteY1" fmla="*/ 327385 h 498668"/>
              <a:gd name="connsiteX2" fmla="*/ 190501 w 196666"/>
              <a:gd name="connsiteY2" fmla="*/ 495660 h 498668"/>
              <a:gd name="connsiteX3" fmla="*/ 190501 w 196666"/>
              <a:gd name="connsiteY3" fmla="*/ 413110 h 498668"/>
              <a:gd name="connsiteX4" fmla="*/ 136526 w 196666"/>
              <a:gd name="connsiteY4" fmla="*/ 143235 h 498668"/>
              <a:gd name="connsiteX5" fmla="*/ 142876 w 196666"/>
              <a:gd name="connsiteY5" fmla="*/ 260710 h 498668"/>
              <a:gd name="connsiteX6" fmla="*/ 1 w 196666"/>
              <a:gd name="connsiteY6" fmla="*/ 360 h 4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66" h="498668">
                <a:moveTo>
                  <a:pt x="1" y="360"/>
                </a:moveTo>
                <a:cubicBezTo>
                  <a:pt x="530" y="11472"/>
                  <a:pt x="114301" y="244835"/>
                  <a:pt x="146051" y="327385"/>
                </a:cubicBezTo>
                <a:cubicBezTo>
                  <a:pt x="177801" y="409935"/>
                  <a:pt x="183093" y="481373"/>
                  <a:pt x="190501" y="495660"/>
                </a:cubicBezTo>
                <a:cubicBezTo>
                  <a:pt x="197909" y="509947"/>
                  <a:pt x="199497" y="471847"/>
                  <a:pt x="190501" y="413110"/>
                </a:cubicBezTo>
                <a:cubicBezTo>
                  <a:pt x="181505" y="354373"/>
                  <a:pt x="144463" y="168635"/>
                  <a:pt x="136526" y="143235"/>
                </a:cubicBezTo>
                <a:cubicBezTo>
                  <a:pt x="128589" y="117835"/>
                  <a:pt x="161926" y="282935"/>
                  <a:pt x="142876" y="260710"/>
                </a:cubicBezTo>
                <a:cubicBezTo>
                  <a:pt x="123826" y="238485"/>
                  <a:pt x="-528" y="-10752"/>
                  <a:pt x="1" y="3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480D7197-9D35-B394-5007-18EF1BD11135}"/>
              </a:ext>
            </a:extLst>
          </p:cNvPr>
          <p:cNvSpPr/>
          <p:nvPr/>
        </p:nvSpPr>
        <p:spPr>
          <a:xfrm>
            <a:off x="5843343" y="4540095"/>
            <a:ext cx="119372" cy="423894"/>
          </a:xfrm>
          <a:custGeom>
            <a:avLst/>
            <a:gdLst>
              <a:gd name="connsiteX0" fmla="*/ 119307 w 119372"/>
              <a:gd name="connsiteY0" fmla="*/ 155 h 423894"/>
              <a:gd name="connsiteX1" fmla="*/ 24057 w 119372"/>
              <a:gd name="connsiteY1" fmla="*/ 235105 h 423894"/>
              <a:gd name="connsiteX2" fmla="*/ 1832 w 119372"/>
              <a:gd name="connsiteY2" fmla="*/ 416080 h 423894"/>
              <a:gd name="connsiteX3" fmla="*/ 8182 w 119372"/>
              <a:gd name="connsiteY3" fmla="*/ 358930 h 423894"/>
              <a:gd name="connsiteX4" fmla="*/ 11357 w 119372"/>
              <a:gd name="connsiteY4" fmla="*/ 73180 h 423894"/>
              <a:gd name="connsiteX5" fmla="*/ 8182 w 119372"/>
              <a:gd name="connsiteY5" fmla="*/ 197005 h 423894"/>
              <a:gd name="connsiteX6" fmla="*/ 119307 w 119372"/>
              <a:gd name="connsiteY6" fmla="*/ 155 h 4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72" h="423894">
                <a:moveTo>
                  <a:pt x="119307" y="155"/>
                </a:moveTo>
                <a:cubicBezTo>
                  <a:pt x="121953" y="6505"/>
                  <a:pt x="43636" y="165784"/>
                  <a:pt x="24057" y="235105"/>
                </a:cubicBezTo>
                <a:cubicBezTo>
                  <a:pt x="4478" y="304426"/>
                  <a:pt x="4478" y="395443"/>
                  <a:pt x="1832" y="416080"/>
                </a:cubicBezTo>
                <a:cubicBezTo>
                  <a:pt x="-814" y="436717"/>
                  <a:pt x="6594" y="416080"/>
                  <a:pt x="8182" y="358930"/>
                </a:cubicBezTo>
                <a:cubicBezTo>
                  <a:pt x="9769" y="301780"/>
                  <a:pt x="11357" y="100167"/>
                  <a:pt x="11357" y="73180"/>
                </a:cubicBezTo>
                <a:cubicBezTo>
                  <a:pt x="11357" y="46193"/>
                  <a:pt x="-11926" y="210234"/>
                  <a:pt x="8182" y="197005"/>
                </a:cubicBezTo>
                <a:cubicBezTo>
                  <a:pt x="28290" y="183776"/>
                  <a:pt x="116661" y="-6195"/>
                  <a:pt x="119307" y="1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74DA43DF-D4D4-420F-44A2-A26D2E954BD1}"/>
              </a:ext>
            </a:extLst>
          </p:cNvPr>
          <p:cNvSpPr/>
          <p:nvPr/>
        </p:nvSpPr>
        <p:spPr>
          <a:xfrm>
            <a:off x="5552959" y="4860784"/>
            <a:ext cx="267812" cy="92401"/>
          </a:xfrm>
          <a:custGeom>
            <a:avLst/>
            <a:gdLst>
              <a:gd name="connsiteX0" fmla="*/ 116 w 267812"/>
              <a:gd name="connsiteY0" fmla="*/ 66816 h 92401"/>
              <a:gd name="connsiteX1" fmla="*/ 152516 w 267812"/>
              <a:gd name="connsiteY1" fmla="*/ 82691 h 92401"/>
              <a:gd name="connsiteX2" fmla="*/ 266816 w 267812"/>
              <a:gd name="connsiteY2" fmla="*/ 141 h 92401"/>
              <a:gd name="connsiteX3" fmla="*/ 206491 w 267812"/>
              <a:gd name="connsiteY3" fmla="*/ 63641 h 92401"/>
              <a:gd name="connsiteX4" fmla="*/ 177916 w 267812"/>
              <a:gd name="connsiteY4" fmla="*/ 92216 h 92401"/>
              <a:gd name="connsiteX5" fmla="*/ 116 w 267812"/>
              <a:gd name="connsiteY5" fmla="*/ 66816 h 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812" h="92401">
                <a:moveTo>
                  <a:pt x="116" y="66816"/>
                </a:moveTo>
                <a:cubicBezTo>
                  <a:pt x="-4117" y="65229"/>
                  <a:pt x="108066" y="93804"/>
                  <a:pt x="152516" y="82691"/>
                </a:cubicBezTo>
                <a:cubicBezTo>
                  <a:pt x="196966" y="71578"/>
                  <a:pt x="257820" y="3316"/>
                  <a:pt x="266816" y="141"/>
                </a:cubicBezTo>
                <a:cubicBezTo>
                  <a:pt x="275812" y="-3034"/>
                  <a:pt x="221308" y="48295"/>
                  <a:pt x="206491" y="63641"/>
                </a:cubicBezTo>
                <a:cubicBezTo>
                  <a:pt x="191674" y="78987"/>
                  <a:pt x="208608" y="89570"/>
                  <a:pt x="177916" y="92216"/>
                </a:cubicBezTo>
                <a:cubicBezTo>
                  <a:pt x="147224" y="94862"/>
                  <a:pt x="4349" y="68403"/>
                  <a:pt x="116" y="668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E4ABFE7-E84C-4BF5-89FF-849905373496}"/>
              </a:ext>
            </a:extLst>
          </p:cNvPr>
          <p:cNvSpPr/>
          <p:nvPr/>
        </p:nvSpPr>
        <p:spPr>
          <a:xfrm>
            <a:off x="5505336" y="4794199"/>
            <a:ext cx="344787" cy="189908"/>
          </a:xfrm>
          <a:custGeom>
            <a:avLst/>
            <a:gdLst>
              <a:gd name="connsiteX0" fmla="*/ 114 w 344787"/>
              <a:gd name="connsiteY0" fmla="*/ 139751 h 189908"/>
              <a:gd name="connsiteX1" fmla="*/ 127114 w 344787"/>
              <a:gd name="connsiteY1" fmla="*/ 177851 h 189908"/>
              <a:gd name="connsiteX2" fmla="*/ 200139 w 344787"/>
              <a:gd name="connsiteY2" fmla="*/ 187376 h 189908"/>
              <a:gd name="connsiteX3" fmla="*/ 343014 w 344787"/>
              <a:gd name="connsiteY3" fmla="*/ 136576 h 189908"/>
              <a:gd name="connsiteX4" fmla="*/ 273164 w 344787"/>
              <a:gd name="connsiteY4" fmla="*/ 161976 h 189908"/>
              <a:gd name="connsiteX5" fmla="*/ 171564 w 344787"/>
              <a:gd name="connsiteY5" fmla="*/ 168326 h 189908"/>
              <a:gd name="connsiteX6" fmla="*/ 254114 w 344787"/>
              <a:gd name="connsiteY6" fmla="*/ 28626 h 189908"/>
              <a:gd name="connsiteX7" fmla="*/ 142989 w 344787"/>
              <a:gd name="connsiteY7" fmla="*/ 146101 h 189908"/>
              <a:gd name="connsiteX8" fmla="*/ 209664 w 344787"/>
              <a:gd name="connsiteY8" fmla="*/ 51 h 189908"/>
              <a:gd name="connsiteX9" fmla="*/ 152514 w 344787"/>
              <a:gd name="connsiteY9" fmla="*/ 165151 h 189908"/>
              <a:gd name="connsiteX10" fmla="*/ 104889 w 344787"/>
              <a:gd name="connsiteY10" fmla="*/ 161976 h 189908"/>
              <a:gd name="connsiteX11" fmla="*/ 114 w 344787"/>
              <a:gd name="connsiteY11" fmla="*/ 139751 h 1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87" h="189908">
                <a:moveTo>
                  <a:pt x="114" y="139751"/>
                </a:moveTo>
                <a:cubicBezTo>
                  <a:pt x="3818" y="142397"/>
                  <a:pt x="93777" y="169914"/>
                  <a:pt x="127114" y="177851"/>
                </a:cubicBezTo>
                <a:cubicBezTo>
                  <a:pt x="160451" y="185788"/>
                  <a:pt x="164156" y="194255"/>
                  <a:pt x="200139" y="187376"/>
                </a:cubicBezTo>
                <a:cubicBezTo>
                  <a:pt x="236122" y="180497"/>
                  <a:pt x="330843" y="140809"/>
                  <a:pt x="343014" y="136576"/>
                </a:cubicBezTo>
                <a:cubicBezTo>
                  <a:pt x="355185" y="132343"/>
                  <a:pt x="301739" y="156684"/>
                  <a:pt x="273164" y="161976"/>
                </a:cubicBezTo>
                <a:cubicBezTo>
                  <a:pt x="244589" y="167268"/>
                  <a:pt x="174739" y="190551"/>
                  <a:pt x="171564" y="168326"/>
                </a:cubicBezTo>
                <a:cubicBezTo>
                  <a:pt x="168389" y="146101"/>
                  <a:pt x="258876" y="32330"/>
                  <a:pt x="254114" y="28626"/>
                </a:cubicBezTo>
                <a:cubicBezTo>
                  <a:pt x="249352" y="24922"/>
                  <a:pt x="150397" y="150864"/>
                  <a:pt x="142989" y="146101"/>
                </a:cubicBezTo>
                <a:cubicBezTo>
                  <a:pt x="135581" y="141339"/>
                  <a:pt x="208077" y="-3124"/>
                  <a:pt x="209664" y="51"/>
                </a:cubicBezTo>
                <a:cubicBezTo>
                  <a:pt x="211251" y="3226"/>
                  <a:pt x="169977" y="138163"/>
                  <a:pt x="152514" y="165151"/>
                </a:cubicBezTo>
                <a:cubicBezTo>
                  <a:pt x="135051" y="192139"/>
                  <a:pt x="126056" y="164622"/>
                  <a:pt x="104889" y="161976"/>
                </a:cubicBezTo>
                <a:cubicBezTo>
                  <a:pt x="83722" y="159330"/>
                  <a:pt x="-3590" y="137105"/>
                  <a:pt x="114" y="1397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3711BDF-64D2-0721-C1F4-D442A63B490E}"/>
              </a:ext>
            </a:extLst>
          </p:cNvPr>
          <p:cNvSpPr/>
          <p:nvPr/>
        </p:nvSpPr>
        <p:spPr>
          <a:xfrm>
            <a:off x="5511664" y="4622762"/>
            <a:ext cx="123605" cy="318401"/>
          </a:xfrm>
          <a:custGeom>
            <a:avLst/>
            <a:gdLst>
              <a:gd name="connsiteX0" fmla="*/ 136 w 123605"/>
              <a:gd name="connsiteY0" fmla="*/ 38 h 318401"/>
              <a:gd name="connsiteX1" fmla="*/ 69986 w 123605"/>
              <a:gd name="connsiteY1" fmla="*/ 136563 h 318401"/>
              <a:gd name="connsiteX2" fmla="*/ 120786 w 123605"/>
              <a:gd name="connsiteY2" fmla="*/ 314363 h 318401"/>
              <a:gd name="connsiteX3" fmla="*/ 114436 w 123605"/>
              <a:gd name="connsiteY3" fmla="*/ 250863 h 318401"/>
              <a:gd name="connsiteX4" fmla="*/ 92211 w 123605"/>
              <a:gd name="connsiteY4" fmla="*/ 136563 h 318401"/>
              <a:gd name="connsiteX5" fmla="*/ 82686 w 123605"/>
              <a:gd name="connsiteY5" fmla="*/ 47663 h 318401"/>
              <a:gd name="connsiteX6" fmla="*/ 89036 w 123605"/>
              <a:gd name="connsiteY6" fmla="*/ 149263 h 318401"/>
              <a:gd name="connsiteX7" fmla="*/ 136 w 123605"/>
              <a:gd name="connsiteY7" fmla="*/ 38 h 3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05" h="318401">
                <a:moveTo>
                  <a:pt x="136" y="38"/>
                </a:moveTo>
                <a:cubicBezTo>
                  <a:pt x="-3039" y="-2079"/>
                  <a:pt x="49878" y="84176"/>
                  <a:pt x="69986" y="136563"/>
                </a:cubicBezTo>
                <a:cubicBezTo>
                  <a:pt x="90094" y="188951"/>
                  <a:pt x="113378" y="295313"/>
                  <a:pt x="120786" y="314363"/>
                </a:cubicBezTo>
                <a:cubicBezTo>
                  <a:pt x="128194" y="333413"/>
                  <a:pt x="119198" y="280496"/>
                  <a:pt x="114436" y="250863"/>
                </a:cubicBezTo>
                <a:cubicBezTo>
                  <a:pt x="109674" y="221230"/>
                  <a:pt x="97503" y="170430"/>
                  <a:pt x="92211" y="136563"/>
                </a:cubicBezTo>
                <a:cubicBezTo>
                  <a:pt x="86919" y="102696"/>
                  <a:pt x="83215" y="45546"/>
                  <a:pt x="82686" y="47663"/>
                </a:cubicBezTo>
                <a:cubicBezTo>
                  <a:pt x="82157" y="49780"/>
                  <a:pt x="99090" y="152438"/>
                  <a:pt x="89036" y="149263"/>
                </a:cubicBezTo>
                <a:cubicBezTo>
                  <a:pt x="78982" y="146088"/>
                  <a:pt x="3311" y="2155"/>
                  <a:pt x="136" y="3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0A05A204-2114-BBFF-DAD9-BD971EA1C584}"/>
              </a:ext>
            </a:extLst>
          </p:cNvPr>
          <p:cNvSpPr/>
          <p:nvPr/>
        </p:nvSpPr>
        <p:spPr>
          <a:xfrm>
            <a:off x="5454524" y="4644509"/>
            <a:ext cx="168754" cy="427083"/>
          </a:xfrm>
          <a:custGeom>
            <a:avLst/>
            <a:gdLst>
              <a:gd name="connsiteX0" fmla="*/ 28701 w 168754"/>
              <a:gd name="connsiteY0" fmla="*/ 516 h 427083"/>
              <a:gd name="connsiteX1" fmla="*/ 28701 w 168754"/>
              <a:gd name="connsiteY1" fmla="*/ 92591 h 427083"/>
              <a:gd name="connsiteX2" fmla="*/ 73151 w 168754"/>
              <a:gd name="connsiteY2" fmla="*/ 213241 h 427083"/>
              <a:gd name="connsiteX3" fmla="*/ 63626 w 168754"/>
              <a:gd name="connsiteY3" fmla="*/ 251341 h 427083"/>
              <a:gd name="connsiteX4" fmla="*/ 126 w 168754"/>
              <a:gd name="connsiteY4" fmla="*/ 425966 h 427083"/>
              <a:gd name="connsiteX5" fmla="*/ 50926 w 168754"/>
              <a:gd name="connsiteY5" fmla="*/ 314841 h 427083"/>
              <a:gd name="connsiteX6" fmla="*/ 168401 w 168754"/>
              <a:gd name="connsiteY6" fmla="*/ 95766 h 427083"/>
              <a:gd name="connsiteX7" fmla="*/ 85851 w 168754"/>
              <a:gd name="connsiteY7" fmla="*/ 203716 h 427083"/>
              <a:gd name="connsiteX8" fmla="*/ 44576 w 168754"/>
              <a:gd name="connsiteY8" fmla="*/ 133866 h 427083"/>
              <a:gd name="connsiteX9" fmla="*/ 28701 w 168754"/>
              <a:gd name="connsiteY9" fmla="*/ 516 h 4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754" h="427083">
                <a:moveTo>
                  <a:pt x="28701" y="516"/>
                </a:moveTo>
                <a:cubicBezTo>
                  <a:pt x="26055" y="-6363"/>
                  <a:pt x="21293" y="57137"/>
                  <a:pt x="28701" y="92591"/>
                </a:cubicBezTo>
                <a:cubicBezTo>
                  <a:pt x="36109" y="128045"/>
                  <a:pt x="67330" y="186783"/>
                  <a:pt x="73151" y="213241"/>
                </a:cubicBezTo>
                <a:cubicBezTo>
                  <a:pt x="78972" y="239699"/>
                  <a:pt x="75797" y="215887"/>
                  <a:pt x="63626" y="251341"/>
                </a:cubicBezTo>
                <a:cubicBezTo>
                  <a:pt x="51455" y="286795"/>
                  <a:pt x="2243" y="415383"/>
                  <a:pt x="126" y="425966"/>
                </a:cubicBezTo>
                <a:cubicBezTo>
                  <a:pt x="-1991" y="436549"/>
                  <a:pt x="22880" y="369874"/>
                  <a:pt x="50926" y="314841"/>
                </a:cubicBezTo>
                <a:cubicBezTo>
                  <a:pt x="78972" y="259808"/>
                  <a:pt x="162580" y="114287"/>
                  <a:pt x="168401" y="95766"/>
                </a:cubicBezTo>
                <a:cubicBezTo>
                  <a:pt x="174222" y="77245"/>
                  <a:pt x="106488" y="197366"/>
                  <a:pt x="85851" y="203716"/>
                </a:cubicBezTo>
                <a:cubicBezTo>
                  <a:pt x="65214" y="210066"/>
                  <a:pt x="50926" y="162441"/>
                  <a:pt x="44576" y="133866"/>
                </a:cubicBezTo>
                <a:cubicBezTo>
                  <a:pt x="38226" y="105291"/>
                  <a:pt x="31347" y="7395"/>
                  <a:pt x="28701" y="5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BEBE483-9253-CD04-AB1F-7B01F54A9849}"/>
              </a:ext>
            </a:extLst>
          </p:cNvPr>
          <p:cNvSpPr/>
          <p:nvPr/>
        </p:nvSpPr>
        <p:spPr>
          <a:xfrm>
            <a:off x="5485457" y="4565334"/>
            <a:ext cx="87906" cy="290063"/>
          </a:xfrm>
          <a:custGeom>
            <a:avLst/>
            <a:gdLst>
              <a:gd name="connsiteX0" fmla="*/ 86668 w 87906"/>
              <a:gd name="connsiteY0" fmla="*/ 316 h 290063"/>
              <a:gd name="connsiteX1" fmla="*/ 67618 w 87906"/>
              <a:gd name="connsiteY1" fmla="*/ 63816 h 290063"/>
              <a:gd name="connsiteX2" fmla="*/ 943 w 87906"/>
              <a:gd name="connsiteY2" fmla="*/ 108266 h 290063"/>
              <a:gd name="connsiteX3" fmla="*/ 29518 w 87906"/>
              <a:gd name="connsiteY3" fmla="*/ 105091 h 290063"/>
              <a:gd name="connsiteX4" fmla="*/ 45393 w 87906"/>
              <a:gd name="connsiteY4" fmla="*/ 165416 h 290063"/>
              <a:gd name="connsiteX5" fmla="*/ 70793 w 87906"/>
              <a:gd name="connsiteY5" fmla="*/ 289241 h 290063"/>
              <a:gd name="connsiteX6" fmla="*/ 54918 w 87906"/>
              <a:gd name="connsiteY6" fmla="*/ 213041 h 290063"/>
              <a:gd name="connsiteX7" fmla="*/ 39043 w 87906"/>
              <a:gd name="connsiteY7" fmla="*/ 92391 h 290063"/>
              <a:gd name="connsiteX8" fmla="*/ 86668 w 87906"/>
              <a:gd name="connsiteY8" fmla="*/ 316 h 29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06" h="290063">
                <a:moveTo>
                  <a:pt x="86668" y="316"/>
                </a:moveTo>
                <a:cubicBezTo>
                  <a:pt x="91430" y="-4446"/>
                  <a:pt x="81906" y="45824"/>
                  <a:pt x="67618" y="63816"/>
                </a:cubicBezTo>
                <a:cubicBezTo>
                  <a:pt x="53330" y="81808"/>
                  <a:pt x="7293" y="101387"/>
                  <a:pt x="943" y="108266"/>
                </a:cubicBezTo>
                <a:cubicBezTo>
                  <a:pt x="-5407" y="115145"/>
                  <a:pt x="22110" y="95566"/>
                  <a:pt x="29518" y="105091"/>
                </a:cubicBezTo>
                <a:cubicBezTo>
                  <a:pt x="36926" y="114616"/>
                  <a:pt x="38514" y="134724"/>
                  <a:pt x="45393" y="165416"/>
                </a:cubicBezTo>
                <a:cubicBezTo>
                  <a:pt x="52272" y="196108"/>
                  <a:pt x="69205" y="281303"/>
                  <a:pt x="70793" y="289241"/>
                </a:cubicBezTo>
                <a:cubicBezTo>
                  <a:pt x="72381" y="297179"/>
                  <a:pt x="60210" y="245849"/>
                  <a:pt x="54918" y="213041"/>
                </a:cubicBezTo>
                <a:cubicBezTo>
                  <a:pt x="49626" y="180233"/>
                  <a:pt x="34810" y="124670"/>
                  <a:pt x="39043" y="92391"/>
                </a:cubicBezTo>
                <a:cubicBezTo>
                  <a:pt x="43276" y="60112"/>
                  <a:pt x="81906" y="5078"/>
                  <a:pt x="86668" y="3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BD2CF4CD-3C63-AE14-39FA-509FB7DE41CD}"/>
              </a:ext>
            </a:extLst>
          </p:cNvPr>
          <p:cNvSpPr/>
          <p:nvPr/>
        </p:nvSpPr>
        <p:spPr>
          <a:xfrm>
            <a:off x="5541634" y="4565530"/>
            <a:ext cx="72814" cy="192586"/>
          </a:xfrm>
          <a:custGeom>
            <a:avLst/>
            <a:gdLst>
              <a:gd name="connsiteX0" fmla="*/ 5091 w 72814"/>
              <a:gd name="connsiteY0" fmla="*/ 120 h 192586"/>
              <a:gd name="connsiteX1" fmla="*/ 17791 w 72814"/>
              <a:gd name="connsiteY1" fmla="*/ 89020 h 192586"/>
              <a:gd name="connsiteX2" fmla="*/ 71766 w 72814"/>
              <a:gd name="connsiteY2" fmla="*/ 190620 h 192586"/>
              <a:gd name="connsiteX3" fmla="*/ 49541 w 72814"/>
              <a:gd name="connsiteY3" fmla="*/ 152520 h 192586"/>
              <a:gd name="connsiteX4" fmla="*/ 1916 w 72814"/>
              <a:gd name="connsiteY4" fmla="*/ 108070 h 192586"/>
              <a:gd name="connsiteX5" fmla="*/ 5091 w 72814"/>
              <a:gd name="connsiteY5" fmla="*/ 120 h 1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4" h="192586">
                <a:moveTo>
                  <a:pt x="5091" y="120"/>
                </a:moveTo>
                <a:cubicBezTo>
                  <a:pt x="7737" y="-3055"/>
                  <a:pt x="6679" y="57270"/>
                  <a:pt x="17791" y="89020"/>
                </a:cubicBezTo>
                <a:cubicBezTo>
                  <a:pt x="28903" y="120770"/>
                  <a:pt x="66474" y="180037"/>
                  <a:pt x="71766" y="190620"/>
                </a:cubicBezTo>
                <a:cubicBezTo>
                  <a:pt x="77058" y="201203"/>
                  <a:pt x="61183" y="166278"/>
                  <a:pt x="49541" y="152520"/>
                </a:cubicBezTo>
                <a:cubicBezTo>
                  <a:pt x="37899" y="138762"/>
                  <a:pt x="6678" y="129237"/>
                  <a:pt x="1916" y="108070"/>
                </a:cubicBezTo>
                <a:cubicBezTo>
                  <a:pt x="-2846" y="86903"/>
                  <a:pt x="2445" y="3295"/>
                  <a:pt x="5091" y="1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D492F96D-EE42-84FB-8003-8BC266798464}"/>
              </a:ext>
            </a:extLst>
          </p:cNvPr>
          <p:cNvSpPr/>
          <p:nvPr/>
        </p:nvSpPr>
        <p:spPr>
          <a:xfrm>
            <a:off x="5539816" y="4922530"/>
            <a:ext cx="194942" cy="1085539"/>
          </a:xfrm>
          <a:custGeom>
            <a:avLst/>
            <a:gdLst>
              <a:gd name="connsiteX0" fmla="*/ 194234 w 194942"/>
              <a:gd name="connsiteY0" fmla="*/ 1895 h 1085539"/>
              <a:gd name="connsiteX1" fmla="*/ 70409 w 194942"/>
              <a:gd name="connsiteY1" fmla="*/ 284470 h 1085539"/>
              <a:gd name="connsiteX2" fmla="*/ 54534 w 194942"/>
              <a:gd name="connsiteY2" fmla="*/ 655945 h 1085539"/>
              <a:gd name="connsiteX3" fmla="*/ 60884 w 194942"/>
              <a:gd name="connsiteY3" fmla="*/ 624195 h 1085539"/>
              <a:gd name="connsiteX4" fmla="*/ 67234 w 194942"/>
              <a:gd name="connsiteY4" fmla="*/ 782945 h 1085539"/>
              <a:gd name="connsiteX5" fmla="*/ 67234 w 194942"/>
              <a:gd name="connsiteY5" fmla="*/ 757545 h 1085539"/>
              <a:gd name="connsiteX6" fmla="*/ 60884 w 194942"/>
              <a:gd name="connsiteY6" fmla="*/ 1078220 h 1085539"/>
              <a:gd name="connsiteX7" fmla="*/ 48184 w 194942"/>
              <a:gd name="connsiteY7" fmla="*/ 925820 h 1085539"/>
              <a:gd name="connsiteX8" fmla="*/ 38659 w 194942"/>
              <a:gd name="connsiteY8" fmla="*/ 313045 h 1085539"/>
              <a:gd name="connsiteX9" fmla="*/ 6909 w 194942"/>
              <a:gd name="connsiteY9" fmla="*/ 424170 h 1085539"/>
              <a:gd name="connsiteX10" fmla="*/ 194234 w 194942"/>
              <a:gd name="connsiteY10" fmla="*/ 1895 h 10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42" h="1085539">
                <a:moveTo>
                  <a:pt x="194234" y="1895"/>
                </a:moveTo>
                <a:cubicBezTo>
                  <a:pt x="204817" y="-21388"/>
                  <a:pt x="93692" y="175462"/>
                  <a:pt x="70409" y="284470"/>
                </a:cubicBezTo>
                <a:cubicBezTo>
                  <a:pt x="47126" y="393478"/>
                  <a:pt x="56121" y="599324"/>
                  <a:pt x="54534" y="655945"/>
                </a:cubicBezTo>
                <a:cubicBezTo>
                  <a:pt x="52947" y="712566"/>
                  <a:pt x="58767" y="603028"/>
                  <a:pt x="60884" y="624195"/>
                </a:cubicBezTo>
                <a:cubicBezTo>
                  <a:pt x="63001" y="645362"/>
                  <a:pt x="66176" y="760720"/>
                  <a:pt x="67234" y="782945"/>
                </a:cubicBezTo>
                <a:cubicBezTo>
                  <a:pt x="68292" y="805170"/>
                  <a:pt x="68292" y="708333"/>
                  <a:pt x="67234" y="757545"/>
                </a:cubicBezTo>
                <a:cubicBezTo>
                  <a:pt x="66176" y="806757"/>
                  <a:pt x="64059" y="1050174"/>
                  <a:pt x="60884" y="1078220"/>
                </a:cubicBezTo>
                <a:cubicBezTo>
                  <a:pt x="57709" y="1106266"/>
                  <a:pt x="51888" y="1053349"/>
                  <a:pt x="48184" y="925820"/>
                </a:cubicBezTo>
                <a:cubicBezTo>
                  <a:pt x="44480" y="798291"/>
                  <a:pt x="45538" y="396653"/>
                  <a:pt x="38659" y="313045"/>
                </a:cubicBezTo>
                <a:cubicBezTo>
                  <a:pt x="31780" y="229437"/>
                  <a:pt x="-17962" y="476557"/>
                  <a:pt x="6909" y="424170"/>
                </a:cubicBezTo>
                <a:cubicBezTo>
                  <a:pt x="31780" y="371783"/>
                  <a:pt x="183651" y="25178"/>
                  <a:pt x="194234" y="189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500B338F-0A1D-601E-BB5A-903E12E30EE4}"/>
              </a:ext>
            </a:extLst>
          </p:cNvPr>
          <p:cNvSpPr/>
          <p:nvPr/>
        </p:nvSpPr>
        <p:spPr>
          <a:xfrm>
            <a:off x="5293835" y="4974146"/>
            <a:ext cx="294209" cy="967424"/>
          </a:xfrm>
          <a:custGeom>
            <a:avLst/>
            <a:gdLst>
              <a:gd name="connsiteX0" fmla="*/ 294165 w 294209"/>
              <a:gd name="connsiteY0" fmla="*/ 1079 h 967424"/>
              <a:gd name="connsiteX1" fmla="*/ 90965 w 294209"/>
              <a:gd name="connsiteY1" fmla="*/ 394779 h 967424"/>
              <a:gd name="connsiteX2" fmla="*/ 24290 w 294209"/>
              <a:gd name="connsiteY2" fmla="*/ 655129 h 967424"/>
              <a:gd name="connsiteX3" fmla="*/ 33815 w 294209"/>
              <a:gd name="connsiteY3" fmla="*/ 591629 h 967424"/>
              <a:gd name="connsiteX4" fmla="*/ 2065 w 294209"/>
              <a:gd name="connsiteY4" fmla="*/ 801179 h 967424"/>
              <a:gd name="connsiteX5" fmla="*/ 17940 w 294209"/>
              <a:gd name="connsiteY5" fmla="*/ 963104 h 967424"/>
              <a:gd name="connsiteX6" fmla="*/ 8415 w 294209"/>
              <a:gd name="connsiteY6" fmla="*/ 848804 h 967424"/>
              <a:gd name="connsiteX7" fmla="*/ 160815 w 294209"/>
              <a:gd name="connsiteY7" fmla="*/ 159829 h 967424"/>
              <a:gd name="connsiteX8" fmla="*/ 110015 w 294209"/>
              <a:gd name="connsiteY8" fmla="*/ 274129 h 967424"/>
              <a:gd name="connsiteX9" fmla="*/ 294165 w 294209"/>
              <a:gd name="connsiteY9" fmla="*/ 1079 h 96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209" h="967424">
                <a:moveTo>
                  <a:pt x="294165" y="1079"/>
                </a:moveTo>
                <a:cubicBezTo>
                  <a:pt x="290990" y="21187"/>
                  <a:pt x="135944" y="285771"/>
                  <a:pt x="90965" y="394779"/>
                </a:cubicBezTo>
                <a:cubicBezTo>
                  <a:pt x="45986" y="503787"/>
                  <a:pt x="33815" y="622321"/>
                  <a:pt x="24290" y="655129"/>
                </a:cubicBezTo>
                <a:cubicBezTo>
                  <a:pt x="14765" y="687937"/>
                  <a:pt x="37519" y="567287"/>
                  <a:pt x="33815" y="591629"/>
                </a:cubicBezTo>
                <a:cubicBezTo>
                  <a:pt x="30111" y="615971"/>
                  <a:pt x="4711" y="739267"/>
                  <a:pt x="2065" y="801179"/>
                </a:cubicBezTo>
                <a:cubicBezTo>
                  <a:pt x="-581" y="863091"/>
                  <a:pt x="16882" y="955167"/>
                  <a:pt x="17940" y="963104"/>
                </a:cubicBezTo>
                <a:cubicBezTo>
                  <a:pt x="18998" y="971041"/>
                  <a:pt x="-15397" y="982683"/>
                  <a:pt x="8415" y="848804"/>
                </a:cubicBezTo>
                <a:cubicBezTo>
                  <a:pt x="32227" y="714925"/>
                  <a:pt x="143882" y="255608"/>
                  <a:pt x="160815" y="159829"/>
                </a:cubicBezTo>
                <a:cubicBezTo>
                  <a:pt x="177748" y="64050"/>
                  <a:pt x="91494" y="300058"/>
                  <a:pt x="110015" y="274129"/>
                </a:cubicBezTo>
                <a:cubicBezTo>
                  <a:pt x="128536" y="248200"/>
                  <a:pt x="297340" y="-19029"/>
                  <a:pt x="294165" y="10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FBAE90BC-866A-1F26-E110-109A0A3A7638}"/>
              </a:ext>
            </a:extLst>
          </p:cNvPr>
          <p:cNvSpPr/>
          <p:nvPr/>
        </p:nvSpPr>
        <p:spPr>
          <a:xfrm>
            <a:off x="5955463" y="4713943"/>
            <a:ext cx="480412" cy="610533"/>
          </a:xfrm>
          <a:custGeom>
            <a:avLst/>
            <a:gdLst>
              <a:gd name="connsiteX0" fmla="*/ 837 w 480412"/>
              <a:gd name="connsiteY0" fmla="*/ 932 h 610533"/>
              <a:gd name="connsiteX1" fmla="*/ 184987 w 480412"/>
              <a:gd name="connsiteY1" fmla="*/ 299382 h 610533"/>
              <a:gd name="connsiteX2" fmla="*/ 302462 w 480412"/>
              <a:gd name="connsiteY2" fmla="*/ 585132 h 610533"/>
              <a:gd name="connsiteX3" fmla="*/ 283412 w 480412"/>
              <a:gd name="connsiteY3" fmla="*/ 445432 h 610533"/>
              <a:gd name="connsiteX4" fmla="*/ 350087 w 480412"/>
              <a:gd name="connsiteY4" fmla="*/ 610532 h 610533"/>
              <a:gd name="connsiteX5" fmla="*/ 327862 w 480412"/>
              <a:gd name="connsiteY5" fmla="*/ 442257 h 610533"/>
              <a:gd name="connsiteX6" fmla="*/ 480262 w 480412"/>
              <a:gd name="connsiteY6" fmla="*/ 416857 h 610533"/>
              <a:gd name="connsiteX7" fmla="*/ 296112 w 480412"/>
              <a:gd name="connsiteY7" fmla="*/ 426382 h 610533"/>
              <a:gd name="connsiteX8" fmla="*/ 264362 w 480412"/>
              <a:gd name="connsiteY8" fmla="*/ 400982 h 610533"/>
              <a:gd name="connsiteX9" fmla="*/ 837 w 480412"/>
              <a:gd name="connsiteY9" fmla="*/ 932 h 61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12" h="610533">
                <a:moveTo>
                  <a:pt x="837" y="932"/>
                </a:moveTo>
                <a:cubicBezTo>
                  <a:pt x="-12392" y="-16001"/>
                  <a:pt x="134716" y="202015"/>
                  <a:pt x="184987" y="299382"/>
                </a:cubicBezTo>
                <a:cubicBezTo>
                  <a:pt x="235258" y="396749"/>
                  <a:pt x="286058" y="560790"/>
                  <a:pt x="302462" y="585132"/>
                </a:cubicBezTo>
                <a:cubicBezTo>
                  <a:pt x="318866" y="609474"/>
                  <a:pt x="275475" y="441199"/>
                  <a:pt x="283412" y="445432"/>
                </a:cubicBezTo>
                <a:cubicBezTo>
                  <a:pt x="291349" y="449665"/>
                  <a:pt x="342679" y="611061"/>
                  <a:pt x="350087" y="610532"/>
                </a:cubicBezTo>
                <a:cubicBezTo>
                  <a:pt x="357495" y="610003"/>
                  <a:pt x="306166" y="474536"/>
                  <a:pt x="327862" y="442257"/>
                </a:cubicBezTo>
                <a:cubicBezTo>
                  <a:pt x="349558" y="409978"/>
                  <a:pt x="485554" y="419503"/>
                  <a:pt x="480262" y="416857"/>
                </a:cubicBezTo>
                <a:cubicBezTo>
                  <a:pt x="474970" y="414211"/>
                  <a:pt x="332095" y="429028"/>
                  <a:pt x="296112" y="426382"/>
                </a:cubicBezTo>
                <a:cubicBezTo>
                  <a:pt x="260129" y="423736"/>
                  <a:pt x="313575" y="478240"/>
                  <a:pt x="264362" y="400982"/>
                </a:cubicBezTo>
                <a:cubicBezTo>
                  <a:pt x="215150" y="323724"/>
                  <a:pt x="14066" y="17865"/>
                  <a:pt x="837" y="9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AA5B5E0-33E3-799B-BCE9-888B321757F3}"/>
              </a:ext>
            </a:extLst>
          </p:cNvPr>
          <p:cNvSpPr/>
          <p:nvPr/>
        </p:nvSpPr>
        <p:spPr>
          <a:xfrm>
            <a:off x="5657255" y="4974856"/>
            <a:ext cx="67345" cy="353751"/>
          </a:xfrm>
          <a:custGeom>
            <a:avLst/>
            <a:gdLst>
              <a:gd name="connsiteX0" fmla="*/ 67270 w 67345"/>
              <a:gd name="connsiteY0" fmla="*/ 369 h 353751"/>
              <a:gd name="connsiteX1" fmla="*/ 16470 w 67345"/>
              <a:gd name="connsiteY1" fmla="*/ 184519 h 353751"/>
              <a:gd name="connsiteX2" fmla="*/ 6945 w 67345"/>
              <a:gd name="connsiteY2" fmla="*/ 352794 h 353751"/>
              <a:gd name="connsiteX3" fmla="*/ 10120 w 67345"/>
              <a:gd name="connsiteY3" fmla="*/ 248019 h 353751"/>
              <a:gd name="connsiteX4" fmla="*/ 3770 w 67345"/>
              <a:gd name="connsiteY4" fmla="*/ 140069 h 353751"/>
              <a:gd name="connsiteX5" fmla="*/ 67270 w 67345"/>
              <a:gd name="connsiteY5" fmla="*/ 369 h 3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45" h="353751">
                <a:moveTo>
                  <a:pt x="67270" y="369"/>
                </a:moveTo>
                <a:cubicBezTo>
                  <a:pt x="69387" y="7777"/>
                  <a:pt x="26524" y="125782"/>
                  <a:pt x="16470" y="184519"/>
                </a:cubicBezTo>
                <a:cubicBezTo>
                  <a:pt x="6416" y="243256"/>
                  <a:pt x="8003" y="342211"/>
                  <a:pt x="6945" y="352794"/>
                </a:cubicBezTo>
                <a:cubicBezTo>
                  <a:pt x="5887" y="363377"/>
                  <a:pt x="10649" y="283473"/>
                  <a:pt x="10120" y="248019"/>
                </a:cubicBezTo>
                <a:cubicBezTo>
                  <a:pt x="9591" y="212565"/>
                  <a:pt x="-7342" y="181344"/>
                  <a:pt x="3770" y="140069"/>
                </a:cubicBezTo>
                <a:cubicBezTo>
                  <a:pt x="14882" y="98794"/>
                  <a:pt x="65153" y="-7039"/>
                  <a:pt x="67270" y="3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29DE01C9-ACD4-08C6-854E-BAECE3AC8758}"/>
              </a:ext>
            </a:extLst>
          </p:cNvPr>
          <p:cNvSpPr/>
          <p:nvPr/>
        </p:nvSpPr>
        <p:spPr>
          <a:xfrm>
            <a:off x="5618649" y="5102039"/>
            <a:ext cx="36305" cy="906165"/>
          </a:xfrm>
          <a:custGeom>
            <a:avLst/>
            <a:gdLst>
              <a:gd name="connsiteX0" fmla="*/ 1101 w 36305"/>
              <a:gd name="connsiteY0" fmla="*/ 9711 h 906165"/>
              <a:gd name="connsiteX1" fmla="*/ 10626 w 36305"/>
              <a:gd name="connsiteY1" fmla="*/ 489136 h 906165"/>
              <a:gd name="connsiteX2" fmla="*/ 29676 w 36305"/>
              <a:gd name="connsiteY2" fmla="*/ 886011 h 906165"/>
              <a:gd name="connsiteX3" fmla="*/ 26501 w 36305"/>
              <a:gd name="connsiteY3" fmla="*/ 781236 h 906165"/>
              <a:gd name="connsiteX4" fmla="*/ 36026 w 36305"/>
              <a:gd name="connsiteY4" fmla="*/ 212911 h 906165"/>
              <a:gd name="connsiteX5" fmla="*/ 1101 w 36305"/>
              <a:gd name="connsiteY5" fmla="*/ 9711 h 90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05" h="906165">
                <a:moveTo>
                  <a:pt x="1101" y="9711"/>
                </a:moveTo>
                <a:cubicBezTo>
                  <a:pt x="-3132" y="55749"/>
                  <a:pt x="5864" y="343086"/>
                  <a:pt x="10626" y="489136"/>
                </a:cubicBezTo>
                <a:cubicBezTo>
                  <a:pt x="15388" y="635186"/>
                  <a:pt x="27030" y="837328"/>
                  <a:pt x="29676" y="886011"/>
                </a:cubicBezTo>
                <a:cubicBezTo>
                  <a:pt x="32322" y="934694"/>
                  <a:pt x="25443" y="893419"/>
                  <a:pt x="26501" y="781236"/>
                </a:cubicBezTo>
                <a:cubicBezTo>
                  <a:pt x="27559" y="669053"/>
                  <a:pt x="38143" y="336207"/>
                  <a:pt x="36026" y="212911"/>
                </a:cubicBezTo>
                <a:cubicBezTo>
                  <a:pt x="33909" y="89615"/>
                  <a:pt x="5334" y="-36327"/>
                  <a:pt x="1101" y="97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033BABD-E64F-0F0C-A3C4-451837D6F352}"/>
              </a:ext>
            </a:extLst>
          </p:cNvPr>
          <p:cNvSpPr/>
          <p:nvPr/>
        </p:nvSpPr>
        <p:spPr>
          <a:xfrm>
            <a:off x="5237405" y="5250821"/>
            <a:ext cx="182512" cy="634443"/>
          </a:xfrm>
          <a:custGeom>
            <a:avLst/>
            <a:gdLst>
              <a:gd name="connsiteX0" fmla="*/ 182320 w 182512"/>
              <a:gd name="connsiteY0" fmla="*/ 10154 h 634443"/>
              <a:gd name="connsiteX1" fmla="*/ 68020 w 182512"/>
              <a:gd name="connsiteY1" fmla="*/ 197479 h 634443"/>
              <a:gd name="connsiteX2" fmla="*/ 96595 w 182512"/>
              <a:gd name="connsiteY2" fmla="*/ 156204 h 634443"/>
              <a:gd name="connsiteX3" fmla="*/ 7695 w 182512"/>
              <a:gd name="connsiteY3" fmla="*/ 372104 h 634443"/>
              <a:gd name="connsiteX4" fmla="*/ 87070 w 182512"/>
              <a:gd name="connsiteY4" fmla="*/ 207004 h 634443"/>
              <a:gd name="connsiteX5" fmla="*/ 10870 w 182512"/>
              <a:gd name="connsiteY5" fmla="*/ 445129 h 634443"/>
              <a:gd name="connsiteX6" fmla="*/ 68020 w 182512"/>
              <a:gd name="connsiteY6" fmla="*/ 343529 h 634443"/>
              <a:gd name="connsiteX7" fmla="*/ 1345 w 182512"/>
              <a:gd name="connsiteY7" fmla="*/ 610229 h 634443"/>
              <a:gd name="connsiteX8" fmla="*/ 36270 w 182512"/>
              <a:gd name="connsiteY8" fmla="*/ 556254 h 634443"/>
              <a:gd name="connsiteX9" fmla="*/ 182320 w 182512"/>
              <a:gd name="connsiteY9" fmla="*/ 10154 h 63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12" h="634443">
                <a:moveTo>
                  <a:pt x="182320" y="10154"/>
                </a:moveTo>
                <a:cubicBezTo>
                  <a:pt x="187612" y="-49642"/>
                  <a:pt x="82307" y="173137"/>
                  <a:pt x="68020" y="197479"/>
                </a:cubicBezTo>
                <a:cubicBezTo>
                  <a:pt x="53733" y="221821"/>
                  <a:pt x="106649" y="127100"/>
                  <a:pt x="96595" y="156204"/>
                </a:cubicBezTo>
                <a:cubicBezTo>
                  <a:pt x="86541" y="185308"/>
                  <a:pt x="9282" y="363637"/>
                  <a:pt x="7695" y="372104"/>
                </a:cubicBezTo>
                <a:cubicBezTo>
                  <a:pt x="6108" y="380571"/>
                  <a:pt x="86541" y="194833"/>
                  <a:pt x="87070" y="207004"/>
                </a:cubicBezTo>
                <a:cubicBezTo>
                  <a:pt x="87599" y="219175"/>
                  <a:pt x="14045" y="422375"/>
                  <a:pt x="10870" y="445129"/>
                </a:cubicBezTo>
                <a:cubicBezTo>
                  <a:pt x="7695" y="467883"/>
                  <a:pt x="69607" y="316012"/>
                  <a:pt x="68020" y="343529"/>
                </a:cubicBezTo>
                <a:cubicBezTo>
                  <a:pt x="66433" y="371046"/>
                  <a:pt x="6637" y="574775"/>
                  <a:pt x="1345" y="610229"/>
                </a:cubicBezTo>
                <a:cubicBezTo>
                  <a:pt x="-3947" y="645683"/>
                  <a:pt x="6107" y="653092"/>
                  <a:pt x="36270" y="556254"/>
                </a:cubicBezTo>
                <a:cubicBezTo>
                  <a:pt x="66433" y="459416"/>
                  <a:pt x="177028" y="69950"/>
                  <a:pt x="182320" y="101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EFCE843-50A8-0FBD-2413-63C4835E40C5}"/>
              </a:ext>
            </a:extLst>
          </p:cNvPr>
          <p:cNvSpPr/>
          <p:nvPr/>
        </p:nvSpPr>
        <p:spPr>
          <a:xfrm>
            <a:off x="5190364" y="4552904"/>
            <a:ext cx="388580" cy="438203"/>
          </a:xfrm>
          <a:custGeom>
            <a:avLst/>
            <a:gdLst>
              <a:gd name="connsiteX0" fmla="*/ 388111 w 388580"/>
              <a:gd name="connsiteY0" fmla="*/ 46 h 438203"/>
              <a:gd name="connsiteX1" fmla="*/ 207136 w 388580"/>
              <a:gd name="connsiteY1" fmla="*/ 127046 h 438203"/>
              <a:gd name="connsiteX2" fmla="*/ 261111 w 388580"/>
              <a:gd name="connsiteY2" fmla="*/ 133396 h 438203"/>
              <a:gd name="connsiteX3" fmla="*/ 216661 w 388580"/>
              <a:gd name="connsiteY3" fmla="*/ 181021 h 438203"/>
              <a:gd name="connsiteX4" fmla="*/ 165861 w 388580"/>
              <a:gd name="connsiteY4" fmla="*/ 279446 h 438203"/>
              <a:gd name="connsiteX5" fmla="*/ 169036 w 388580"/>
              <a:gd name="connsiteY5" fmla="*/ 209596 h 438203"/>
              <a:gd name="connsiteX6" fmla="*/ 51561 w 388580"/>
              <a:gd name="connsiteY6" fmla="*/ 292146 h 438203"/>
              <a:gd name="connsiteX7" fmla="*/ 761 w 388580"/>
              <a:gd name="connsiteY7" fmla="*/ 438196 h 438203"/>
              <a:gd name="connsiteX8" fmla="*/ 86486 w 388580"/>
              <a:gd name="connsiteY8" fmla="*/ 285796 h 438203"/>
              <a:gd name="connsiteX9" fmla="*/ 254761 w 388580"/>
              <a:gd name="connsiteY9" fmla="*/ 114346 h 438203"/>
              <a:gd name="connsiteX10" fmla="*/ 388111 w 388580"/>
              <a:gd name="connsiteY10" fmla="*/ 46 h 4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580" h="438203">
                <a:moveTo>
                  <a:pt x="388111" y="46"/>
                </a:moveTo>
                <a:cubicBezTo>
                  <a:pt x="380174" y="2163"/>
                  <a:pt x="228303" y="104821"/>
                  <a:pt x="207136" y="127046"/>
                </a:cubicBezTo>
                <a:cubicBezTo>
                  <a:pt x="185969" y="149271"/>
                  <a:pt x="259524" y="124400"/>
                  <a:pt x="261111" y="133396"/>
                </a:cubicBezTo>
                <a:cubicBezTo>
                  <a:pt x="262698" y="142392"/>
                  <a:pt x="232536" y="156679"/>
                  <a:pt x="216661" y="181021"/>
                </a:cubicBezTo>
                <a:cubicBezTo>
                  <a:pt x="200786" y="205363"/>
                  <a:pt x="173798" y="274684"/>
                  <a:pt x="165861" y="279446"/>
                </a:cubicBezTo>
                <a:cubicBezTo>
                  <a:pt x="157923" y="284209"/>
                  <a:pt x="188086" y="207479"/>
                  <a:pt x="169036" y="209596"/>
                </a:cubicBezTo>
                <a:cubicBezTo>
                  <a:pt x="149986" y="211713"/>
                  <a:pt x="79607" y="254046"/>
                  <a:pt x="51561" y="292146"/>
                </a:cubicBezTo>
                <a:cubicBezTo>
                  <a:pt x="23515" y="330246"/>
                  <a:pt x="-5060" y="439254"/>
                  <a:pt x="761" y="438196"/>
                </a:cubicBezTo>
                <a:cubicBezTo>
                  <a:pt x="6582" y="437138"/>
                  <a:pt x="44153" y="339771"/>
                  <a:pt x="86486" y="285796"/>
                </a:cubicBezTo>
                <a:cubicBezTo>
                  <a:pt x="128819" y="231821"/>
                  <a:pt x="208194" y="159854"/>
                  <a:pt x="254761" y="114346"/>
                </a:cubicBezTo>
                <a:cubicBezTo>
                  <a:pt x="301328" y="68838"/>
                  <a:pt x="396048" y="-2071"/>
                  <a:pt x="388111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D7A7ADD-A097-24F1-1ACC-7D3B00BD3DF3}"/>
              </a:ext>
            </a:extLst>
          </p:cNvPr>
          <p:cNvSpPr/>
          <p:nvPr/>
        </p:nvSpPr>
        <p:spPr>
          <a:xfrm>
            <a:off x="5032324" y="4574019"/>
            <a:ext cx="541684" cy="642518"/>
          </a:xfrm>
          <a:custGeom>
            <a:avLst/>
            <a:gdLst>
              <a:gd name="connsiteX0" fmla="*/ 539801 w 541684"/>
              <a:gd name="connsiteY0" fmla="*/ 1156 h 642518"/>
              <a:gd name="connsiteX1" fmla="*/ 457251 w 541684"/>
              <a:gd name="connsiteY1" fmla="*/ 93231 h 642518"/>
              <a:gd name="connsiteX2" fmla="*/ 352476 w 541684"/>
              <a:gd name="connsiteY2" fmla="*/ 229756 h 642518"/>
              <a:gd name="connsiteX3" fmla="*/ 400101 w 541684"/>
              <a:gd name="connsiteY3" fmla="*/ 166256 h 642518"/>
              <a:gd name="connsiteX4" fmla="*/ 295326 w 541684"/>
              <a:gd name="connsiteY4" fmla="*/ 236106 h 642518"/>
              <a:gd name="connsiteX5" fmla="*/ 247701 w 541684"/>
              <a:gd name="connsiteY5" fmla="*/ 296431 h 642518"/>
              <a:gd name="connsiteX6" fmla="*/ 311201 w 541684"/>
              <a:gd name="connsiteY6" fmla="*/ 426606 h 642518"/>
              <a:gd name="connsiteX7" fmla="*/ 269926 w 541684"/>
              <a:gd name="connsiteY7" fmla="*/ 347231 h 642518"/>
              <a:gd name="connsiteX8" fmla="*/ 200076 w 541684"/>
              <a:gd name="connsiteY8" fmla="*/ 439306 h 642518"/>
              <a:gd name="connsiteX9" fmla="*/ 51 w 541684"/>
              <a:gd name="connsiteY9" fmla="*/ 642506 h 642518"/>
              <a:gd name="connsiteX10" fmla="*/ 181026 w 541684"/>
              <a:gd name="connsiteY10" fmla="*/ 429781 h 642518"/>
              <a:gd name="connsiteX11" fmla="*/ 235001 w 541684"/>
              <a:gd name="connsiteY11" fmla="*/ 302781 h 642518"/>
              <a:gd name="connsiteX12" fmla="*/ 209601 w 541684"/>
              <a:gd name="connsiteY12" fmla="*/ 394856 h 642518"/>
              <a:gd name="connsiteX13" fmla="*/ 374701 w 541684"/>
              <a:gd name="connsiteY13" fmla="*/ 156731 h 642518"/>
              <a:gd name="connsiteX14" fmla="*/ 539801 w 541684"/>
              <a:gd name="connsiteY14" fmla="*/ 1156 h 6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1684" h="642518">
                <a:moveTo>
                  <a:pt x="539801" y="1156"/>
                </a:moveTo>
                <a:cubicBezTo>
                  <a:pt x="553559" y="-9427"/>
                  <a:pt x="488472" y="55131"/>
                  <a:pt x="457251" y="93231"/>
                </a:cubicBezTo>
                <a:cubicBezTo>
                  <a:pt x="426030" y="131331"/>
                  <a:pt x="362001" y="217585"/>
                  <a:pt x="352476" y="229756"/>
                </a:cubicBezTo>
                <a:cubicBezTo>
                  <a:pt x="342951" y="241927"/>
                  <a:pt x="409626" y="165198"/>
                  <a:pt x="400101" y="166256"/>
                </a:cubicBezTo>
                <a:cubicBezTo>
                  <a:pt x="390576" y="167314"/>
                  <a:pt x="320726" y="214410"/>
                  <a:pt x="295326" y="236106"/>
                </a:cubicBezTo>
                <a:cubicBezTo>
                  <a:pt x="269926" y="257802"/>
                  <a:pt x="245055" y="264681"/>
                  <a:pt x="247701" y="296431"/>
                </a:cubicBezTo>
                <a:cubicBezTo>
                  <a:pt x="250347" y="328181"/>
                  <a:pt x="307497" y="418139"/>
                  <a:pt x="311201" y="426606"/>
                </a:cubicBezTo>
                <a:cubicBezTo>
                  <a:pt x="314905" y="435073"/>
                  <a:pt x="288447" y="345114"/>
                  <a:pt x="269926" y="347231"/>
                </a:cubicBezTo>
                <a:cubicBezTo>
                  <a:pt x="251405" y="349348"/>
                  <a:pt x="245055" y="390094"/>
                  <a:pt x="200076" y="439306"/>
                </a:cubicBezTo>
                <a:cubicBezTo>
                  <a:pt x="155097" y="488518"/>
                  <a:pt x="3226" y="644093"/>
                  <a:pt x="51" y="642506"/>
                </a:cubicBezTo>
                <a:cubicBezTo>
                  <a:pt x="-3124" y="640919"/>
                  <a:pt x="141868" y="486402"/>
                  <a:pt x="181026" y="429781"/>
                </a:cubicBezTo>
                <a:cubicBezTo>
                  <a:pt x="220184" y="373160"/>
                  <a:pt x="230239" y="308602"/>
                  <a:pt x="235001" y="302781"/>
                </a:cubicBezTo>
                <a:cubicBezTo>
                  <a:pt x="239763" y="296960"/>
                  <a:pt x="186318" y="419198"/>
                  <a:pt x="209601" y="394856"/>
                </a:cubicBezTo>
                <a:cubicBezTo>
                  <a:pt x="232884" y="370514"/>
                  <a:pt x="317551" y="224464"/>
                  <a:pt x="374701" y="156731"/>
                </a:cubicBezTo>
                <a:cubicBezTo>
                  <a:pt x="431851" y="88998"/>
                  <a:pt x="526043" y="11739"/>
                  <a:pt x="539801" y="11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312497E-0379-4F72-1111-3B39C906F5D5}"/>
              </a:ext>
            </a:extLst>
          </p:cNvPr>
          <p:cNvSpPr/>
          <p:nvPr/>
        </p:nvSpPr>
        <p:spPr>
          <a:xfrm>
            <a:off x="5065199" y="4568782"/>
            <a:ext cx="408733" cy="477078"/>
          </a:xfrm>
          <a:custGeom>
            <a:avLst/>
            <a:gdLst>
              <a:gd name="connsiteX0" fmla="*/ 408501 w 408733"/>
              <a:gd name="connsiteY0" fmla="*/ 43 h 477078"/>
              <a:gd name="connsiteX1" fmla="*/ 176726 w 408733"/>
              <a:gd name="connsiteY1" fmla="*/ 193718 h 477078"/>
              <a:gd name="connsiteX2" fmla="*/ 5276 w 408733"/>
              <a:gd name="connsiteY2" fmla="*/ 473118 h 477078"/>
              <a:gd name="connsiteX3" fmla="*/ 56076 w 408733"/>
              <a:gd name="connsiteY3" fmla="*/ 346118 h 477078"/>
              <a:gd name="connsiteX4" fmla="*/ 179901 w 408733"/>
              <a:gd name="connsiteY4" fmla="*/ 177843 h 477078"/>
              <a:gd name="connsiteX5" fmla="*/ 256101 w 408733"/>
              <a:gd name="connsiteY5" fmla="*/ 57193 h 477078"/>
              <a:gd name="connsiteX6" fmla="*/ 132276 w 408733"/>
              <a:gd name="connsiteY6" fmla="*/ 174668 h 477078"/>
              <a:gd name="connsiteX7" fmla="*/ 408501 w 408733"/>
              <a:gd name="connsiteY7" fmla="*/ 43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733" h="477078">
                <a:moveTo>
                  <a:pt x="408501" y="43"/>
                </a:moveTo>
                <a:cubicBezTo>
                  <a:pt x="415909" y="3218"/>
                  <a:pt x="243930" y="114872"/>
                  <a:pt x="176726" y="193718"/>
                </a:cubicBezTo>
                <a:cubicBezTo>
                  <a:pt x="109522" y="272564"/>
                  <a:pt x="25384" y="447718"/>
                  <a:pt x="5276" y="473118"/>
                </a:cubicBezTo>
                <a:cubicBezTo>
                  <a:pt x="-14832" y="498518"/>
                  <a:pt x="26972" y="395330"/>
                  <a:pt x="56076" y="346118"/>
                </a:cubicBezTo>
                <a:cubicBezTo>
                  <a:pt x="85180" y="296906"/>
                  <a:pt x="146563" y="225997"/>
                  <a:pt x="179901" y="177843"/>
                </a:cubicBezTo>
                <a:cubicBezTo>
                  <a:pt x="213238" y="129689"/>
                  <a:pt x="264038" y="57722"/>
                  <a:pt x="256101" y="57193"/>
                </a:cubicBezTo>
                <a:cubicBezTo>
                  <a:pt x="248163" y="56664"/>
                  <a:pt x="103701" y="181018"/>
                  <a:pt x="132276" y="174668"/>
                </a:cubicBezTo>
                <a:cubicBezTo>
                  <a:pt x="160851" y="168318"/>
                  <a:pt x="401093" y="-3132"/>
                  <a:pt x="408501" y="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65CD8A93-0CCF-B79B-1946-C16AD80E7DB3}"/>
              </a:ext>
            </a:extLst>
          </p:cNvPr>
          <p:cNvSpPr/>
          <p:nvPr/>
        </p:nvSpPr>
        <p:spPr>
          <a:xfrm>
            <a:off x="5229198" y="4739670"/>
            <a:ext cx="245806" cy="296340"/>
          </a:xfrm>
          <a:custGeom>
            <a:avLst/>
            <a:gdLst>
              <a:gd name="connsiteX0" fmla="*/ 225452 w 245806"/>
              <a:gd name="connsiteY0" fmla="*/ 605 h 296340"/>
              <a:gd name="connsiteX1" fmla="*/ 231802 w 245806"/>
              <a:gd name="connsiteY1" fmla="*/ 108555 h 296340"/>
              <a:gd name="connsiteX2" fmla="*/ 60352 w 245806"/>
              <a:gd name="connsiteY2" fmla="*/ 295880 h 296340"/>
              <a:gd name="connsiteX3" fmla="*/ 193702 w 245806"/>
              <a:gd name="connsiteY3" fmla="*/ 159355 h 296340"/>
              <a:gd name="connsiteX4" fmla="*/ 241327 w 245806"/>
              <a:gd name="connsiteY4" fmla="*/ 89505 h 296340"/>
              <a:gd name="connsiteX5" fmla="*/ 92102 w 245806"/>
              <a:gd name="connsiteY5" fmla="*/ 251430 h 296340"/>
              <a:gd name="connsiteX6" fmla="*/ 203227 w 245806"/>
              <a:gd name="connsiteY6" fmla="*/ 60930 h 296340"/>
              <a:gd name="connsiteX7" fmla="*/ 27 w 245806"/>
              <a:gd name="connsiteY7" fmla="*/ 267305 h 296340"/>
              <a:gd name="connsiteX8" fmla="*/ 219102 w 245806"/>
              <a:gd name="connsiteY8" fmla="*/ 73630 h 296340"/>
              <a:gd name="connsiteX9" fmla="*/ 225452 w 245806"/>
              <a:gd name="connsiteY9" fmla="*/ 605 h 2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806" h="296340">
                <a:moveTo>
                  <a:pt x="225452" y="605"/>
                </a:moveTo>
                <a:cubicBezTo>
                  <a:pt x="227569" y="6426"/>
                  <a:pt x="259319" y="59343"/>
                  <a:pt x="231802" y="108555"/>
                </a:cubicBezTo>
                <a:cubicBezTo>
                  <a:pt x="204285" y="157767"/>
                  <a:pt x="66702" y="287413"/>
                  <a:pt x="60352" y="295880"/>
                </a:cubicBezTo>
                <a:cubicBezTo>
                  <a:pt x="54002" y="304347"/>
                  <a:pt x="163539" y="193751"/>
                  <a:pt x="193702" y="159355"/>
                </a:cubicBezTo>
                <a:cubicBezTo>
                  <a:pt x="223865" y="124959"/>
                  <a:pt x="258260" y="74159"/>
                  <a:pt x="241327" y="89505"/>
                </a:cubicBezTo>
                <a:cubicBezTo>
                  <a:pt x="224394" y="104851"/>
                  <a:pt x="98452" y="256192"/>
                  <a:pt x="92102" y="251430"/>
                </a:cubicBezTo>
                <a:cubicBezTo>
                  <a:pt x="85752" y="246668"/>
                  <a:pt x="218573" y="58284"/>
                  <a:pt x="203227" y="60930"/>
                </a:cubicBezTo>
                <a:cubicBezTo>
                  <a:pt x="187881" y="63576"/>
                  <a:pt x="-2619" y="265188"/>
                  <a:pt x="27" y="267305"/>
                </a:cubicBezTo>
                <a:cubicBezTo>
                  <a:pt x="2673" y="269422"/>
                  <a:pt x="178356" y="115434"/>
                  <a:pt x="219102" y="73630"/>
                </a:cubicBezTo>
                <a:cubicBezTo>
                  <a:pt x="259848" y="31826"/>
                  <a:pt x="223335" y="-5216"/>
                  <a:pt x="225452" y="6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F72DFDA-F4B2-07FA-12D4-958BA8895616}"/>
              </a:ext>
            </a:extLst>
          </p:cNvPr>
          <p:cNvSpPr/>
          <p:nvPr/>
        </p:nvSpPr>
        <p:spPr>
          <a:xfrm>
            <a:off x="5321269" y="4838620"/>
            <a:ext cx="184352" cy="355907"/>
          </a:xfrm>
          <a:custGeom>
            <a:avLst/>
            <a:gdLst>
              <a:gd name="connsiteX0" fmla="*/ 184181 w 184352"/>
              <a:gd name="connsiteY0" fmla="*/ 80 h 355907"/>
              <a:gd name="connsiteX1" fmla="*/ 82581 w 184352"/>
              <a:gd name="connsiteY1" fmla="*/ 193755 h 355907"/>
              <a:gd name="connsiteX2" fmla="*/ 31 w 184352"/>
              <a:gd name="connsiteY2" fmla="*/ 355680 h 355907"/>
              <a:gd name="connsiteX3" fmla="*/ 73056 w 184352"/>
              <a:gd name="connsiteY3" fmla="*/ 225505 h 355907"/>
              <a:gd name="connsiteX4" fmla="*/ 92106 w 184352"/>
              <a:gd name="connsiteY4" fmla="*/ 73105 h 355907"/>
              <a:gd name="connsiteX5" fmla="*/ 57181 w 184352"/>
              <a:gd name="connsiteY5" fmla="*/ 168355 h 355907"/>
              <a:gd name="connsiteX6" fmla="*/ 184181 w 184352"/>
              <a:gd name="connsiteY6" fmla="*/ 80 h 35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52" h="355907">
                <a:moveTo>
                  <a:pt x="184181" y="80"/>
                </a:moveTo>
                <a:cubicBezTo>
                  <a:pt x="188414" y="4313"/>
                  <a:pt x="113273" y="134488"/>
                  <a:pt x="82581" y="193755"/>
                </a:cubicBezTo>
                <a:cubicBezTo>
                  <a:pt x="51889" y="253022"/>
                  <a:pt x="1618" y="350388"/>
                  <a:pt x="31" y="355680"/>
                </a:cubicBezTo>
                <a:cubicBezTo>
                  <a:pt x="-1556" y="360972"/>
                  <a:pt x="57710" y="272601"/>
                  <a:pt x="73056" y="225505"/>
                </a:cubicBezTo>
                <a:cubicBezTo>
                  <a:pt x="88402" y="178409"/>
                  <a:pt x="94752" y="82630"/>
                  <a:pt x="92106" y="73105"/>
                </a:cubicBezTo>
                <a:cubicBezTo>
                  <a:pt x="89460" y="63580"/>
                  <a:pt x="41835" y="175763"/>
                  <a:pt x="57181" y="168355"/>
                </a:cubicBezTo>
                <a:cubicBezTo>
                  <a:pt x="72527" y="160947"/>
                  <a:pt x="179948" y="-4153"/>
                  <a:pt x="184181" y="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A7439157-13C4-5AD9-5CF2-7EF2B08CA7CC}"/>
              </a:ext>
            </a:extLst>
          </p:cNvPr>
          <p:cNvSpPr/>
          <p:nvPr/>
        </p:nvSpPr>
        <p:spPr>
          <a:xfrm>
            <a:off x="4988481" y="4965628"/>
            <a:ext cx="136271" cy="219223"/>
          </a:xfrm>
          <a:custGeom>
            <a:avLst/>
            <a:gdLst>
              <a:gd name="connsiteX0" fmla="*/ 135969 w 136271"/>
              <a:gd name="connsiteY0" fmla="*/ 72 h 219223"/>
              <a:gd name="connsiteX1" fmla="*/ 53419 w 136271"/>
              <a:gd name="connsiteY1" fmla="*/ 104847 h 219223"/>
              <a:gd name="connsiteX2" fmla="*/ 2619 w 136271"/>
              <a:gd name="connsiteY2" fmla="*/ 219147 h 219223"/>
              <a:gd name="connsiteX3" fmla="*/ 21669 w 136271"/>
              <a:gd name="connsiteY3" fmla="*/ 120722 h 219223"/>
              <a:gd name="connsiteX4" fmla="*/ 135969 w 136271"/>
              <a:gd name="connsiteY4" fmla="*/ 72 h 21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71" h="219223">
                <a:moveTo>
                  <a:pt x="135969" y="72"/>
                </a:moveTo>
                <a:cubicBezTo>
                  <a:pt x="141261" y="-2574"/>
                  <a:pt x="75644" y="68335"/>
                  <a:pt x="53419" y="104847"/>
                </a:cubicBezTo>
                <a:cubicBezTo>
                  <a:pt x="31194" y="141359"/>
                  <a:pt x="7911" y="216501"/>
                  <a:pt x="2619" y="219147"/>
                </a:cubicBezTo>
                <a:cubicBezTo>
                  <a:pt x="-2673" y="221793"/>
                  <a:pt x="-1614" y="155118"/>
                  <a:pt x="21669" y="120722"/>
                </a:cubicBezTo>
                <a:cubicBezTo>
                  <a:pt x="44952" y="86326"/>
                  <a:pt x="130677" y="2718"/>
                  <a:pt x="135969" y="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9DA6290-FB77-7216-6815-528E0D31A25C}"/>
              </a:ext>
            </a:extLst>
          </p:cNvPr>
          <p:cNvSpPr/>
          <p:nvPr/>
        </p:nvSpPr>
        <p:spPr>
          <a:xfrm>
            <a:off x="5091964" y="5130785"/>
            <a:ext cx="242208" cy="260384"/>
          </a:xfrm>
          <a:custGeom>
            <a:avLst/>
            <a:gdLst>
              <a:gd name="connsiteX0" fmla="*/ 242036 w 242208"/>
              <a:gd name="connsiteY0" fmla="*/ 15 h 260384"/>
              <a:gd name="connsiteX1" fmla="*/ 111861 w 242208"/>
              <a:gd name="connsiteY1" fmla="*/ 88915 h 260384"/>
              <a:gd name="connsiteX2" fmla="*/ 3911 w 242208"/>
              <a:gd name="connsiteY2" fmla="*/ 257190 h 260384"/>
              <a:gd name="connsiteX3" fmla="*/ 29311 w 242208"/>
              <a:gd name="connsiteY3" fmla="*/ 190515 h 260384"/>
              <a:gd name="connsiteX4" fmla="*/ 83286 w 242208"/>
              <a:gd name="connsiteY4" fmla="*/ 82565 h 260384"/>
              <a:gd name="connsiteX5" fmla="*/ 242036 w 242208"/>
              <a:gd name="connsiteY5" fmla="*/ 15 h 26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08" h="260384">
                <a:moveTo>
                  <a:pt x="242036" y="15"/>
                </a:moveTo>
                <a:cubicBezTo>
                  <a:pt x="246798" y="1073"/>
                  <a:pt x="151548" y="46053"/>
                  <a:pt x="111861" y="88915"/>
                </a:cubicBezTo>
                <a:cubicBezTo>
                  <a:pt x="72174" y="131777"/>
                  <a:pt x="17669" y="240257"/>
                  <a:pt x="3911" y="257190"/>
                </a:cubicBezTo>
                <a:cubicBezTo>
                  <a:pt x="-9847" y="274123"/>
                  <a:pt x="16082" y="219619"/>
                  <a:pt x="29311" y="190515"/>
                </a:cubicBezTo>
                <a:cubicBezTo>
                  <a:pt x="42540" y="161411"/>
                  <a:pt x="49949" y="112198"/>
                  <a:pt x="83286" y="82565"/>
                </a:cubicBezTo>
                <a:cubicBezTo>
                  <a:pt x="116623" y="52932"/>
                  <a:pt x="237274" y="-1043"/>
                  <a:pt x="242036" y="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EA2E9C8D-6B7B-92DC-651E-C21887792AF9}"/>
              </a:ext>
            </a:extLst>
          </p:cNvPr>
          <p:cNvSpPr/>
          <p:nvPr/>
        </p:nvSpPr>
        <p:spPr>
          <a:xfrm>
            <a:off x="4597187" y="5430538"/>
            <a:ext cx="177666" cy="498632"/>
          </a:xfrm>
          <a:custGeom>
            <a:avLst/>
            <a:gdLst>
              <a:gd name="connsiteX0" fmla="*/ 174838 w 177666"/>
              <a:gd name="connsiteY0" fmla="*/ 14587 h 498632"/>
              <a:gd name="connsiteX1" fmla="*/ 9738 w 177666"/>
              <a:gd name="connsiteY1" fmla="*/ 474962 h 498632"/>
              <a:gd name="connsiteX2" fmla="*/ 28788 w 177666"/>
              <a:gd name="connsiteY2" fmla="*/ 401937 h 498632"/>
              <a:gd name="connsiteX3" fmla="*/ 108163 w 177666"/>
              <a:gd name="connsiteY3" fmla="*/ 141587 h 498632"/>
              <a:gd name="connsiteX4" fmla="*/ 174838 w 177666"/>
              <a:gd name="connsiteY4" fmla="*/ 14587 h 49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66" h="498632">
                <a:moveTo>
                  <a:pt x="174838" y="14587"/>
                </a:moveTo>
                <a:cubicBezTo>
                  <a:pt x="158434" y="70149"/>
                  <a:pt x="34080" y="410404"/>
                  <a:pt x="9738" y="474962"/>
                </a:cubicBezTo>
                <a:cubicBezTo>
                  <a:pt x="-14604" y="539520"/>
                  <a:pt x="12384" y="457499"/>
                  <a:pt x="28788" y="401937"/>
                </a:cubicBezTo>
                <a:cubicBezTo>
                  <a:pt x="45192" y="346375"/>
                  <a:pt x="84351" y="207733"/>
                  <a:pt x="108163" y="141587"/>
                </a:cubicBezTo>
                <a:cubicBezTo>
                  <a:pt x="131975" y="75441"/>
                  <a:pt x="191242" y="-40975"/>
                  <a:pt x="174838" y="145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ACC25BA-0E5F-FB13-A9C9-EAB7918AE8C1}"/>
              </a:ext>
            </a:extLst>
          </p:cNvPr>
          <p:cNvSpPr/>
          <p:nvPr/>
        </p:nvSpPr>
        <p:spPr>
          <a:xfrm>
            <a:off x="5065647" y="5155167"/>
            <a:ext cx="193729" cy="204648"/>
          </a:xfrm>
          <a:custGeom>
            <a:avLst/>
            <a:gdLst>
              <a:gd name="connsiteX0" fmla="*/ 192153 w 193729"/>
              <a:gd name="connsiteY0" fmla="*/ 10558 h 204648"/>
              <a:gd name="connsiteX1" fmla="*/ 135003 w 193729"/>
              <a:gd name="connsiteY1" fmla="*/ 10558 h 204648"/>
              <a:gd name="connsiteX2" fmla="*/ 4828 w 193729"/>
              <a:gd name="connsiteY2" fmla="*/ 137558 h 204648"/>
              <a:gd name="connsiteX3" fmla="*/ 30228 w 193729"/>
              <a:gd name="connsiteY3" fmla="*/ 108983 h 204648"/>
              <a:gd name="connsiteX4" fmla="*/ 52453 w 193729"/>
              <a:gd name="connsiteY4" fmla="*/ 204233 h 204648"/>
              <a:gd name="connsiteX5" fmla="*/ 61978 w 193729"/>
              <a:gd name="connsiteY5" fmla="*/ 140733 h 204648"/>
              <a:gd name="connsiteX6" fmla="*/ 77853 w 193729"/>
              <a:gd name="connsiteY6" fmla="*/ 70883 h 204648"/>
              <a:gd name="connsiteX7" fmla="*/ 46103 w 193729"/>
              <a:gd name="connsiteY7" fmla="*/ 134383 h 204648"/>
              <a:gd name="connsiteX8" fmla="*/ 77853 w 193729"/>
              <a:gd name="connsiteY8" fmla="*/ 39133 h 204648"/>
              <a:gd name="connsiteX9" fmla="*/ 192153 w 193729"/>
              <a:gd name="connsiteY9" fmla="*/ 10558 h 20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729" h="204648">
                <a:moveTo>
                  <a:pt x="192153" y="10558"/>
                </a:moveTo>
                <a:cubicBezTo>
                  <a:pt x="201678" y="5795"/>
                  <a:pt x="166224" y="-10609"/>
                  <a:pt x="135003" y="10558"/>
                </a:cubicBezTo>
                <a:cubicBezTo>
                  <a:pt x="103782" y="31725"/>
                  <a:pt x="22290" y="121154"/>
                  <a:pt x="4828" y="137558"/>
                </a:cubicBezTo>
                <a:cubicBezTo>
                  <a:pt x="-12635" y="153962"/>
                  <a:pt x="22290" y="97871"/>
                  <a:pt x="30228" y="108983"/>
                </a:cubicBezTo>
                <a:cubicBezTo>
                  <a:pt x="38165" y="120096"/>
                  <a:pt x="47161" y="198941"/>
                  <a:pt x="52453" y="204233"/>
                </a:cubicBezTo>
                <a:cubicBezTo>
                  <a:pt x="57745" y="209525"/>
                  <a:pt x="57745" y="162958"/>
                  <a:pt x="61978" y="140733"/>
                </a:cubicBezTo>
                <a:cubicBezTo>
                  <a:pt x="66211" y="118508"/>
                  <a:pt x="80499" y="71941"/>
                  <a:pt x="77853" y="70883"/>
                </a:cubicBezTo>
                <a:cubicBezTo>
                  <a:pt x="75207" y="69825"/>
                  <a:pt x="46103" y="139675"/>
                  <a:pt x="46103" y="134383"/>
                </a:cubicBezTo>
                <a:cubicBezTo>
                  <a:pt x="46103" y="129091"/>
                  <a:pt x="48220" y="62945"/>
                  <a:pt x="77853" y="39133"/>
                </a:cubicBezTo>
                <a:cubicBezTo>
                  <a:pt x="107486" y="15321"/>
                  <a:pt x="182628" y="15321"/>
                  <a:pt x="192153" y="105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E659C9F-BE01-5C6F-523D-E14AAF7AC285}"/>
              </a:ext>
            </a:extLst>
          </p:cNvPr>
          <p:cNvSpPr/>
          <p:nvPr/>
        </p:nvSpPr>
        <p:spPr>
          <a:xfrm>
            <a:off x="5061341" y="5172073"/>
            <a:ext cx="94913" cy="184156"/>
          </a:xfrm>
          <a:custGeom>
            <a:avLst/>
            <a:gdLst>
              <a:gd name="connsiteX0" fmla="*/ 94859 w 94913"/>
              <a:gd name="connsiteY0" fmla="*/ 2 h 184156"/>
              <a:gd name="connsiteX1" fmla="*/ 21834 w 94913"/>
              <a:gd name="connsiteY1" fmla="*/ 107952 h 184156"/>
              <a:gd name="connsiteX2" fmla="*/ 2784 w 94913"/>
              <a:gd name="connsiteY2" fmla="*/ 184152 h 184156"/>
              <a:gd name="connsiteX3" fmla="*/ 9134 w 94913"/>
              <a:gd name="connsiteY3" fmla="*/ 104777 h 184156"/>
              <a:gd name="connsiteX4" fmla="*/ 94859 w 94913"/>
              <a:gd name="connsiteY4" fmla="*/ 2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13" h="184156">
                <a:moveTo>
                  <a:pt x="94859" y="2"/>
                </a:moveTo>
                <a:cubicBezTo>
                  <a:pt x="96976" y="531"/>
                  <a:pt x="37180" y="77260"/>
                  <a:pt x="21834" y="107952"/>
                </a:cubicBezTo>
                <a:cubicBezTo>
                  <a:pt x="6488" y="138644"/>
                  <a:pt x="4901" y="184681"/>
                  <a:pt x="2784" y="184152"/>
                </a:cubicBezTo>
                <a:cubicBezTo>
                  <a:pt x="667" y="183623"/>
                  <a:pt x="-4624" y="134939"/>
                  <a:pt x="9134" y="104777"/>
                </a:cubicBezTo>
                <a:cubicBezTo>
                  <a:pt x="22892" y="74615"/>
                  <a:pt x="92742" y="-527"/>
                  <a:pt x="94859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39EBD16-FB35-227E-53B8-DFB25936AD89}"/>
              </a:ext>
            </a:extLst>
          </p:cNvPr>
          <p:cNvSpPr/>
          <p:nvPr/>
        </p:nvSpPr>
        <p:spPr>
          <a:xfrm>
            <a:off x="4819031" y="5206919"/>
            <a:ext cx="252315" cy="352995"/>
          </a:xfrm>
          <a:custGeom>
            <a:avLst/>
            <a:gdLst>
              <a:gd name="connsiteX0" fmla="*/ 251444 w 252315"/>
              <a:gd name="connsiteY0" fmla="*/ 81 h 352995"/>
              <a:gd name="connsiteX1" fmla="*/ 140319 w 252315"/>
              <a:gd name="connsiteY1" fmla="*/ 177881 h 352995"/>
              <a:gd name="connsiteX2" fmla="*/ 619 w 252315"/>
              <a:gd name="connsiteY2" fmla="*/ 352506 h 352995"/>
              <a:gd name="connsiteX3" fmla="*/ 92694 w 252315"/>
              <a:gd name="connsiteY3" fmla="*/ 225506 h 352995"/>
              <a:gd name="connsiteX4" fmla="*/ 178419 w 252315"/>
              <a:gd name="connsiteY4" fmla="*/ 85806 h 352995"/>
              <a:gd name="connsiteX5" fmla="*/ 79994 w 252315"/>
              <a:gd name="connsiteY5" fmla="*/ 200106 h 352995"/>
              <a:gd name="connsiteX6" fmla="*/ 251444 w 252315"/>
              <a:gd name="connsiteY6" fmla="*/ 81 h 35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15" h="352995">
                <a:moveTo>
                  <a:pt x="251444" y="81"/>
                </a:moveTo>
                <a:cubicBezTo>
                  <a:pt x="261498" y="-3623"/>
                  <a:pt x="182123" y="119144"/>
                  <a:pt x="140319" y="177881"/>
                </a:cubicBezTo>
                <a:cubicBezTo>
                  <a:pt x="98515" y="236618"/>
                  <a:pt x="8556" y="344569"/>
                  <a:pt x="619" y="352506"/>
                </a:cubicBezTo>
                <a:cubicBezTo>
                  <a:pt x="-7318" y="360443"/>
                  <a:pt x="63061" y="269956"/>
                  <a:pt x="92694" y="225506"/>
                </a:cubicBezTo>
                <a:cubicBezTo>
                  <a:pt x="122327" y="181056"/>
                  <a:pt x="180536" y="90039"/>
                  <a:pt x="178419" y="85806"/>
                </a:cubicBezTo>
                <a:cubicBezTo>
                  <a:pt x="176302" y="81573"/>
                  <a:pt x="68882" y="213335"/>
                  <a:pt x="79994" y="200106"/>
                </a:cubicBezTo>
                <a:cubicBezTo>
                  <a:pt x="91106" y="186877"/>
                  <a:pt x="241390" y="3785"/>
                  <a:pt x="251444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C3E742AD-A49E-9DD5-F672-BBA379CBE5A2}"/>
              </a:ext>
            </a:extLst>
          </p:cNvPr>
          <p:cNvSpPr/>
          <p:nvPr/>
        </p:nvSpPr>
        <p:spPr>
          <a:xfrm>
            <a:off x="4904507" y="5184071"/>
            <a:ext cx="442758" cy="768810"/>
          </a:xfrm>
          <a:custGeom>
            <a:avLst/>
            <a:gdLst>
              <a:gd name="connsiteX0" fmla="*/ 442193 w 442758"/>
              <a:gd name="connsiteY0" fmla="*/ 704 h 768810"/>
              <a:gd name="connsiteX1" fmla="*/ 207243 w 442758"/>
              <a:gd name="connsiteY1" fmla="*/ 264229 h 768810"/>
              <a:gd name="connsiteX2" fmla="*/ 86593 w 442758"/>
              <a:gd name="connsiteY2" fmla="*/ 603954 h 768810"/>
              <a:gd name="connsiteX3" fmla="*/ 146918 w 442758"/>
              <a:gd name="connsiteY3" fmla="*/ 432504 h 768810"/>
              <a:gd name="connsiteX4" fmla="*/ 868 w 442758"/>
              <a:gd name="connsiteY4" fmla="*/ 765879 h 768810"/>
              <a:gd name="connsiteX5" fmla="*/ 92943 w 442758"/>
              <a:gd name="connsiteY5" fmla="*/ 572204 h 768810"/>
              <a:gd name="connsiteX6" fmla="*/ 229468 w 442758"/>
              <a:gd name="connsiteY6" fmla="*/ 184854 h 768810"/>
              <a:gd name="connsiteX7" fmla="*/ 134218 w 442758"/>
              <a:gd name="connsiteY7" fmla="*/ 343604 h 768810"/>
              <a:gd name="connsiteX8" fmla="*/ 442193 w 442758"/>
              <a:gd name="connsiteY8" fmla="*/ 704 h 76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758" h="768810">
                <a:moveTo>
                  <a:pt x="442193" y="704"/>
                </a:moveTo>
                <a:cubicBezTo>
                  <a:pt x="454364" y="-12525"/>
                  <a:pt x="266510" y="163687"/>
                  <a:pt x="207243" y="264229"/>
                </a:cubicBezTo>
                <a:cubicBezTo>
                  <a:pt x="147976" y="364771"/>
                  <a:pt x="96647" y="575908"/>
                  <a:pt x="86593" y="603954"/>
                </a:cubicBezTo>
                <a:cubicBezTo>
                  <a:pt x="76539" y="632000"/>
                  <a:pt x="161205" y="405517"/>
                  <a:pt x="146918" y="432504"/>
                </a:cubicBezTo>
                <a:cubicBezTo>
                  <a:pt x="132630" y="459492"/>
                  <a:pt x="9864" y="742596"/>
                  <a:pt x="868" y="765879"/>
                </a:cubicBezTo>
                <a:cubicBezTo>
                  <a:pt x="-8128" y="789162"/>
                  <a:pt x="54843" y="669042"/>
                  <a:pt x="92943" y="572204"/>
                </a:cubicBezTo>
                <a:cubicBezTo>
                  <a:pt x="131043" y="475367"/>
                  <a:pt x="222589" y="222954"/>
                  <a:pt x="229468" y="184854"/>
                </a:cubicBezTo>
                <a:cubicBezTo>
                  <a:pt x="236347" y="146754"/>
                  <a:pt x="98764" y="372179"/>
                  <a:pt x="134218" y="343604"/>
                </a:cubicBezTo>
                <a:cubicBezTo>
                  <a:pt x="169672" y="315029"/>
                  <a:pt x="430022" y="13933"/>
                  <a:pt x="442193" y="7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3EF2F5A0-24C0-EA6E-1265-49858F9DE4CF}"/>
              </a:ext>
            </a:extLst>
          </p:cNvPr>
          <p:cNvSpPr/>
          <p:nvPr/>
        </p:nvSpPr>
        <p:spPr>
          <a:xfrm>
            <a:off x="6126954" y="5254498"/>
            <a:ext cx="806707" cy="294578"/>
          </a:xfrm>
          <a:custGeom>
            <a:avLst/>
            <a:gdLst>
              <a:gd name="connsiteX0" fmla="*/ 26196 w 806707"/>
              <a:gd name="connsiteY0" fmla="*/ 16002 h 294578"/>
              <a:gd name="connsiteX1" fmla="*/ 467521 w 806707"/>
              <a:gd name="connsiteY1" fmla="*/ 235077 h 294578"/>
              <a:gd name="connsiteX2" fmla="*/ 797721 w 806707"/>
              <a:gd name="connsiteY2" fmla="*/ 289052 h 294578"/>
              <a:gd name="connsiteX3" fmla="*/ 667546 w 806707"/>
              <a:gd name="connsiteY3" fmla="*/ 279527 h 294578"/>
              <a:gd name="connsiteX4" fmla="*/ 194471 w 806707"/>
              <a:gd name="connsiteY4" fmla="*/ 171577 h 294578"/>
              <a:gd name="connsiteX5" fmla="*/ 273846 w 806707"/>
              <a:gd name="connsiteY5" fmla="*/ 177927 h 294578"/>
              <a:gd name="connsiteX6" fmla="*/ 73821 w 806707"/>
              <a:gd name="connsiteY6" fmla="*/ 35052 h 294578"/>
              <a:gd name="connsiteX7" fmla="*/ 26196 w 806707"/>
              <a:gd name="connsiteY7" fmla="*/ 16002 h 2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707" h="294578">
                <a:moveTo>
                  <a:pt x="26196" y="16002"/>
                </a:moveTo>
                <a:cubicBezTo>
                  <a:pt x="91813" y="49340"/>
                  <a:pt x="338934" y="189569"/>
                  <a:pt x="467521" y="235077"/>
                </a:cubicBezTo>
                <a:cubicBezTo>
                  <a:pt x="596108" y="280585"/>
                  <a:pt x="764384" y="281644"/>
                  <a:pt x="797721" y="289052"/>
                </a:cubicBezTo>
                <a:cubicBezTo>
                  <a:pt x="831058" y="296460"/>
                  <a:pt x="768088" y="299106"/>
                  <a:pt x="667546" y="279527"/>
                </a:cubicBezTo>
                <a:cubicBezTo>
                  <a:pt x="567004" y="259948"/>
                  <a:pt x="260088" y="188510"/>
                  <a:pt x="194471" y="171577"/>
                </a:cubicBezTo>
                <a:cubicBezTo>
                  <a:pt x="128854" y="154644"/>
                  <a:pt x="293954" y="200681"/>
                  <a:pt x="273846" y="177927"/>
                </a:cubicBezTo>
                <a:cubicBezTo>
                  <a:pt x="253738" y="155173"/>
                  <a:pt x="113509" y="62569"/>
                  <a:pt x="73821" y="35052"/>
                </a:cubicBezTo>
                <a:cubicBezTo>
                  <a:pt x="34133" y="7535"/>
                  <a:pt x="-39421" y="-17336"/>
                  <a:pt x="26196" y="16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BCF29F5-B361-8A75-CC98-2E13961162B6}"/>
              </a:ext>
            </a:extLst>
          </p:cNvPr>
          <p:cNvSpPr/>
          <p:nvPr/>
        </p:nvSpPr>
        <p:spPr>
          <a:xfrm>
            <a:off x="6721018" y="5526807"/>
            <a:ext cx="188786" cy="376184"/>
          </a:xfrm>
          <a:custGeom>
            <a:avLst/>
            <a:gdLst>
              <a:gd name="connsiteX0" fmla="*/ 457 w 188786"/>
              <a:gd name="connsiteY0" fmla="*/ 868 h 376184"/>
              <a:gd name="connsiteX1" fmla="*/ 168732 w 188786"/>
              <a:gd name="connsiteY1" fmla="*/ 70718 h 376184"/>
              <a:gd name="connsiteX2" fmla="*/ 168732 w 188786"/>
              <a:gd name="connsiteY2" fmla="*/ 92943 h 376184"/>
              <a:gd name="connsiteX3" fmla="*/ 16332 w 188786"/>
              <a:gd name="connsiteY3" fmla="*/ 105643 h 376184"/>
              <a:gd name="connsiteX4" fmla="*/ 127457 w 188786"/>
              <a:gd name="connsiteY4" fmla="*/ 127868 h 376184"/>
              <a:gd name="connsiteX5" fmla="*/ 79832 w 188786"/>
              <a:gd name="connsiteY5" fmla="*/ 153268 h 376184"/>
              <a:gd name="connsiteX6" fmla="*/ 136982 w 188786"/>
              <a:gd name="connsiteY6" fmla="*/ 191368 h 376184"/>
              <a:gd name="connsiteX7" fmla="*/ 92532 w 188786"/>
              <a:gd name="connsiteY7" fmla="*/ 216768 h 376184"/>
              <a:gd name="connsiteX8" fmla="*/ 156032 w 188786"/>
              <a:gd name="connsiteY8" fmla="*/ 327893 h 376184"/>
              <a:gd name="connsiteX9" fmla="*/ 54432 w 188786"/>
              <a:gd name="connsiteY9" fmla="*/ 372343 h 376184"/>
              <a:gd name="connsiteX10" fmla="*/ 86182 w 188786"/>
              <a:gd name="connsiteY10" fmla="*/ 235818 h 376184"/>
              <a:gd name="connsiteX11" fmla="*/ 117932 w 188786"/>
              <a:gd name="connsiteY11" fmla="*/ 124693 h 376184"/>
              <a:gd name="connsiteX12" fmla="*/ 457 w 188786"/>
              <a:gd name="connsiteY12" fmla="*/ 868 h 3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786" h="376184">
                <a:moveTo>
                  <a:pt x="457" y="868"/>
                </a:moveTo>
                <a:cubicBezTo>
                  <a:pt x="8924" y="-8128"/>
                  <a:pt x="140686" y="55372"/>
                  <a:pt x="168732" y="70718"/>
                </a:cubicBezTo>
                <a:cubicBezTo>
                  <a:pt x="196778" y="86064"/>
                  <a:pt x="194132" y="87122"/>
                  <a:pt x="168732" y="92943"/>
                </a:cubicBezTo>
                <a:cubicBezTo>
                  <a:pt x="143332" y="98764"/>
                  <a:pt x="23211" y="99822"/>
                  <a:pt x="16332" y="105643"/>
                </a:cubicBezTo>
                <a:cubicBezTo>
                  <a:pt x="9453" y="111464"/>
                  <a:pt x="116874" y="119931"/>
                  <a:pt x="127457" y="127868"/>
                </a:cubicBezTo>
                <a:cubicBezTo>
                  <a:pt x="138040" y="135805"/>
                  <a:pt x="78245" y="142685"/>
                  <a:pt x="79832" y="153268"/>
                </a:cubicBezTo>
                <a:cubicBezTo>
                  <a:pt x="81420" y="163851"/>
                  <a:pt x="134865" y="180785"/>
                  <a:pt x="136982" y="191368"/>
                </a:cubicBezTo>
                <a:cubicBezTo>
                  <a:pt x="139099" y="201951"/>
                  <a:pt x="89357" y="194014"/>
                  <a:pt x="92532" y="216768"/>
                </a:cubicBezTo>
                <a:cubicBezTo>
                  <a:pt x="95707" y="239522"/>
                  <a:pt x="162382" y="301964"/>
                  <a:pt x="156032" y="327893"/>
                </a:cubicBezTo>
                <a:cubicBezTo>
                  <a:pt x="149682" y="353822"/>
                  <a:pt x="66074" y="387689"/>
                  <a:pt x="54432" y="372343"/>
                </a:cubicBezTo>
                <a:cubicBezTo>
                  <a:pt x="42790" y="356997"/>
                  <a:pt x="75599" y="277093"/>
                  <a:pt x="86182" y="235818"/>
                </a:cubicBezTo>
                <a:cubicBezTo>
                  <a:pt x="96765" y="194543"/>
                  <a:pt x="132220" y="162264"/>
                  <a:pt x="117932" y="124693"/>
                </a:cubicBezTo>
                <a:cubicBezTo>
                  <a:pt x="103644" y="87122"/>
                  <a:pt x="-8010" y="9864"/>
                  <a:pt x="457" y="8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7F3EA645-FE00-177B-AA8C-21CA2A86120B}"/>
              </a:ext>
            </a:extLst>
          </p:cNvPr>
          <p:cNvSpPr/>
          <p:nvPr/>
        </p:nvSpPr>
        <p:spPr>
          <a:xfrm>
            <a:off x="6809408" y="5813272"/>
            <a:ext cx="54961" cy="479901"/>
          </a:xfrm>
          <a:custGeom>
            <a:avLst/>
            <a:gdLst>
              <a:gd name="connsiteX0" fmla="*/ 20017 w 54961"/>
              <a:gd name="connsiteY0" fmla="*/ 153 h 479901"/>
              <a:gd name="connsiteX1" fmla="*/ 967 w 54961"/>
              <a:gd name="connsiteY1" fmla="*/ 146203 h 479901"/>
              <a:gd name="connsiteX2" fmla="*/ 54942 w 54961"/>
              <a:gd name="connsiteY2" fmla="*/ 260503 h 479901"/>
              <a:gd name="connsiteX3" fmla="*/ 7317 w 54961"/>
              <a:gd name="connsiteY3" fmla="*/ 301778 h 479901"/>
              <a:gd name="connsiteX4" fmla="*/ 16842 w 54961"/>
              <a:gd name="connsiteY4" fmla="*/ 479578 h 479901"/>
              <a:gd name="connsiteX5" fmla="*/ 967 w 54961"/>
              <a:gd name="connsiteY5" fmla="*/ 343053 h 479901"/>
              <a:gd name="connsiteX6" fmla="*/ 35892 w 54961"/>
              <a:gd name="connsiteY6" fmla="*/ 247803 h 479901"/>
              <a:gd name="connsiteX7" fmla="*/ 16842 w 54961"/>
              <a:gd name="connsiteY7" fmla="*/ 174778 h 479901"/>
              <a:gd name="connsiteX8" fmla="*/ 20017 w 54961"/>
              <a:gd name="connsiteY8" fmla="*/ 153 h 4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1" h="479901">
                <a:moveTo>
                  <a:pt x="20017" y="153"/>
                </a:moveTo>
                <a:cubicBezTo>
                  <a:pt x="17371" y="-4609"/>
                  <a:pt x="-4854" y="102811"/>
                  <a:pt x="967" y="146203"/>
                </a:cubicBezTo>
                <a:cubicBezTo>
                  <a:pt x="6788" y="189595"/>
                  <a:pt x="53884" y="234574"/>
                  <a:pt x="54942" y="260503"/>
                </a:cubicBezTo>
                <a:cubicBezTo>
                  <a:pt x="56000" y="286432"/>
                  <a:pt x="13667" y="265266"/>
                  <a:pt x="7317" y="301778"/>
                </a:cubicBezTo>
                <a:cubicBezTo>
                  <a:pt x="967" y="338290"/>
                  <a:pt x="17900" y="472699"/>
                  <a:pt x="16842" y="479578"/>
                </a:cubicBezTo>
                <a:cubicBezTo>
                  <a:pt x="15784" y="486457"/>
                  <a:pt x="-2208" y="381682"/>
                  <a:pt x="967" y="343053"/>
                </a:cubicBezTo>
                <a:cubicBezTo>
                  <a:pt x="4142" y="304424"/>
                  <a:pt x="33246" y="275849"/>
                  <a:pt x="35892" y="247803"/>
                </a:cubicBezTo>
                <a:cubicBezTo>
                  <a:pt x="38538" y="219757"/>
                  <a:pt x="22663" y="211290"/>
                  <a:pt x="16842" y="174778"/>
                </a:cubicBezTo>
                <a:cubicBezTo>
                  <a:pt x="11021" y="138266"/>
                  <a:pt x="22663" y="4915"/>
                  <a:pt x="20017" y="1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72F183B-385F-29B8-F73B-A7031C3D464A}"/>
              </a:ext>
            </a:extLst>
          </p:cNvPr>
          <p:cNvSpPr/>
          <p:nvPr/>
        </p:nvSpPr>
        <p:spPr>
          <a:xfrm>
            <a:off x="6773164" y="5800719"/>
            <a:ext cx="94773" cy="638292"/>
          </a:xfrm>
          <a:custGeom>
            <a:avLst/>
            <a:gdLst>
              <a:gd name="connsiteX0" fmla="*/ 27686 w 94773"/>
              <a:gd name="connsiteY0" fmla="*/ 6 h 638292"/>
              <a:gd name="connsiteX1" fmla="*/ 2286 w 94773"/>
              <a:gd name="connsiteY1" fmla="*/ 190506 h 638292"/>
              <a:gd name="connsiteX2" fmla="*/ 94361 w 94773"/>
              <a:gd name="connsiteY2" fmla="*/ 298456 h 638292"/>
              <a:gd name="connsiteX3" fmla="*/ 37211 w 94773"/>
              <a:gd name="connsiteY3" fmla="*/ 320681 h 638292"/>
              <a:gd name="connsiteX4" fmla="*/ 62611 w 94773"/>
              <a:gd name="connsiteY4" fmla="*/ 387356 h 638292"/>
              <a:gd name="connsiteX5" fmla="*/ 78486 w 94773"/>
              <a:gd name="connsiteY5" fmla="*/ 479431 h 638292"/>
              <a:gd name="connsiteX6" fmla="*/ 49911 w 94773"/>
              <a:gd name="connsiteY6" fmla="*/ 635006 h 638292"/>
              <a:gd name="connsiteX7" fmla="*/ 59436 w 94773"/>
              <a:gd name="connsiteY7" fmla="*/ 320681 h 638292"/>
              <a:gd name="connsiteX8" fmla="*/ 24511 w 94773"/>
              <a:gd name="connsiteY8" fmla="*/ 184156 h 638292"/>
              <a:gd name="connsiteX9" fmla="*/ 27686 w 94773"/>
              <a:gd name="connsiteY9" fmla="*/ 6 h 63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" h="638292">
                <a:moveTo>
                  <a:pt x="27686" y="6"/>
                </a:moveTo>
                <a:cubicBezTo>
                  <a:pt x="23982" y="1064"/>
                  <a:pt x="-8826" y="140764"/>
                  <a:pt x="2286" y="190506"/>
                </a:cubicBezTo>
                <a:cubicBezTo>
                  <a:pt x="13398" y="240248"/>
                  <a:pt x="88540" y="276760"/>
                  <a:pt x="94361" y="298456"/>
                </a:cubicBezTo>
                <a:cubicBezTo>
                  <a:pt x="100182" y="320152"/>
                  <a:pt x="42503" y="305864"/>
                  <a:pt x="37211" y="320681"/>
                </a:cubicBezTo>
                <a:cubicBezTo>
                  <a:pt x="31919" y="335498"/>
                  <a:pt x="55732" y="360898"/>
                  <a:pt x="62611" y="387356"/>
                </a:cubicBezTo>
                <a:cubicBezTo>
                  <a:pt x="69490" y="413814"/>
                  <a:pt x="80603" y="438156"/>
                  <a:pt x="78486" y="479431"/>
                </a:cubicBezTo>
                <a:cubicBezTo>
                  <a:pt x="76369" y="520706"/>
                  <a:pt x="53086" y="661464"/>
                  <a:pt x="49911" y="635006"/>
                </a:cubicBezTo>
                <a:cubicBezTo>
                  <a:pt x="46736" y="608548"/>
                  <a:pt x="63669" y="395823"/>
                  <a:pt x="59436" y="320681"/>
                </a:cubicBezTo>
                <a:cubicBezTo>
                  <a:pt x="55203" y="245539"/>
                  <a:pt x="29273" y="236543"/>
                  <a:pt x="24511" y="184156"/>
                </a:cubicBezTo>
                <a:cubicBezTo>
                  <a:pt x="19749" y="131769"/>
                  <a:pt x="31390" y="-1052"/>
                  <a:pt x="27686" y="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A0E3097F-8484-CEC6-F756-CBD63212B262}"/>
              </a:ext>
            </a:extLst>
          </p:cNvPr>
          <p:cNvSpPr/>
          <p:nvPr/>
        </p:nvSpPr>
        <p:spPr>
          <a:xfrm>
            <a:off x="6791073" y="6294011"/>
            <a:ext cx="79676" cy="655576"/>
          </a:xfrm>
          <a:custGeom>
            <a:avLst/>
            <a:gdLst>
              <a:gd name="connsiteX0" fmla="*/ 252 w 79676"/>
              <a:gd name="connsiteY0" fmla="*/ 2014 h 655576"/>
              <a:gd name="connsiteX1" fmla="*/ 79627 w 79676"/>
              <a:gd name="connsiteY1" fmla="*/ 129014 h 655576"/>
              <a:gd name="connsiteX2" fmla="*/ 12952 w 79676"/>
              <a:gd name="connsiteY2" fmla="*/ 227439 h 655576"/>
              <a:gd name="connsiteX3" fmla="*/ 66927 w 79676"/>
              <a:gd name="connsiteY3" fmla="*/ 303639 h 655576"/>
              <a:gd name="connsiteX4" fmla="*/ 252 w 79676"/>
              <a:gd name="connsiteY4" fmla="*/ 395714 h 655576"/>
              <a:gd name="connsiteX5" fmla="*/ 63752 w 79676"/>
              <a:gd name="connsiteY5" fmla="*/ 443339 h 655576"/>
              <a:gd name="connsiteX6" fmla="*/ 73277 w 79676"/>
              <a:gd name="connsiteY6" fmla="*/ 554464 h 655576"/>
              <a:gd name="connsiteX7" fmla="*/ 54227 w 79676"/>
              <a:gd name="connsiteY7" fmla="*/ 652889 h 655576"/>
              <a:gd name="connsiteX8" fmla="*/ 76452 w 79676"/>
              <a:gd name="connsiteY8" fmla="*/ 443339 h 655576"/>
              <a:gd name="connsiteX9" fmla="*/ 54227 w 79676"/>
              <a:gd name="connsiteY9" fmla="*/ 236964 h 655576"/>
              <a:gd name="connsiteX10" fmla="*/ 252 w 79676"/>
              <a:gd name="connsiteY10" fmla="*/ 2014 h 6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76" h="655576">
                <a:moveTo>
                  <a:pt x="252" y="2014"/>
                </a:moveTo>
                <a:cubicBezTo>
                  <a:pt x="4485" y="-15978"/>
                  <a:pt x="77510" y="91443"/>
                  <a:pt x="79627" y="129014"/>
                </a:cubicBezTo>
                <a:cubicBezTo>
                  <a:pt x="81744" y="166585"/>
                  <a:pt x="15069" y="198335"/>
                  <a:pt x="12952" y="227439"/>
                </a:cubicBezTo>
                <a:cubicBezTo>
                  <a:pt x="10835" y="256543"/>
                  <a:pt x="69044" y="275593"/>
                  <a:pt x="66927" y="303639"/>
                </a:cubicBezTo>
                <a:cubicBezTo>
                  <a:pt x="64810" y="331685"/>
                  <a:pt x="781" y="372431"/>
                  <a:pt x="252" y="395714"/>
                </a:cubicBezTo>
                <a:cubicBezTo>
                  <a:pt x="-277" y="418997"/>
                  <a:pt x="51581" y="416881"/>
                  <a:pt x="63752" y="443339"/>
                </a:cubicBezTo>
                <a:cubicBezTo>
                  <a:pt x="75923" y="469797"/>
                  <a:pt x="74865" y="519539"/>
                  <a:pt x="73277" y="554464"/>
                </a:cubicBezTo>
                <a:cubicBezTo>
                  <a:pt x="71689" y="589389"/>
                  <a:pt x="53698" y="671410"/>
                  <a:pt x="54227" y="652889"/>
                </a:cubicBezTo>
                <a:cubicBezTo>
                  <a:pt x="54756" y="634368"/>
                  <a:pt x="76452" y="512660"/>
                  <a:pt x="76452" y="443339"/>
                </a:cubicBezTo>
                <a:cubicBezTo>
                  <a:pt x="76452" y="374018"/>
                  <a:pt x="62164" y="309460"/>
                  <a:pt x="54227" y="236964"/>
                </a:cubicBezTo>
                <a:cubicBezTo>
                  <a:pt x="46290" y="164468"/>
                  <a:pt x="-3981" y="20006"/>
                  <a:pt x="252" y="20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1A9E6007-FBB3-2C28-8410-02AB33940F87}"/>
              </a:ext>
            </a:extLst>
          </p:cNvPr>
          <p:cNvSpPr/>
          <p:nvPr/>
        </p:nvSpPr>
        <p:spPr>
          <a:xfrm>
            <a:off x="6797031" y="6696741"/>
            <a:ext cx="264357" cy="1046845"/>
          </a:xfrm>
          <a:custGeom>
            <a:avLst/>
            <a:gdLst>
              <a:gd name="connsiteX0" fmla="*/ 644 w 264357"/>
              <a:gd name="connsiteY0" fmla="*/ 2509 h 1046845"/>
              <a:gd name="connsiteX1" fmla="*/ 51444 w 264357"/>
              <a:gd name="connsiteY1" fmla="*/ 250159 h 1046845"/>
              <a:gd name="connsiteX2" fmla="*/ 89544 w 264357"/>
              <a:gd name="connsiteY2" fmla="*/ 415259 h 1046845"/>
              <a:gd name="connsiteX3" fmla="*/ 76844 w 264357"/>
              <a:gd name="connsiteY3" fmla="*/ 221584 h 1046845"/>
              <a:gd name="connsiteX4" fmla="*/ 92719 w 264357"/>
              <a:gd name="connsiteY4" fmla="*/ 440659 h 1046845"/>
              <a:gd name="connsiteX5" fmla="*/ 127644 w 264357"/>
              <a:gd name="connsiteY5" fmla="*/ 602584 h 1046845"/>
              <a:gd name="connsiteX6" fmla="*/ 207019 w 264357"/>
              <a:gd name="connsiteY6" fmla="*/ 935959 h 1046845"/>
              <a:gd name="connsiteX7" fmla="*/ 264169 w 264357"/>
              <a:gd name="connsiteY7" fmla="*/ 1043909 h 1046845"/>
              <a:gd name="connsiteX8" fmla="*/ 187969 w 264357"/>
              <a:gd name="connsiteY8" fmla="*/ 840709 h 1046845"/>
              <a:gd name="connsiteX9" fmla="*/ 99069 w 264357"/>
              <a:gd name="connsiteY9" fmla="*/ 593059 h 1046845"/>
              <a:gd name="connsiteX10" fmla="*/ 89544 w 264357"/>
              <a:gd name="connsiteY10" fmla="*/ 415259 h 1046845"/>
              <a:gd name="connsiteX11" fmla="*/ 644 w 264357"/>
              <a:gd name="connsiteY11" fmla="*/ 2509 h 10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357" h="1046845">
                <a:moveTo>
                  <a:pt x="644" y="2509"/>
                </a:moveTo>
                <a:cubicBezTo>
                  <a:pt x="-5706" y="-25008"/>
                  <a:pt x="36627" y="181367"/>
                  <a:pt x="51444" y="250159"/>
                </a:cubicBezTo>
                <a:cubicBezTo>
                  <a:pt x="66261" y="318951"/>
                  <a:pt x="85311" y="420021"/>
                  <a:pt x="89544" y="415259"/>
                </a:cubicBezTo>
                <a:cubicBezTo>
                  <a:pt x="93777" y="410497"/>
                  <a:pt x="76315" y="217351"/>
                  <a:pt x="76844" y="221584"/>
                </a:cubicBezTo>
                <a:cubicBezTo>
                  <a:pt x="77373" y="225817"/>
                  <a:pt x="84252" y="377159"/>
                  <a:pt x="92719" y="440659"/>
                </a:cubicBezTo>
                <a:cubicBezTo>
                  <a:pt x="101186" y="504159"/>
                  <a:pt x="108594" y="520034"/>
                  <a:pt x="127644" y="602584"/>
                </a:cubicBezTo>
                <a:cubicBezTo>
                  <a:pt x="146694" y="685134"/>
                  <a:pt x="184265" y="862405"/>
                  <a:pt x="207019" y="935959"/>
                </a:cubicBezTo>
                <a:cubicBezTo>
                  <a:pt x="229773" y="1009513"/>
                  <a:pt x="267344" y="1059784"/>
                  <a:pt x="264169" y="1043909"/>
                </a:cubicBezTo>
                <a:cubicBezTo>
                  <a:pt x="260994" y="1028034"/>
                  <a:pt x="215486" y="915851"/>
                  <a:pt x="187969" y="840709"/>
                </a:cubicBezTo>
                <a:cubicBezTo>
                  <a:pt x="160452" y="765567"/>
                  <a:pt x="115473" y="663967"/>
                  <a:pt x="99069" y="593059"/>
                </a:cubicBezTo>
                <a:cubicBezTo>
                  <a:pt x="82665" y="522151"/>
                  <a:pt x="101186" y="509980"/>
                  <a:pt x="89544" y="415259"/>
                </a:cubicBezTo>
                <a:cubicBezTo>
                  <a:pt x="77902" y="320538"/>
                  <a:pt x="6994" y="30026"/>
                  <a:pt x="644" y="2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82E15A-8B1D-AA92-2840-CEB10CBA162F}"/>
              </a:ext>
            </a:extLst>
          </p:cNvPr>
          <p:cNvSpPr/>
          <p:nvPr/>
        </p:nvSpPr>
        <p:spPr>
          <a:xfrm>
            <a:off x="6979582" y="7694929"/>
            <a:ext cx="916953" cy="1546539"/>
          </a:xfrm>
          <a:custGeom>
            <a:avLst/>
            <a:gdLst>
              <a:gd name="connsiteX0" fmla="*/ 2243 w 916953"/>
              <a:gd name="connsiteY0" fmla="*/ 4446 h 1546539"/>
              <a:gd name="connsiteX1" fmla="*/ 132418 w 916953"/>
              <a:gd name="connsiteY1" fmla="*/ 52071 h 1546539"/>
              <a:gd name="connsiteX2" fmla="*/ 357843 w 916953"/>
              <a:gd name="connsiteY2" fmla="*/ 337821 h 1546539"/>
              <a:gd name="connsiteX3" fmla="*/ 383243 w 916953"/>
              <a:gd name="connsiteY3" fmla="*/ 321946 h 1546539"/>
              <a:gd name="connsiteX4" fmla="*/ 624543 w 916953"/>
              <a:gd name="connsiteY4" fmla="*/ 690246 h 1546539"/>
              <a:gd name="connsiteX5" fmla="*/ 637243 w 916953"/>
              <a:gd name="connsiteY5" fmla="*/ 683896 h 1546539"/>
              <a:gd name="connsiteX6" fmla="*/ 811868 w 916953"/>
              <a:gd name="connsiteY6" fmla="*/ 1052196 h 1546539"/>
              <a:gd name="connsiteX7" fmla="*/ 910293 w 916953"/>
              <a:gd name="connsiteY7" fmla="*/ 1537971 h 1546539"/>
              <a:gd name="connsiteX8" fmla="*/ 862668 w 916953"/>
              <a:gd name="connsiteY8" fmla="*/ 1303021 h 1546539"/>
              <a:gd name="connsiteX9" fmla="*/ 500718 w 916953"/>
              <a:gd name="connsiteY9" fmla="*/ 575946 h 1546539"/>
              <a:gd name="connsiteX10" fmla="*/ 237193 w 916953"/>
              <a:gd name="connsiteY10" fmla="*/ 109221 h 1546539"/>
              <a:gd name="connsiteX11" fmla="*/ 2243 w 916953"/>
              <a:gd name="connsiteY11" fmla="*/ 4446 h 15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953" h="1546539">
                <a:moveTo>
                  <a:pt x="2243" y="4446"/>
                </a:moveTo>
                <a:cubicBezTo>
                  <a:pt x="-15220" y="-5079"/>
                  <a:pt x="73151" y="-3492"/>
                  <a:pt x="132418" y="52071"/>
                </a:cubicBezTo>
                <a:cubicBezTo>
                  <a:pt x="191685" y="107634"/>
                  <a:pt x="316039" y="292842"/>
                  <a:pt x="357843" y="337821"/>
                </a:cubicBezTo>
                <a:cubicBezTo>
                  <a:pt x="399647" y="382800"/>
                  <a:pt x="338793" y="263209"/>
                  <a:pt x="383243" y="321946"/>
                </a:cubicBezTo>
                <a:cubicBezTo>
                  <a:pt x="427693" y="380683"/>
                  <a:pt x="582210" y="629921"/>
                  <a:pt x="624543" y="690246"/>
                </a:cubicBezTo>
                <a:cubicBezTo>
                  <a:pt x="666876" y="750571"/>
                  <a:pt x="606022" y="623571"/>
                  <a:pt x="637243" y="683896"/>
                </a:cubicBezTo>
                <a:cubicBezTo>
                  <a:pt x="668464" y="744221"/>
                  <a:pt x="766360" y="909850"/>
                  <a:pt x="811868" y="1052196"/>
                </a:cubicBezTo>
                <a:cubicBezTo>
                  <a:pt x="857376" y="1194542"/>
                  <a:pt x="910293" y="1537971"/>
                  <a:pt x="910293" y="1537971"/>
                </a:cubicBezTo>
                <a:cubicBezTo>
                  <a:pt x="918760" y="1579775"/>
                  <a:pt x="930931" y="1463359"/>
                  <a:pt x="862668" y="1303021"/>
                </a:cubicBezTo>
                <a:cubicBezTo>
                  <a:pt x="794405" y="1142683"/>
                  <a:pt x="604964" y="774913"/>
                  <a:pt x="500718" y="575946"/>
                </a:cubicBezTo>
                <a:cubicBezTo>
                  <a:pt x="396472" y="376979"/>
                  <a:pt x="315510" y="201825"/>
                  <a:pt x="237193" y="109221"/>
                </a:cubicBezTo>
                <a:cubicBezTo>
                  <a:pt x="158876" y="16617"/>
                  <a:pt x="19706" y="13971"/>
                  <a:pt x="2243" y="44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A8C1D49-9A89-F212-38E7-E484FEFDECEC}"/>
              </a:ext>
            </a:extLst>
          </p:cNvPr>
          <p:cNvSpPr/>
          <p:nvPr/>
        </p:nvSpPr>
        <p:spPr>
          <a:xfrm>
            <a:off x="4175147" y="6692850"/>
            <a:ext cx="124398" cy="1470102"/>
          </a:xfrm>
          <a:custGeom>
            <a:avLst/>
            <a:gdLst>
              <a:gd name="connsiteX0" fmla="*/ 98403 w 124398"/>
              <a:gd name="connsiteY0" fmla="*/ 562025 h 1470102"/>
              <a:gd name="connsiteX1" fmla="*/ 28553 w 124398"/>
              <a:gd name="connsiteY1" fmla="*/ 914450 h 1470102"/>
              <a:gd name="connsiteX2" fmla="*/ 82528 w 124398"/>
              <a:gd name="connsiteY2" fmla="*/ 1216075 h 1470102"/>
              <a:gd name="connsiteX3" fmla="*/ 60303 w 124398"/>
              <a:gd name="connsiteY3" fmla="*/ 1158925 h 1470102"/>
              <a:gd name="connsiteX4" fmla="*/ 123803 w 124398"/>
              <a:gd name="connsiteY4" fmla="*/ 1470075 h 1470102"/>
              <a:gd name="connsiteX5" fmla="*/ 15853 w 124398"/>
              <a:gd name="connsiteY5" fmla="*/ 1139875 h 1470102"/>
              <a:gd name="connsiteX6" fmla="*/ 9503 w 124398"/>
              <a:gd name="connsiteY6" fmla="*/ 685850 h 1470102"/>
              <a:gd name="connsiteX7" fmla="*/ 101578 w 124398"/>
              <a:gd name="connsiteY7" fmla="*/ 50 h 1470102"/>
              <a:gd name="connsiteX8" fmla="*/ 15853 w 124398"/>
              <a:gd name="connsiteY8" fmla="*/ 720775 h 1470102"/>
              <a:gd name="connsiteX9" fmla="*/ 98403 w 124398"/>
              <a:gd name="connsiteY9" fmla="*/ 562025 h 14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98" h="1470102">
                <a:moveTo>
                  <a:pt x="98403" y="562025"/>
                </a:moveTo>
                <a:cubicBezTo>
                  <a:pt x="100520" y="594304"/>
                  <a:pt x="31199" y="805442"/>
                  <a:pt x="28553" y="914450"/>
                </a:cubicBezTo>
                <a:cubicBezTo>
                  <a:pt x="25907" y="1023458"/>
                  <a:pt x="77236" y="1175329"/>
                  <a:pt x="82528" y="1216075"/>
                </a:cubicBezTo>
                <a:cubicBezTo>
                  <a:pt x="87820" y="1256821"/>
                  <a:pt x="53424" y="1116592"/>
                  <a:pt x="60303" y="1158925"/>
                </a:cubicBezTo>
                <a:cubicBezTo>
                  <a:pt x="67182" y="1201258"/>
                  <a:pt x="131211" y="1473250"/>
                  <a:pt x="123803" y="1470075"/>
                </a:cubicBezTo>
                <a:cubicBezTo>
                  <a:pt x="116395" y="1466900"/>
                  <a:pt x="34903" y="1270579"/>
                  <a:pt x="15853" y="1139875"/>
                </a:cubicBezTo>
                <a:cubicBezTo>
                  <a:pt x="-3197" y="1009171"/>
                  <a:pt x="-4784" y="875821"/>
                  <a:pt x="9503" y="685850"/>
                </a:cubicBezTo>
                <a:cubicBezTo>
                  <a:pt x="23790" y="495879"/>
                  <a:pt x="100520" y="-5771"/>
                  <a:pt x="101578" y="50"/>
                </a:cubicBezTo>
                <a:cubicBezTo>
                  <a:pt x="102636" y="5871"/>
                  <a:pt x="19028" y="622879"/>
                  <a:pt x="15853" y="720775"/>
                </a:cubicBezTo>
                <a:cubicBezTo>
                  <a:pt x="12678" y="818671"/>
                  <a:pt x="96286" y="529746"/>
                  <a:pt x="98403" y="56202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56ECE688-4C5D-5703-BDCC-514B4E5030FC}"/>
              </a:ext>
            </a:extLst>
          </p:cNvPr>
          <p:cNvSpPr/>
          <p:nvPr/>
        </p:nvSpPr>
        <p:spPr>
          <a:xfrm>
            <a:off x="4247998" y="7775280"/>
            <a:ext cx="756443" cy="1154726"/>
          </a:xfrm>
          <a:custGeom>
            <a:avLst/>
            <a:gdLst>
              <a:gd name="connsiteX0" fmla="*/ 749452 w 756443"/>
              <a:gd name="connsiteY0" fmla="*/ 9820 h 1154726"/>
              <a:gd name="connsiteX1" fmla="*/ 495452 w 756443"/>
              <a:gd name="connsiteY1" fmla="*/ 216195 h 1154726"/>
              <a:gd name="connsiteX2" fmla="*/ 244627 w 756443"/>
              <a:gd name="connsiteY2" fmla="*/ 625770 h 1154726"/>
              <a:gd name="connsiteX3" fmla="*/ 301777 w 756443"/>
              <a:gd name="connsiteY3" fmla="*/ 527345 h 1154726"/>
              <a:gd name="connsiteX4" fmla="*/ 136677 w 756443"/>
              <a:gd name="connsiteY4" fmla="*/ 787695 h 1154726"/>
              <a:gd name="connsiteX5" fmla="*/ 63652 w 756443"/>
              <a:gd name="connsiteY5" fmla="*/ 1152820 h 1154726"/>
              <a:gd name="connsiteX6" fmla="*/ 123977 w 756443"/>
              <a:gd name="connsiteY6" fmla="*/ 917870 h 1154726"/>
              <a:gd name="connsiteX7" fmla="*/ 162077 w 756443"/>
              <a:gd name="connsiteY7" fmla="*/ 625770 h 1154726"/>
              <a:gd name="connsiteX8" fmla="*/ 130327 w 756443"/>
              <a:gd name="connsiteY8" fmla="*/ 486070 h 1154726"/>
              <a:gd name="connsiteX9" fmla="*/ 152 w 756443"/>
              <a:gd name="connsiteY9" fmla="*/ 270170 h 1154726"/>
              <a:gd name="connsiteX10" fmla="*/ 158902 w 756443"/>
              <a:gd name="connsiteY10" fmla="*/ 546395 h 1154726"/>
              <a:gd name="connsiteX11" fmla="*/ 152552 w 756443"/>
              <a:gd name="connsiteY11" fmla="*/ 168570 h 1154726"/>
              <a:gd name="connsiteX12" fmla="*/ 177952 w 756443"/>
              <a:gd name="connsiteY12" fmla="*/ 517820 h 1154726"/>
              <a:gd name="connsiteX13" fmla="*/ 320827 w 756443"/>
              <a:gd name="connsiteY13" fmla="*/ 327320 h 1154726"/>
              <a:gd name="connsiteX14" fmla="*/ 463702 w 756443"/>
              <a:gd name="connsiteY14" fmla="*/ 187620 h 1154726"/>
              <a:gd name="connsiteX15" fmla="*/ 203352 w 756443"/>
              <a:gd name="connsiteY15" fmla="*/ 517820 h 1154726"/>
              <a:gd name="connsiteX16" fmla="*/ 749452 w 756443"/>
              <a:gd name="connsiteY16" fmla="*/ 9820 h 115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6443" h="1154726">
                <a:moveTo>
                  <a:pt x="749452" y="9820"/>
                </a:moveTo>
                <a:cubicBezTo>
                  <a:pt x="798135" y="-40451"/>
                  <a:pt x="579589" y="113537"/>
                  <a:pt x="495452" y="216195"/>
                </a:cubicBezTo>
                <a:cubicBezTo>
                  <a:pt x="411314" y="318853"/>
                  <a:pt x="276906" y="573912"/>
                  <a:pt x="244627" y="625770"/>
                </a:cubicBezTo>
                <a:cubicBezTo>
                  <a:pt x="212348" y="677628"/>
                  <a:pt x="319769" y="500358"/>
                  <a:pt x="301777" y="527345"/>
                </a:cubicBezTo>
                <a:cubicBezTo>
                  <a:pt x="283785" y="554332"/>
                  <a:pt x="176364" y="683449"/>
                  <a:pt x="136677" y="787695"/>
                </a:cubicBezTo>
                <a:cubicBezTo>
                  <a:pt x="96990" y="891941"/>
                  <a:pt x="65769" y="1131124"/>
                  <a:pt x="63652" y="1152820"/>
                </a:cubicBezTo>
                <a:cubicBezTo>
                  <a:pt x="61535" y="1174516"/>
                  <a:pt x="107573" y="1005712"/>
                  <a:pt x="123977" y="917870"/>
                </a:cubicBezTo>
                <a:cubicBezTo>
                  <a:pt x="140381" y="830028"/>
                  <a:pt x="161019" y="697737"/>
                  <a:pt x="162077" y="625770"/>
                </a:cubicBezTo>
                <a:cubicBezTo>
                  <a:pt x="163135" y="553803"/>
                  <a:pt x="157314" y="545337"/>
                  <a:pt x="130327" y="486070"/>
                </a:cubicBezTo>
                <a:cubicBezTo>
                  <a:pt x="103340" y="426803"/>
                  <a:pt x="-4611" y="260116"/>
                  <a:pt x="152" y="270170"/>
                </a:cubicBezTo>
                <a:cubicBezTo>
                  <a:pt x="4914" y="280224"/>
                  <a:pt x="133502" y="563328"/>
                  <a:pt x="158902" y="546395"/>
                </a:cubicBezTo>
                <a:cubicBezTo>
                  <a:pt x="184302" y="529462"/>
                  <a:pt x="149377" y="173332"/>
                  <a:pt x="152552" y="168570"/>
                </a:cubicBezTo>
                <a:cubicBezTo>
                  <a:pt x="155727" y="163808"/>
                  <a:pt x="149906" y="491362"/>
                  <a:pt x="177952" y="517820"/>
                </a:cubicBezTo>
                <a:cubicBezTo>
                  <a:pt x="205998" y="544278"/>
                  <a:pt x="273202" y="382353"/>
                  <a:pt x="320827" y="327320"/>
                </a:cubicBezTo>
                <a:cubicBezTo>
                  <a:pt x="368452" y="272287"/>
                  <a:pt x="483281" y="155870"/>
                  <a:pt x="463702" y="187620"/>
                </a:cubicBezTo>
                <a:cubicBezTo>
                  <a:pt x="444123" y="219370"/>
                  <a:pt x="152023" y="549570"/>
                  <a:pt x="203352" y="517820"/>
                </a:cubicBezTo>
                <a:cubicBezTo>
                  <a:pt x="254681" y="486070"/>
                  <a:pt x="700769" y="60091"/>
                  <a:pt x="749452" y="98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79899E96-716B-03AD-F4B9-2B33A902BA6D}"/>
              </a:ext>
            </a:extLst>
          </p:cNvPr>
          <p:cNvSpPr/>
          <p:nvPr/>
        </p:nvSpPr>
        <p:spPr>
          <a:xfrm>
            <a:off x="2905125" y="8940500"/>
            <a:ext cx="1415753" cy="654350"/>
          </a:xfrm>
          <a:custGeom>
            <a:avLst/>
            <a:gdLst>
              <a:gd name="connsiteX0" fmla="*/ 0 w 1415753"/>
              <a:gd name="connsiteY0" fmla="*/ 654350 h 654350"/>
              <a:gd name="connsiteX1" fmla="*/ 1041400 w 1415753"/>
              <a:gd name="connsiteY1" fmla="*/ 289225 h 654350"/>
              <a:gd name="connsiteX2" fmla="*/ 254000 w 1415753"/>
              <a:gd name="connsiteY2" fmla="*/ 584500 h 654350"/>
              <a:gd name="connsiteX3" fmla="*/ 1257300 w 1415753"/>
              <a:gd name="connsiteY3" fmla="*/ 133650 h 654350"/>
              <a:gd name="connsiteX4" fmla="*/ 1409700 w 1415753"/>
              <a:gd name="connsiteY4" fmla="*/ 300 h 654350"/>
              <a:gd name="connsiteX5" fmla="*/ 1222375 w 1415753"/>
              <a:gd name="connsiteY5" fmla="*/ 159050 h 654350"/>
              <a:gd name="connsiteX6" fmla="*/ 873125 w 1415753"/>
              <a:gd name="connsiteY6" fmla="*/ 368600 h 654350"/>
              <a:gd name="connsiteX7" fmla="*/ 387350 w 1415753"/>
              <a:gd name="connsiteY7" fmla="*/ 555925 h 654350"/>
              <a:gd name="connsiteX8" fmla="*/ 568325 w 1415753"/>
              <a:gd name="connsiteY8" fmla="*/ 505125 h 654350"/>
              <a:gd name="connsiteX9" fmla="*/ 0 w 1415753"/>
              <a:gd name="connsiteY9" fmla="*/ 654350 h 6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753" h="654350">
                <a:moveTo>
                  <a:pt x="0" y="654350"/>
                </a:moveTo>
                <a:lnTo>
                  <a:pt x="1041400" y="289225"/>
                </a:lnTo>
                <a:cubicBezTo>
                  <a:pt x="1083733" y="277583"/>
                  <a:pt x="218017" y="610429"/>
                  <a:pt x="254000" y="584500"/>
                </a:cubicBezTo>
                <a:cubicBezTo>
                  <a:pt x="289983" y="558571"/>
                  <a:pt x="1064683" y="231017"/>
                  <a:pt x="1257300" y="133650"/>
                </a:cubicBezTo>
                <a:cubicBezTo>
                  <a:pt x="1449917" y="36283"/>
                  <a:pt x="1415521" y="-3933"/>
                  <a:pt x="1409700" y="300"/>
                </a:cubicBezTo>
                <a:cubicBezTo>
                  <a:pt x="1403879" y="4533"/>
                  <a:pt x="1311804" y="97667"/>
                  <a:pt x="1222375" y="159050"/>
                </a:cubicBezTo>
                <a:cubicBezTo>
                  <a:pt x="1132946" y="220433"/>
                  <a:pt x="1012296" y="302454"/>
                  <a:pt x="873125" y="368600"/>
                </a:cubicBezTo>
                <a:cubicBezTo>
                  <a:pt x="733954" y="434746"/>
                  <a:pt x="438150" y="533171"/>
                  <a:pt x="387350" y="555925"/>
                </a:cubicBezTo>
                <a:cubicBezTo>
                  <a:pt x="336550" y="578679"/>
                  <a:pt x="568325" y="505125"/>
                  <a:pt x="568325" y="505125"/>
                </a:cubicBezTo>
                <a:lnTo>
                  <a:pt x="0" y="6543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C3432B8F-C0AC-B6BE-927F-B59AC018F0F0}"/>
              </a:ext>
            </a:extLst>
          </p:cNvPr>
          <p:cNvSpPr/>
          <p:nvPr/>
        </p:nvSpPr>
        <p:spPr>
          <a:xfrm>
            <a:off x="2879714" y="9524991"/>
            <a:ext cx="907804" cy="207520"/>
          </a:xfrm>
          <a:custGeom>
            <a:avLst/>
            <a:gdLst>
              <a:gd name="connsiteX0" fmla="*/ 11 w 907804"/>
              <a:gd name="connsiteY0" fmla="*/ 9 h 207520"/>
              <a:gd name="connsiteX1" fmla="*/ 365136 w 907804"/>
              <a:gd name="connsiteY1" fmla="*/ 111134 h 207520"/>
              <a:gd name="connsiteX2" fmla="*/ 454036 w 907804"/>
              <a:gd name="connsiteY2" fmla="*/ 165109 h 207520"/>
              <a:gd name="connsiteX3" fmla="*/ 330211 w 907804"/>
              <a:gd name="connsiteY3" fmla="*/ 203209 h 207520"/>
              <a:gd name="connsiteX4" fmla="*/ 904886 w 907804"/>
              <a:gd name="connsiteY4" fmla="*/ 60334 h 207520"/>
              <a:gd name="connsiteX5" fmla="*/ 546111 w 907804"/>
              <a:gd name="connsiteY5" fmla="*/ 142884 h 207520"/>
              <a:gd name="connsiteX6" fmla="*/ 377836 w 907804"/>
              <a:gd name="connsiteY6" fmla="*/ 117484 h 207520"/>
              <a:gd name="connsiteX7" fmla="*/ 11 w 907804"/>
              <a:gd name="connsiteY7" fmla="*/ 9 h 20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804" h="207520">
                <a:moveTo>
                  <a:pt x="11" y="9"/>
                </a:moveTo>
                <a:cubicBezTo>
                  <a:pt x="-2106" y="-1049"/>
                  <a:pt x="289465" y="83617"/>
                  <a:pt x="365136" y="111134"/>
                </a:cubicBezTo>
                <a:cubicBezTo>
                  <a:pt x="440807" y="138651"/>
                  <a:pt x="459857" y="149763"/>
                  <a:pt x="454036" y="165109"/>
                </a:cubicBezTo>
                <a:cubicBezTo>
                  <a:pt x="448215" y="180455"/>
                  <a:pt x="255069" y="220672"/>
                  <a:pt x="330211" y="203209"/>
                </a:cubicBezTo>
                <a:cubicBezTo>
                  <a:pt x="405353" y="185747"/>
                  <a:pt x="868903" y="70388"/>
                  <a:pt x="904886" y="60334"/>
                </a:cubicBezTo>
                <a:cubicBezTo>
                  <a:pt x="940869" y="50280"/>
                  <a:pt x="633953" y="133359"/>
                  <a:pt x="546111" y="142884"/>
                </a:cubicBezTo>
                <a:cubicBezTo>
                  <a:pt x="458269" y="152409"/>
                  <a:pt x="467794" y="138651"/>
                  <a:pt x="377836" y="117484"/>
                </a:cubicBezTo>
                <a:cubicBezTo>
                  <a:pt x="287878" y="96317"/>
                  <a:pt x="2128" y="1067"/>
                  <a:pt x="11" y="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A0BC40D-F559-D07F-C33B-D98CB20A33DC}"/>
              </a:ext>
            </a:extLst>
          </p:cNvPr>
          <p:cNvSpPr/>
          <p:nvPr/>
        </p:nvSpPr>
        <p:spPr>
          <a:xfrm>
            <a:off x="3025420" y="9388475"/>
            <a:ext cx="718742" cy="263744"/>
          </a:xfrm>
          <a:custGeom>
            <a:avLst/>
            <a:gdLst>
              <a:gd name="connsiteX0" fmla="*/ 355 w 718742"/>
              <a:gd name="connsiteY0" fmla="*/ 142875 h 263744"/>
              <a:gd name="connsiteX1" fmla="*/ 267055 w 718742"/>
              <a:gd name="connsiteY1" fmla="*/ 238125 h 263744"/>
              <a:gd name="connsiteX2" fmla="*/ 340080 w 718742"/>
              <a:gd name="connsiteY2" fmla="*/ 263525 h 263744"/>
              <a:gd name="connsiteX3" fmla="*/ 581380 w 718742"/>
              <a:gd name="connsiteY3" fmla="*/ 228600 h 263744"/>
              <a:gd name="connsiteX4" fmla="*/ 679805 w 718742"/>
              <a:gd name="connsiteY4" fmla="*/ 200025 h 263744"/>
              <a:gd name="connsiteX5" fmla="*/ 717905 w 718742"/>
              <a:gd name="connsiteY5" fmla="*/ 0 h 263744"/>
              <a:gd name="connsiteX6" fmla="*/ 648055 w 718742"/>
              <a:gd name="connsiteY6" fmla="*/ 200025 h 263744"/>
              <a:gd name="connsiteX7" fmla="*/ 336905 w 718742"/>
              <a:gd name="connsiteY7" fmla="*/ 241300 h 263744"/>
              <a:gd name="connsiteX8" fmla="*/ 355 w 718742"/>
              <a:gd name="connsiteY8" fmla="*/ 142875 h 26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742" h="263744">
                <a:moveTo>
                  <a:pt x="355" y="142875"/>
                </a:moveTo>
                <a:cubicBezTo>
                  <a:pt x="-11287" y="142346"/>
                  <a:pt x="267055" y="238125"/>
                  <a:pt x="267055" y="238125"/>
                </a:cubicBezTo>
                <a:cubicBezTo>
                  <a:pt x="323676" y="258233"/>
                  <a:pt x="287693" y="265112"/>
                  <a:pt x="340080" y="263525"/>
                </a:cubicBezTo>
                <a:cubicBezTo>
                  <a:pt x="392467" y="261938"/>
                  <a:pt x="524759" y="239183"/>
                  <a:pt x="581380" y="228600"/>
                </a:cubicBezTo>
                <a:cubicBezTo>
                  <a:pt x="638001" y="218017"/>
                  <a:pt x="657051" y="238125"/>
                  <a:pt x="679805" y="200025"/>
                </a:cubicBezTo>
                <a:cubicBezTo>
                  <a:pt x="702559" y="161925"/>
                  <a:pt x="723197" y="0"/>
                  <a:pt x="717905" y="0"/>
                </a:cubicBezTo>
                <a:cubicBezTo>
                  <a:pt x="712613" y="0"/>
                  <a:pt x="711555" y="159808"/>
                  <a:pt x="648055" y="200025"/>
                </a:cubicBezTo>
                <a:cubicBezTo>
                  <a:pt x="584555" y="240242"/>
                  <a:pt x="439563" y="250296"/>
                  <a:pt x="336905" y="241300"/>
                </a:cubicBezTo>
                <a:cubicBezTo>
                  <a:pt x="234247" y="232304"/>
                  <a:pt x="11997" y="143404"/>
                  <a:pt x="355" y="1428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7480E76F-CC8F-10D2-678A-B71F5619DC49}"/>
              </a:ext>
            </a:extLst>
          </p:cNvPr>
          <p:cNvSpPr/>
          <p:nvPr/>
        </p:nvSpPr>
        <p:spPr>
          <a:xfrm>
            <a:off x="3552546" y="9239136"/>
            <a:ext cx="279788" cy="1361615"/>
          </a:xfrm>
          <a:custGeom>
            <a:avLst/>
            <a:gdLst>
              <a:gd name="connsiteX0" fmla="*/ 279679 w 279788"/>
              <a:gd name="connsiteY0" fmla="*/ 114 h 1361615"/>
              <a:gd name="connsiteX1" fmla="*/ 54254 w 279788"/>
              <a:gd name="connsiteY1" fmla="*/ 736714 h 1361615"/>
              <a:gd name="connsiteX2" fmla="*/ 3454 w 279788"/>
              <a:gd name="connsiteY2" fmla="*/ 1336789 h 1361615"/>
              <a:gd name="connsiteX3" fmla="*/ 28854 w 279788"/>
              <a:gd name="connsiteY3" fmla="*/ 1152639 h 1361615"/>
              <a:gd name="connsiteX4" fmla="*/ 222529 w 279788"/>
              <a:gd name="connsiteY4" fmla="*/ 298564 h 1361615"/>
              <a:gd name="connsiteX5" fmla="*/ 86004 w 279788"/>
              <a:gd name="connsiteY5" fmla="*/ 790689 h 1361615"/>
              <a:gd name="connsiteX6" fmla="*/ 279679 w 279788"/>
              <a:gd name="connsiteY6" fmla="*/ 114 h 136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88" h="1361615">
                <a:moveTo>
                  <a:pt x="279679" y="114"/>
                </a:moveTo>
                <a:cubicBezTo>
                  <a:pt x="274387" y="-8882"/>
                  <a:pt x="100291" y="513935"/>
                  <a:pt x="54254" y="736714"/>
                </a:cubicBezTo>
                <a:cubicBezTo>
                  <a:pt x="8217" y="959493"/>
                  <a:pt x="7687" y="1267468"/>
                  <a:pt x="3454" y="1336789"/>
                </a:cubicBezTo>
                <a:cubicBezTo>
                  <a:pt x="-779" y="1406110"/>
                  <a:pt x="-7658" y="1325676"/>
                  <a:pt x="28854" y="1152639"/>
                </a:cubicBezTo>
                <a:cubicBezTo>
                  <a:pt x="65366" y="979602"/>
                  <a:pt x="213004" y="358889"/>
                  <a:pt x="222529" y="298564"/>
                </a:cubicBezTo>
                <a:cubicBezTo>
                  <a:pt x="232054" y="238239"/>
                  <a:pt x="75421" y="835139"/>
                  <a:pt x="86004" y="790689"/>
                </a:cubicBezTo>
                <a:cubicBezTo>
                  <a:pt x="96587" y="746239"/>
                  <a:pt x="284971" y="9110"/>
                  <a:pt x="279679" y="1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7D2B32-F954-94BE-F19F-BFD169921429}"/>
              </a:ext>
            </a:extLst>
          </p:cNvPr>
          <p:cNvSpPr/>
          <p:nvPr/>
        </p:nvSpPr>
        <p:spPr>
          <a:xfrm>
            <a:off x="3533662" y="9990891"/>
            <a:ext cx="70253" cy="955505"/>
          </a:xfrm>
          <a:custGeom>
            <a:avLst/>
            <a:gdLst>
              <a:gd name="connsiteX0" fmla="*/ 35038 w 70253"/>
              <a:gd name="connsiteY0" fmla="*/ 13534 h 955505"/>
              <a:gd name="connsiteX1" fmla="*/ 113 w 70253"/>
              <a:gd name="connsiteY1" fmla="*/ 924759 h 955505"/>
              <a:gd name="connsiteX2" fmla="*/ 25513 w 70253"/>
              <a:gd name="connsiteY2" fmla="*/ 689809 h 955505"/>
              <a:gd name="connsiteX3" fmla="*/ 69963 w 70253"/>
              <a:gd name="connsiteY3" fmla="*/ 184984 h 955505"/>
              <a:gd name="connsiteX4" fmla="*/ 44563 w 70253"/>
              <a:gd name="connsiteY4" fmla="*/ 365959 h 955505"/>
              <a:gd name="connsiteX5" fmla="*/ 35038 w 70253"/>
              <a:gd name="connsiteY5" fmla="*/ 13534 h 95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53" h="955505">
                <a:moveTo>
                  <a:pt x="35038" y="13534"/>
                </a:moveTo>
                <a:cubicBezTo>
                  <a:pt x="27630" y="106667"/>
                  <a:pt x="1700" y="812047"/>
                  <a:pt x="113" y="924759"/>
                </a:cubicBezTo>
                <a:cubicBezTo>
                  <a:pt x="-1474" y="1037471"/>
                  <a:pt x="13871" y="813105"/>
                  <a:pt x="25513" y="689809"/>
                </a:cubicBezTo>
                <a:cubicBezTo>
                  <a:pt x="37155" y="566513"/>
                  <a:pt x="66788" y="238959"/>
                  <a:pt x="69963" y="184984"/>
                </a:cubicBezTo>
                <a:cubicBezTo>
                  <a:pt x="73138" y="131009"/>
                  <a:pt x="49325" y="394534"/>
                  <a:pt x="44563" y="365959"/>
                </a:cubicBezTo>
                <a:cubicBezTo>
                  <a:pt x="39801" y="337384"/>
                  <a:pt x="42446" y="-79599"/>
                  <a:pt x="35038" y="135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4428D6A-AEEF-58FF-B5BB-709E6A7DDDD5}"/>
              </a:ext>
            </a:extLst>
          </p:cNvPr>
          <p:cNvSpPr/>
          <p:nvPr/>
        </p:nvSpPr>
        <p:spPr>
          <a:xfrm>
            <a:off x="3469032" y="10888931"/>
            <a:ext cx="1308521" cy="58469"/>
          </a:xfrm>
          <a:custGeom>
            <a:avLst/>
            <a:gdLst>
              <a:gd name="connsiteX0" fmla="*/ 1243 w 1308521"/>
              <a:gd name="connsiteY0" fmla="*/ 1319 h 58469"/>
              <a:gd name="connsiteX1" fmla="*/ 280643 w 1308521"/>
              <a:gd name="connsiteY1" fmla="*/ 58469 h 58469"/>
              <a:gd name="connsiteX2" fmla="*/ 909293 w 1308521"/>
              <a:gd name="connsiteY2" fmla="*/ 1319 h 58469"/>
              <a:gd name="connsiteX3" fmla="*/ 807693 w 1308521"/>
              <a:gd name="connsiteY3" fmla="*/ 17194 h 58469"/>
              <a:gd name="connsiteX4" fmla="*/ 1306168 w 1308521"/>
              <a:gd name="connsiteY4" fmla="*/ 4494 h 58469"/>
              <a:gd name="connsiteX5" fmla="*/ 1007718 w 1308521"/>
              <a:gd name="connsiteY5" fmla="*/ 17194 h 58469"/>
              <a:gd name="connsiteX6" fmla="*/ 372718 w 1308521"/>
              <a:gd name="connsiteY6" fmla="*/ 48944 h 58469"/>
              <a:gd name="connsiteX7" fmla="*/ 185393 w 1308521"/>
              <a:gd name="connsiteY7" fmla="*/ 39419 h 58469"/>
              <a:gd name="connsiteX8" fmla="*/ 1243 w 1308521"/>
              <a:gd name="connsiteY8" fmla="*/ 1319 h 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521" h="58469">
                <a:moveTo>
                  <a:pt x="1243" y="1319"/>
                </a:moveTo>
                <a:cubicBezTo>
                  <a:pt x="17118" y="4494"/>
                  <a:pt x="129301" y="58469"/>
                  <a:pt x="280643" y="58469"/>
                </a:cubicBezTo>
                <a:cubicBezTo>
                  <a:pt x="431985" y="58469"/>
                  <a:pt x="821451" y="8198"/>
                  <a:pt x="909293" y="1319"/>
                </a:cubicBezTo>
                <a:cubicBezTo>
                  <a:pt x="997135" y="-5560"/>
                  <a:pt x="741547" y="16665"/>
                  <a:pt x="807693" y="17194"/>
                </a:cubicBezTo>
                <a:cubicBezTo>
                  <a:pt x="873839" y="17723"/>
                  <a:pt x="1272831" y="4494"/>
                  <a:pt x="1306168" y="4494"/>
                </a:cubicBezTo>
                <a:cubicBezTo>
                  <a:pt x="1339505" y="4494"/>
                  <a:pt x="1007718" y="17194"/>
                  <a:pt x="1007718" y="17194"/>
                </a:cubicBezTo>
                <a:lnTo>
                  <a:pt x="372718" y="48944"/>
                </a:lnTo>
                <a:cubicBezTo>
                  <a:pt x="235664" y="52648"/>
                  <a:pt x="245189" y="44182"/>
                  <a:pt x="185393" y="39419"/>
                </a:cubicBezTo>
                <a:cubicBezTo>
                  <a:pt x="125597" y="34656"/>
                  <a:pt x="-14632" y="-1856"/>
                  <a:pt x="1243" y="13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39436D05-2629-5C27-6B27-BD0AB2B3E223}"/>
              </a:ext>
            </a:extLst>
          </p:cNvPr>
          <p:cNvSpPr/>
          <p:nvPr/>
        </p:nvSpPr>
        <p:spPr>
          <a:xfrm>
            <a:off x="5094720" y="8984613"/>
            <a:ext cx="233623" cy="1240467"/>
          </a:xfrm>
          <a:custGeom>
            <a:avLst/>
            <a:gdLst>
              <a:gd name="connsiteX0" fmla="*/ 232654 w 233623"/>
              <a:gd name="connsiteY0" fmla="*/ 361 h 1240467"/>
              <a:gd name="connsiteX1" fmla="*/ 120010 w 233623"/>
              <a:gd name="connsiteY1" fmla="*/ 861752 h 1240467"/>
              <a:gd name="connsiteX2" fmla="*/ 7367 w 233623"/>
              <a:gd name="connsiteY2" fmla="*/ 1232813 h 1240467"/>
              <a:gd name="connsiteX3" fmla="*/ 27245 w 233623"/>
              <a:gd name="connsiteY3" fmla="*/ 1047283 h 1240467"/>
              <a:gd name="connsiteX4" fmla="*/ 159767 w 233623"/>
              <a:gd name="connsiteY4" fmla="*/ 311787 h 1240467"/>
              <a:gd name="connsiteX5" fmla="*/ 53750 w 233623"/>
              <a:gd name="connsiteY5" fmla="*/ 749109 h 1240467"/>
              <a:gd name="connsiteX6" fmla="*/ 232654 w 233623"/>
              <a:gd name="connsiteY6" fmla="*/ 361 h 12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23" h="1240467">
                <a:moveTo>
                  <a:pt x="232654" y="361"/>
                </a:moveTo>
                <a:cubicBezTo>
                  <a:pt x="243697" y="19135"/>
                  <a:pt x="157558" y="656344"/>
                  <a:pt x="120010" y="861752"/>
                </a:cubicBezTo>
                <a:cubicBezTo>
                  <a:pt x="82462" y="1067160"/>
                  <a:pt x="22828" y="1201891"/>
                  <a:pt x="7367" y="1232813"/>
                </a:cubicBezTo>
                <a:cubicBezTo>
                  <a:pt x="-8094" y="1263735"/>
                  <a:pt x="1845" y="1200787"/>
                  <a:pt x="27245" y="1047283"/>
                </a:cubicBezTo>
                <a:cubicBezTo>
                  <a:pt x="52645" y="893779"/>
                  <a:pt x="155350" y="361483"/>
                  <a:pt x="159767" y="311787"/>
                </a:cubicBezTo>
                <a:cubicBezTo>
                  <a:pt x="164184" y="262091"/>
                  <a:pt x="44915" y="798805"/>
                  <a:pt x="53750" y="749109"/>
                </a:cubicBezTo>
                <a:cubicBezTo>
                  <a:pt x="62585" y="699413"/>
                  <a:pt x="221611" y="-18413"/>
                  <a:pt x="232654" y="3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D130336A-D1A8-9B88-ACA2-1D8DD172BE09}"/>
              </a:ext>
            </a:extLst>
          </p:cNvPr>
          <p:cNvSpPr/>
          <p:nvPr/>
        </p:nvSpPr>
        <p:spPr>
          <a:xfrm>
            <a:off x="5295710" y="9009321"/>
            <a:ext cx="536733" cy="1209976"/>
          </a:xfrm>
          <a:custGeom>
            <a:avLst/>
            <a:gdLst>
              <a:gd name="connsiteX0" fmla="*/ 18412 w 536733"/>
              <a:gd name="connsiteY0" fmla="*/ 41914 h 1209976"/>
              <a:gd name="connsiteX1" fmla="*/ 104551 w 536733"/>
              <a:gd name="connsiteY1" fmla="*/ 591879 h 1209976"/>
              <a:gd name="connsiteX2" fmla="*/ 223820 w 536733"/>
              <a:gd name="connsiteY2" fmla="*/ 962940 h 1209976"/>
              <a:gd name="connsiteX3" fmla="*/ 210568 w 536733"/>
              <a:gd name="connsiteY3" fmla="*/ 890053 h 1209976"/>
              <a:gd name="connsiteX4" fmla="*/ 528620 w 536733"/>
              <a:gd name="connsiteY4" fmla="*/ 1201479 h 1209976"/>
              <a:gd name="connsiteX5" fmla="*/ 449107 w 536733"/>
              <a:gd name="connsiteY5" fmla="*/ 1128592 h 1209976"/>
              <a:gd name="connsiteX6" fmla="*/ 144307 w 536733"/>
              <a:gd name="connsiteY6" fmla="*/ 843670 h 1209976"/>
              <a:gd name="connsiteX7" fmla="*/ 91299 w 536733"/>
              <a:gd name="connsiteY7" fmla="*/ 658140 h 1209976"/>
              <a:gd name="connsiteX8" fmla="*/ 5160 w 536733"/>
              <a:gd name="connsiteY8" fmla="*/ 108175 h 1209976"/>
              <a:gd name="connsiteX9" fmla="*/ 18412 w 536733"/>
              <a:gd name="connsiteY9" fmla="*/ 41914 h 120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733" h="1209976">
                <a:moveTo>
                  <a:pt x="18412" y="41914"/>
                </a:moveTo>
                <a:cubicBezTo>
                  <a:pt x="34977" y="122531"/>
                  <a:pt x="70316" y="438375"/>
                  <a:pt x="104551" y="591879"/>
                </a:cubicBezTo>
                <a:cubicBezTo>
                  <a:pt x="138786" y="745383"/>
                  <a:pt x="206151" y="913244"/>
                  <a:pt x="223820" y="962940"/>
                </a:cubicBezTo>
                <a:cubicBezTo>
                  <a:pt x="241489" y="1012636"/>
                  <a:pt x="159768" y="850297"/>
                  <a:pt x="210568" y="890053"/>
                </a:cubicBezTo>
                <a:cubicBezTo>
                  <a:pt x="261368" y="929809"/>
                  <a:pt x="488864" y="1161723"/>
                  <a:pt x="528620" y="1201479"/>
                </a:cubicBezTo>
                <a:cubicBezTo>
                  <a:pt x="568376" y="1241235"/>
                  <a:pt x="449107" y="1128592"/>
                  <a:pt x="449107" y="1128592"/>
                </a:cubicBezTo>
                <a:cubicBezTo>
                  <a:pt x="385055" y="1068957"/>
                  <a:pt x="203942" y="922079"/>
                  <a:pt x="144307" y="843670"/>
                </a:cubicBezTo>
                <a:cubicBezTo>
                  <a:pt x="84672" y="765261"/>
                  <a:pt x="114490" y="780722"/>
                  <a:pt x="91299" y="658140"/>
                </a:cubicBezTo>
                <a:cubicBezTo>
                  <a:pt x="68108" y="535558"/>
                  <a:pt x="16203" y="211984"/>
                  <a:pt x="5160" y="108175"/>
                </a:cubicBezTo>
                <a:cubicBezTo>
                  <a:pt x="-5884" y="4366"/>
                  <a:pt x="1847" y="-38703"/>
                  <a:pt x="18412" y="419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FC92F2C1-EA04-D031-0302-4705853BE8E8}"/>
              </a:ext>
            </a:extLst>
          </p:cNvPr>
          <p:cNvSpPr/>
          <p:nvPr/>
        </p:nvSpPr>
        <p:spPr>
          <a:xfrm>
            <a:off x="5146239" y="9918005"/>
            <a:ext cx="671520" cy="579398"/>
          </a:xfrm>
          <a:custGeom>
            <a:avLst/>
            <a:gdLst>
              <a:gd name="connsiteX0" fmla="*/ 2231 w 671520"/>
              <a:gd name="connsiteY0" fmla="*/ 1247 h 579398"/>
              <a:gd name="connsiteX1" fmla="*/ 446178 w 671520"/>
              <a:gd name="connsiteY1" fmla="*/ 431943 h 579398"/>
              <a:gd name="connsiteX2" fmla="*/ 664839 w 671520"/>
              <a:gd name="connsiteY2" fmla="*/ 577717 h 579398"/>
              <a:gd name="connsiteX3" fmla="*/ 585326 w 671520"/>
              <a:gd name="connsiteY3" fmla="*/ 498204 h 579398"/>
              <a:gd name="connsiteX4" fmla="*/ 287152 w 671520"/>
              <a:gd name="connsiteY4" fmla="*/ 306047 h 579398"/>
              <a:gd name="connsiteX5" fmla="*/ 2231 w 671520"/>
              <a:gd name="connsiteY5" fmla="*/ 1247 h 57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20" h="579398">
                <a:moveTo>
                  <a:pt x="2231" y="1247"/>
                </a:moveTo>
                <a:cubicBezTo>
                  <a:pt x="28735" y="22230"/>
                  <a:pt x="335743" y="335865"/>
                  <a:pt x="446178" y="431943"/>
                </a:cubicBezTo>
                <a:cubicBezTo>
                  <a:pt x="556613" y="528021"/>
                  <a:pt x="641648" y="566673"/>
                  <a:pt x="664839" y="577717"/>
                </a:cubicBezTo>
                <a:cubicBezTo>
                  <a:pt x="688030" y="588761"/>
                  <a:pt x="648274" y="543482"/>
                  <a:pt x="585326" y="498204"/>
                </a:cubicBezTo>
                <a:cubicBezTo>
                  <a:pt x="522378" y="452926"/>
                  <a:pt x="382126" y="382247"/>
                  <a:pt x="287152" y="306047"/>
                </a:cubicBezTo>
                <a:cubicBezTo>
                  <a:pt x="192178" y="229847"/>
                  <a:pt x="-24273" y="-19736"/>
                  <a:pt x="2231" y="12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04A9A27-3458-4D95-475C-5E6DD5A8B725}"/>
              </a:ext>
            </a:extLst>
          </p:cNvPr>
          <p:cNvSpPr/>
          <p:nvPr/>
        </p:nvSpPr>
        <p:spPr>
          <a:xfrm>
            <a:off x="4713168" y="10050607"/>
            <a:ext cx="405865" cy="873292"/>
          </a:xfrm>
          <a:custGeom>
            <a:avLst/>
            <a:gdLst>
              <a:gd name="connsiteX0" fmla="*/ 404841 w 405865"/>
              <a:gd name="connsiteY0" fmla="*/ 1215 h 873292"/>
              <a:gd name="connsiteX1" fmla="*/ 220645 w 405865"/>
              <a:gd name="connsiteY1" fmla="*/ 468282 h 873292"/>
              <a:gd name="connsiteX2" fmla="*/ 62763 w 405865"/>
              <a:gd name="connsiteY2" fmla="*/ 787335 h 873292"/>
              <a:gd name="connsiteX3" fmla="*/ 102233 w 405865"/>
              <a:gd name="connsiteY3" fmla="*/ 708394 h 873292"/>
              <a:gd name="connsiteX4" fmla="*/ 268 w 405865"/>
              <a:gd name="connsiteY4" fmla="*/ 872855 h 873292"/>
              <a:gd name="connsiteX5" fmla="*/ 138415 w 405865"/>
              <a:gd name="connsiteY5" fmla="*/ 649189 h 873292"/>
              <a:gd name="connsiteX6" fmla="*/ 385105 w 405865"/>
              <a:gd name="connsiteY6" fmla="*/ 172253 h 873292"/>
              <a:gd name="connsiteX7" fmla="*/ 299586 w 405865"/>
              <a:gd name="connsiteY7" fmla="*/ 326846 h 873292"/>
              <a:gd name="connsiteX8" fmla="*/ 404841 w 405865"/>
              <a:gd name="connsiteY8" fmla="*/ 1215 h 8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65" h="873292">
                <a:moveTo>
                  <a:pt x="404841" y="1215"/>
                </a:moveTo>
                <a:cubicBezTo>
                  <a:pt x="391684" y="24788"/>
                  <a:pt x="277658" y="337262"/>
                  <a:pt x="220645" y="468282"/>
                </a:cubicBezTo>
                <a:cubicBezTo>
                  <a:pt x="163632" y="599302"/>
                  <a:pt x="82498" y="747316"/>
                  <a:pt x="62763" y="787335"/>
                </a:cubicBezTo>
                <a:cubicBezTo>
                  <a:pt x="43028" y="827354"/>
                  <a:pt x="112649" y="694141"/>
                  <a:pt x="102233" y="708394"/>
                </a:cubicBezTo>
                <a:cubicBezTo>
                  <a:pt x="91817" y="722647"/>
                  <a:pt x="-5762" y="882722"/>
                  <a:pt x="268" y="872855"/>
                </a:cubicBezTo>
                <a:cubicBezTo>
                  <a:pt x="6298" y="862988"/>
                  <a:pt x="74275" y="765956"/>
                  <a:pt x="138415" y="649189"/>
                </a:cubicBezTo>
                <a:cubicBezTo>
                  <a:pt x="202554" y="532422"/>
                  <a:pt x="358243" y="225977"/>
                  <a:pt x="385105" y="172253"/>
                </a:cubicBezTo>
                <a:cubicBezTo>
                  <a:pt x="411967" y="118529"/>
                  <a:pt x="299038" y="349322"/>
                  <a:pt x="299586" y="326846"/>
                </a:cubicBezTo>
                <a:cubicBezTo>
                  <a:pt x="300134" y="304370"/>
                  <a:pt x="417998" y="-22358"/>
                  <a:pt x="404841" y="12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640BF51-7CE7-BE0F-814A-99ED1600859E}"/>
              </a:ext>
            </a:extLst>
          </p:cNvPr>
          <p:cNvSpPr/>
          <p:nvPr/>
        </p:nvSpPr>
        <p:spPr>
          <a:xfrm>
            <a:off x="7708089" y="9095121"/>
            <a:ext cx="386692" cy="1292999"/>
          </a:xfrm>
          <a:custGeom>
            <a:avLst/>
            <a:gdLst>
              <a:gd name="connsiteX0" fmla="*/ 5105 w 386692"/>
              <a:gd name="connsiteY0" fmla="*/ 12698 h 1292999"/>
              <a:gd name="connsiteX1" fmla="*/ 360340 w 386692"/>
              <a:gd name="connsiteY1" fmla="*/ 1219837 h 1292999"/>
              <a:gd name="connsiteX2" fmla="*/ 327448 w 386692"/>
              <a:gd name="connsiteY2" fmla="*/ 1075112 h 1292999"/>
              <a:gd name="connsiteX3" fmla="*/ 64311 w 386692"/>
              <a:gd name="connsiteY3" fmla="*/ 384378 h 1292999"/>
              <a:gd name="connsiteX4" fmla="*/ 143252 w 386692"/>
              <a:gd name="connsiteY4" fmla="*/ 575152 h 1292999"/>
              <a:gd name="connsiteX5" fmla="*/ 5105 w 386692"/>
              <a:gd name="connsiteY5" fmla="*/ 12698 h 12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92" h="1292999">
                <a:moveTo>
                  <a:pt x="5105" y="12698"/>
                </a:moveTo>
                <a:cubicBezTo>
                  <a:pt x="41286" y="120145"/>
                  <a:pt x="306616" y="1042768"/>
                  <a:pt x="360340" y="1219837"/>
                </a:cubicBezTo>
                <a:cubicBezTo>
                  <a:pt x="414064" y="1396906"/>
                  <a:pt x="376786" y="1214355"/>
                  <a:pt x="327448" y="1075112"/>
                </a:cubicBezTo>
                <a:cubicBezTo>
                  <a:pt x="278110" y="935869"/>
                  <a:pt x="95010" y="467704"/>
                  <a:pt x="64311" y="384378"/>
                </a:cubicBezTo>
                <a:cubicBezTo>
                  <a:pt x="33612" y="301052"/>
                  <a:pt x="149831" y="637099"/>
                  <a:pt x="143252" y="575152"/>
                </a:cubicBezTo>
                <a:cubicBezTo>
                  <a:pt x="136673" y="513205"/>
                  <a:pt x="-31076" y="-94749"/>
                  <a:pt x="5105" y="126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F9A40000-C31F-796A-8AFA-E87008C7238D}"/>
              </a:ext>
            </a:extLst>
          </p:cNvPr>
          <p:cNvSpPr/>
          <p:nvPr/>
        </p:nvSpPr>
        <p:spPr>
          <a:xfrm>
            <a:off x="7553737" y="9650822"/>
            <a:ext cx="390323" cy="1308176"/>
          </a:xfrm>
          <a:custGeom>
            <a:avLst/>
            <a:gdLst>
              <a:gd name="connsiteX0" fmla="*/ 18021 w 390323"/>
              <a:gd name="connsiteY0" fmla="*/ 49054 h 1308176"/>
              <a:gd name="connsiteX1" fmla="*/ 18021 w 390323"/>
              <a:gd name="connsiteY1" fmla="*/ 118128 h 1308176"/>
              <a:gd name="connsiteX2" fmla="*/ 208795 w 390323"/>
              <a:gd name="connsiteY2" fmla="*/ 927273 h 1308176"/>
              <a:gd name="connsiteX3" fmla="*/ 215374 w 390323"/>
              <a:gd name="connsiteY3" fmla="*/ 891092 h 1308176"/>
              <a:gd name="connsiteX4" fmla="*/ 386413 w 390323"/>
              <a:gd name="connsiteY4" fmla="*/ 1302243 h 1308176"/>
              <a:gd name="connsiteX5" fmla="*/ 320628 w 390323"/>
              <a:gd name="connsiteY5" fmla="*/ 1081866 h 1308176"/>
              <a:gd name="connsiteX6" fmla="*/ 156168 w 390323"/>
              <a:gd name="connsiteY6" fmla="*/ 384554 h 1308176"/>
              <a:gd name="connsiteX7" fmla="*/ 261423 w 390323"/>
              <a:gd name="connsiteY7" fmla="*/ 910827 h 1308176"/>
              <a:gd name="connsiteX8" fmla="*/ 106830 w 390323"/>
              <a:gd name="connsiteY8" fmla="*/ 549014 h 1308176"/>
              <a:gd name="connsiteX9" fmla="*/ 18021 w 390323"/>
              <a:gd name="connsiteY9" fmla="*/ 49054 h 13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323" h="1308176">
                <a:moveTo>
                  <a:pt x="18021" y="49054"/>
                </a:moveTo>
                <a:cubicBezTo>
                  <a:pt x="3219" y="-22760"/>
                  <a:pt x="-13775" y="-28242"/>
                  <a:pt x="18021" y="118128"/>
                </a:cubicBezTo>
                <a:cubicBezTo>
                  <a:pt x="49817" y="264498"/>
                  <a:pt x="175903" y="798446"/>
                  <a:pt x="208795" y="927273"/>
                </a:cubicBezTo>
                <a:cubicBezTo>
                  <a:pt x="241687" y="1056100"/>
                  <a:pt x="185771" y="828597"/>
                  <a:pt x="215374" y="891092"/>
                </a:cubicBezTo>
                <a:cubicBezTo>
                  <a:pt x="244977" y="953587"/>
                  <a:pt x="368871" y="1270447"/>
                  <a:pt x="386413" y="1302243"/>
                </a:cubicBezTo>
                <a:cubicBezTo>
                  <a:pt x="403955" y="1334039"/>
                  <a:pt x="359002" y="1234814"/>
                  <a:pt x="320628" y="1081866"/>
                </a:cubicBezTo>
                <a:cubicBezTo>
                  <a:pt x="282254" y="928918"/>
                  <a:pt x="166035" y="413060"/>
                  <a:pt x="156168" y="384554"/>
                </a:cubicBezTo>
                <a:cubicBezTo>
                  <a:pt x="146301" y="356048"/>
                  <a:pt x="269646" y="883417"/>
                  <a:pt x="261423" y="910827"/>
                </a:cubicBezTo>
                <a:cubicBezTo>
                  <a:pt x="253200" y="938237"/>
                  <a:pt x="147397" y="698673"/>
                  <a:pt x="106830" y="549014"/>
                </a:cubicBezTo>
                <a:cubicBezTo>
                  <a:pt x="66263" y="399355"/>
                  <a:pt x="32823" y="120868"/>
                  <a:pt x="18021" y="4905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C521291-9543-883F-82DA-9F16AC522009}"/>
              </a:ext>
            </a:extLst>
          </p:cNvPr>
          <p:cNvSpPr/>
          <p:nvPr/>
        </p:nvSpPr>
        <p:spPr>
          <a:xfrm>
            <a:off x="7824705" y="10205680"/>
            <a:ext cx="299780" cy="483069"/>
          </a:xfrm>
          <a:custGeom>
            <a:avLst/>
            <a:gdLst>
              <a:gd name="connsiteX0" fmla="*/ 299640 w 299780"/>
              <a:gd name="connsiteY0" fmla="*/ 734 h 483069"/>
              <a:gd name="connsiteX1" fmla="*/ 128601 w 299780"/>
              <a:gd name="connsiteY1" fmla="*/ 207955 h 483069"/>
              <a:gd name="connsiteX2" fmla="*/ 322 w 299780"/>
              <a:gd name="connsiteY2" fmla="*/ 480959 h 483069"/>
              <a:gd name="connsiteX3" fmla="*/ 95709 w 299780"/>
              <a:gd name="connsiteY3" fmla="*/ 326366 h 483069"/>
              <a:gd name="connsiteX4" fmla="*/ 210832 w 299780"/>
              <a:gd name="connsiteY4" fmla="*/ 178352 h 483069"/>
              <a:gd name="connsiteX5" fmla="*/ 98999 w 299780"/>
              <a:gd name="connsiteY5" fmla="*/ 280317 h 483069"/>
              <a:gd name="connsiteX6" fmla="*/ 299640 w 299780"/>
              <a:gd name="connsiteY6" fmla="*/ 734 h 4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80" h="483069">
                <a:moveTo>
                  <a:pt x="299640" y="734"/>
                </a:moveTo>
                <a:cubicBezTo>
                  <a:pt x="304574" y="-11326"/>
                  <a:pt x="178487" y="127918"/>
                  <a:pt x="128601" y="207955"/>
                </a:cubicBezTo>
                <a:cubicBezTo>
                  <a:pt x="78715" y="287993"/>
                  <a:pt x="5804" y="461224"/>
                  <a:pt x="322" y="480959"/>
                </a:cubicBezTo>
                <a:cubicBezTo>
                  <a:pt x="-5160" y="500694"/>
                  <a:pt x="60624" y="376801"/>
                  <a:pt x="95709" y="326366"/>
                </a:cubicBezTo>
                <a:cubicBezTo>
                  <a:pt x="130794" y="275932"/>
                  <a:pt x="210284" y="186027"/>
                  <a:pt x="210832" y="178352"/>
                </a:cubicBezTo>
                <a:cubicBezTo>
                  <a:pt x="211380" y="170677"/>
                  <a:pt x="86390" y="303890"/>
                  <a:pt x="98999" y="280317"/>
                </a:cubicBezTo>
                <a:cubicBezTo>
                  <a:pt x="111607" y="256744"/>
                  <a:pt x="294706" y="12794"/>
                  <a:pt x="299640" y="7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029F0E7-67FE-D575-BBAD-2EE1C37E35BE}"/>
              </a:ext>
            </a:extLst>
          </p:cNvPr>
          <p:cNvSpPr/>
          <p:nvPr/>
        </p:nvSpPr>
        <p:spPr>
          <a:xfrm>
            <a:off x="7182899" y="10306418"/>
            <a:ext cx="753557" cy="672171"/>
          </a:xfrm>
          <a:custGeom>
            <a:avLst/>
            <a:gdLst>
              <a:gd name="connsiteX0" fmla="*/ 4022 w 753557"/>
              <a:gd name="connsiteY0" fmla="*/ 1962 h 672171"/>
              <a:gd name="connsiteX1" fmla="*/ 586212 w 753557"/>
              <a:gd name="connsiteY1" fmla="*/ 446005 h 672171"/>
              <a:gd name="connsiteX2" fmla="*/ 750672 w 753557"/>
              <a:gd name="connsiteY2" fmla="*/ 669671 h 672171"/>
              <a:gd name="connsiteX3" fmla="*/ 642128 w 753557"/>
              <a:gd name="connsiteY3" fmla="*/ 541392 h 672171"/>
              <a:gd name="connsiteX4" fmla="*/ 89541 w 753557"/>
              <a:gd name="connsiteY4" fmla="*/ 176290 h 672171"/>
              <a:gd name="connsiteX5" fmla="*/ 316497 w 753557"/>
              <a:gd name="connsiteY5" fmla="*/ 278255 h 672171"/>
              <a:gd name="connsiteX6" fmla="*/ 4022 w 753557"/>
              <a:gd name="connsiteY6" fmla="*/ 1962 h 67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557" h="672171">
                <a:moveTo>
                  <a:pt x="4022" y="1962"/>
                </a:moveTo>
                <a:cubicBezTo>
                  <a:pt x="48975" y="29920"/>
                  <a:pt x="461770" y="334720"/>
                  <a:pt x="586212" y="446005"/>
                </a:cubicBezTo>
                <a:cubicBezTo>
                  <a:pt x="710654" y="557290"/>
                  <a:pt x="741353" y="653773"/>
                  <a:pt x="750672" y="669671"/>
                </a:cubicBezTo>
                <a:cubicBezTo>
                  <a:pt x="759991" y="685569"/>
                  <a:pt x="752316" y="623622"/>
                  <a:pt x="642128" y="541392"/>
                </a:cubicBezTo>
                <a:cubicBezTo>
                  <a:pt x="531940" y="459162"/>
                  <a:pt x="143813" y="220146"/>
                  <a:pt x="89541" y="176290"/>
                </a:cubicBezTo>
                <a:cubicBezTo>
                  <a:pt x="35269" y="132434"/>
                  <a:pt x="327461" y="302924"/>
                  <a:pt x="316497" y="278255"/>
                </a:cubicBezTo>
                <a:cubicBezTo>
                  <a:pt x="305533" y="253586"/>
                  <a:pt x="-40931" y="-25996"/>
                  <a:pt x="4022" y="19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0DF9687D-F02D-E2F5-B333-95645CC351A7}"/>
              </a:ext>
            </a:extLst>
          </p:cNvPr>
          <p:cNvSpPr/>
          <p:nvPr/>
        </p:nvSpPr>
        <p:spPr>
          <a:xfrm>
            <a:off x="7305119" y="10406761"/>
            <a:ext cx="435172" cy="897429"/>
          </a:xfrm>
          <a:custGeom>
            <a:avLst/>
            <a:gdLst>
              <a:gd name="connsiteX0" fmla="*/ 434389 w 435172"/>
              <a:gd name="connsiteY0" fmla="*/ 20030 h 897429"/>
              <a:gd name="connsiteX1" fmla="*/ 246904 w 435172"/>
              <a:gd name="connsiteY1" fmla="*/ 345662 h 897429"/>
              <a:gd name="connsiteX2" fmla="*/ 167963 w 435172"/>
              <a:gd name="connsiteY2" fmla="*/ 523279 h 897429"/>
              <a:gd name="connsiteX3" fmla="*/ 200855 w 435172"/>
              <a:gd name="connsiteY3" fmla="*/ 434471 h 897429"/>
              <a:gd name="connsiteX4" fmla="*/ 13370 w 435172"/>
              <a:gd name="connsiteY4" fmla="*/ 464074 h 897429"/>
              <a:gd name="connsiteX5" fmla="*/ 29816 w 435172"/>
              <a:gd name="connsiteY5" fmla="*/ 888381 h 897429"/>
              <a:gd name="connsiteX6" fmla="*/ 213 w 435172"/>
              <a:gd name="connsiteY6" fmla="*/ 733789 h 897429"/>
              <a:gd name="connsiteX7" fmla="*/ 16659 w 435172"/>
              <a:gd name="connsiteY7" fmla="*/ 493676 h 897429"/>
              <a:gd name="connsiteX8" fmla="*/ 19949 w 435172"/>
              <a:gd name="connsiteY8" fmla="*/ 295 h 897429"/>
              <a:gd name="connsiteX9" fmla="*/ 26527 w 435172"/>
              <a:gd name="connsiteY9" fmla="*/ 421314 h 897429"/>
              <a:gd name="connsiteX10" fmla="*/ 167963 w 435172"/>
              <a:gd name="connsiteY10" fmla="*/ 434471 h 897429"/>
              <a:gd name="connsiteX11" fmla="*/ 434389 w 435172"/>
              <a:gd name="connsiteY11" fmla="*/ 20030 h 8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172" h="897429">
                <a:moveTo>
                  <a:pt x="434389" y="20030"/>
                </a:moveTo>
                <a:cubicBezTo>
                  <a:pt x="447546" y="5229"/>
                  <a:pt x="291308" y="261787"/>
                  <a:pt x="246904" y="345662"/>
                </a:cubicBezTo>
                <a:cubicBezTo>
                  <a:pt x="202500" y="429537"/>
                  <a:pt x="175638" y="508478"/>
                  <a:pt x="167963" y="523279"/>
                </a:cubicBezTo>
                <a:cubicBezTo>
                  <a:pt x="160288" y="538081"/>
                  <a:pt x="226620" y="444338"/>
                  <a:pt x="200855" y="434471"/>
                </a:cubicBezTo>
                <a:cubicBezTo>
                  <a:pt x="175090" y="424604"/>
                  <a:pt x="41876" y="388422"/>
                  <a:pt x="13370" y="464074"/>
                </a:cubicBezTo>
                <a:cubicBezTo>
                  <a:pt x="-15136" y="539726"/>
                  <a:pt x="32009" y="843429"/>
                  <a:pt x="29816" y="888381"/>
                </a:cubicBezTo>
                <a:cubicBezTo>
                  <a:pt x="27623" y="933333"/>
                  <a:pt x="2406" y="799573"/>
                  <a:pt x="213" y="733789"/>
                </a:cubicBezTo>
                <a:cubicBezTo>
                  <a:pt x="-1980" y="668005"/>
                  <a:pt x="13370" y="615925"/>
                  <a:pt x="16659" y="493676"/>
                </a:cubicBezTo>
                <a:cubicBezTo>
                  <a:pt x="19948" y="371427"/>
                  <a:pt x="18304" y="12355"/>
                  <a:pt x="19949" y="295"/>
                </a:cubicBezTo>
                <a:cubicBezTo>
                  <a:pt x="21594" y="-11765"/>
                  <a:pt x="1858" y="348951"/>
                  <a:pt x="26527" y="421314"/>
                </a:cubicBezTo>
                <a:cubicBezTo>
                  <a:pt x="51196" y="493677"/>
                  <a:pt x="96697" y="501900"/>
                  <a:pt x="167963" y="434471"/>
                </a:cubicBezTo>
                <a:cubicBezTo>
                  <a:pt x="239229" y="367042"/>
                  <a:pt x="421232" y="34831"/>
                  <a:pt x="434389" y="200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003CC4C-921F-EE3E-EDD2-5630B01CB660}"/>
              </a:ext>
            </a:extLst>
          </p:cNvPr>
          <p:cNvSpPr/>
          <p:nvPr/>
        </p:nvSpPr>
        <p:spPr>
          <a:xfrm>
            <a:off x="7252286" y="10690412"/>
            <a:ext cx="50358" cy="648615"/>
          </a:xfrm>
          <a:custGeom>
            <a:avLst/>
            <a:gdLst>
              <a:gd name="connsiteX0" fmla="*/ 419 w 50358"/>
              <a:gd name="connsiteY0" fmla="*/ 2805 h 648615"/>
              <a:gd name="connsiteX1" fmla="*/ 49757 w 50358"/>
              <a:gd name="connsiteY1" fmla="*/ 634333 h 648615"/>
              <a:gd name="connsiteX2" fmla="*/ 26733 w 50358"/>
              <a:gd name="connsiteY2" fmla="*/ 410667 h 648615"/>
              <a:gd name="connsiteX3" fmla="*/ 419 w 50358"/>
              <a:gd name="connsiteY3" fmla="*/ 2805 h 6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58" h="648615">
                <a:moveTo>
                  <a:pt x="419" y="2805"/>
                </a:moveTo>
                <a:cubicBezTo>
                  <a:pt x="4256" y="40083"/>
                  <a:pt x="45371" y="566356"/>
                  <a:pt x="49757" y="634333"/>
                </a:cubicBezTo>
                <a:cubicBezTo>
                  <a:pt x="54143" y="702310"/>
                  <a:pt x="33311" y="510988"/>
                  <a:pt x="26733" y="410667"/>
                </a:cubicBezTo>
                <a:cubicBezTo>
                  <a:pt x="20155" y="310346"/>
                  <a:pt x="-3418" y="-34473"/>
                  <a:pt x="419" y="28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D35A6A3-802C-6362-D765-5E6F1D4A5262}"/>
              </a:ext>
            </a:extLst>
          </p:cNvPr>
          <p:cNvSpPr/>
          <p:nvPr/>
        </p:nvSpPr>
        <p:spPr>
          <a:xfrm>
            <a:off x="7129242" y="11203044"/>
            <a:ext cx="215790" cy="575857"/>
          </a:xfrm>
          <a:custGeom>
            <a:avLst/>
            <a:gdLst>
              <a:gd name="connsiteX0" fmla="*/ 215561 w 215790"/>
              <a:gd name="connsiteY0" fmla="*/ 1 h 575857"/>
              <a:gd name="connsiteX1" fmla="*/ 44522 w 215790"/>
              <a:gd name="connsiteY1" fmla="*/ 190775 h 575857"/>
              <a:gd name="connsiteX2" fmla="*/ 113595 w 215790"/>
              <a:gd name="connsiteY2" fmla="*/ 411152 h 575857"/>
              <a:gd name="connsiteX3" fmla="*/ 110306 w 215790"/>
              <a:gd name="connsiteY3" fmla="*/ 575612 h 575857"/>
              <a:gd name="connsiteX4" fmla="*/ 107017 w 215790"/>
              <a:gd name="connsiteY4" fmla="*/ 374970 h 575857"/>
              <a:gd name="connsiteX5" fmla="*/ 1762 w 215790"/>
              <a:gd name="connsiteY5" fmla="*/ 194064 h 575857"/>
              <a:gd name="connsiteX6" fmla="*/ 215561 w 215790"/>
              <a:gd name="connsiteY6" fmla="*/ 1 h 5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790" h="575857">
                <a:moveTo>
                  <a:pt x="215561" y="1"/>
                </a:moveTo>
                <a:cubicBezTo>
                  <a:pt x="222688" y="-547"/>
                  <a:pt x="61516" y="122250"/>
                  <a:pt x="44522" y="190775"/>
                </a:cubicBezTo>
                <a:cubicBezTo>
                  <a:pt x="27528" y="259300"/>
                  <a:pt x="102631" y="347013"/>
                  <a:pt x="113595" y="411152"/>
                </a:cubicBezTo>
                <a:cubicBezTo>
                  <a:pt x="124559" y="475291"/>
                  <a:pt x="111402" y="581642"/>
                  <a:pt x="110306" y="575612"/>
                </a:cubicBezTo>
                <a:cubicBezTo>
                  <a:pt x="109210" y="569582"/>
                  <a:pt x="125108" y="438561"/>
                  <a:pt x="107017" y="374970"/>
                </a:cubicBezTo>
                <a:cubicBezTo>
                  <a:pt x="88926" y="311379"/>
                  <a:pt x="-14684" y="251625"/>
                  <a:pt x="1762" y="194064"/>
                </a:cubicBezTo>
                <a:cubicBezTo>
                  <a:pt x="18208" y="136503"/>
                  <a:pt x="208434" y="549"/>
                  <a:pt x="215561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47EA9BBD-9176-A217-AD64-958ED17FA933}"/>
              </a:ext>
            </a:extLst>
          </p:cNvPr>
          <p:cNvSpPr/>
          <p:nvPr/>
        </p:nvSpPr>
        <p:spPr>
          <a:xfrm>
            <a:off x="7213159" y="10995804"/>
            <a:ext cx="224604" cy="807666"/>
          </a:xfrm>
          <a:custGeom>
            <a:avLst/>
            <a:gdLst>
              <a:gd name="connsiteX0" fmla="*/ 76 w 224604"/>
              <a:gd name="connsiteY0" fmla="*/ 20 h 807666"/>
              <a:gd name="connsiteX1" fmla="*/ 29678 w 224604"/>
              <a:gd name="connsiteY1" fmla="*/ 394725 h 807666"/>
              <a:gd name="connsiteX2" fmla="*/ 36257 w 224604"/>
              <a:gd name="connsiteY2" fmla="*/ 743382 h 807666"/>
              <a:gd name="connsiteX3" fmla="*/ 223742 w 224604"/>
              <a:gd name="connsiteY3" fmla="*/ 805877 h 807666"/>
              <a:gd name="connsiteX4" fmla="*/ 102041 w 224604"/>
              <a:gd name="connsiteY4" fmla="*/ 779563 h 807666"/>
              <a:gd name="connsiteX5" fmla="*/ 6654 w 224604"/>
              <a:gd name="connsiteY5" fmla="*/ 667730 h 807666"/>
              <a:gd name="connsiteX6" fmla="*/ 39546 w 224604"/>
              <a:gd name="connsiteY6" fmla="*/ 411172 h 807666"/>
              <a:gd name="connsiteX7" fmla="*/ 76 w 224604"/>
              <a:gd name="connsiteY7" fmla="*/ 20 h 8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604" h="807666">
                <a:moveTo>
                  <a:pt x="76" y="20"/>
                </a:moveTo>
                <a:cubicBezTo>
                  <a:pt x="-1569" y="-2721"/>
                  <a:pt x="23648" y="270831"/>
                  <a:pt x="29678" y="394725"/>
                </a:cubicBezTo>
                <a:cubicBezTo>
                  <a:pt x="35708" y="518619"/>
                  <a:pt x="3913" y="674857"/>
                  <a:pt x="36257" y="743382"/>
                </a:cubicBezTo>
                <a:cubicBezTo>
                  <a:pt x="68601" y="811907"/>
                  <a:pt x="212778" y="799847"/>
                  <a:pt x="223742" y="805877"/>
                </a:cubicBezTo>
                <a:cubicBezTo>
                  <a:pt x="234706" y="811907"/>
                  <a:pt x="138222" y="802588"/>
                  <a:pt x="102041" y="779563"/>
                </a:cubicBezTo>
                <a:cubicBezTo>
                  <a:pt x="65860" y="756538"/>
                  <a:pt x="17070" y="729128"/>
                  <a:pt x="6654" y="667730"/>
                </a:cubicBezTo>
                <a:cubicBezTo>
                  <a:pt x="-3762" y="606332"/>
                  <a:pt x="41739" y="523553"/>
                  <a:pt x="39546" y="411172"/>
                </a:cubicBezTo>
                <a:cubicBezTo>
                  <a:pt x="37353" y="298791"/>
                  <a:pt x="1721" y="2761"/>
                  <a:pt x="76" y="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830451A-3775-EF76-D536-A2745C22A7F7}"/>
              </a:ext>
            </a:extLst>
          </p:cNvPr>
          <p:cNvSpPr/>
          <p:nvPr/>
        </p:nvSpPr>
        <p:spPr>
          <a:xfrm>
            <a:off x="7226308" y="10800145"/>
            <a:ext cx="57745" cy="900422"/>
          </a:xfrm>
          <a:custGeom>
            <a:avLst/>
            <a:gdLst>
              <a:gd name="connsiteX0" fmla="*/ 83 w 57745"/>
              <a:gd name="connsiteY0" fmla="*/ 11484 h 900422"/>
              <a:gd name="connsiteX1" fmla="*/ 42843 w 57745"/>
              <a:gd name="connsiteY1" fmla="*/ 643012 h 900422"/>
              <a:gd name="connsiteX2" fmla="*/ 19819 w 57745"/>
              <a:gd name="connsiteY2" fmla="*/ 899570 h 900422"/>
              <a:gd name="connsiteX3" fmla="*/ 42843 w 57745"/>
              <a:gd name="connsiteY3" fmla="*/ 708796 h 900422"/>
              <a:gd name="connsiteX4" fmla="*/ 56000 w 57745"/>
              <a:gd name="connsiteY4" fmla="*/ 268042 h 900422"/>
              <a:gd name="connsiteX5" fmla="*/ 83 w 57745"/>
              <a:gd name="connsiteY5" fmla="*/ 11484 h 90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45" h="900422">
                <a:moveTo>
                  <a:pt x="83" y="11484"/>
                </a:moveTo>
                <a:cubicBezTo>
                  <a:pt x="-2110" y="73979"/>
                  <a:pt x="39554" y="494998"/>
                  <a:pt x="42843" y="643012"/>
                </a:cubicBezTo>
                <a:cubicBezTo>
                  <a:pt x="46132" y="791026"/>
                  <a:pt x="19819" y="888606"/>
                  <a:pt x="19819" y="899570"/>
                </a:cubicBezTo>
                <a:cubicBezTo>
                  <a:pt x="19819" y="910534"/>
                  <a:pt x="36813" y="814051"/>
                  <a:pt x="42843" y="708796"/>
                </a:cubicBezTo>
                <a:cubicBezTo>
                  <a:pt x="48873" y="603541"/>
                  <a:pt x="62578" y="379327"/>
                  <a:pt x="56000" y="268042"/>
                </a:cubicBezTo>
                <a:cubicBezTo>
                  <a:pt x="49422" y="156757"/>
                  <a:pt x="2276" y="-51011"/>
                  <a:pt x="83" y="114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987C361A-400C-24DE-18DE-07D371C25BC9}"/>
              </a:ext>
            </a:extLst>
          </p:cNvPr>
          <p:cNvSpPr/>
          <p:nvPr/>
        </p:nvSpPr>
        <p:spPr>
          <a:xfrm>
            <a:off x="6675997" y="11266026"/>
            <a:ext cx="764274" cy="588577"/>
          </a:xfrm>
          <a:custGeom>
            <a:avLst/>
            <a:gdLst>
              <a:gd name="connsiteX0" fmla="*/ 7675 w 764274"/>
              <a:gd name="connsiteY0" fmla="*/ 351459 h 588577"/>
              <a:gd name="connsiteX1" fmla="*/ 326728 w 764274"/>
              <a:gd name="connsiteY1" fmla="*/ 453424 h 588577"/>
              <a:gd name="connsiteX2" fmla="*/ 478032 w 764274"/>
              <a:gd name="connsiteY2" fmla="*/ 552101 h 588577"/>
              <a:gd name="connsiteX3" fmla="*/ 300415 w 764274"/>
              <a:gd name="connsiteY3" fmla="*/ 522498 h 588577"/>
              <a:gd name="connsiteX4" fmla="*/ 652360 w 764274"/>
              <a:gd name="connsiteY4" fmla="*/ 588282 h 588577"/>
              <a:gd name="connsiteX5" fmla="*/ 764193 w 764274"/>
              <a:gd name="connsiteY5" fmla="*/ 545522 h 588577"/>
              <a:gd name="connsiteX6" fmla="*/ 668806 w 764274"/>
              <a:gd name="connsiteY6" fmla="*/ 515919 h 588577"/>
              <a:gd name="connsiteX7" fmla="*/ 579997 w 764274"/>
              <a:gd name="connsiteY7" fmla="*/ 463292 h 588577"/>
              <a:gd name="connsiteX8" fmla="*/ 688541 w 764274"/>
              <a:gd name="connsiteY8" fmla="*/ 545522 h 588577"/>
              <a:gd name="connsiteX9" fmla="*/ 533948 w 764274"/>
              <a:gd name="connsiteY9" fmla="*/ 575125 h 588577"/>
              <a:gd name="connsiteX10" fmla="*/ 701698 w 764274"/>
              <a:gd name="connsiteY10" fmla="*/ 542233 h 588577"/>
              <a:gd name="connsiteX11" fmla="*/ 448429 w 764274"/>
              <a:gd name="connsiteY11" fmla="*/ 522498 h 588577"/>
              <a:gd name="connsiteX12" fmla="*/ 237920 w 764274"/>
              <a:gd name="connsiteY12" fmla="*/ 469870 h 588577"/>
              <a:gd name="connsiteX13" fmla="*/ 353042 w 764274"/>
              <a:gd name="connsiteY13" fmla="*/ 460003 h 588577"/>
              <a:gd name="connsiteX14" fmla="*/ 175425 w 764274"/>
              <a:gd name="connsiteY14" fmla="*/ 374483 h 588577"/>
              <a:gd name="connsiteX15" fmla="*/ 70170 w 764274"/>
              <a:gd name="connsiteY15" fmla="*/ 354748 h 588577"/>
              <a:gd name="connsiteX16" fmla="*/ 211606 w 764274"/>
              <a:gd name="connsiteY16" fmla="*/ 318567 h 588577"/>
              <a:gd name="connsiteX17" fmla="*/ 313571 w 764274"/>
              <a:gd name="connsiteY17" fmla="*/ 58719 h 588577"/>
              <a:gd name="connsiteX18" fmla="*/ 336596 w 764274"/>
              <a:gd name="connsiteY18" fmla="*/ 22538 h 588577"/>
              <a:gd name="connsiteX19" fmla="*/ 116219 w 764274"/>
              <a:gd name="connsiteY19" fmla="*/ 341591 h 588577"/>
              <a:gd name="connsiteX20" fmla="*/ 7675 w 764274"/>
              <a:gd name="connsiteY20" fmla="*/ 351459 h 5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274" h="588577">
                <a:moveTo>
                  <a:pt x="7675" y="351459"/>
                </a:moveTo>
                <a:cubicBezTo>
                  <a:pt x="42760" y="370098"/>
                  <a:pt x="248335" y="419984"/>
                  <a:pt x="326728" y="453424"/>
                </a:cubicBezTo>
                <a:cubicBezTo>
                  <a:pt x="405121" y="486864"/>
                  <a:pt x="482418" y="540589"/>
                  <a:pt x="478032" y="552101"/>
                </a:cubicBezTo>
                <a:cubicBezTo>
                  <a:pt x="473646" y="563613"/>
                  <a:pt x="271360" y="516468"/>
                  <a:pt x="300415" y="522498"/>
                </a:cubicBezTo>
                <a:cubicBezTo>
                  <a:pt x="329470" y="528528"/>
                  <a:pt x="575064" y="584445"/>
                  <a:pt x="652360" y="588282"/>
                </a:cubicBezTo>
                <a:cubicBezTo>
                  <a:pt x="729656" y="592119"/>
                  <a:pt x="761452" y="557583"/>
                  <a:pt x="764193" y="545522"/>
                </a:cubicBezTo>
                <a:cubicBezTo>
                  <a:pt x="766934" y="533461"/>
                  <a:pt x="699505" y="529624"/>
                  <a:pt x="668806" y="515919"/>
                </a:cubicBezTo>
                <a:cubicBezTo>
                  <a:pt x="638107" y="502214"/>
                  <a:pt x="576708" y="458358"/>
                  <a:pt x="579997" y="463292"/>
                </a:cubicBezTo>
                <a:cubicBezTo>
                  <a:pt x="583286" y="468226"/>
                  <a:pt x="696216" y="526883"/>
                  <a:pt x="688541" y="545522"/>
                </a:cubicBezTo>
                <a:cubicBezTo>
                  <a:pt x="680866" y="564161"/>
                  <a:pt x="531755" y="575673"/>
                  <a:pt x="533948" y="575125"/>
                </a:cubicBezTo>
                <a:cubicBezTo>
                  <a:pt x="536141" y="574577"/>
                  <a:pt x="715951" y="551004"/>
                  <a:pt x="701698" y="542233"/>
                </a:cubicBezTo>
                <a:cubicBezTo>
                  <a:pt x="687445" y="533462"/>
                  <a:pt x="525725" y="534558"/>
                  <a:pt x="448429" y="522498"/>
                </a:cubicBezTo>
                <a:cubicBezTo>
                  <a:pt x="371133" y="510438"/>
                  <a:pt x="253818" y="480286"/>
                  <a:pt x="237920" y="469870"/>
                </a:cubicBezTo>
                <a:cubicBezTo>
                  <a:pt x="222022" y="459454"/>
                  <a:pt x="363458" y="475901"/>
                  <a:pt x="353042" y="460003"/>
                </a:cubicBezTo>
                <a:cubicBezTo>
                  <a:pt x="342626" y="444105"/>
                  <a:pt x="222570" y="392026"/>
                  <a:pt x="175425" y="374483"/>
                </a:cubicBezTo>
                <a:cubicBezTo>
                  <a:pt x="128280" y="356941"/>
                  <a:pt x="64140" y="364067"/>
                  <a:pt x="70170" y="354748"/>
                </a:cubicBezTo>
                <a:cubicBezTo>
                  <a:pt x="76200" y="345429"/>
                  <a:pt x="171039" y="367905"/>
                  <a:pt x="211606" y="318567"/>
                </a:cubicBezTo>
                <a:cubicBezTo>
                  <a:pt x="252173" y="269229"/>
                  <a:pt x="292739" y="108057"/>
                  <a:pt x="313571" y="58719"/>
                </a:cubicBezTo>
                <a:cubicBezTo>
                  <a:pt x="334403" y="9381"/>
                  <a:pt x="369488" y="-24607"/>
                  <a:pt x="336596" y="22538"/>
                </a:cubicBezTo>
                <a:cubicBezTo>
                  <a:pt x="303704" y="69683"/>
                  <a:pt x="166105" y="287319"/>
                  <a:pt x="116219" y="341591"/>
                </a:cubicBezTo>
                <a:cubicBezTo>
                  <a:pt x="66333" y="395863"/>
                  <a:pt x="-27410" y="332820"/>
                  <a:pt x="7675" y="35145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1BBE07D3-3601-1361-434D-7F941E27298B}"/>
              </a:ext>
            </a:extLst>
          </p:cNvPr>
          <p:cNvSpPr/>
          <p:nvPr/>
        </p:nvSpPr>
        <p:spPr>
          <a:xfrm>
            <a:off x="1236912" y="9596794"/>
            <a:ext cx="1760484" cy="1253021"/>
          </a:xfrm>
          <a:custGeom>
            <a:avLst/>
            <a:gdLst>
              <a:gd name="connsiteX0" fmla="*/ 1760288 w 1760484"/>
              <a:gd name="connsiteY0" fmla="*/ 1231 h 1253021"/>
              <a:gd name="connsiteX1" fmla="*/ 1071313 w 1760484"/>
              <a:gd name="connsiteY1" fmla="*/ 369531 h 1253021"/>
              <a:gd name="connsiteX2" fmla="*/ 718888 w 1760484"/>
              <a:gd name="connsiteY2" fmla="*/ 610831 h 1253021"/>
              <a:gd name="connsiteX3" fmla="*/ 763338 w 1760484"/>
              <a:gd name="connsiteY3" fmla="*/ 594956 h 1253021"/>
              <a:gd name="connsiteX4" fmla="*/ 14038 w 1760484"/>
              <a:gd name="connsiteY4" fmla="*/ 1239481 h 1253021"/>
              <a:gd name="connsiteX5" fmla="*/ 255338 w 1760484"/>
              <a:gd name="connsiteY5" fmla="*/ 1048981 h 1253021"/>
              <a:gd name="connsiteX6" fmla="*/ 871288 w 1760484"/>
              <a:gd name="connsiteY6" fmla="*/ 553681 h 1253021"/>
              <a:gd name="connsiteX7" fmla="*/ 626813 w 1760484"/>
              <a:gd name="connsiteY7" fmla="*/ 664806 h 1253021"/>
              <a:gd name="connsiteX8" fmla="*/ 1331663 w 1760484"/>
              <a:gd name="connsiteY8" fmla="*/ 204431 h 1253021"/>
              <a:gd name="connsiteX9" fmla="*/ 1144338 w 1760484"/>
              <a:gd name="connsiteY9" fmla="*/ 248881 h 1253021"/>
              <a:gd name="connsiteX10" fmla="*/ 1760288 w 1760484"/>
              <a:gd name="connsiteY10" fmla="*/ 1231 h 125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484" h="1253021">
                <a:moveTo>
                  <a:pt x="1760288" y="1231"/>
                </a:moveTo>
                <a:cubicBezTo>
                  <a:pt x="1748117" y="21339"/>
                  <a:pt x="1244880" y="267931"/>
                  <a:pt x="1071313" y="369531"/>
                </a:cubicBezTo>
                <a:cubicBezTo>
                  <a:pt x="897746" y="471131"/>
                  <a:pt x="770217" y="573260"/>
                  <a:pt x="718888" y="610831"/>
                </a:cubicBezTo>
                <a:cubicBezTo>
                  <a:pt x="667559" y="648402"/>
                  <a:pt x="880813" y="490181"/>
                  <a:pt x="763338" y="594956"/>
                </a:cubicBezTo>
                <a:cubicBezTo>
                  <a:pt x="645863" y="699731"/>
                  <a:pt x="98705" y="1163810"/>
                  <a:pt x="14038" y="1239481"/>
                </a:cubicBezTo>
                <a:cubicBezTo>
                  <a:pt x="-70629" y="1315152"/>
                  <a:pt x="255338" y="1048981"/>
                  <a:pt x="255338" y="1048981"/>
                </a:cubicBezTo>
                <a:cubicBezTo>
                  <a:pt x="398213" y="934681"/>
                  <a:pt x="809376" y="617710"/>
                  <a:pt x="871288" y="553681"/>
                </a:cubicBezTo>
                <a:cubicBezTo>
                  <a:pt x="933200" y="489652"/>
                  <a:pt x="550084" y="723014"/>
                  <a:pt x="626813" y="664806"/>
                </a:cubicBezTo>
                <a:cubicBezTo>
                  <a:pt x="703542" y="606598"/>
                  <a:pt x="1245409" y="273752"/>
                  <a:pt x="1331663" y="204431"/>
                </a:cubicBezTo>
                <a:cubicBezTo>
                  <a:pt x="1417917" y="135110"/>
                  <a:pt x="1072901" y="284335"/>
                  <a:pt x="1144338" y="248881"/>
                </a:cubicBezTo>
                <a:cubicBezTo>
                  <a:pt x="1215775" y="213427"/>
                  <a:pt x="1772459" y="-18877"/>
                  <a:pt x="1760288" y="123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EF646B88-4C17-8AA6-FF29-B8DFC5F2CC85}"/>
              </a:ext>
            </a:extLst>
          </p:cNvPr>
          <p:cNvSpPr/>
          <p:nvPr/>
        </p:nvSpPr>
        <p:spPr>
          <a:xfrm>
            <a:off x="3472619" y="9734105"/>
            <a:ext cx="131019" cy="433125"/>
          </a:xfrm>
          <a:custGeom>
            <a:avLst/>
            <a:gdLst>
              <a:gd name="connsiteX0" fmla="*/ 131006 w 131019"/>
              <a:gd name="connsiteY0" fmla="*/ 445 h 433125"/>
              <a:gd name="connsiteX1" fmla="*/ 48456 w 131019"/>
              <a:gd name="connsiteY1" fmla="*/ 140145 h 433125"/>
              <a:gd name="connsiteX2" fmla="*/ 831 w 131019"/>
              <a:gd name="connsiteY2" fmla="*/ 429070 h 433125"/>
              <a:gd name="connsiteX3" fmla="*/ 19881 w 131019"/>
              <a:gd name="connsiteY3" fmla="*/ 295720 h 433125"/>
              <a:gd name="connsiteX4" fmla="*/ 42106 w 131019"/>
              <a:gd name="connsiteY4" fmla="*/ 102045 h 433125"/>
              <a:gd name="connsiteX5" fmla="*/ 131006 w 131019"/>
              <a:gd name="connsiteY5" fmla="*/ 445 h 4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19" h="433125">
                <a:moveTo>
                  <a:pt x="131006" y="445"/>
                </a:moveTo>
                <a:cubicBezTo>
                  <a:pt x="132064" y="6795"/>
                  <a:pt x="70152" y="68708"/>
                  <a:pt x="48456" y="140145"/>
                </a:cubicBezTo>
                <a:cubicBezTo>
                  <a:pt x="26760" y="211582"/>
                  <a:pt x="5593" y="403141"/>
                  <a:pt x="831" y="429070"/>
                </a:cubicBezTo>
                <a:cubicBezTo>
                  <a:pt x="-3931" y="454999"/>
                  <a:pt x="13002" y="350224"/>
                  <a:pt x="19881" y="295720"/>
                </a:cubicBezTo>
                <a:cubicBezTo>
                  <a:pt x="26760" y="241216"/>
                  <a:pt x="25173" y="147024"/>
                  <a:pt x="42106" y="102045"/>
                </a:cubicBezTo>
                <a:cubicBezTo>
                  <a:pt x="59039" y="57066"/>
                  <a:pt x="129948" y="-5905"/>
                  <a:pt x="131006" y="4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94E17A84-F449-CC56-1215-CDD86E4FA19A}"/>
              </a:ext>
            </a:extLst>
          </p:cNvPr>
          <p:cNvSpPr/>
          <p:nvPr/>
        </p:nvSpPr>
        <p:spPr>
          <a:xfrm>
            <a:off x="3047477" y="9664654"/>
            <a:ext cx="163486" cy="324318"/>
          </a:xfrm>
          <a:custGeom>
            <a:avLst/>
            <a:gdLst>
              <a:gd name="connsiteX0" fmla="*/ 19573 w 163486"/>
              <a:gd name="connsiteY0" fmla="*/ 46 h 324318"/>
              <a:gd name="connsiteX1" fmla="*/ 162448 w 163486"/>
              <a:gd name="connsiteY1" fmla="*/ 76246 h 324318"/>
              <a:gd name="connsiteX2" fmla="*/ 79898 w 163486"/>
              <a:gd name="connsiteY2" fmla="*/ 117521 h 324318"/>
              <a:gd name="connsiteX3" fmla="*/ 523 w 163486"/>
              <a:gd name="connsiteY3" fmla="*/ 323896 h 324318"/>
              <a:gd name="connsiteX4" fmla="*/ 51323 w 163486"/>
              <a:gd name="connsiteY4" fmla="*/ 168321 h 324318"/>
              <a:gd name="connsiteX5" fmla="*/ 162448 w 163486"/>
              <a:gd name="connsiteY5" fmla="*/ 66721 h 324318"/>
              <a:gd name="connsiteX6" fmla="*/ 19573 w 163486"/>
              <a:gd name="connsiteY6" fmla="*/ 46 h 32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6" h="324318">
                <a:moveTo>
                  <a:pt x="19573" y="46"/>
                </a:moveTo>
                <a:cubicBezTo>
                  <a:pt x="19573" y="1633"/>
                  <a:pt x="152394" y="56667"/>
                  <a:pt x="162448" y="76246"/>
                </a:cubicBezTo>
                <a:cubicBezTo>
                  <a:pt x="172502" y="95825"/>
                  <a:pt x="106885" y="76246"/>
                  <a:pt x="79898" y="117521"/>
                </a:cubicBezTo>
                <a:cubicBezTo>
                  <a:pt x="52911" y="158796"/>
                  <a:pt x="5286" y="315429"/>
                  <a:pt x="523" y="323896"/>
                </a:cubicBezTo>
                <a:cubicBezTo>
                  <a:pt x="-4240" y="332363"/>
                  <a:pt x="24336" y="211183"/>
                  <a:pt x="51323" y="168321"/>
                </a:cubicBezTo>
                <a:cubicBezTo>
                  <a:pt x="78310" y="125459"/>
                  <a:pt x="161919" y="95825"/>
                  <a:pt x="162448" y="66721"/>
                </a:cubicBezTo>
                <a:cubicBezTo>
                  <a:pt x="162977" y="37617"/>
                  <a:pt x="19573" y="-1541"/>
                  <a:pt x="19573" y="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E392A49F-E81E-7B2C-BA2E-75CAC77A05A3}"/>
              </a:ext>
            </a:extLst>
          </p:cNvPr>
          <p:cNvSpPr/>
          <p:nvPr/>
        </p:nvSpPr>
        <p:spPr>
          <a:xfrm>
            <a:off x="1218531" y="10465140"/>
            <a:ext cx="666537" cy="598634"/>
          </a:xfrm>
          <a:custGeom>
            <a:avLst/>
            <a:gdLst>
              <a:gd name="connsiteX0" fmla="*/ 664244 w 666537"/>
              <a:gd name="connsiteY0" fmla="*/ 2835 h 598634"/>
              <a:gd name="connsiteX1" fmla="*/ 207044 w 666537"/>
              <a:gd name="connsiteY1" fmla="*/ 342560 h 598634"/>
              <a:gd name="connsiteX2" fmla="*/ 3844 w 666537"/>
              <a:gd name="connsiteY2" fmla="*/ 596560 h 598634"/>
              <a:gd name="connsiteX3" fmla="*/ 368969 w 666537"/>
              <a:gd name="connsiteY3" fmla="*/ 202860 h 598634"/>
              <a:gd name="connsiteX4" fmla="*/ 664244 w 666537"/>
              <a:gd name="connsiteY4" fmla="*/ 2835 h 5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37" h="598634">
                <a:moveTo>
                  <a:pt x="664244" y="2835"/>
                </a:moveTo>
                <a:cubicBezTo>
                  <a:pt x="637256" y="26118"/>
                  <a:pt x="317111" y="243606"/>
                  <a:pt x="207044" y="342560"/>
                </a:cubicBezTo>
                <a:cubicBezTo>
                  <a:pt x="96977" y="441514"/>
                  <a:pt x="-23144" y="619843"/>
                  <a:pt x="3844" y="596560"/>
                </a:cubicBezTo>
                <a:cubicBezTo>
                  <a:pt x="30831" y="573277"/>
                  <a:pt x="264723" y="301285"/>
                  <a:pt x="368969" y="202860"/>
                </a:cubicBezTo>
                <a:cubicBezTo>
                  <a:pt x="473215" y="104435"/>
                  <a:pt x="691232" y="-20448"/>
                  <a:pt x="664244" y="283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D0B9BBC-0965-1539-47C5-DCF438212BC6}"/>
              </a:ext>
            </a:extLst>
          </p:cNvPr>
          <p:cNvSpPr/>
          <p:nvPr/>
        </p:nvSpPr>
        <p:spPr>
          <a:xfrm>
            <a:off x="1192132" y="10724459"/>
            <a:ext cx="274728" cy="371804"/>
          </a:xfrm>
          <a:custGeom>
            <a:avLst/>
            <a:gdLst>
              <a:gd name="connsiteX0" fmla="*/ 274718 w 274728"/>
              <a:gd name="connsiteY0" fmla="*/ 691 h 371804"/>
              <a:gd name="connsiteX1" fmla="*/ 49293 w 274728"/>
              <a:gd name="connsiteY1" fmla="*/ 184841 h 371804"/>
              <a:gd name="connsiteX2" fmla="*/ 4843 w 274728"/>
              <a:gd name="connsiteY2" fmla="*/ 365816 h 371804"/>
              <a:gd name="connsiteX3" fmla="*/ 11193 w 274728"/>
              <a:gd name="connsiteY3" fmla="*/ 299141 h 371804"/>
              <a:gd name="connsiteX4" fmla="*/ 93743 w 274728"/>
              <a:gd name="connsiteY4" fmla="*/ 16566 h 371804"/>
              <a:gd name="connsiteX5" fmla="*/ 58818 w 274728"/>
              <a:gd name="connsiteY5" fmla="*/ 118166 h 371804"/>
              <a:gd name="connsiteX6" fmla="*/ 274718 w 274728"/>
              <a:gd name="connsiteY6" fmla="*/ 691 h 3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28" h="371804">
                <a:moveTo>
                  <a:pt x="274718" y="691"/>
                </a:moveTo>
                <a:cubicBezTo>
                  <a:pt x="273131" y="11803"/>
                  <a:pt x="94272" y="123987"/>
                  <a:pt x="49293" y="184841"/>
                </a:cubicBezTo>
                <a:cubicBezTo>
                  <a:pt x="4314" y="245695"/>
                  <a:pt x="11193" y="346766"/>
                  <a:pt x="4843" y="365816"/>
                </a:cubicBezTo>
                <a:cubicBezTo>
                  <a:pt x="-1507" y="384866"/>
                  <a:pt x="-3624" y="357349"/>
                  <a:pt x="11193" y="299141"/>
                </a:cubicBezTo>
                <a:cubicBezTo>
                  <a:pt x="26010" y="240933"/>
                  <a:pt x="85805" y="46729"/>
                  <a:pt x="93743" y="16566"/>
                </a:cubicBezTo>
                <a:cubicBezTo>
                  <a:pt x="101681" y="-13597"/>
                  <a:pt x="21247" y="120283"/>
                  <a:pt x="58818" y="118166"/>
                </a:cubicBezTo>
                <a:cubicBezTo>
                  <a:pt x="96389" y="116049"/>
                  <a:pt x="276305" y="-10421"/>
                  <a:pt x="274718" y="69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A88B01D-2FEA-DE0F-59CE-001EBB159FBD}"/>
              </a:ext>
            </a:extLst>
          </p:cNvPr>
          <p:cNvSpPr/>
          <p:nvPr/>
        </p:nvSpPr>
        <p:spPr>
          <a:xfrm>
            <a:off x="2373827" y="9804233"/>
            <a:ext cx="562689" cy="390694"/>
          </a:xfrm>
          <a:custGeom>
            <a:avLst/>
            <a:gdLst>
              <a:gd name="connsiteX0" fmla="*/ 1073 w 562689"/>
              <a:gd name="connsiteY0" fmla="*/ 390692 h 390694"/>
              <a:gd name="connsiteX1" fmla="*/ 480498 w 562689"/>
              <a:gd name="connsiteY1" fmla="*/ 254167 h 390694"/>
              <a:gd name="connsiteX2" fmla="*/ 372548 w 562689"/>
              <a:gd name="connsiteY2" fmla="*/ 273217 h 390694"/>
              <a:gd name="connsiteX3" fmla="*/ 559873 w 562689"/>
              <a:gd name="connsiteY3" fmla="*/ 162092 h 390694"/>
              <a:gd name="connsiteX4" fmla="*/ 490023 w 562689"/>
              <a:gd name="connsiteY4" fmla="*/ 167 h 390694"/>
              <a:gd name="connsiteX5" fmla="*/ 556698 w 562689"/>
              <a:gd name="connsiteY5" fmla="*/ 193842 h 390694"/>
              <a:gd name="connsiteX6" fmla="*/ 356673 w 562689"/>
              <a:gd name="connsiteY6" fmla="*/ 257342 h 390694"/>
              <a:gd name="connsiteX7" fmla="*/ 1073 w 562689"/>
              <a:gd name="connsiteY7" fmla="*/ 390692 h 39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689" h="390694">
                <a:moveTo>
                  <a:pt x="1073" y="390692"/>
                </a:moveTo>
                <a:cubicBezTo>
                  <a:pt x="21710" y="390163"/>
                  <a:pt x="418586" y="273746"/>
                  <a:pt x="480498" y="254167"/>
                </a:cubicBezTo>
                <a:cubicBezTo>
                  <a:pt x="542410" y="234588"/>
                  <a:pt x="359319" y="288563"/>
                  <a:pt x="372548" y="273217"/>
                </a:cubicBezTo>
                <a:cubicBezTo>
                  <a:pt x="385777" y="257871"/>
                  <a:pt x="540294" y="207600"/>
                  <a:pt x="559873" y="162092"/>
                </a:cubicBezTo>
                <a:cubicBezTo>
                  <a:pt x="579452" y="116584"/>
                  <a:pt x="490552" y="-5125"/>
                  <a:pt x="490023" y="167"/>
                </a:cubicBezTo>
                <a:cubicBezTo>
                  <a:pt x="489494" y="5459"/>
                  <a:pt x="578923" y="150980"/>
                  <a:pt x="556698" y="193842"/>
                </a:cubicBezTo>
                <a:cubicBezTo>
                  <a:pt x="534473" y="236704"/>
                  <a:pt x="450335" y="225063"/>
                  <a:pt x="356673" y="257342"/>
                </a:cubicBezTo>
                <a:cubicBezTo>
                  <a:pt x="263011" y="289621"/>
                  <a:pt x="-19564" y="391221"/>
                  <a:pt x="1073" y="3906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6BDFC247-E396-BA09-67D0-BFFC44775E9A}"/>
              </a:ext>
            </a:extLst>
          </p:cNvPr>
          <p:cNvSpPr/>
          <p:nvPr/>
        </p:nvSpPr>
        <p:spPr>
          <a:xfrm>
            <a:off x="3165466" y="9982199"/>
            <a:ext cx="165114" cy="247692"/>
          </a:xfrm>
          <a:custGeom>
            <a:avLst/>
            <a:gdLst>
              <a:gd name="connsiteX0" fmla="*/ 117484 w 165114"/>
              <a:gd name="connsiteY0" fmla="*/ 1 h 247692"/>
              <a:gd name="connsiteX1" fmla="*/ 120659 w 165114"/>
              <a:gd name="connsiteY1" fmla="*/ 139701 h 247692"/>
              <a:gd name="connsiteX2" fmla="*/ 9 w 165114"/>
              <a:gd name="connsiteY2" fmla="*/ 247651 h 247692"/>
              <a:gd name="connsiteX3" fmla="*/ 114309 w 165114"/>
              <a:gd name="connsiteY3" fmla="*/ 152401 h 247692"/>
              <a:gd name="connsiteX4" fmla="*/ 165109 w 165114"/>
              <a:gd name="connsiteY4" fmla="*/ 136526 h 247692"/>
              <a:gd name="connsiteX5" fmla="*/ 117484 w 165114"/>
              <a:gd name="connsiteY5" fmla="*/ 1 h 2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14" h="247692">
                <a:moveTo>
                  <a:pt x="117484" y="1"/>
                </a:moveTo>
                <a:cubicBezTo>
                  <a:pt x="110076" y="530"/>
                  <a:pt x="140238" y="98426"/>
                  <a:pt x="120659" y="139701"/>
                </a:cubicBezTo>
                <a:cubicBezTo>
                  <a:pt x="101080" y="180976"/>
                  <a:pt x="1067" y="245534"/>
                  <a:pt x="9" y="247651"/>
                </a:cubicBezTo>
                <a:cubicBezTo>
                  <a:pt x="-1049" y="249768"/>
                  <a:pt x="86792" y="170922"/>
                  <a:pt x="114309" y="152401"/>
                </a:cubicBezTo>
                <a:cubicBezTo>
                  <a:pt x="141826" y="133880"/>
                  <a:pt x="164580" y="155047"/>
                  <a:pt x="165109" y="136526"/>
                </a:cubicBezTo>
                <a:cubicBezTo>
                  <a:pt x="165638" y="118005"/>
                  <a:pt x="124892" y="-528"/>
                  <a:pt x="117484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B3DC99A-3C99-E1E3-9986-A7BF4835B712}"/>
              </a:ext>
            </a:extLst>
          </p:cNvPr>
          <p:cNvSpPr/>
          <p:nvPr/>
        </p:nvSpPr>
        <p:spPr>
          <a:xfrm>
            <a:off x="1806575" y="10238311"/>
            <a:ext cx="1186039" cy="439279"/>
          </a:xfrm>
          <a:custGeom>
            <a:avLst/>
            <a:gdLst>
              <a:gd name="connsiteX0" fmla="*/ 0 w 1186039"/>
              <a:gd name="connsiteY0" fmla="*/ 439214 h 439279"/>
              <a:gd name="connsiteX1" fmla="*/ 371475 w 1186039"/>
              <a:gd name="connsiteY1" fmla="*/ 232839 h 439279"/>
              <a:gd name="connsiteX2" fmla="*/ 882650 w 1186039"/>
              <a:gd name="connsiteY2" fmla="*/ 109014 h 439279"/>
              <a:gd name="connsiteX3" fmla="*/ 825500 w 1186039"/>
              <a:gd name="connsiteY3" fmla="*/ 55039 h 439279"/>
              <a:gd name="connsiteX4" fmla="*/ 1181100 w 1186039"/>
              <a:gd name="connsiteY4" fmla="*/ 7414 h 439279"/>
              <a:gd name="connsiteX5" fmla="*/ 520700 w 1186039"/>
              <a:gd name="connsiteY5" fmla="*/ 1064 h 439279"/>
              <a:gd name="connsiteX6" fmla="*/ 990600 w 1186039"/>
              <a:gd name="connsiteY6" fmla="*/ 16939 h 439279"/>
              <a:gd name="connsiteX7" fmla="*/ 473075 w 1186039"/>
              <a:gd name="connsiteY7" fmla="*/ 140764 h 439279"/>
              <a:gd name="connsiteX8" fmla="*/ 831850 w 1186039"/>
              <a:gd name="connsiteY8" fmla="*/ 140764 h 439279"/>
              <a:gd name="connsiteX9" fmla="*/ 873125 w 1186039"/>
              <a:gd name="connsiteY9" fmla="*/ 115364 h 439279"/>
              <a:gd name="connsiteX10" fmla="*/ 615950 w 1186039"/>
              <a:gd name="connsiteY10" fmla="*/ 159814 h 439279"/>
              <a:gd name="connsiteX11" fmla="*/ 374650 w 1186039"/>
              <a:gd name="connsiteY11" fmla="*/ 210614 h 439279"/>
              <a:gd name="connsiteX12" fmla="*/ 0 w 1186039"/>
              <a:gd name="connsiteY12" fmla="*/ 439214 h 43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039" h="439279">
                <a:moveTo>
                  <a:pt x="0" y="439214"/>
                </a:moveTo>
                <a:cubicBezTo>
                  <a:pt x="-529" y="442918"/>
                  <a:pt x="224367" y="287872"/>
                  <a:pt x="371475" y="232839"/>
                </a:cubicBezTo>
                <a:cubicBezTo>
                  <a:pt x="518583" y="177806"/>
                  <a:pt x="806979" y="138647"/>
                  <a:pt x="882650" y="109014"/>
                </a:cubicBezTo>
                <a:cubicBezTo>
                  <a:pt x="958321" y="79381"/>
                  <a:pt x="775758" y="71972"/>
                  <a:pt x="825500" y="55039"/>
                </a:cubicBezTo>
                <a:cubicBezTo>
                  <a:pt x="875242" y="38106"/>
                  <a:pt x="1231900" y="16410"/>
                  <a:pt x="1181100" y="7414"/>
                </a:cubicBezTo>
                <a:cubicBezTo>
                  <a:pt x="1130300" y="-1582"/>
                  <a:pt x="552450" y="-524"/>
                  <a:pt x="520700" y="1064"/>
                </a:cubicBezTo>
                <a:cubicBezTo>
                  <a:pt x="488950" y="2652"/>
                  <a:pt x="998538" y="-6344"/>
                  <a:pt x="990600" y="16939"/>
                </a:cubicBezTo>
                <a:cubicBezTo>
                  <a:pt x="982663" y="40222"/>
                  <a:pt x="499533" y="120126"/>
                  <a:pt x="473075" y="140764"/>
                </a:cubicBezTo>
                <a:cubicBezTo>
                  <a:pt x="446617" y="161402"/>
                  <a:pt x="765175" y="144997"/>
                  <a:pt x="831850" y="140764"/>
                </a:cubicBezTo>
                <a:cubicBezTo>
                  <a:pt x="898525" y="136531"/>
                  <a:pt x="909108" y="112189"/>
                  <a:pt x="873125" y="115364"/>
                </a:cubicBezTo>
                <a:cubicBezTo>
                  <a:pt x="837142" y="118539"/>
                  <a:pt x="699029" y="143939"/>
                  <a:pt x="615950" y="159814"/>
                </a:cubicBezTo>
                <a:cubicBezTo>
                  <a:pt x="532871" y="175689"/>
                  <a:pt x="473075" y="167751"/>
                  <a:pt x="374650" y="210614"/>
                </a:cubicBezTo>
                <a:cubicBezTo>
                  <a:pt x="276225" y="253477"/>
                  <a:pt x="529" y="435510"/>
                  <a:pt x="0" y="4392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0F71C4E7-B665-413D-6A4D-56911AB6E77B}"/>
              </a:ext>
            </a:extLst>
          </p:cNvPr>
          <p:cNvSpPr/>
          <p:nvPr/>
        </p:nvSpPr>
        <p:spPr>
          <a:xfrm>
            <a:off x="1208921" y="11045697"/>
            <a:ext cx="112112" cy="523491"/>
          </a:xfrm>
          <a:custGeom>
            <a:avLst/>
            <a:gdLst>
              <a:gd name="connsiteX0" fmla="*/ 111879 w 112112"/>
              <a:gd name="connsiteY0" fmla="*/ 128 h 523491"/>
              <a:gd name="connsiteX1" fmla="*/ 51554 w 112112"/>
              <a:gd name="connsiteY1" fmla="*/ 209678 h 523491"/>
              <a:gd name="connsiteX2" fmla="*/ 51554 w 112112"/>
              <a:gd name="connsiteY2" fmla="*/ 514478 h 523491"/>
              <a:gd name="connsiteX3" fmla="*/ 51554 w 112112"/>
              <a:gd name="connsiteY3" fmla="*/ 409703 h 523491"/>
              <a:gd name="connsiteX4" fmla="*/ 754 w 112112"/>
              <a:gd name="connsiteY4" fmla="*/ 73153 h 523491"/>
              <a:gd name="connsiteX5" fmla="*/ 26154 w 112112"/>
              <a:gd name="connsiteY5" fmla="*/ 238253 h 523491"/>
              <a:gd name="connsiteX6" fmla="*/ 111879 w 112112"/>
              <a:gd name="connsiteY6" fmla="*/ 128 h 52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12" h="523491">
                <a:moveTo>
                  <a:pt x="111879" y="128"/>
                </a:moveTo>
                <a:cubicBezTo>
                  <a:pt x="116112" y="-4634"/>
                  <a:pt x="61608" y="123953"/>
                  <a:pt x="51554" y="209678"/>
                </a:cubicBezTo>
                <a:cubicBezTo>
                  <a:pt x="41500" y="295403"/>
                  <a:pt x="51554" y="514478"/>
                  <a:pt x="51554" y="514478"/>
                </a:cubicBezTo>
                <a:cubicBezTo>
                  <a:pt x="51554" y="547815"/>
                  <a:pt x="60021" y="483257"/>
                  <a:pt x="51554" y="409703"/>
                </a:cubicBezTo>
                <a:cubicBezTo>
                  <a:pt x="43087" y="336149"/>
                  <a:pt x="4987" y="101728"/>
                  <a:pt x="754" y="73153"/>
                </a:cubicBezTo>
                <a:cubicBezTo>
                  <a:pt x="-3479" y="44578"/>
                  <a:pt x="10808" y="245661"/>
                  <a:pt x="26154" y="238253"/>
                </a:cubicBezTo>
                <a:cubicBezTo>
                  <a:pt x="41500" y="230845"/>
                  <a:pt x="107646" y="4890"/>
                  <a:pt x="111879" y="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93836AB9-0708-9951-03F0-A4C986BBFA35}"/>
              </a:ext>
            </a:extLst>
          </p:cNvPr>
          <p:cNvSpPr/>
          <p:nvPr/>
        </p:nvSpPr>
        <p:spPr>
          <a:xfrm>
            <a:off x="1181048" y="10918936"/>
            <a:ext cx="82605" cy="613737"/>
          </a:xfrm>
          <a:custGeom>
            <a:avLst/>
            <a:gdLst>
              <a:gd name="connsiteX0" fmla="*/ 82602 w 82605"/>
              <a:gd name="connsiteY0" fmla="*/ 98314 h 613737"/>
              <a:gd name="connsiteX1" fmla="*/ 9577 w 82605"/>
              <a:gd name="connsiteY1" fmla="*/ 368189 h 613737"/>
              <a:gd name="connsiteX2" fmla="*/ 15927 w 82605"/>
              <a:gd name="connsiteY2" fmla="*/ 612664 h 613737"/>
              <a:gd name="connsiteX3" fmla="*/ 52 w 82605"/>
              <a:gd name="connsiteY3" fmla="*/ 438039 h 613737"/>
              <a:gd name="connsiteX4" fmla="*/ 22277 w 82605"/>
              <a:gd name="connsiteY4" fmla="*/ 3064 h 613737"/>
              <a:gd name="connsiteX5" fmla="*/ 12752 w 82605"/>
              <a:gd name="connsiteY5" fmla="*/ 238014 h 613737"/>
              <a:gd name="connsiteX6" fmla="*/ 82602 w 82605"/>
              <a:gd name="connsiteY6" fmla="*/ 98314 h 6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5" h="613737">
                <a:moveTo>
                  <a:pt x="82602" y="98314"/>
                </a:moveTo>
                <a:cubicBezTo>
                  <a:pt x="82073" y="120010"/>
                  <a:pt x="20689" y="282464"/>
                  <a:pt x="9577" y="368189"/>
                </a:cubicBezTo>
                <a:cubicBezTo>
                  <a:pt x="-1535" y="453914"/>
                  <a:pt x="17514" y="601022"/>
                  <a:pt x="15927" y="612664"/>
                </a:cubicBezTo>
                <a:cubicBezTo>
                  <a:pt x="14340" y="624306"/>
                  <a:pt x="-1006" y="539639"/>
                  <a:pt x="52" y="438039"/>
                </a:cubicBezTo>
                <a:cubicBezTo>
                  <a:pt x="1110" y="336439"/>
                  <a:pt x="20160" y="36401"/>
                  <a:pt x="22277" y="3064"/>
                </a:cubicBezTo>
                <a:cubicBezTo>
                  <a:pt x="24394" y="-30273"/>
                  <a:pt x="6402" y="218964"/>
                  <a:pt x="12752" y="238014"/>
                </a:cubicBezTo>
                <a:cubicBezTo>
                  <a:pt x="19102" y="257064"/>
                  <a:pt x="83131" y="76618"/>
                  <a:pt x="82602" y="983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605F5CB-9461-1DD2-019A-78514196F1CA}"/>
              </a:ext>
            </a:extLst>
          </p:cNvPr>
          <p:cNvSpPr/>
          <p:nvPr/>
        </p:nvSpPr>
        <p:spPr>
          <a:xfrm>
            <a:off x="1971297" y="10305969"/>
            <a:ext cx="553070" cy="101707"/>
          </a:xfrm>
          <a:custGeom>
            <a:avLst/>
            <a:gdLst>
              <a:gd name="connsiteX0" fmla="*/ 378 w 553070"/>
              <a:gd name="connsiteY0" fmla="*/ 101681 h 101707"/>
              <a:gd name="connsiteX1" fmla="*/ 298828 w 553070"/>
              <a:gd name="connsiteY1" fmla="*/ 15956 h 101707"/>
              <a:gd name="connsiteX2" fmla="*/ 552828 w 553070"/>
              <a:gd name="connsiteY2" fmla="*/ 81 h 101707"/>
              <a:gd name="connsiteX3" fmla="*/ 343278 w 553070"/>
              <a:gd name="connsiteY3" fmla="*/ 9606 h 101707"/>
              <a:gd name="connsiteX4" fmla="*/ 238503 w 553070"/>
              <a:gd name="connsiteY4" fmla="*/ 6431 h 101707"/>
              <a:gd name="connsiteX5" fmla="*/ 378 w 553070"/>
              <a:gd name="connsiteY5" fmla="*/ 101681 h 1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70" h="101707">
                <a:moveTo>
                  <a:pt x="378" y="101681"/>
                </a:moveTo>
                <a:cubicBezTo>
                  <a:pt x="10432" y="103268"/>
                  <a:pt x="206753" y="32889"/>
                  <a:pt x="298828" y="15956"/>
                </a:cubicBezTo>
                <a:cubicBezTo>
                  <a:pt x="390903" y="-977"/>
                  <a:pt x="545420" y="1139"/>
                  <a:pt x="552828" y="81"/>
                </a:cubicBezTo>
                <a:cubicBezTo>
                  <a:pt x="560236" y="-977"/>
                  <a:pt x="395665" y="8548"/>
                  <a:pt x="343278" y="9606"/>
                </a:cubicBezTo>
                <a:cubicBezTo>
                  <a:pt x="290891" y="10664"/>
                  <a:pt x="293536" y="-3623"/>
                  <a:pt x="238503" y="6431"/>
                </a:cubicBezTo>
                <a:cubicBezTo>
                  <a:pt x="183470" y="16485"/>
                  <a:pt x="-9676" y="100094"/>
                  <a:pt x="378" y="10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A8A096A-638A-D339-A1FF-56967658A743}"/>
              </a:ext>
            </a:extLst>
          </p:cNvPr>
          <p:cNvSpPr/>
          <p:nvPr/>
        </p:nvSpPr>
        <p:spPr>
          <a:xfrm>
            <a:off x="1277616" y="11155905"/>
            <a:ext cx="109953" cy="658551"/>
          </a:xfrm>
          <a:custGeom>
            <a:avLst/>
            <a:gdLst>
              <a:gd name="connsiteX0" fmla="*/ 87634 w 109953"/>
              <a:gd name="connsiteY0" fmla="*/ 1045 h 658551"/>
              <a:gd name="connsiteX1" fmla="*/ 40009 w 109953"/>
              <a:gd name="connsiteY1" fmla="*/ 232820 h 658551"/>
              <a:gd name="connsiteX2" fmla="*/ 74934 w 109953"/>
              <a:gd name="connsiteY2" fmla="*/ 540795 h 658551"/>
              <a:gd name="connsiteX3" fmla="*/ 52709 w 109953"/>
              <a:gd name="connsiteY3" fmla="*/ 470945 h 658551"/>
              <a:gd name="connsiteX4" fmla="*/ 109859 w 109953"/>
              <a:gd name="connsiteY4" fmla="*/ 658270 h 658551"/>
              <a:gd name="connsiteX5" fmla="*/ 36834 w 109953"/>
              <a:gd name="connsiteY5" fmla="*/ 505870 h 658551"/>
              <a:gd name="connsiteX6" fmla="*/ 1909 w 109953"/>
              <a:gd name="connsiteY6" fmla="*/ 223295 h 658551"/>
              <a:gd name="connsiteX7" fmla="*/ 11434 w 109953"/>
              <a:gd name="connsiteY7" fmla="*/ 324895 h 658551"/>
              <a:gd name="connsiteX8" fmla="*/ 87634 w 109953"/>
              <a:gd name="connsiteY8" fmla="*/ 1045 h 6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53" h="658551">
                <a:moveTo>
                  <a:pt x="87634" y="1045"/>
                </a:moveTo>
                <a:cubicBezTo>
                  <a:pt x="92397" y="-14301"/>
                  <a:pt x="42126" y="142862"/>
                  <a:pt x="40009" y="232820"/>
                </a:cubicBezTo>
                <a:cubicBezTo>
                  <a:pt x="37892" y="322778"/>
                  <a:pt x="72817" y="501108"/>
                  <a:pt x="74934" y="540795"/>
                </a:cubicBezTo>
                <a:cubicBezTo>
                  <a:pt x="77051" y="580482"/>
                  <a:pt x="46888" y="451366"/>
                  <a:pt x="52709" y="470945"/>
                </a:cubicBezTo>
                <a:cubicBezTo>
                  <a:pt x="58530" y="490524"/>
                  <a:pt x="112505" y="652449"/>
                  <a:pt x="109859" y="658270"/>
                </a:cubicBezTo>
                <a:cubicBezTo>
                  <a:pt x="107213" y="664091"/>
                  <a:pt x="54826" y="578366"/>
                  <a:pt x="36834" y="505870"/>
                </a:cubicBezTo>
                <a:cubicBezTo>
                  <a:pt x="18842" y="433374"/>
                  <a:pt x="6142" y="253457"/>
                  <a:pt x="1909" y="223295"/>
                </a:cubicBezTo>
                <a:cubicBezTo>
                  <a:pt x="-2324" y="193133"/>
                  <a:pt x="321" y="357703"/>
                  <a:pt x="11434" y="324895"/>
                </a:cubicBezTo>
                <a:cubicBezTo>
                  <a:pt x="22546" y="292087"/>
                  <a:pt x="82871" y="16391"/>
                  <a:pt x="87634" y="104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FC6E23EF-5778-242C-AA6C-77DD5F546BDF}"/>
              </a:ext>
            </a:extLst>
          </p:cNvPr>
          <p:cNvSpPr/>
          <p:nvPr/>
        </p:nvSpPr>
        <p:spPr>
          <a:xfrm>
            <a:off x="1148858" y="11096597"/>
            <a:ext cx="203981" cy="736821"/>
          </a:xfrm>
          <a:custGeom>
            <a:avLst/>
            <a:gdLst>
              <a:gd name="connsiteX0" fmla="*/ 492 w 203981"/>
              <a:gd name="connsiteY0" fmla="*/ 28 h 736821"/>
              <a:gd name="connsiteX1" fmla="*/ 137017 w 203981"/>
              <a:gd name="connsiteY1" fmla="*/ 549303 h 736821"/>
              <a:gd name="connsiteX2" fmla="*/ 98917 w 203981"/>
              <a:gd name="connsiteY2" fmla="*/ 504853 h 736821"/>
              <a:gd name="connsiteX3" fmla="*/ 203692 w 203981"/>
              <a:gd name="connsiteY3" fmla="*/ 736628 h 736821"/>
              <a:gd name="connsiteX4" fmla="*/ 60817 w 203981"/>
              <a:gd name="connsiteY4" fmla="*/ 460403 h 736821"/>
              <a:gd name="connsiteX5" fmla="*/ 35417 w 203981"/>
              <a:gd name="connsiteY5" fmla="*/ 374678 h 736821"/>
              <a:gd name="connsiteX6" fmla="*/ 89392 w 203981"/>
              <a:gd name="connsiteY6" fmla="*/ 523903 h 736821"/>
              <a:gd name="connsiteX7" fmla="*/ 492 w 203981"/>
              <a:gd name="connsiteY7" fmla="*/ 28 h 7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81" h="736821">
                <a:moveTo>
                  <a:pt x="492" y="28"/>
                </a:moveTo>
                <a:cubicBezTo>
                  <a:pt x="8429" y="4261"/>
                  <a:pt x="120613" y="465166"/>
                  <a:pt x="137017" y="549303"/>
                </a:cubicBezTo>
                <a:cubicBezTo>
                  <a:pt x="153421" y="633440"/>
                  <a:pt x="87805" y="473632"/>
                  <a:pt x="98917" y="504853"/>
                </a:cubicBezTo>
                <a:cubicBezTo>
                  <a:pt x="110029" y="536074"/>
                  <a:pt x="210042" y="744036"/>
                  <a:pt x="203692" y="736628"/>
                </a:cubicBezTo>
                <a:cubicBezTo>
                  <a:pt x="197342" y="729220"/>
                  <a:pt x="88863" y="520728"/>
                  <a:pt x="60817" y="460403"/>
                </a:cubicBezTo>
                <a:cubicBezTo>
                  <a:pt x="32771" y="400078"/>
                  <a:pt x="30655" y="364095"/>
                  <a:pt x="35417" y="374678"/>
                </a:cubicBezTo>
                <a:cubicBezTo>
                  <a:pt x="40180" y="385261"/>
                  <a:pt x="95742" y="581053"/>
                  <a:pt x="89392" y="523903"/>
                </a:cubicBezTo>
                <a:cubicBezTo>
                  <a:pt x="83042" y="466753"/>
                  <a:pt x="-7445" y="-4205"/>
                  <a:pt x="492" y="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505A5A6-F616-CD7E-FBA4-0537468D3402}"/>
              </a:ext>
            </a:extLst>
          </p:cNvPr>
          <p:cNvSpPr/>
          <p:nvPr/>
        </p:nvSpPr>
        <p:spPr>
          <a:xfrm>
            <a:off x="1375903" y="10949350"/>
            <a:ext cx="198911" cy="808438"/>
          </a:xfrm>
          <a:custGeom>
            <a:avLst/>
            <a:gdLst>
              <a:gd name="connsiteX0" fmla="*/ 151272 w 198911"/>
              <a:gd name="connsiteY0" fmla="*/ 23450 h 808438"/>
              <a:gd name="connsiteX1" fmla="*/ 75072 w 198911"/>
              <a:gd name="connsiteY1" fmla="*/ 286975 h 808438"/>
              <a:gd name="connsiteX2" fmla="*/ 183022 w 198911"/>
              <a:gd name="connsiteY2" fmla="*/ 664800 h 808438"/>
              <a:gd name="connsiteX3" fmla="*/ 138572 w 198911"/>
              <a:gd name="connsiteY3" fmla="*/ 518750 h 808438"/>
              <a:gd name="connsiteX4" fmla="*/ 198897 w 198911"/>
              <a:gd name="connsiteY4" fmla="*/ 807675 h 808438"/>
              <a:gd name="connsiteX5" fmla="*/ 132222 w 198911"/>
              <a:gd name="connsiteY5" fmla="*/ 591775 h 808438"/>
              <a:gd name="connsiteX6" fmla="*/ 5222 w 198911"/>
              <a:gd name="connsiteY6" fmla="*/ 255225 h 808438"/>
              <a:gd name="connsiteX7" fmla="*/ 27447 w 198911"/>
              <a:gd name="connsiteY7" fmla="*/ 344125 h 808438"/>
              <a:gd name="connsiteX8" fmla="*/ 56022 w 198911"/>
              <a:gd name="connsiteY8" fmla="*/ 1225 h 808438"/>
              <a:gd name="connsiteX9" fmla="*/ 33797 w 198911"/>
              <a:gd name="connsiteY9" fmla="*/ 223475 h 808438"/>
              <a:gd name="connsiteX10" fmla="*/ 151272 w 198911"/>
              <a:gd name="connsiteY10" fmla="*/ 23450 h 8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911" h="808438">
                <a:moveTo>
                  <a:pt x="151272" y="23450"/>
                </a:moveTo>
                <a:cubicBezTo>
                  <a:pt x="158151" y="34033"/>
                  <a:pt x="69780" y="180083"/>
                  <a:pt x="75072" y="286975"/>
                </a:cubicBezTo>
                <a:cubicBezTo>
                  <a:pt x="80364" y="393867"/>
                  <a:pt x="172439" y="626171"/>
                  <a:pt x="183022" y="664800"/>
                </a:cubicBezTo>
                <a:cubicBezTo>
                  <a:pt x="193605" y="703429"/>
                  <a:pt x="135926" y="494938"/>
                  <a:pt x="138572" y="518750"/>
                </a:cubicBezTo>
                <a:cubicBezTo>
                  <a:pt x="141218" y="542562"/>
                  <a:pt x="199955" y="795504"/>
                  <a:pt x="198897" y="807675"/>
                </a:cubicBezTo>
                <a:cubicBezTo>
                  <a:pt x="197839" y="819846"/>
                  <a:pt x="164501" y="683850"/>
                  <a:pt x="132222" y="591775"/>
                </a:cubicBezTo>
                <a:cubicBezTo>
                  <a:pt x="99943" y="499700"/>
                  <a:pt x="22684" y="296500"/>
                  <a:pt x="5222" y="255225"/>
                </a:cubicBezTo>
                <a:cubicBezTo>
                  <a:pt x="-12241" y="213950"/>
                  <a:pt x="18980" y="386458"/>
                  <a:pt x="27447" y="344125"/>
                </a:cubicBezTo>
                <a:cubicBezTo>
                  <a:pt x="35914" y="301792"/>
                  <a:pt x="54964" y="21333"/>
                  <a:pt x="56022" y="1225"/>
                </a:cubicBezTo>
                <a:cubicBezTo>
                  <a:pt x="57080" y="-18883"/>
                  <a:pt x="17922" y="215008"/>
                  <a:pt x="33797" y="223475"/>
                </a:cubicBezTo>
                <a:cubicBezTo>
                  <a:pt x="49672" y="231942"/>
                  <a:pt x="144393" y="12867"/>
                  <a:pt x="151272" y="23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1262778B-5218-9C2E-04BA-EB1461A94BDC}"/>
              </a:ext>
            </a:extLst>
          </p:cNvPr>
          <p:cNvSpPr/>
          <p:nvPr/>
        </p:nvSpPr>
        <p:spPr>
          <a:xfrm>
            <a:off x="1343057" y="11674503"/>
            <a:ext cx="1122372" cy="180162"/>
          </a:xfrm>
          <a:custGeom>
            <a:avLst/>
            <a:gdLst>
              <a:gd name="connsiteX0" fmla="*/ 101568 w 1122372"/>
              <a:gd name="connsiteY0" fmla="*/ 9497 h 180162"/>
              <a:gd name="connsiteX1" fmla="*/ 666718 w 1122372"/>
              <a:gd name="connsiteY1" fmla="*/ 174597 h 180162"/>
              <a:gd name="connsiteX2" fmla="*/ 660368 w 1122372"/>
              <a:gd name="connsiteY2" fmla="*/ 139672 h 180162"/>
              <a:gd name="connsiteX3" fmla="*/ 1120743 w 1122372"/>
              <a:gd name="connsiteY3" fmla="*/ 123797 h 180162"/>
              <a:gd name="connsiteX4" fmla="*/ 806418 w 1122372"/>
              <a:gd name="connsiteY4" fmla="*/ 126972 h 180162"/>
              <a:gd name="connsiteX5" fmla="*/ 619093 w 1122372"/>
              <a:gd name="connsiteY5" fmla="*/ 117447 h 180162"/>
              <a:gd name="connsiteX6" fmla="*/ 631793 w 1122372"/>
              <a:gd name="connsiteY6" fmla="*/ 47597 h 180162"/>
              <a:gd name="connsiteX7" fmla="*/ 692118 w 1122372"/>
              <a:gd name="connsiteY7" fmla="*/ 155547 h 180162"/>
              <a:gd name="connsiteX8" fmla="*/ 447643 w 1122372"/>
              <a:gd name="connsiteY8" fmla="*/ 88872 h 180162"/>
              <a:gd name="connsiteX9" fmla="*/ 28543 w 1122372"/>
              <a:gd name="connsiteY9" fmla="*/ 25372 h 180162"/>
              <a:gd name="connsiteX10" fmla="*/ 101568 w 1122372"/>
              <a:gd name="connsiteY10" fmla="*/ 9497 h 1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372" h="180162">
                <a:moveTo>
                  <a:pt x="101568" y="9497"/>
                </a:moveTo>
                <a:cubicBezTo>
                  <a:pt x="207930" y="34368"/>
                  <a:pt x="573585" y="152901"/>
                  <a:pt x="666718" y="174597"/>
                </a:cubicBezTo>
                <a:cubicBezTo>
                  <a:pt x="759851" y="196293"/>
                  <a:pt x="584697" y="148139"/>
                  <a:pt x="660368" y="139672"/>
                </a:cubicBezTo>
                <a:cubicBezTo>
                  <a:pt x="736039" y="131205"/>
                  <a:pt x="1096401" y="125914"/>
                  <a:pt x="1120743" y="123797"/>
                </a:cubicBezTo>
                <a:cubicBezTo>
                  <a:pt x="1145085" y="121680"/>
                  <a:pt x="890026" y="128030"/>
                  <a:pt x="806418" y="126972"/>
                </a:cubicBezTo>
                <a:cubicBezTo>
                  <a:pt x="722810" y="125914"/>
                  <a:pt x="648197" y="130676"/>
                  <a:pt x="619093" y="117447"/>
                </a:cubicBezTo>
                <a:cubicBezTo>
                  <a:pt x="589989" y="104218"/>
                  <a:pt x="619622" y="41247"/>
                  <a:pt x="631793" y="47597"/>
                </a:cubicBezTo>
                <a:cubicBezTo>
                  <a:pt x="643964" y="53947"/>
                  <a:pt x="722810" y="148668"/>
                  <a:pt x="692118" y="155547"/>
                </a:cubicBezTo>
                <a:cubicBezTo>
                  <a:pt x="661426" y="162426"/>
                  <a:pt x="558239" y="110568"/>
                  <a:pt x="447643" y="88872"/>
                </a:cubicBezTo>
                <a:cubicBezTo>
                  <a:pt x="337047" y="67176"/>
                  <a:pt x="81989" y="35426"/>
                  <a:pt x="28543" y="25372"/>
                </a:cubicBezTo>
                <a:cubicBezTo>
                  <a:pt x="-24903" y="15318"/>
                  <a:pt x="-4794" y="-15374"/>
                  <a:pt x="101568" y="94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8312116A-DA86-A2D8-D14F-FFA5A7AB4CF3}"/>
              </a:ext>
            </a:extLst>
          </p:cNvPr>
          <p:cNvSpPr/>
          <p:nvPr/>
        </p:nvSpPr>
        <p:spPr>
          <a:xfrm>
            <a:off x="2217767" y="11403823"/>
            <a:ext cx="1263378" cy="420436"/>
          </a:xfrm>
          <a:custGeom>
            <a:avLst/>
            <a:gdLst>
              <a:gd name="connsiteX0" fmla="*/ 1558 w 1263378"/>
              <a:gd name="connsiteY0" fmla="*/ 419877 h 420436"/>
              <a:gd name="connsiteX1" fmla="*/ 630208 w 1263378"/>
              <a:gd name="connsiteY1" fmla="*/ 162702 h 420436"/>
              <a:gd name="connsiteX2" fmla="*/ 1262033 w 1263378"/>
              <a:gd name="connsiteY2" fmla="*/ 777 h 420436"/>
              <a:gd name="connsiteX3" fmla="*/ 785783 w 1263378"/>
              <a:gd name="connsiteY3" fmla="*/ 105552 h 420436"/>
              <a:gd name="connsiteX4" fmla="*/ 382558 w 1263378"/>
              <a:gd name="connsiteY4" fmla="*/ 203977 h 420436"/>
              <a:gd name="connsiteX5" fmla="*/ 277783 w 1263378"/>
              <a:gd name="connsiteY5" fmla="*/ 248427 h 420436"/>
              <a:gd name="connsiteX6" fmla="*/ 446058 w 1263378"/>
              <a:gd name="connsiteY6" fmla="*/ 232552 h 420436"/>
              <a:gd name="connsiteX7" fmla="*/ 1558 w 1263378"/>
              <a:gd name="connsiteY7" fmla="*/ 419877 h 4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378" h="420436">
                <a:moveTo>
                  <a:pt x="1558" y="419877"/>
                </a:moveTo>
                <a:cubicBezTo>
                  <a:pt x="32250" y="408235"/>
                  <a:pt x="420129" y="232552"/>
                  <a:pt x="630208" y="162702"/>
                </a:cubicBezTo>
                <a:cubicBezTo>
                  <a:pt x="840287" y="92852"/>
                  <a:pt x="1236104" y="10302"/>
                  <a:pt x="1262033" y="777"/>
                </a:cubicBezTo>
                <a:cubicBezTo>
                  <a:pt x="1287962" y="-8748"/>
                  <a:pt x="932362" y="71685"/>
                  <a:pt x="785783" y="105552"/>
                </a:cubicBezTo>
                <a:cubicBezTo>
                  <a:pt x="639204" y="139419"/>
                  <a:pt x="467225" y="180165"/>
                  <a:pt x="382558" y="203977"/>
                </a:cubicBezTo>
                <a:cubicBezTo>
                  <a:pt x="297891" y="227789"/>
                  <a:pt x="267200" y="243664"/>
                  <a:pt x="277783" y="248427"/>
                </a:cubicBezTo>
                <a:cubicBezTo>
                  <a:pt x="288366" y="253189"/>
                  <a:pt x="488920" y="207152"/>
                  <a:pt x="446058" y="232552"/>
                </a:cubicBezTo>
                <a:cubicBezTo>
                  <a:pt x="403196" y="257952"/>
                  <a:pt x="-29134" y="431519"/>
                  <a:pt x="1558" y="41987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229234B-36D3-D6D1-D704-9CA1303A16D4}"/>
              </a:ext>
            </a:extLst>
          </p:cNvPr>
          <p:cNvSpPr/>
          <p:nvPr/>
        </p:nvSpPr>
        <p:spPr>
          <a:xfrm>
            <a:off x="3307491" y="10921387"/>
            <a:ext cx="1488525" cy="524704"/>
          </a:xfrm>
          <a:custGeom>
            <a:avLst/>
            <a:gdLst>
              <a:gd name="connsiteX0" fmla="*/ 1432784 w 1488525"/>
              <a:gd name="connsiteY0" fmla="*/ 13313 h 524704"/>
              <a:gd name="connsiteX1" fmla="*/ 1331184 w 1488525"/>
              <a:gd name="connsiteY1" fmla="*/ 64113 h 524704"/>
              <a:gd name="connsiteX2" fmla="*/ 607284 w 1488525"/>
              <a:gd name="connsiteY2" fmla="*/ 314938 h 524704"/>
              <a:gd name="connsiteX3" fmla="*/ 712059 w 1488525"/>
              <a:gd name="connsiteY3" fmla="*/ 289538 h 524704"/>
              <a:gd name="connsiteX4" fmla="*/ 419959 w 1488525"/>
              <a:gd name="connsiteY4" fmla="*/ 397488 h 524704"/>
              <a:gd name="connsiteX5" fmla="*/ 859 w 1488525"/>
              <a:gd name="connsiteY5" fmla="*/ 524488 h 524704"/>
              <a:gd name="connsiteX6" fmla="*/ 537434 w 1488525"/>
              <a:gd name="connsiteY6" fmla="*/ 365738 h 524704"/>
              <a:gd name="connsiteX7" fmla="*/ 1045434 w 1488525"/>
              <a:gd name="connsiteY7" fmla="*/ 168888 h 524704"/>
              <a:gd name="connsiteX8" fmla="*/ 635859 w 1488525"/>
              <a:gd name="connsiteY8" fmla="*/ 264138 h 524704"/>
              <a:gd name="connsiteX9" fmla="*/ 1432784 w 1488525"/>
              <a:gd name="connsiteY9" fmla="*/ 13313 h 5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525" h="524704">
                <a:moveTo>
                  <a:pt x="1432784" y="13313"/>
                </a:moveTo>
                <a:cubicBezTo>
                  <a:pt x="1548671" y="-20024"/>
                  <a:pt x="1468767" y="13842"/>
                  <a:pt x="1331184" y="64113"/>
                </a:cubicBezTo>
                <a:cubicBezTo>
                  <a:pt x="1193601" y="114384"/>
                  <a:pt x="710471" y="277367"/>
                  <a:pt x="607284" y="314938"/>
                </a:cubicBezTo>
                <a:cubicBezTo>
                  <a:pt x="504096" y="352509"/>
                  <a:pt x="743280" y="275780"/>
                  <a:pt x="712059" y="289538"/>
                </a:cubicBezTo>
                <a:cubicBezTo>
                  <a:pt x="680838" y="303296"/>
                  <a:pt x="538492" y="358330"/>
                  <a:pt x="419959" y="397488"/>
                </a:cubicBezTo>
                <a:cubicBezTo>
                  <a:pt x="301426" y="436646"/>
                  <a:pt x="-18720" y="529780"/>
                  <a:pt x="859" y="524488"/>
                </a:cubicBezTo>
                <a:cubicBezTo>
                  <a:pt x="20438" y="519196"/>
                  <a:pt x="363338" y="425005"/>
                  <a:pt x="537434" y="365738"/>
                </a:cubicBezTo>
                <a:cubicBezTo>
                  <a:pt x="711530" y="306471"/>
                  <a:pt x="1029030" y="185821"/>
                  <a:pt x="1045434" y="168888"/>
                </a:cubicBezTo>
                <a:cubicBezTo>
                  <a:pt x="1061838" y="151955"/>
                  <a:pt x="575534" y="290067"/>
                  <a:pt x="635859" y="264138"/>
                </a:cubicBezTo>
                <a:cubicBezTo>
                  <a:pt x="696184" y="238209"/>
                  <a:pt x="1316897" y="46650"/>
                  <a:pt x="1432784" y="1331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70432BD6-CC74-8DFF-1CE6-54F4A24D364B}"/>
              </a:ext>
            </a:extLst>
          </p:cNvPr>
          <p:cNvSpPr/>
          <p:nvPr/>
        </p:nvSpPr>
        <p:spPr>
          <a:xfrm>
            <a:off x="2927540" y="11268933"/>
            <a:ext cx="1077062" cy="315352"/>
          </a:xfrm>
          <a:custGeom>
            <a:avLst/>
            <a:gdLst>
              <a:gd name="connsiteX0" fmla="*/ 9335 w 1077062"/>
              <a:gd name="connsiteY0" fmla="*/ 310292 h 315352"/>
              <a:gd name="connsiteX1" fmla="*/ 95060 w 1077062"/>
              <a:gd name="connsiteY1" fmla="*/ 294417 h 315352"/>
              <a:gd name="connsiteX2" fmla="*/ 1060260 w 1077062"/>
              <a:gd name="connsiteY2" fmla="*/ 5492 h 315352"/>
              <a:gd name="connsiteX3" fmla="*/ 733235 w 1077062"/>
              <a:gd name="connsiteY3" fmla="*/ 97567 h 315352"/>
              <a:gd name="connsiteX4" fmla="*/ 9335 w 1077062"/>
              <a:gd name="connsiteY4" fmla="*/ 310292 h 3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062" h="315352">
                <a:moveTo>
                  <a:pt x="9335" y="310292"/>
                </a:moveTo>
                <a:cubicBezTo>
                  <a:pt x="-35380" y="327754"/>
                  <a:pt x="95060" y="294417"/>
                  <a:pt x="95060" y="294417"/>
                </a:cubicBezTo>
                <a:lnTo>
                  <a:pt x="1060260" y="5492"/>
                </a:lnTo>
                <a:cubicBezTo>
                  <a:pt x="1166623" y="-27316"/>
                  <a:pt x="733235" y="97567"/>
                  <a:pt x="733235" y="97567"/>
                </a:cubicBezTo>
                <a:lnTo>
                  <a:pt x="9335" y="310292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A3D71750-8992-F2D8-F47A-6035BA277934}"/>
              </a:ext>
            </a:extLst>
          </p:cNvPr>
          <p:cNvSpPr/>
          <p:nvPr/>
        </p:nvSpPr>
        <p:spPr>
          <a:xfrm>
            <a:off x="4702175" y="10728315"/>
            <a:ext cx="1178354" cy="250981"/>
          </a:xfrm>
          <a:custGeom>
            <a:avLst/>
            <a:gdLst>
              <a:gd name="connsiteX0" fmla="*/ 0 w 1178354"/>
              <a:gd name="connsiteY0" fmla="*/ 190510 h 250981"/>
              <a:gd name="connsiteX1" fmla="*/ 95250 w 1178354"/>
              <a:gd name="connsiteY1" fmla="*/ 187335 h 250981"/>
              <a:gd name="connsiteX2" fmla="*/ 581025 w 1178354"/>
              <a:gd name="connsiteY2" fmla="*/ 155585 h 250981"/>
              <a:gd name="connsiteX3" fmla="*/ 463550 w 1178354"/>
              <a:gd name="connsiteY3" fmla="*/ 158760 h 250981"/>
              <a:gd name="connsiteX4" fmla="*/ 917575 w 1178354"/>
              <a:gd name="connsiteY4" fmla="*/ 114310 h 250981"/>
              <a:gd name="connsiteX5" fmla="*/ 1177925 w 1178354"/>
              <a:gd name="connsiteY5" fmla="*/ 10 h 250981"/>
              <a:gd name="connsiteX6" fmla="*/ 860425 w 1178354"/>
              <a:gd name="connsiteY6" fmla="*/ 107960 h 250981"/>
              <a:gd name="connsiteX7" fmla="*/ 527050 w 1178354"/>
              <a:gd name="connsiteY7" fmla="*/ 180985 h 250981"/>
              <a:gd name="connsiteX8" fmla="*/ 69850 w 1178354"/>
              <a:gd name="connsiteY8" fmla="*/ 250835 h 250981"/>
              <a:gd name="connsiteX9" fmla="*/ 714375 w 1178354"/>
              <a:gd name="connsiteY9" fmla="*/ 161935 h 250981"/>
              <a:gd name="connsiteX10" fmla="*/ 234950 w 1178354"/>
              <a:gd name="connsiteY10" fmla="*/ 212735 h 250981"/>
              <a:gd name="connsiteX11" fmla="*/ 0 w 1178354"/>
              <a:gd name="connsiteY11" fmla="*/ 190510 h 2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8354" h="250981">
                <a:moveTo>
                  <a:pt x="0" y="190510"/>
                </a:moveTo>
                <a:lnTo>
                  <a:pt x="95250" y="187335"/>
                </a:lnTo>
                <a:lnTo>
                  <a:pt x="581025" y="155585"/>
                </a:lnTo>
                <a:cubicBezTo>
                  <a:pt x="642408" y="150823"/>
                  <a:pt x="407458" y="165639"/>
                  <a:pt x="463550" y="158760"/>
                </a:cubicBezTo>
                <a:cubicBezTo>
                  <a:pt x="519642" y="151881"/>
                  <a:pt x="798513" y="140768"/>
                  <a:pt x="917575" y="114310"/>
                </a:cubicBezTo>
                <a:cubicBezTo>
                  <a:pt x="1036638" y="87852"/>
                  <a:pt x="1187450" y="1068"/>
                  <a:pt x="1177925" y="10"/>
                </a:cubicBezTo>
                <a:cubicBezTo>
                  <a:pt x="1168400" y="-1048"/>
                  <a:pt x="968904" y="77798"/>
                  <a:pt x="860425" y="107960"/>
                </a:cubicBezTo>
                <a:cubicBezTo>
                  <a:pt x="751946" y="138122"/>
                  <a:pt x="658812" y="157173"/>
                  <a:pt x="527050" y="180985"/>
                </a:cubicBezTo>
                <a:cubicBezTo>
                  <a:pt x="395288" y="204797"/>
                  <a:pt x="38629" y="254010"/>
                  <a:pt x="69850" y="250835"/>
                </a:cubicBezTo>
                <a:cubicBezTo>
                  <a:pt x="101071" y="247660"/>
                  <a:pt x="686858" y="168285"/>
                  <a:pt x="714375" y="161935"/>
                </a:cubicBezTo>
                <a:cubicBezTo>
                  <a:pt x="741892" y="155585"/>
                  <a:pt x="355071" y="205856"/>
                  <a:pt x="234950" y="212735"/>
                </a:cubicBezTo>
                <a:cubicBezTo>
                  <a:pt x="114829" y="219614"/>
                  <a:pt x="54239" y="211412"/>
                  <a:pt x="0" y="19051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745C962-F57D-C1E3-F010-73DF9BDB4844}"/>
              </a:ext>
            </a:extLst>
          </p:cNvPr>
          <p:cNvSpPr/>
          <p:nvPr/>
        </p:nvSpPr>
        <p:spPr>
          <a:xfrm>
            <a:off x="1513873" y="10692507"/>
            <a:ext cx="219697" cy="302572"/>
          </a:xfrm>
          <a:custGeom>
            <a:avLst/>
            <a:gdLst>
              <a:gd name="connsiteX0" fmla="*/ 219677 w 219697"/>
              <a:gd name="connsiteY0" fmla="*/ 893 h 302572"/>
              <a:gd name="connsiteX1" fmla="*/ 22827 w 219697"/>
              <a:gd name="connsiteY1" fmla="*/ 194568 h 302572"/>
              <a:gd name="connsiteX2" fmla="*/ 3777 w 219697"/>
              <a:gd name="connsiteY2" fmla="*/ 302518 h 302572"/>
              <a:gd name="connsiteX3" fmla="*/ 19652 w 219697"/>
              <a:gd name="connsiteY3" fmla="*/ 181868 h 302572"/>
              <a:gd name="connsiteX4" fmla="*/ 133952 w 219697"/>
              <a:gd name="connsiteY4" fmla="*/ 83443 h 302572"/>
              <a:gd name="connsiteX5" fmla="*/ 35527 w 219697"/>
              <a:gd name="connsiteY5" fmla="*/ 121543 h 302572"/>
              <a:gd name="connsiteX6" fmla="*/ 219677 w 219697"/>
              <a:gd name="connsiteY6" fmla="*/ 893 h 30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697" h="302572">
                <a:moveTo>
                  <a:pt x="219677" y="893"/>
                </a:moveTo>
                <a:cubicBezTo>
                  <a:pt x="217560" y="13064"/>
                  <a:pt x="58810" y="144297"/>
                  <a:pt x="22827" y="194568"/>
                </a:cubicBezTo>
                <a:cubicBezTo>
                  <a:pt x="-13156" y="244839"/>
                  <a:pt x="4306" y="304635"/>
                  <a:pt x="3777" y="302518"/>
                </a:cubicBezTo>
                <a:cubicBezTo>
                  <a:pt x="3248" y="300401"/>
                  <a:pt x="-2044" y="218380"/>
                  <a:pt x="19652" y="181868"/>
                </a:cubicBezTo>
                <a:cubicBezTo>
                  <a:pt x="41348" y="145356"/>
                  <a:pt x="131306" y="93497"/>
                  <a:pt x="133952" y="83443"/>
                </a:cubicBezTo>
                <a:cubicBezTo>
                  <a:pt x="136598" y="73389"/>
                  <a:pt x="14360" y="138476"/>
                  <a:pt x="35527" y="121543"/>
                </a:cubicBezTo>
                <a:cubicBezTo>
                  <a:pt x="56694" y="104610"/>
                  <a:pt x="221794" y="-11278"/>
                  <a:pt x="219677" y="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62601E-C36B-3DB2-2870-90244846EDEF}"/>
              </a:ext>
            </a:extLst>
          </p:cNvPr>
          <p:cNvSpPr/>
          <p:nvPr/>
        </p:nvSpPr>
        <p:spPr>
          <a:xfrm>
            <a:off x="1546118" y="11286618"/>
            <a:ext cx="76803" cy="331441"/>
          </a:xfrm>
          <a:custGeom>
            <a:avLst/>
            <a:gdLst>
              <a:gd name="connsiteX0" fmla="*/ 107 w 76803"/>
              <a:gd name="connsiteY0" fmla="*/ 507 h 331441"/>
              <a:gd name="connsiteX1" fmla="*/ 54082 w 76803"/>
              <a:gd name="connsiteY1" fmla="*/ 146557 h 331441"/>
              <a:gd name="connsiteX2" fmla="*/ 57257 w 76803"/>
              <a:gd name="connsiteY2" fmla="*/ 330707 h 331441"/>
              <a:gd name="connsiteX3" fmla="*/ 69957 w 76803"/>
              <a:gd name="connsiteY3" fmla="*/ 206882 h 331441"/>
              <a:gd name="connsiteX4" fmla="*/ 69957 w 76803"/>
              <a:gd name="connsiteY4" fmla="*/ 102107 h 331441"/>
              <a:gd name="connsiteX5" fmla="*/ 107 w 76803"/>
              <a:gd name="connsiteY5" fmla="*/ 507 h 3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3" h="331441">
                <a:moveTo>
                  <a:pt x="107" y="507"/>
                </a:moveTo>
                <a:cubicBezTo>
                  <a:pt x="-2539" y="7915"/>
                  <a:pt x="44557" y="91524"/>
                  <a:pt x="54082" y="146557"/>
                </a:cubicBezTo>
                <a:cubicBezTo>
                  <a:pt x="63607" y="201590"/>
                  <a:pt x="54611" y="320653"/>
                  <a:pt x="57257" y="330707"/>
                </a:cubicBezTo>
                <a:cubicBezTo>
                  <a:pt x="59903" y="340761"/>
                  <a:pt x="67840" y="244982"/>
                  <a:pt x="69957" y="206882"/>
                </a:cubicBezTo>
                <a:cubicBezTo>
                  <a:pt x="72074" y="168782"/>
                  <a:pt x="84244" y="135444"/>
                  <a:pt x="69957" y="102107"/>
                </a:cubicBezTo>
                <a:cubicBezTo>
                  <a:pt x="55670" y="68770"/>
                  <a:pt x="2753" y="-6901"/>
                  <a:pt x="107" y="50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71AF4A8E-D950-CA7C-F06D-540E45D1E1A0}"/>
              </a:ext>
            </a:extLst>
          </p:cNvPr>
          <p:cNvSpPr/>
          <p:nvPr/>
        </p:nvSpPr>
        <p:spPr>
          <a:xfrm>
            <a:off x="1529473" y="10870794"/>
            <a:ext cx="266081" cy="303820"/>
          </a:xfrm>
          <a:custGeom>
            <a:avLst/>
            <a:gdLst>
              <a:gd name="connsiteX0" fmla="*/ 261227 w 266081"/>
              <a:gd name="connsiteY0" fmla="*/ 6756 h 303820"/>
              <a:gd name="connsiteX1" fmla="*/ 45327 w 266081"/>
              <a:gd name="connsiteY1" fmla="*/ 209956 h 303820"/>
              <a:gd name="connsiteX2" fmla="*/ 10402 w 266081"/>
              <a:gd name="connsiteY2" fmla="*/ 298856 h 303820"/>
              <a:gd name="connsiteX3" fmla="*/ 181852 w 266081"/>
              <a:gd name="connsiteY3" fmla="*/ 70256 h 303820"/>
              <a:gd name="connsiteX4" fmla="*/ 261227 w 266081"/>
              <a:gd name="connsiteY4" fmla="*/ 6756 h 30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" h="303820">
                <a:moveTo>
                  <a:pt x="261227" y="6756"/>
                </a:moveTo>
                <a:cubicBezTo>
                  <a:pt x="238473" y="30039"/>
                  <a:pt x="87131" y="161273"/>
                  <a:pt x="45327" y="209956"/>
                </a:cubicBezTo>
                <a:cubicBezTo>
                  <a:pt x="3523" y="258639"/>
                  <a:pt x="-12352" y="322139"/>
                  <a:pt x="10402" y="298856"/>
                </a:cubicBezTo>
                <a:cubicBezTo>
                  <a:pt x="33156" y="275573"/>
                  <a:pt x="142165" y="116293"/>
                  <a:pt x="181852" y="70256"/>
                </a:cubicBezTo>
                <a:cubicBezTo>
                  <a:pt x="221539" y="24219"/>
                  <a:pt x="283981" y="-16527"/>
                  <a:pt x="261227" y="675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A3E0CEA-92B6-2775-5982-C688999F28E4}"/>
              </a:ext>
            </a:extLst>
          </p:cNvPr>
          <p:cNvSpPr/>
          <p:nvPr/>
        </p:nvSpPr>
        <p:spPr>
          <a:xfrm>
            <a:off x="2457054" y="10664708"/>
            <a:ext cx="921868" cy="583647"/>
          </a:xfrm>
          <a:custGeom>
            <a:avLst/>
            <a:gdLst>
              <a:gd name="connsiteX0" fmla="*/ 911621 w 921868"/>
              <a:gd name="connsiteY0" fmla="*/ 15992 h 583647"/>
              <a:gd name="connsiteX1" fmla="*/ 457596 w 921868"/>
              <a:gd name="connsiteY1" fmla="*/ 266817 h 583647"/>
              <a:gd name="connsiteX2" fmla="*/ 3571 w 921868"/>
              <a:gd name="connsiteY2" fmla="*/ 581142 h 583647"/>
              <a:gd name="connsiteX3" fmla="*/ 711596 w 921868"/>
              <a:gd name="connsiteY3" fmla="*/ 85842 h 583647"/>
              <a:gd name="connsiteX4" fmla="*/ 911621 w 921868"/>
              <a:gd name="connsiteY4" fmla="*/ 15992 h 58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68" h="583647">
                <a:moveTo>
                  <a:pt x="911621" y="15992"/>
                </a:moveTo>
                <a:cubicBezTo>
                  <a:pt x="869288" y="46154"/>
                  <a:pt x="608938" y="172625"/>
                  <a:pt x="457596" y="266817"/>
                </a:cubicBezTo>
                <a:cubicBezTo>
                  <a:pt x="306254" y="361009"/>
                  <a:pt x="-38762" y="611304"/>
                  <a:pt x="3571" y="581142"/>
                </a:cubicBezTo>
                <a:cubicBezTo>
                  <a:pt x="45904" y="550980"/>
                  <a:pt x="562371" y="178975"/>
                  <a:pt x="711596" y="85842"/>
                </a:cubicBezTo>
                <a:cubicBezTo>
                  <a:pt x="860821" y="-7291"/>
                  <a:pt x="953954" y="-14170"/>
                  <a:pt x="911621" y="159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8B01B07-7A7D-D3BA-119C-A4EEE45D2209}"/>
              </a:ext>
            </a:extLst>
          </p:cNvPr>
          <p:cNvSpPr/>
          <p:nvPr/>
        </p:nvSpPr>
        <p:spPr>
          <a:xfrm>
            <a:off x="1752760" y="10314802"/>
            <a:ext cx="1441719" cy="531504"/>
          </a:xfrm>
          <a:custGeom>
            <a:avLst/>
            <a:gdLst>
              <a:gd name="connsiteX0" fmla="*/ 3015 w 1441719"/>
              <a:gd name="connsiteY0" fmla="*/ 530998 h 531504"/>
              <a:gd name="connsiteX1" fmla="*/ 901540 w 1441719"/>
              <a:gd name="connsiteY1" fmla="*/ 127773 h 531504"/>
              <a:gd name="connsiteX2" fmla="*/ 1438115 w 1441719"/>
              <a:gd name="connsiteY2" fmla="*/ 773 h 531504"/>
              <a:gd name="connsiteX3" fmla="*/ 647540 w 1441719"/>
              <a:gd name="connsiteY3" fmla="*/ 172223 h 531504"/>
              <a:gd name="connsiteX4" fmla="*/ 158590 w 1441719"/>
              <a:gd name="connsiteY4" fmla="*/ 283348 h 531504"/>
              <a:gd name="connsiteX5" fmla="*/ 593565 w 1441719"/>
              <a:gd name="connsiteY5" fmla="*/ 213498 h 531504"/>
              <a:gd name="connsiteX6" fmla="*/ 3015 w 1441719"/>
              <a:gd name="connsiteY6" fmla="*/ 530998 h 5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19" h="531504">
                <a:moveTo>
                  <a:pt x="3015" y="530998"/>
                </a:moveTo>
                <a:cubicBezTo>
                  <a:pt x="54344" y="516710"/>
                  <a:pt x="662357" y="216144"/>
                  <a:pt x="901540" y="127773"/>
                </a:cubicBezTo>
                <a:cubicBezTo>
                  <a:pt x="1140723" y="39402"/>
                  <a:pt x="1480448" y="-6635"/>
                  <a:pt x="1438115" y="773"/>
                </a:cubicBezTo>
                <a:cubicBezTo>
                  <a:pt x="1395782" y="8181"/>
                  <a:pt x="647540" y="172223"/>
                  <a:pt x="647540" y="172223"/>
                </a:cubicBezTo>
                <a:cubicBezTo>
                  <a:pt x="434286" y="219319"/>
                  <a:pt x="167586" y="276469"/>
                  <a:pt x="158590" y="283348"/>
                </a:cubicBezTo>
                <a:cubicBezTo>
                  <a:pt x="149594" y="290227"/>
                  <a:pt x="614732" y="174340"/>
                  <a:pt x="593565" y="213498"/>
                </a:cubicBezTo>
                <a:cubicBezTo>
                  <a:pt x="572398" y="252656"/>
                  <a:pt x="-48314" y="545286"/>
                  <a:pt x="3015" y="5309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4DBEA70-DC8A-65E4-69FE-DBBCE50E5A0B}"/>
              </a:ext>
            </a:extLst>
          </p:cNvPr>
          <p:cNvSpPr/>
          <p:nvPr/>
        </p:nvSpPr>
        <p:spPr>
          <a:xfrm>
            <a:off x="1916990" y="10416065"/>
            <a:ext cx="1320202" cy="423828"/>
          </a:xfrm>
          <a:custGeom>
            <a:avLst/>
            <a:gdLst>
              <a:gd name="connsiteX0" fmla="*/ 710 w 1320202"/>
              <a:gd name="connsiteY0" fmla="*/ 423385 h 423828"/>
              <a:gd name="connsiteX1" fmla="*/ 918285 w 1320202"/>
              <a:gd name="connsiteY1" fmla="*/ 74135 h 423828"/>
              <a:gd name="connsiteX2" fmla="*/ 1305635 w 1320202"/>
              <a:gd name="connsiteY2" fmla="*/ 7460 h 423828"/>
              <a:gd name="connsiteX3" fmla="*/ 1200860 w 1320202"/>
              <a:gd name="connsiteY3" fmla="*/ 58260 h 423828"/>
              <a:gd name="connsiteX4" fmla="*/ 848435 w 1320202"/>
              <a:gd name="connsiteY4" fmla="*/ 359885 h 423828"/>
              <a:gd name="connsiteX5" fmla="*/ 1264360 w 1320202"/>
              <a:gd name="connsiteY5" fmla="*/ 7460 h 423828"/>
              <a:gd name="connsiteX6" fmla="*/ 775410 w 1320202"/>
              <a:gd name="connsiteY6" fmla="*/ 143985 h 423828"/>
              <a:gd name="connsiteX7" fmla="*/ 710 w 1320202"/>
              <a:gd name="connsiteY7" fmla="*/ 423385 h 4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202" h="423828">
                <a:moveTo>
                  <a:pt x="710" y="423385"/>
                </a:moveTo>
                <a:cubicBezTo>
                  <a:pt x="24523" y="411743"/>
                  <a:pt x="700798" y="143456"/>
                  <a:pt x="918285" y="74135"/>
                </a:cubicBezTo>
                <a:cubicBezTo>
                  <a:pt x="1135772" y="4814"/>
                  <a:pt x="1258539" y="10106"/>
                  <a:pt x="1305635" y="7460"/>
                </a:cubicBezTo>
                <a:cubicBezTo>
                  <a:pt x="1352731" y="4814"/>
                  <a:pt x="1277060" y="-477"/>
                  <a:pt x="1200860" y="58260"/>
                </a:cubicBezTo>
                <a:cubicBezTo>
                  <a:pt x="1124660" y="116997"/>
                  <a:pt x="837852" y="368352"/>
                  <a:pt x="848435" y="359885"/>
                </a:cubicBezTo>
                <a:cubicBezTo>
                  <a:pt x="859018" y="351418"/>
                  <a:pt x="1276531" y="43443"/>
                  <a:pt x="1264360" y="7460"/>
                </a:cubicBezTo>
                <a:cubicBezTo>
                  <a:pt x="1252189" y="-28523"/>
                  <a:pt x="992897" y="73606"/>
                  <a:pt x="775410" y="143985"/>
                </a:cubicBezTo>
                <a:cubicBezTo>
                  <a:pt x="557923" y="214364"/>
                  <a:pt x="-23103" y="435027"/>
                  <a:pt x="710" y="423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A3DC8BF2-F1DC-BB07-66E8-354DCF8BEA15}"/>
              </a:ext>
            </a:extLst>
          </p:cNvPr>
          <p:cNvSpPr/>
          <p:nvPr/>
        </p:nvSpPr>
        <p:spPr>
          <a:xfrm>
            <a:off x="1577870" y="11248624"/>
            <a:ext cx="209554" cy="529693"/>
          </a:xfrm>
          <a:custGeom>
            <a:avLst/>
            <a:gdLst>
              <a:gd name="connsiteX0" fmla="*/ 63605 w 209554"/>
              <a:gd name="connsiteY0" fmla="*/ 401 h 529693"/>
              <a:gd name="connsiteX1" fmla="*/ 123930 w 209554"/>
              <a:gd name="connsiteY1" fmla="*/ 155976 h 529693"/>
              <a:gd name="connsiteX2" fmla="*/ 101705 w 209554"/>
              <a:gd name="connsiteY2" fmla="*/ 311551 h 529693"/>
              <a:gd name="connsiteX3" fmla="*/ 206480 w 209554"/>
              <a:gd name="connsiteY3" fmla="*/ 521101 h 529693"/>
              <a:gd name="connsiteX4" fmla="*/ 165205 w 209554"/>
              <a:gd name="connsiteY4" fmla="*/ 473476 h 529693"/>
              <a:gd name="connsiteX5" fmla="*/ 105 w 209554"/>
              <a:gd name="connsiteY5" fmla="*/ 327426 h 529693"/>
              <a:gd name="connsiteX6" fmla="*/ 139805 w 209554"/>
              <a:gd name="connsiteY6" fmla="*/ 429026 h 529693"/>
              <a:gd name="connsiteX7" fmla="*/ 117580 w 209554"/>
              <a:gd name="connsiteY7" fmla="*/ 203601 h 529693"/>
              <a:gd name="connsiteX8" fmla="*/ 63605 w 209554"/>
              <a:gd name="connsiteY8" fmla="*/ 401 h 5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4" h="529693">
                <a:moveTo>
                  <a:pt x="63605" y="401"/>
                </a:moveTo>
                <a:cubicBezTo>
                  <a:pt x="64663" y="-7536"/>
                  <a:pt x="117580" y="104118"/>
                  <a:pt x="123930" y="155976"/>
                </a:cubicBezTo>
                <a:cubicBezTo>
                  <a:pt x="130280" y="207834"/>
                  <a:pt x="87947" y="250697"/>
                  <a:pt x="101705" y="311551"/>
                </a:cubicBezTo>
                <a:cubicBezTo>
                  <a:pt x="115463" y="372405"/>
                  <a:pt x="195897" y="494114"/>
                  <a:pt x="206480" y="521101"/>
                </a:cubicBezTo>
                <a:cubicBezTo>
                  <a:pt x="217063" y="548088"/>
                  <a:pt x="199601" y="505755"/>
                  <a:pt x="165205" y="473476"/>
                </a:cubicBezTo>
                <a:cubicBezTo>
                  <a:pt x="130809" y="441197"/>
                  <a:pt x="4338" y="334834"/>
                  <a:pt x="105" y="327426"/>
                </a:cubicBezTo>
                <a:cubicBezTo>
                  <a:pt x="-4128" y="320018"/>
                  <a:pt x="120226" y="449663"/>
                  <a:pt x="139805" y="429026"/>
                </a:cubicBezTo>
                <a:cubicBezTo>
                  <a:pt x="159384" y="408389"/>
                  <a:pt x="129222" y="270805"/>
                  <a:pt x="117580" y="203601"/>
                </a:cubicBezTo>
                <a:cubicBezTo>
                  <a:pt x="105938" y="136397"/>
                  <a:pt x="62547" y="8338"/>
                  <a:pt x="63605" y="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F849A9D1-3ECE-3202-FA75-1D13D45AC7D9}"/>
              </a:ext>
            </a:extLst>
          </p:cNvPr>
          <p:cNvSpPr/>
          <p:nvPr/>
        </p:nvSpPr>
        <p:spPr>
          <a:xfrm>
            <a:off x="1565168" y="10801280"/>
            <a:ext cx="397295" cy="918451"/>
          </a:xfrm>
          <a:custGeom>
            <a:avLst/>
            <a:gdLst>
              <a:gd name="connsiteX0" fmla="*/ 107 w 397295"/>
              <a:gd name="connsiteY0" fmla="*/ 70 h 918451"/>
              <a:gd name="connsiteX1" fmla="*/ 158857 w 397295"/>
              <a:gd name="connsiteY1" fmla="*/ 269945 h 918451"/>
              <a:gd name="connsiteX2" fmla="*/ 149332 w 397295"/>
              <a:gd name="connsiteY2" fmla="*/ 396945 h 918451"/>
              <a:gd name="connsiteX3" fmla="*/ 235057 w 397295"/>
              <a:gd name="connsiteY3" fmla="*/ 622370 h 918451"/>
              <a:gd name="connsiteX4" fmla="*/ 247757 w 397295"/>
              <a:gd name="connsiteY4" fmla="*/ 587445 h 918451"/>
              <a:gd name="connsiteX5" fmla="*/ 396982 w 397295"/>
              <a:gd name="connsiteY5" fmla="*/ 917645 h 918451"/>
              <a:gd name="connsiteX6" fmla="*/ 282682 w 397295"/>
              <a:gd name="connsiteY6" fmla="*/ 666820 h 918451"/>
              <a:gd name="connsiteX7" fmla="*/ 136632 w 397295"/>
              <a:gd name="connsiteY7" fmla="*/ 247720 h 918451"/>
              <a:gd name="connsiteX8" fmla="*/ 107 w 397295"/>
              <a:gd name="connsiteY8" fmla="*/ 70 h 9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295" h="918451">
                <a:moveTo>
                  <a:pt x="107" y="70"/>
                </a:moveTo>
                <a:cubicBezTo>
                  <a:pt x="3811" y="3774"/>
                  <a:pt x="133986" y="203799"/>
                  <a:pt x="158857" y="269945"/>
                </a:cubicBezTo>
                <a:cubicBezTo>
                  <a:pt x="183728" y="336091"/>
                  <a:pt x="136632" y="338208"/>
                  <a:pt x="149332" y="396945"/>
                </a:cubicBezTo>
                <a:cubicBezTo>
                  <a:pt x="162032" y="455683"/>
                  <a:pt x="218653" y="590620"/>
                  <a:pt x="235057" y="622370"/>
                </a:cubicBezTo>
                <a:cubicBezTo>
                  <a:pt x="251461" y="654120"/>
                  <a:pt x="220770" y="538233"/>
                  <a:pt x="247757" y="587445"/>
                </a:cubicBezTo>
                <a:cubicBezTo>
                  <a:pt x="274744" y="636657"/>
                  <a:pt x="391161" y="904416"/>
                  <a:pt x="396982" y="917645"/>
                </a:cubicBezTo>
                <a:cubicBezTo>
                  <a:pt x="402803" y="930874"/>
                  <a:pt x="326074" y="778474"/>
                  <a:pt x="282682" y="666820"/>
                </a:cubicBezTo>
                <a:cubicBezTo>
                  <a:pt x="239290" y="555166"/>
                  <a:pt x="183728" y="356199"/>
                  <a:pt x="136632" y="247720"/>
                </a:cubicBezTo>
                <a:cubicBezTo>
                  <a:pt x="89536" y="139241"/>
                  <a:pt x="-3597" y="-3634"/>
                  <a:pt x="107" y="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771A199F-B6BB-7E90-5D68-735B740DB89A}"/>
              </a:ext>
            </a:extLst>
          </p:cNvPr>
          <p:cNvSpPr/>
          <p:nvPr/>
        </p:nvSpPr>
        <p:spPr>
          <a:xfrm>
            <a:off x="1790473" y="10848057"/>
            <a:ext cx="152809" cy="890039"/>
          </a:xfrm>
          <a:custGeom>
            <a:avLst/>
            <a:gdLst>
              <a:gd name="connsiteX0" fmla="*/ 227 w 152809"/>
              <a:gd name="connsiteY0" fmla="*/ 181893 h 890039"/>
              <a:gd name="connsiteX1" fmla="*/ 63727 w 152809"/>
              <a:gd name="connsiteY1" fmla="*/ 362868 h 890039"/>
              <a:gd name="connsiteX2" fmla="*/ 70077 w 152809"/>
              <a:gd name="connsiteY2" fmla="*/ 464468 h 890039"/>
              <a:gd name="connsiteX3" fmla="*/ 82777 w 152809"/>
              <a:gd name="connsiteY3" fmla="*/ 407318 h 890039"/>
              <a:gd name="connsiteX4" fmla="*/ 133577 w 152809"/>
              <a:gd name="connsiteY4" fmla="*/ 610518 h 890039"/>
              <a:gd name="connsiteX5" fmla="*/ 152627 w 152809"/>
              <a:gd name="connsiteY5" fmla="*/ 889918 h 890039"/>
              <a:gd name="connsiteX6" fmla="*/ 124052 w 152809"/>
              <a:gd name="connsiteY6" fmla="*/ 575593 h 890039"/>
              <a:gd name="connsiteX7" fmla="*/ 73252 w 152809"/>
              <a:gd name="connsiteY7" fmla="*/ 918 h 890039"/>
              <a:gd name="connsiteX8" fmla="*/ 89127 w 152809"/>
              <a:gd name="connsiteY8" fmla="*/ 435893 h 890039"/>
              <a:gd name="connsiteX9" fmla="*/ 227 w 152809"/>
              <a:gd name="connsiteY9" fmla="*/ 181893 h 8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09" h="890039">
                <a:moveTo>
                  <a:pt x="227" y="181893"/>
                </a:moveTo>
                <a:cubicBezTo>
                  <a:pt x="-4006" y="169722"/>
                  <a:pt x="52085" y="315772"/>
                  <a:pt x="63727" y="362868"/>
                </a:cubicBezTo>
                <a:cubicBezTo>
                  <a:pt x="75369" y="409964"/>
                  <a:pt x="66902" y="457060"/>
                  <a:pt x="70077" y="464468"/>
                </a:cubicBezTo>
                <a:cubicBezTo>
                  <a:pt x="73252" y="471876"/>
                  <a:pt x="72194" y="382976"/>
                  <a:pt x="82777" y="407318"/>
                </a:cubicBezTo>
                <a:cubicBezTo>
                  <a:pt x="93360" y="431660"/>
                  <a:pt x="121935" y="530085"/>
                  <a:pt x="133577" y="610518"/>
                </a:cubicBezTo>
                <a:cubicBezTo>
                  <a:pt x="145219" y="690951"/>
                  <a:pt x="154215" y="895739"/>
                  <a:pt x="152627" y="889918"/>
                </a:cubicBezTo>
                <a:cubicBezTo>
                  <a:pt x="151040" y="884097"/>
                  <a:pt x="137281" y="723760"/>
                  <a:pt x="124052" y="575593"/>
                </a:cubicBezTo>
                <a:cubicBezTo>
                  <a:pt x="110823" y="427426"/>
                  <a:pt x="79073" y="24201"/>
                  <a:pt x="73252" y="918"/>
                </a:cubicBezTo>
                <a:cubicBezTo>
                  <a:pt x="67431" y="-22365"/>
                  <a:pt x="101298" y="404672"/>
                  <a:pt x="89127" y="435893"/>
                </a:cubicBezTo>
                <a:cubicBezTo>
                  <a:pt x="76956" y="467114"/>
                  <a:pt x="4460" y="194064"/>
                  <a:pt x="227" y="1818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B0DA7F62-E26D-53E5-42FE-67970A8CE0F0}"/>
              </a:ext>
            </a:extLst>
          </p:cNvPr>
          <p:cNvSpPr/>
          <p:nvPr/>
        </p:nvSpPr>
        <p:spPr>
          <a:xfrm>
            <a:off x="1879593" y="10864584"/>
            <a:ext cx="295301" cy="498926"/>
          </a:xfrm>
          <a:custGeom>
            <a:avLst/>
            <a:gdLst>
              <a:gd name="connsiteX0" fmla="*/ 295282 w 295301"/>
              <a:gd name="connsiteY0" fmla="*/ 16141 h 498926"/>
              <a:gd name="connsiteX1" fmla="*/ 161932 w 295301"/>
              <a:gd name="connsiteY1" fmla="*/ 222516 h 498926"/>
              <a:gd name="connsiteX2" fmla="*/ 57157 w 295301"/>
              <a:gd name="connsiteY2" fmla="*/ 498741 h 498926"/>
              <a:gd name="connsiteX3" fmla="*/ 155582 w 295301"/>
              <a:gd name="connsiteY3" fmla="*/ 263791 h 498926"/>
              <a:gd name="connsiteX4" fmla="*/ 158757 w 295301"/>
              <a:gd name="connsiteY4" fmla="*/ 165366 h 498926"/>
              <a:gd name="connsiteX5" fmla="*/ 7 w 295301"/>
              <a:gd name="connsiteY5" fmla="*/ 266 h 498926"/>
              <a:gd name="connsiteX6" fmla="*/ 152407 w 295301"/>
              <a:gd name="connsiteY6" fmla="*/ 206641 h 498926"/>
              <a:gd name="connsiteX7" fmla="*/ 295282 w 295301"/>
              <a:gd name="connsiteY7" fmla="*/ 16141 h 4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01" h="498926">
                <a:moveTo>
                  <a:pt x="295282" y="16141"/>
                </a:moveTo>
                <a:cubicBezTo>
                  <a:pt x="296870" y="18787"/>
                  <a:pt x="201619" y="142083"/>
                  <a:pt x="161932" y="222516"/>
                </a:cubicBezTo>
                <a:cubicBezTo>
                  <a:pt x="122245" y="302949"/>
                  <a:pt x="58215" y="491862"/>
                  <a:pt x="57157" y="498741"/>
                </a:cubicBezTo>
                <a:cubicBezTo>
                  <a:pt x="56099" y="505620"/>
                  <a:pt x="138649" y="319354"/>
                  <a:pt x="155582" y="263791"/>
                </a:cubicBezTo>
                <a:cubicBezTo>
                  <a:pt x="172515" y="208229"/>
                  <a:pt x="184686" y="209287"/>
                  <a:pt x="158757" y="165366"/>
                </a:cubicBezTo>
                <a:cubicBezTo>
                  <a:pt x="132828" y="121445"/>
                  <a:pt x="1065" y="-6613"/>
                  <a:pt x="7" y="266"/>
                </a:cubicBezTo>
                <a:cubicBezTo>
                  <a:pt x="-1051" y="7145"/>
                  <a:pt x="104253" y="207170"/>
                  <a:pt x="152407" y="206641"/>
                </a:cubicBezTo>
                <a:cubicBezTo>
                  <a:pt x="200561" y="206112"/>
                  <a:pt x="293694" y="13495"/>
                  <a:pt x="295282" y="161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2B0BFBD-6F6E-5786-366D-935DAE506432}"/>
              </a:ext>
            </a:extLst>
          </p:cNvPr>
          <p:cNvSpPr/>
          <p:nvPr/>
        </p:nvSpPr>
        <p:spPr>
          <a:xfrm>
            <a:off x="2046275" y="10734675"/>
            <a:ext cx="1370025" cy="780054"/>
          </a:xfrm>
          <a:custGeom>
            <a:avLst/>
            <a:gdLst>
              <a:gd name="connsiteX0" fmla="*/ 1370025 w 1370025"/>
              <a:gd name="connsiteY0" fmla="*/ 0 h 780054"/>
              <a:gd name="connsiteX1" fmla="*/ 52400 w 1370025"/>
              <a:gd name="connsiteY1" fmla="*/ 752475 h 780054"/>
              <a:gd name="connsiteX2" fmla="*/ 246075 w 1370025"/>
              <a:gd name="connsiteY2" fmla="*/ 625475 h 780054"/>
              <a:gd name="connsiteX3" fmla="*/ 90500 w 1370025"/>
              <a:gd name="connsiteY3" fmla="*/ 711200 h 780054"/>
              <a:gd name="connsiteX4" fmla="*/ 1370025 w 1370025"/>
              <a:gd name="connsiteY4" fmla="*/ 0 h 7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025" h="780054">
                <a:moveTo>
                  <a:pt x="1370025" y="0"/>
                </a:moveTo>
                <a:lnTo>
                  <a:pt x="52400" y="752475"/>
                </a:lnTo>
                <a:cubicBezTo>
                  <a:pt x="-134925" y="856721"/>
                  <a:pt x="239725" y="632354"/>
                  <a:pt x="246075" y="625475"/>
                </a:cubicBezTo>
                <a:cubicBezTo>
                  <a:pt x="252425" y="618596"/>
                  <a:pt x="90500" y="711200"/>
                  <a:pt x="90500" y="711200"/>
                </a:cubicBezTo>
                <a:lnTo>
                  <a:pt x="1370025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DD987172-CA85-44EB-4077-E6FC6C99419A}"/>
              </a:ext>
            </a:extLst>
          </p:cNvPr>
          <p:cNvSpPr/>
          <p:nvPr/>
        </p:nvSpPr>
        <p:spPr>
          <a:xfrm>
            <a:off x="1978975" y="10610824"/>
            <a:ext cx="821621" cy="783691"/>
          </a:xfrm>
          <a:custGeom>
            <a:avLst/>
            <a:gdLst>
              <a:gd name="connsiteX0" fmla="*/ 821375 w 821621"/>
              <a:gd name="connsiteY0" fmla="*/ 26 h 783691"/>
              <a:gd name="connsiteX1" fmla="*/ 256225 w 821621"/>
              <a:gd name="connsiteY1" fmla="*/ 409601 h 783691"/>
              <a:gd name="connsiteX2" fmla="*/ 11750 w 821621"/>
              <a:gd name="connsiteY2" fmla="*/ 781076 h 783691"/>
              <a:gd name="connsiteX3" fmla="*/ 126050 w 821621"/>
              <a:gd name="connsiteY3" fmla="*/ 584226 h 783691"/>
              <a:gd name="connsiteX4" fmla="*/ 5400 w 821621"/>
              <a:gd name="connsiteY4" fmla="*/ 765201 h 783691"/>
              <a:gd name="connsiteX5" fmla="*/ 341950 w 821621"/>
              <a:gd name="connsiteY5" fmla="*/ 149251 h 783691"/>
              <a:gd name="connsiteX6" fmla="*/ 183200 w 821621"/>
              <a:gd name="connsiteY6" fmla="*/ 428651 h 783691"/>
              <a:gd name="connsiteX7" fmla="*/ 821375 w 821621"/>
              <a:gd name="connsiteY7" fmla="*/ 26 h 7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621" h="783691">
                <a:moveTo>
                  <a:pt x="821375" y="26"/>
                </a:moveTo>
                <a:cubicBezTo>
                  <a:pt x="833546" y="-3149"/>
                  <a:pt x="391162" y="279426"/>
                  <a:pt x="256225" y="409601"/>
                </a:cubicBezTo>
                <a:cubicBezTo>
                  <a:pt x="121288" y="539776"/>
                  <a:pt x="33446" y="751972"/>
                  <a:pt x="11750" y="781076"/>
                </a:cubicBezTo>
                <a:cubicBezTo>
                  <a:pt x="-9946" y="810180"/>
                  <a:pt x="127108" y="586872"/>
                  <a:pt x="126050" y="584226"/>
                </a:cubicBezTo>
                <a:cubicBezTo>
                  <a:pt x="124992" y="581580"/>
                  <a:pt x="-30583" y="837697"/>
                  <a:pt x="5400" y="765201"/>
                </a:cubicBezTo>
                <a:cubicBezTo>
                  <a:pt x="41383" y="692705"/>
                  <a:pt x="312317" y="205343"/>
                  <a:pt x="341950" y="149251"/>
                </a:cubicBezTo>
                <a:cubicBezTo>
                  <a:pt x="371583" y="93159"/>
                  <a:pt x="109117" y="448759"/>
                  <a:pt x="183200" y="428651"/>
                </a:cubicBezTo>
                <a:cubicBezTo>
                  <a:pt x="257283" y="408543"/>
                  <a:pt x="809204" y="3201"/>
                  <a:pt x="821375" y="2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E9BC3BA4-6D7F-243D-C8C1-23479DA63624}"/>
              </a:ext>
            </a:extLst>
          </p:cNvPr>
          <p:cNvSpPr/>
          <p:nvPr/>
        </p:nvSpPr>
        <p:spPr>
          <a:xfrm>
            <a:off x="1482509" y="11608283"/>
            <a:ext cx="1280203" cy="261173"/>
          </a:xfrm>
          <a:custGeom>
            <a:avLst/>
            <a:gdLst>
              <a:gd name="connsiteX0" fmla="*/ 216 w 1280203"/>
              <a:gd name="connsiteY0" fmla="*/ 145567 h 261173"/>
              <a:gd name="connsiteX1" fmla="*/ 412966 w 1280203"/>
              <a:gd name="connsiteY1" fmla="*/ 256692 h 261173"/>
              <a:gd name="connsiteX2" fmla="*/ 660616 w 1280203"/>
              <a:gd name="connsiteY2" fmla="*/ 221767 h 261173"/>
              <a:gd name="connsiteX3" fmla="*/ 625691 w 1280203"/>
              <a:gd name="connsiteY3" fmla="*/ 243992 h 261173"/>
              <a:gd name="connsiteX4" fmla="*/ 1111466 w 1280203"/>
              <a:gd name="connsiteY4" fmla="*/ 88417 h 261173"/>
              <a:gd name="connsiteX5" fmla="*/ 1254341 w 1280203"/>
              <a:gd name="connsiteY5" fmla="*/ 5867 h 261173"/>
              <a:gd name="connsiteX6" fmla="*/ 638391 w 1280203"/>
              <a:gd name="connsiteY6" fmla="*/ 247167 h 261173"/>
              <a:gd name="connsiteX7" fmla="*/ 378041 w 1280203"/>
              <a:gd name="connsiteY7" fmla="*/ 218592 h 261173"/>
              <a:gd name="connsiteX8" fmla="*/ 139916 w 1280203"/>
              <a:gd name="connsiteY8" fmla="*/ 104292 h 261173"/>
              <a:gd name="connsiteX9" fmla="*/ 352641 w 1280203"/>
              <a:gd name="connsiteY9" fmla="*/ 221767 h 261173"/>
              <a:gd name="connsiteX10" fmla="*/ 216 w 1280203"/>
              <a:gd name="connsiteY10" fmla="*/ 145567 h 26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203" h="261173">
                <a:moveTo>
                  <a:pt x="216" y="145567"/>
                </a:moveTo>
                <a:cubicBezTo>
                  <a:pt x="10270" y="151388"/>
                  <a:pt x="302899" y="243992"/>
                  <a:pt x="412966" y="256692"/>
                </a:cubicBezTo>
                <a:cubicBezTo>
                  <a:pt x="523033" y="269392"/>
                  <a:pt x="625162" y="223884"/>
                  <a:pt x="660616" y="221767"/>
                </a:cubicBezTo>
                <a:cubicBezTo>
                  <a:pt x="696070" y="219650"/>
                  <a:pt x="550549" y="266217"/>
                  <a:pt x="625691" y="243992"/>
                </a:cubicBezTo>
                <a:cubicBezTo>
                  <a:pt x="700833" y="221767"/>
                  <a:pt x="1006691" y="128104"/>
                  <a:pt x="1111466" y="88417"/>
                </a:cubicBezTo>
                <a:cubicBezTo>
                  <a:pt x="1216241" y="48730"/>
                  <a:pt x="1333187" y="-20591"/>
                  <a:pt x="1254341" y="5867"/>
                </a:cubicBezTo>
                <a:cubicBezTo>
                  <a:pt x="1175495" y="32325"/>
                  <a:pt x="784441" y="211713"/>
                  <a:pt x="638391" y="247167"/>
                </a:cubicBezTo>
                <a:cubicBezTo>
                  <a:pt x="492341" y="282621"/>
                  <a:pt x="461120" y="242405"/>
                  <a:pt x="378041" y="218592"/>
                </a:cubicBezTo>
                <a:cubicBezTo>
                  <a:pt x="294962" y="194780"/>
                  <a:pt x="144149" y="103763"/>
                  <a:pt x="139916" y="104292"/>
                </a:cubicBezTo>
                <a:cubicBezTo>
                  <a:pt x="135683" y="104821"/>
                  <a:pt x="371162" y="211713"/>
                  <a:pt x="352641" y="221767"/>
                </a:cubicBezTo>
                <a:cubicBezTo>
                  <a:pt x="334120" y="231821"/>
                  <a:pt x="-9838" y="139746"/>
                  <a:pt x="216" y="145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A25CECA1-8F4F-304C-3F59-02DD469E8F3B}"/>
              </a:ext>
            </a:extLst>
          </p:cNvPr>
          <p:cNvSpPr/>
          <p:nvPr/>
        </p:nvSpPr>
        <p:spPr>
          <a:xfrm>
            <a:off x="1428629" y="11809629"/>
            <a:ext cx="1649537" cy="147482"/>
          </a:xfrm>
          <a:custGeom>
            <a:avLst/>
            <a:gdLst>
              <a:gd name="connsiteX0" fmla="*/ 121 w 1649537"/>
              <a:gd name="connsiteY0" fmla="*/ 1371 h 147482"/>
              <a:gd name="connsiteX1" fmla="*/ 63621 w 1649537"/>
              <a:gd name="connsiteY1" fmla="*/ 17246 h 147482"/>
              <a:gd name="connsiteX2" fmla="*/ 276346 w 1649537"/>
              <a:gd name="connsiteY2" fmla="*/ 102971 h 147482"/>
              <a:gd name="connsiteX3" fmla="*/ 492246 w 1649537"/>
              <a:gd name="connsiteY3" fmla="*/ 99796 h 147482"/>
              <a:gd name="connsiteX4" fmla="*/ 762121 w 1649537"/>
              <a:gd name="connsiteY4" fmla="*/ 99796 h 147482"/>
              <a:gd name="connsiteX5" fmla="*/ 997071 w 1649537"/>
              <a:gd name="connsiteY5" fmla="*/ 118846 h 147482"/>
              <a:gd name="connsiteX6" fmla="*/ 974846 w 1649537"/>
              <a:gd name="connsiteY6" fmla="*/ 115671 h 147482"/>
              <a:gd name="connsiteX7" fmla="*/ 1581271 w 1649537"/>
              <a:gd name="connsiteY7" fmla="*/ 99796 h 147482"/>
              <a:gd name="connsiteX8" fmla="*/ 1635246 w 1649537"/>
              <a:gd name="connsiteY8" fmla="*/ 96621 h 147482"/>
              <a:gd name="connsiteX9" fmla="*/ 1193921 w 1649537"/>
              <a:gd name="connsiteY9" fmla="*/ 134721 h 147482"/>
              <a:gd name="connsiteX10" fmla="*/ 717671 w 1649537"/>
              <a:gd name="connsiteY10" fmla="*/ 99796 h 147482"/>
              <a:gd name="connsiteX11" fmla="*/ 454146 w 1649537"/>
              <a:gd name="connsiteY11" fmla="*/ 87096 h 147482"/>
              <a:gd name="connsiteX12" fmla="*/ 352546 w 1649537"/>
              <a:gd name="connsiteY12" fmla="*/ 147421 h 147482"/>
              <a:gd name="connsiteX13" fmla="*/ 174746 w 1649537"/>
              <a:gd name="connsiteY13" fmla="*/ 96621 h 147482"/>
              <a:gd name="connsiteX14" fmla="*/ 50921 w 1649537"/>
              <a:gd name="connsiteY14" fmla="*/ 10896 h 147482"/>
              <a:gd name="connsiteX15" fmla="*/ 121 w 1649537"/>
              <a:gd name="connsiteY15" fmla="*/ 1371 h 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9537" h="147482">
                <a:moveTo>
                  <a:pt x="121" y="1371"/>
                </a:moveTo>
                <a:cubicBezTo>
                  <a:pt x="2238" y="2429"/>
                  <a:pt x="17584" y="313"/>
                  <a:pt x="63621" y="17246"/>
                </a:cubicBezTo>
                <a:cubicBezTo>
                  <a:pt x="109658" y="34179"/>
                  <a:pt x="204909" y="89213"/>
                  <a:pt x="276346" y="102971"/>
                </a:cubicBezTo>
                <a:cubicBezTo>
                  <a:pt x="347783" y="116729"/>
                  <a:pt x="492246" y="99796"/>
                  <a:pt x="492246" y="99796"/>
                </a:cubicBezTo>
                <a:cubicBezTo>
                  <a:pt x="573208" y="99267"/>
                  <a:pt x="677984" y="96621"/>
                  <a:pt x="762121" y="99796"/>
                </a:cubicBezTo>
                <a:cubicBezTo>
                  <a:pt x="846258" y="102971"/>
                  <a:pt x="961617" y="116200"/>
                  <a:pt x="997071" y="118846"/>
                </a:cubicBezTo>
                <a:cubicBezTo>
                  <a:pt x="1032525" y="121492"/>
                  <a:pt x="974846" y="115671"/>
                  <a:pt x="974846" y="115671"/>
                </a:cubicBezTo>
                <a:lnTo>
                  <a:pt x="1581271" y="99796"/>
                </a:lnTo>
                <a:cubicBezTo>
                  <a:pt x="1691338" y="96621"/>
                  <a:pt x="1635246" y="96621"/>
                  <a:pt x="1635246" y="96621"/>
                </a:cubicBezTo>
                <a:cubicBezTo>
                  <a:pt x="1570688" y="102442"/>
                  <a:pt x="1346850" y="134192"/>
                  <a:pt x="1193921" y="134721"/>
                </a:cubicBezTo>
                <a:cubicBezTo>
                  <a:pt x="1040992" y="135250"/>
                  <a:pt x="840967" y="107734"/>
                  <a:pt x="717671" y="99796"/>
                </a:cubicBezTo>
                <a:cubicBezTo>
                  <a:pt x="594375" y="91859"/>
                  <a:pt x="515000" y="79158"/>
                  <a:pt x="454146" y="87096"/>
                </a:cubicBezTo>
                <a:cubicBezTo>
                  <a:pt x="393292" y="95034"/>
                  <a:pt x="399113" y="145834"/>
                  <a:pt x="352546" y="147421"/>
                </a:cubicBezTo>
                <a:cubicBezTo>
                  <a:pt x="305979" y="149009"/>
                  <a:pt x="225017" y="119375"/>
                  <a:pt x="174746" y="96621"/>
                </a:cubicBezTo>
                <a:cubicBezTo>
                  <a:pt x="124475" y="73867"/>
                  <a:pt x="77909" y="25713"/>
                  <a:pt x="50921" y="10896"/>
                </a:cubicBezTo>
                <a:cubicBezTo>
                  <a:pt x="23933" y="-3921"/>
                  <a:pt x="-1996" y="313"/>
                  <a:pt x="121" y="13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FE7566F-9814-06F2-B488-C0577B05AEF2}"/>
              </a:ext>
            </a:extLst>
          </p:cNvPr>
          <p:cNvSpPr/>
          <p:nvPr/>
        </p:nvSpPr>
        <p:spPr>
          <a:xfrm>
            <a:off x="2986930" y="11385415"/>
            <a:ext cx="1554667" cy="527530"/>
          </a:xfrm>
          <a:custGeom>
            <a:avLst/>
            <a:gdLst>
              <a:gd name="connsiteX0" fmla="*/ 745 w 1554667"/>
              <a:gd name="connsiteY0" fmla="*/ 527185 h 527530"/>
              <a:gd name="connsiteX1" fmla="*/ 607170 w 1554667"/>
              <a:gd name="connsiteY1" fmla="*/ 257310 h 527530"/>
              <a:gd name="connsiteX2" fmla="*/ 492870 w 1554667"/>
              <a:gd name="connsiteY2" fmla="*/ 327160 h 527530"/>
              <a:gd name="connsiteX3" fmla="*/ 1023095 w 1554667"/>
              <a:gd name="connsiteY3" fmla="*/ 158885 h 527530"/>
              <a:gd name="connsiteX4" fmla="*/ 1553320 w 1554667"/>
              <a:gd name="connsiteY4" fmla="*/ 135 h 527530"/>
              <a:gd name="connsiteX5" fmla="*/ 1159620 w 1554667"/>
              <a:gd name="connsiteY5" fmla="*/ 133485 h 527530"/>
              <a:gd name="connsiteX6" fmla="*/ 680195 w 1554667"/>
              <a:gd name="connsiteY6" fmla="*/ 247785 h 527530"/>
              <a:gd name="connsiteX7" fmla="*/ 365870 w 1554667"/>
              <a:gd name="connsiteY7" fmla="*/ 393835 h 527530"/>
              <a:gd name="connsiteX8" fmla="*/ 254745 w 1554667"/>
              <a:gd name="connsiteY8" fmla="*/ 466860 h 527530"/>
              <a:gd name="connsiteX9" fmla="*/ 476995 w 1554667"/>
              <a:gd name="connsiteY9" fmla="*/ 317635 h 527530"/>
              <a:gd name="connsiteX10" fmla="*/ 745 w 1554667"/>
              <a:gd name="connsiteY10" fmla="*/ 527185 h 5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667" h="527530">
                <a:moveTo>
                  <a:pt x="745" y="527185"/>
                </a:moveTo>
                <a:cubicBezTo>
                  <a:pt x="22441" y="517131"/>
                  <a:pt x="525149" y="290647"/>
                  <a:pt x="607170" y="257310"/>
                </a:cubicBezTo>
                <a:cubicBezTo>
                  <a:pt x="689191" y="223972"/>
                  <a:pt x="423549" y="343564"/>
                  <a:pt x="492870" y="327160"/>
                </a:cubicBezTo>
                <a:cubicBezTo>
                  <a:pt x="562191" y="310756"/>
                  <a:pt x="1023095" y="158885"/>
                  <a:pt x="1023095" y="158885"/>
                </a:cubicBezTo>
                <a:lnTo>
                  <a:pt x="1553320" y="135"/>
                </a:lnTo>
                <a:cubicBezTo>
                  <a:pt x="1576074" y="-4098"/>
                  <a:pt x="1305141" y="92210"/>
                  <a:pt x="1159620" y="133485"/>
                </a:cubicBezTo>
                <a:cubicBezTo>
                  <a:pt x="1014099" y="174760"/>
                  <a:pt x="812487" y="204393"/>
                  <a:pt x="680195" y="247785"/>
                </a:cubicBezTo>
                <a:cubicBezTo>
                  <a:pt x="547903" y="291177"/>
                  <a:pt x="436778" y="357323"/>
                  <a:pt x="365870" y="393835"/>
                </a:cubicBezTo>
                <a:cubicBezTo>
                  <a:pt x="294962" y="430347"/>
                  <a:pt x="236224" y="479560"/>
                  <a:pt x="254745" y="466860"/>
                </a:cubicBezTo>
                <a:cubicBezTo>
                  <a:pt x="273266" y="454160"/>
                  <a:pt x="516153" y="310756"/>
                  <a:pt x="476995" y="317635"/>
                </a:cubicBezTo>
                <a:cubicBezTo>
                  <a:pt x="437837" y="324514"/>
                  <a:pt x="-20951" y="537239"/>
                  <a:pt x="745" y="52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7F0C53F4-ADE3-643C-181D-4FD531D20DDB}"/>
              </a:ext>
            </a:extLst>
          </p:cNvPr>
          <p:cNvSpPr/>
          <p:nvPr/>
        </p:nvSpPr>
        <p:spPr>
          <a:xfrm>
            <a:off x="2953274" y="11514820"/>
            <a:ext cx="901802" cy="417383"/>
          </a:xfrm>
          <a:custGeom>
            <a:avLst/>
            <a:gdLst>
              <a:gd name="connsiteX0" fmla="*/ 2651 w 901802"/>
              <a:gd name="connsiteY0" fmla="*/ 416830 h 417383"/>
              <a:gd name="connsiteX1" fmla="*/ 663051 w 901802"/>
              <a:gd name="connsiteY1" fmla="*/ 188230 h 417383"/>
              <a:gd name="connsiteX2" fmla="*/ 577326 w 901802"/>
              <a:gd name="connsiteY2" fmla="*/ 216805 h 417383"/>
              <a:gd name="connsiteX3" fmla="*/ 901176 w 901802"/>
              <a:gd name="connsiteY3" fmla="*/ 905 h 417383"/>
              <a:gd name="connsiteX4" fmla="*/ 653526 w 901802"/>
              <a:gd name="connsiteY4" fmla="*/ 143780 h 417383"/>
              <a:gd name="connsiteX5" fmla="*/ 440801 w 901802"/>
              <a:gd name="connsiteY5" fmla="*/ 248555 h 417383"/>
              <a:gd name="connsiteX6" fmla="*/ 2651 w 901802"/>
              <a:gd name="connsiteY6" fmla="*/ 416830 h 4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802" h="417383">
                <a:moveTo>
                  <a:pt x="2651" y="416830"/>
                </a:moveTo>
                <a:cubicBezTo>
                  <a:pt x="39693" y="406776"/>
                  <a:pt x="567272" y="221567"/>
                  <a:pt x="663051" y="188230"/>
                </a:cubicBezTo>
                <a:cubicBezTo>
                  <a:pt x="758830" y="154893"/>
                  <a:pt x="537639" y="248026"/>
                  <a:pt x="577326" y="216805"/>
                </a:cubicBezTo>
                <a:cubicBezTo>
                  <a:pt x="617013" y="185584"/>
                  <a:pt x="888476" y="13076"/>
                  <a:pt x="901176" y="905"/>
                </a:cubicBezTo>
                <a:cubicBezTo>
                  <a:pt x="913876" y="-11266"/>
                  <a:pt x="730255" y="102505"/>
                  <a:pt x="653526" y="143780"/>
                </a:cubicBezTo>
                <a:cubicBezTo>
                  <a:pt x="576797" y="185055"/>
                  <a:pt x="554572" y="199872"/>
                  <a:pt x="440801" y="248555"/>
                </a:cubicBezTo>
                <a:cubicBezTo>
                  <a:pt x="327030" y="297238"/>
                  <a:pt x="-34391" y="426884"/>
                  <a:pt x="2651" y="4168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130BC2E-98C9-628E-1445-7C601E9D5F76}"/>
              </a:ext>
            </a:extLst>
          </p:cNvPr>
          <p:cNvSpPr/>
          <p:nvPr/>
        </p:nvSpPr>
        <p:spPr>
          <a:xfrm>
            <a:off x="3762375" y="11423648"/>
            <a:ext cx="838151" cy="139914"/>
          </a:xfrm>
          <a:custGeom>
            <a:avLst/>
            <a:gdLst>
              <a:gd name="connsiteX0" fmla="*/ 0 w 838151"/>
              <a:gd name="connsiteY0" fmla="*/ 127002 h 139914"/>
              <a:gd name="connsiteX1" fmla="*/ 57150 w 838151"/>
              <a:gd name="connsiteY1" fmla="*/ 133352 h 139914"/>
              <a:gd name="connsiteX2" fmla="*/ 746125 w 838151"/>
              <a:gd name="connsiteY2" fmla="*/ 136527 h 139914"/>
              <a:gd name="connsiteX3" fmla="*/ 825500 w 838151"/>
              <a:gd name="connsiteY3" fmla="*/ 139702 h 139914"/>
              <a:gd name="connsiteX4" fmla="*/ 695325 w 838151"/>
              <a:gd name="connsiteY4" fmla="*/ 130177 h 139914"/>
              <a:gd name="connsiteX5" fmla="*/ 511175 w 838151"/>
              <a:gd name="connsiteY5" fmla="*/ 117477 h 139914"/>
              <a:gd name="connsiteX6" fmla="*/ 835025 w 838151"/>
              <a:gd name="connsiteY6" fmla="*/ 2 h 139914"/>
              <a:gd name="connsiteX7" fmla="*/ 454025 w 838151"/>
              <a:gd name="connsiteY7" fmla="*/ 120652 h 139914"/>
              <a:gd name="connsiteX8" fmla="*/ 0 w 838151"/>
              <a:gd name="connsiteY8" fmla="*/ 127002 h 1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151" h="139914">
                <a:moveTo>
                  <a:pt x="0" y="127002"/>
                </a:moveTo>
                <a:lnTo>
                  <a:pt x="57150" y="133352"/>
                </a:lnTo>
                <a:lnTo>
                  <a:pt x="746125" y="136527"/>
                </a:lnTo>
                <a:cubicBezTo>
                  <a:pt x="874183" y="137585"/>
                  <a:pt x="833967" y="140760"/>
                  <a:pt x="825500" y="139702"/>
                </a:cubicBezTo>
                <a:cubicBezTo>
                  <a:pt x="817033" y="138644"/>
                  <a:pt x="695325" y="130177"/>
                  <a:pt x="695325" y="130177"/>
                </a:cubicBezTo>
                <a:cubicBezTo>
                  <a:pt x="642938" y="126473"/>
                  <a:pt x="487892" y="139173"/>
                  <a:pt x="511175" y="117477"/>
                </a:cubicBezTo>
                <a:cubicBezTo>
                  <a:pt x="534458" y="95781"/>
                  <a:pt x="844550" y="-527"/>
                  <a:pt x="835025" y="2"/>
                </a:cubicBezTo>
                <a:cubicBezTo>
                  <a:pt x="825500" y="531"/>
                  <a:pt x="592667" y="98956"/>
                  <a:pt x="454025" y="120652"/>
                </a:cubicBezTo>
                <a:cubicBezTo>
                  <a:pt x="315383" y="142348"/>
                  <a:pt x="159279" y="136262"/>
                  <a:pt x="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184ED7E-9C5D-A8A2-FCDD-875E292A96C3}"/>
              </a:ext>
            </a:extLst>
          </p:cNvPr>
          <p:cNvSpPr/>
          <p:nvPr/>
        </p:nvSpPr>
        <p:spPr>
          <a:xfrm>
            <a:off x="3799561" y="11565504"/>
            <a:ext cx="795533" cy="23407"/>
          </a:xfrm>
          <a:custGeom>
            <a:avLst/>
            <a:gdLst>
              <a:gd name="connsiteX0" fmla="*/ 914 w 795533"/>
              <a:gd name="connsiteY0" fmla="*/ 10546 h 23407"/>
              <a:gd name="connsiteX1" fmla="*/ 759739 w 795533"/>
              <a:gd name="connsiteY1" fmla="*/ 23246 h 23407"/>
              <a:gd name="connsiteX2" fmla="*/ 607339 w 795533"/>
              <a:gd name="connsiteY2" fmla="*/ 1021 h 23407"/>
              <a:gd name="connsiteX3" fmla="*/ 914 w 795533"/>
              <a:gd name="connsiteY3" fmla="*/ 10546 h 2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33" h="23407">
                <a:moveTo>
                  <a:pt x="914" y="10546"/>
                </a:moveTo>
                <a:cubicBezTo>
                  <a:pt x="26314" y="14250"/>
                  <a:pt x="658668" y="24834"/>
                  <a:pt x="759739" y="23246"/>
                </a:cubicBezTo>
                <a:cubicBezTo>
                  <a:pt x="860810" y="21659"/>
                  <a:pt x="727989" y="5254"/>
                  <a:pt x="607339" y="1021"/>
                </a:cubicBezTo>
                <a:cubicBezTo>
                  <a:pt x="486689" y="-3212"/>
                  <a:pt x="-24486" y="6842"/>
                  <a:pt x="914" y="105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7412950F-E729-66F6-14EB-BA718C074CF1}"/>
              </a:ext>
            </a:extLst>
          </p:cNvPr>
          <p:cNvSpPr/>
          <p:nvPr/>
        </p:nvSpPr>
        <p:spPr>
          <a:xfrm>
            <a:off x="4606817" y="10969239"/>
            <a:ext cx="182159" cy="292698"/>
          </a:xfrm>
          <a:custGeom>
            <a:avLst/>
            <a:gdLst>
              <a:gd name="connsiteX0" fmla="*/ 108 w 182159"/>
              <a:gd name="connsiteY0" fmla="*/ 386 h 292698"/>
              <a:gd name="connsiteX1" fmla="*/ 120758 w 182159"/>
              <a:gd name="connsiteY1" fmla="*/ 162311 h 292698"/>
              <a:gd name="connsiteX2" fmla="*/ 177908 w 182159"/>
              <a:gd name="connsiteY2" fmla="*/ 289311 h 292698"/>
              <a:gd name="connsiteX3" fmla="*/ 168383 w 182159"/>
              <a:gd name="connsiteY3" fmla="*/ 238511 h 292698"/>
              <a:gd name="connsiteX4" fmla="*/ 92183 w 182159"/>
              <a:gd name="connsiteY4" fmla="*/ 54361 h 292698"/>
              <a:gd name="connsiteX5" fmla="*/ 98533 w 182159"/>
              <a:gd name="connsiteY5" fmla="*/ 114686 h 292698"/>
              <a:gd name="connsiteX6" fmla="*/ 108 w 182159"/>
              <a:gd name="connsiteY6" fmla="*/ 386 h 29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59" h="292698">
                <a:moveTo>
                  <a:pt x="108" y="386"/>
                </a:moveTo>
                <a:cubicBezTo>
                  <a:pt x="3812" y="8323"/>
                  <a:pt x="91125" y="114157"/>
                  <a:pt x="120758" y="162311"/>
                </a:cubicBezTo>
                <a:cubicBezTo>
                  <a:pt x="150391" y="210465"/>
                  <a:pt x="169971" y="276611"/>
                  <a:pt x="177908" y="289311"/>
                </a:cubicBezTo>
                <a:cubicBezTo>
                  <a:pt x="185845" y="302011"/>
                  <a:pt x="182670" y="277669"/>
                  <a:pt x="168383" y="238511"/>
                </a:cubicBezTo>
                <a:cubicBezTo>
                  <a:pt x="154096" y="199353"/>
                  <a:pt x="103825" y="74998"/>
                  <a:pt x="92183" y="54361"/>
                </a:cubicBezTo>
                <a:cubicBezTo>
                  <a:pt x="80541" y="33724"/>
                  <a:pt x="108058" y="119978"/>
                  <a:pt x="98533" y="114686"/>
                </a:cubicBezTo>
                <a:cubicBezTo>
                  <a:pt x="89008" y="109394"/>
                  <a:pt x="-3596" y="-7551"/>
                  <a:pt x="108" y="38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666B193-48B7-2953-7EA7-5592D40FB45E}"/>
              </a:ext>
            </a:extLst>
          </p:cNvPr>
          <p:cNvSpPr/>
          <p:nvPr/>
        </p:nvSpPr>
        <p:spPr>
          <a:xfrm>
            <a:off x="4575001" y="11254324"/>
            <a:ext cx="225651" cy="361725"/>
          </a:xfrm>
          <a:custGeom>
            <a:avLst/>
            <a:gdLst>
              <a:gd name="connsiteX0" fmla="*/ 225599 w 225651"/>
              <a:gd name="connsiteY0" fmla="*/ 1051 h 361725"/>
              <a:gd name="connsiteX1" fmla="*/ 149399 w 225651"/>
              <a:gd name="connsiteY1" fmla="*/ 182026 h 361725"/>
              <a:gd name="connsiteX2" fmla="*/ 92249 w 225651"/>
              <a:gd name="connsiteY2" fmla="*/ 328076 h 361725"/>
              <a:gd name="connsiteX3" fmla="*/ 127174 w 225651"/>
              <a:gd name="connsiteY3" fmla="*/ 236001 h 361725"/>
              <a:gd name="connsiteX4" fmla="*/ 174 w 225651"/>
              <a:gd name="connsiteY4" fmla="*/ 359826 h 361725"/>
              <a:gd name="connsiteX5" fmla="*/ 158924 w 225651"/>
              <a:gd name="connsiteY5" fmla="*/ 118526 h 361725"/>
              <a:gd name="connsiteX6" fmla="*/ 225599 w 225651"/>
              <a:gd name="connsiteY6" fmla="*/ 1051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51" h="361725">
                <a:moveTo>
                  <a:pt x="225599" y="1051"/>
                </a:moveTo>
                <a:cubicBezTo>
                  <a:pt x="224011" y="11634"/>
                  <a:pt x="171624" y="127522"/>
                  <a:pt x="149399" y="182026"/>
                </a:cubicBezTo>
                <a:cubicBezTo>
                  <a:pt x="127174" y="236530"/>
                  <a:pt x="95953" y="319080"/>
                  <a:pt x="92249" y="328076"/>
                </a:cubicBezTo>
                <a:cubicBezTo>
                  <a:pt x="88545" y="337072"/>
                  <a:pt x="142520" y="230709"/>
                  <a:pt x="127174" y="236001"/>
                </a:cubicBezTo>
                <a:cubicBezTo>
                  <a:pt x="111828" y="241293"/>
                  <a:pt x="-5118" y="379405"/>
                  <a:pt x="174" y="359826"/>
                </a:cubicBezTo>
                <a:cubicBezTo>
                  <a:pt x="5466" y="340247"/>
                  <a:pt x="125586" y="175147"/>
                  <a:pt x="158924" y="118526"/>
                </a:cubicBezTo>
                <a:cubicBezTo>
                  <a:pt x="192262" y="61905"/>
                  <a:pt x="227187" y="-9532"/>
                  <a:pt x="225599" y="105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A334E5BA-1977-6000-6E3E-AAC134DCA306}"/>
              </a:ext>
            </a:extLst>
          </p:cNvPr>
          <p:cNvSpPr/>
          <p:nvPr/>
        </p:nvSpPr>
        <p:spPr>
          <a:xfrm>
            <a:off x="4092574" y="11515723"/>
            <a:ext cx="530087" cy="181467"/>
          </a:xfrm>
          <a:custGeom>
            <a:avLst/>
            <a:gdLst>
              <a:gd name="connsiteX0" fmla="*/ 1 w 530087"/>
              <a:gd name="connsiteY0" fmla="*/ 2 h 181467"/>
              <a:gd name="connsiteX1" fmla="*/ 15876 w 530087"/>
              <a:gd name="connsiteY1" fmla="*/ 101602 h 181467"/>
              <a:gd name="connsiteX2" fmla="*/ 66676 w 530087"/>
              <a:gd name="connsiteY2" fmla="*/ 158752 h 181467"/>
              <a:gd name="connsiteX3" fmla="*/ 47626 w 530087"/>
              <a:gd name="connsiteY3" fmla="*/ 136527 h 181467"/>
              <a:gd name="connsiteX4" fmla="*/ 177801 w 530087"/>
              <a:gd name="connsiteY4" fmla="*/ 168277 h 181467"/>
              <a:gd name="connsiteX5" fmla="*/ 136526 w 530087"/>
              <a:gd name="connsiteY5" fmla="*/ 174627 h 181467"/>
              <a:gd name="connsiteX6" fmla="*/ 523876 w 530087"/>
              <a:gd name="connsiteY6" fmla="*/ 73027 h 181467"/>
              <a:gd name="connsiteX7" fmla="*/ 355601 w 530087"/>
              <a:gd name="connsiteY7" fmla="*/ 152402 h 181467"/>
              <a:gd name="connsiteX8" fmla="*/ 95251 w 530087"/>
              <a:gd name="connsiteY8" fmla="*/ 168277 h 181467"/>
              <a:gd name="connsiteX9" fmla="*/ 15876 w 530087"/>
              <a:gd name="connsiteY9" fmla="*/ 98427 h 181467"/>
              <a:gd name="connsiteX10" fmla="*/ 1 w 530087"/>
              <a:gd name="connsiteY10" fmla="*/ 2 h 1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087" h="181467">
                <a:moveTo>
                  <a:pt x="1" y="2"/>
                </a:moveTo>
                <a:cubicBezTo>
                  <a:pt x="1" y="531"/>
                  <a:pt x="4764" y="75144"/>
                  <a:pt x="15876" y="101602"/>
                </a:cubicBezTo>
                <a:cubicBezTo>
                  <a:pt x="26989" y="128060"/>
                  <a:pt x="61384" y="152931"/>
                  <a:pt x="66676" y="158752"/>
                </a:cubicBezTo>
                <a:cubicBezTo>
                  <a:pt x="71968" y="164573"/>
                  <a:pt x="29105" y="134940"/>
                  <a:pt x="47626" y="136527"/>
                </a:cubicBezTo>
                <a:cubicBezTo>
                  <a:pt x="66147" y="138114"/>
                  <a:pt x="162984" y="161927"/>
                  <a:pt x="177801" y="168277"/>
                </a:cubicBezTo>
                <a:cubicBezTo>
                  <a:pt x="192618" y="174627"/>
                  <a:pt x="78847" y="190502"/>
                  <a:pt x="136526" y="174627"/>
                </a:cubicBezTo>
                <a:cubicBezTo>
                  <a:pt x="194205" y="158752"/>
                  <a:pt x="487364" y="76731"/>
                  <a:pt x="523876" y="73027"/>
                </a:cubicBezTo>
                <a:cubicBezTo>
                  <a:pt x="560388" y="69323"/>
                  <a:pt x="427038" y="136527"/>
                  <a:pt x="355601" y="152402"/>
                </a:cubicBezTo>
                <a:cubicBezTo>
                  <a:pt x="284164" y="168277"/>
                  <a:pt x="151872" y="177273"/>
                  <a:pt x="95251" y="168277"/>
                </a:cubicBezTo>
                <a:cubicBezTo>
                  <a:pt x="38630" y="159281"/>
                  <a:pt x="32280" y="121181"/>
                  <a:pt x="15876" y="98427"/>
                </a:cubicBezTo>
                <a:cubicBezTo>
                  <a:pt x="-528" y="75673"/>
                  <a:pt x="1" y="-527"/>
                  <a:pt x="1" y="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DB66A3E-21A2-7326-D2B0-22C207C21428}"/>
              </a:ext>
            </a:extLst>
          </p:cNvPr>
          <p:cNvSpPr/>
          <p:nvPr/>
        </p:nvSpPr>
        <p:spPr>
          <a:xfrm>
            <a:off x="4068846" y="11503025"/>
            <a:ext cx="166909" cy="210164"/>
          </a:xfrm>
          <a:custGeom>
            <a:avLst/>
            <a:gdLst>
              <a:gd name="connsiteX0" fmla="*/ 17379 w 166909"/>
              <a:gd name="connsiteY0" fmla="*/ 0 h 210164"/>
              <a:gd name="connsiteX1" fmla="*/ 20554 w 166909"/>
              <a:gd name="connsiteY1" fmla="*/ 114300 h 210164"/>
              <a:gd name="connsiteX2" fmla="*/ 77704 w 166909"/>
              <a:gd name="connsiteY2" fmla="*/ 174625 h 210164"/>
              <a:gd name="connsiteX3" fmla="*/ 166604 w 166909"/>
              <a:gd name="connsiteY3" fmla="*/ 209550 h 210164"/>
              <a:gd name="connsiteX4" fmla="*/ 103104 w 166909"/>
              <a:gd name="connsiteY4" fmla="*/ 190500 h 210164"/>
              <a:gd name="connsiteX5" fmla="*/ 4679 w 166909"/>
              <a:gd name="connsiteY5" fmla="*/ 114300 h 210164"/>
              <a:gd name="connsiteX6" fmla="*/ 17379 w 166909"/>
              <a:gd name="connsiteY6" fmla="*/ 0 h 2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09" h="210164">
                <a:moveTo>
                  <a:pt x="17379" y="0"/>
                </a:moveTo>
                <a:cubicBezTo>
                  <a:pt x="20025" y="0"/>
                  <a:pt x="10500" y="85196"/>
                  <a:pt x="20554" y="114300"/>
                </a:cubicBezTo>
                <a:cubicBezTo>
                  <a:pt x="30608" y="143404"/>
                  <a:pt x="53362" y="158750"/>
                  <a:pt x="77704" y="174625"/>
                </a:cubicBezTo>
                <a:cubicBezTo>
                  <a:pt x="102046" y="190500"/>
                  <a:pt x="162371" y="206904"/>
                  <a:pt x="166604" y="209550"/>
                </a:cubicBezTo>
                <a:cubicBezTo>
                  <a:pt x="170837" y="212196"/>
                  <a:pt x="130092" y="206375"/>
                  <a:pt x="103104" y="190500"/>
                </a:cubicBezTo>
                <a:cubicBezTo>
                  <a:pt x="76117" y="174625"/>
                  <a:pt x="19496" y="139700"/>
                  <a:pt x="4679" y="114300"/>
                </a:cubicBezTo>
                <a:cubicBezTo>
                  <a:pt x="-10138" y="88900"/>
                  <a:pt x="14733" y="0"/>
                  <a:pt x="17379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4FCD0BB7-C7B4-D75F-5361-E09CC8C112DF}"/>
              </a:ext>
            </a:extLst>
          </p:cNvPr>
          <p:cNvSpPr/>
          <p:nvPr/>
        </p:nvSpPr>
        <p:spPr>
          <a:xfrm>
            <a:off x="4663917" y="10940903"/>
            <a:ext cx="160235" cy="289937"/>
          </a:xfrm>
          <a:custGeom>
            <a:avLst/>
            <a:gdLst>
              <a:gd name="connsiteX0" fmla="*/ 158 w 160235"/>
              <a:gd name="connsiteY0" fmla="*/ 147 h 289937"/>
              <a:gd name="connsiteX1" fmla="*/ 152558 w 160235"/>
              <a:gd name="connsiteY1" fmla="*/ 273197 h 289937"/>
              <a:gd name="connsiteX2" fmla="*/ 123983 w 160235"/>
              <a:gd name="connsiteY2" fmla="*/ 235097 h 289937"/>
              <a:gd name="connsiteX3" fmla="*/ 158 w 160235"/>
              <a:gd name="connsiteY3" fmla="*/ 147 h 28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35" h="289937">
                <a:moveTo>
                  <a:pt x="158" y="147"/>
                </a:moveTo>
                <a:cubicBezTo>
                  <a:pt x="4920" y="6497"/>
                  <a:pt x="131921" y="234039"/>
                  <a:pt x="152558" y="273197"/>
                </a:cubicBezTo>
                <a:cubicBezTo>
                  <a:pt x="173195" y="312355"/>
                  <a:pt x="148325" y="275843"/>
                  <a:pt x="123983" y="235097"/>
                </a:cubicBezTo>
                <a:cubicBezTo>
                  <a:pt x="99641" y="194351"/>
                  <a:pt x="-4604" y="-6203"/>
                  <a:pt x="158" y="14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59312AF-6D99-E294-676F-AB980800C302}"/>
              </a:ext>
            </a:extLst>
          </p:cNvPr>
          <p:cNvSpPr/>
          <p:nvPr/>
        </p:nvSpPr>
        <p:spPr>
          <a:xfrm>
            <a:off x="4670391" y="10908985"/>
            <a:ext cx="143703" cy="290933"/>
          </a:xfrm>
          <a:custGeom>
            <a:avLst/>
            <a:gdLst>
              <a:gd name="connsiteX0" fmla="*/ 34 w 143703"/>
              <a:gd name="connsiteY0" fmla="*/ 315 h 290933"/>
              <a:gd name="connsiteX1" fmla="*/ 117509 w 143703"/>
              <a:gd name="connsiteY1" fmla="*/ 184465 h 290933"/>
              <a:gd name="connsiteX2" fmla="*/ 139734 w 143703"/>
              <a:gd name="connsiteY2" fmla="*/ 289240 h 290933"/>
              <a:gd name="connsiteX3" fmla="*/ 130209 w 143703"/>
              <a:gd name="connsiteY3" fmla="*/ 232090 h 290933"/>
              <a:gd name="connsiteX4" fmla="*/ 34 w 143703"/>
              <a:gd name="connsiteY4" fmla="*/ 315 h 2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03" h="290933">
                <a:moveTo>
                  <a:pt x="34" y="315"/>
                </a:moveTo>
                <a:cubicBezTo>
                  <a:pt x="-2083" y="-7622"/>
                  <a:pt x="94226" y="136311"/>
                  <a:pt x="117509" y="184465"/>
                </a:cubicBezTo>
                <a:cubicBezTo>
                  <a:pt x="140792" y="232619"/>
                  <a:pt x="137617" y="281303"/>
                  <a:pt x="139734" y="289240"/>
                </a:cubicBezTo>
                <a:cubicBezTo>
                  <a:pt x="141851" y="297177"/>
                  <a:pt x="151376" y="277069"/>
                  <a:pt x="130209" y="232090"/>
                </a:cubicBezTo>
                <a:cubicBezTo>
                  <a:pt x="109042" y="187111"/>
                  <a:pt x="2151" y="8252"/>
                  <a:pt x="34" y="31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A286EF-FAD1-83E0-0ED7-ACC617942A75}"/>
              </a:ext>
            </a:extLst>
          </p:cNvPr>
          <p:cNvSpPr/>
          <p:nvPr/>
        </p:nvSpPr>
        <p:spPr>
          <a:xfrm>
            <a:off x="4738691" y="10970689"/>
            <a:ext cx="90892" cy="173704"/>
          </a:xfrm>
          <a:custGeom>
            <a:avLst/>
            <a:gdLst>
              <a:gd name="connsiteX0" fmla="*/ 1584 w 90892"/>
              <a:gd name="connsiteY0" fmla="*/ 2111 h 173704"/>
              <a:gd name="connsiteX1" fmla="*/ 77784 w 90892"/>
              <a:gd name="connsiteY1" fmla="*/ 113236 h 173704"/>
              <a:gd name="connsiteX2" fmla="*/ 84134 w 90892"/>
              <a:gd name="connsiteY2" fmla="*/ 173561 h 173704"/>
              <a:gd name="connsiteX3" fmla="*/ 87309 w 90892"/>
              <a:gd name="connsiteY3" fmla="*/ 97361 h 173704"/>
              <a:gd name="connsiteX4" fmla="*/ 30159 w 90892"/>
              <a:gd name="connsiteY4" fmla="*/ 43386 h 173704"/>
              <a:gd name="connsiteX5" fmla="*/ 1584 w 90892"/>
              <a:gd name="connsiteY5" fmla="*/ 2111 h 17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2" h="173704">
                <a:moveTo>
                  <a:pt x="1584" y="2111"/>
                </a:moveTo>
                <a:cubicBezTo>
                  <a:pt x="9522" y="13753"/>
                  <a:pt x="64026" y="84661"/>
                  <a:pt x="77784" y="113236"/>
                </a:cubicBezTo>
                <a:cubicBezTo>
                  <a:pt x="91542" y="141811"/>
                  <a:pt x="82547" y="176207"/>
                  <a:pt x="84134" y="173561"/>
                </a:cubicBezTo>
                <a:cubicBezTo>
                  <a:pt x="85722" y="170915"/>
                  <a:pt x="96305" y="119057"/>
                  <a:pt x="87309" y="97361"/>
                </a:cubicBezTo>
                <a:cubicBezTo>
                  <a:pt x="78313" y="75665"/>
                  <a:pt x="42859" y="56615"/>
                  <a:pt x="30159" y="43386"/>
                </a:cubicBezTo>
                <a:cubicBezTo>
                  <a:pt x="17459" y="30157"/>
                  <a:pt x="-6354" y="-9531"/>
                  <a:pt x="1584" y="211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28508806-78E0-6594-8F5D-E442D213442B}"/>
              </a:ext>
            </a:extLst>
          </p:cNvPr>
          <p:cNvSpPr/>
          <p:nvPr/>
        </p:nvSpPr>
        <p:spPr>
          <a:xfrm>
            <a:off x="4540013" y="11246703"/>
            <a:ext cx="326287" cy="501168"/>
          </a:xfrm>
          <a:custGeom>
            <a:avLst/>
            <a:gdLst>
              <a:gd name="connsiteX0" fmla="*/ 324087 w 326287"/>
              <a:gd name="connsiteY0" fmla="*/ 2322 h 501168"/>
              <a:gd name="connsiteX1" fmla="*/ 251062 w 326287"/>
              <a:gd name="connsiteY1" fmla="*/ 192822 h 501168"/>
              <a:gd name="connsiteX2" fmla="*/ 101837 w 326287"/>
              <a:gd name="connsiteY2" fmla="*/ 421422 h 501168"/>
              <a:gd name="connsiteX3" fmla="*/ 133587 w 326287"/>
              <a:gd name="connsiteY3" fmla="*/ 373797 h 501168"/>
              <a:gd name="connsiteX4" fmla="*/ 237 w 326287"/>
              <a:gd name="connsiteY4" fmla="*/ 500797 h 501168"/>
              <a:gd name="connsiteX5" fmla="*/ 171687 w 326287"/>
              <a:gd name="connsiteY5" fmla="*/ 326172 h 501168"/>
              <a:gd name="connsiteX6" fmla="*/ 324087 w 326287"/>
              <a:gd name="connsiteY6" fmla="*/ 2322 h 5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87" h="501168">
                <a:moveTo>
                  <a:pt x="324087" y="2322"/>
                </a:moveTo>
                <a:cubicBezTo>
                  <a:pt x="337316" y="-19903"/>
                  <a:pt x="288104" y="122972"/>
                  <a:pt x="251062" y="192822"/>
                </a:cubicBezTo>
                <a:cubicBezTo>
                  <a:pt x="214020" y="262672"/>
                  <a:pt x="121416" y="391260"/>
                  <a:pt x="101837" y="421422"/>
                </a:cubicBezTo>
                <a:cubicBezTo>
                  <a:pt x="82258" y="451585"/>
                  <a:pt x="150520" y="360568"/>
                  <a:pt x="133587" y="373797"/>
                </a:cubicBezTo>
                <a:cubicBezTo>
                  <a:pt x="116654" y="387026"/>
                  <a:pt x="-6113" y="508734"/>
                  <a:pt x="237" y="500797"/>
                </a:cubicBezTo>
                <a:cubicBezTo>
                  <a:pt x="6587" y="492860"/>
                  <a:pt x="117183" y="407134"/>
                  <a:pt x="171687" y="326172"/>
                </a:cubicBezTo>
                <a:cubicBezTo>
                  <a:pt x="226191" y="245210"/>
                  <a:pt x="310858" y="24547"/>
                  <a:pt x="324087" y="23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D4AA2C3F-C155-23DC-C9CF-5CE2112E7442}"/>
              </a:ext>
            </a:extLst>
          </p:cNvPr>
          <p:cNvSpPr/>
          <p:nvPr/>
        </p:nvSpPr>
        <p:spPr>
          <a:xfrm>
            <a:off x="4725457" y="11200820"/>
            <a:ext cx="123262" cy="379573"/>
          </a:xfrm>
          <a:custGeom>
            <a:avLst/>
            <a:gdLst>
              <a:gd name="connsiteX0" fmla="*/ 122768 w 123262"/>
              <a:gd name="connsiteY0" fmla="*/ 580 h 379573"/>
              <a:gd name="connsiteX1" fmla="*/ 62443 w 123262"/>
              <a:gd name="connsiteY1" fmla="*/ 156155 h 379573"/>
              <a:gd name="connsiteX2" fmla="*/ 78318 w 123262"/>
              <a:gd name="connsiteY2" fmla="*/ 140280 h 379573"/>
              <a:gd name="connsiteX3" fmla="*/ 5293 w 123262"/>
              <a:gd name="connsiteY3" fmla="*/ 368880 h 379573"/>
              <a:gd name="connsiteX4" fmla="*/ 11643 w 123262"/>
              <a:gd name="connsiteY4" fmla="*/ 314905 h 379573"/>
              <a:gd name="connsiteX5" fmla="*/ 59268 w 123262"/>
              <a:gd name="connsiteY5" fmla="*/ 76780 h 379573"/>
              <a:gd name="connsiteX6" fmla="*/ 21168 w 123262"/>
              <a:gd name="connsiteY6" fmla="*/ 226005 h 379573"/>
              <a:gd name="connsiteX7" fmla="*/ 122768 w 123262"/>
              <a:gd name="connsiteY7" fmla="*/ 580 h 37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62" h="379573">
                <a:moveTo>
                  <a:pt x="122768" y="580"/>
                </a:moveTo>
                <a:cubicBezTo>
                  <a:pt x="129647" y="-11062"/>
                  <a:pt x="62443" y="156155"/>
                  <a:pt x="62443" y="156155"/>
                </a:cubicBezTo>
                <a:cubicBezTo>
                  <a:pt x="55035" y="179438"/>
                  <a:pt x="87843" y="104826"/>
                  <a:pt x="78318" y="140280"/>
                </a:cubicBezTo>
                <a:cubicBezTo>
                  <a:pt x="68793" y="175734"/>
                  <a:pt x="16405" y="339776"/>
                  <a:pt x="5293" y="368880"/>
                </a:cubicBezTo>
                <a:cubicBezTo>
                  <a:pt x="-5820" y="397984"/>
                  <a:pt x="2647" y="363588"/>
                  <a:pt x="11643" y="314905"/>
                </a:cubicBezTo>
                <a:cubicBezTo>
                  <a:pt x="20639" y="266222"/>
                  <a:pt x="57681" y="91597"/>
                  <a:pt x="59268" y="76780"/>
                </a:cubicBezTo>
                <a:cubicBezTo>
                  <a:pt x="60855" y="61963"/>
                  <a:pt x="11114" y="232884"/>
                  <a:pt x="21168" y="226005"/>
                </a:cubicBezTo>
                <a:cubicBezTo>
                  <a:pt x="31222" y="219126"/>
                  <a:pt x="115889" y="12222"/>
                  <a:pt x="122768" y="5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7BE07109-F835-678E-7F58-C05F16486203}"/>
              </a:ext>
            </a:extLst>
          </p:cNvPr>
          <p:cNvSpPr/>
          <p:nvPr/>
        </p:nvSpPr>
        <p:spPr>
          <a:xfrm>
            <a:off x="4498932" y="11252126"/>
            <a:ext cx="342944" cy="492217"/>
          </a:xfrm>
          <a:custGeom>
            <a:avLst/>
            <a:gdLst>
              <a:gd name="connsiteX0" fmla="*/ 342943 w 342944"/>
              <a:gd name="connsiteY0" fmla="*/ 74 h 492217"/>
              <a:gd name="connsiteX1" fmla="*/ 168318 w 342944"/>
              <a:gd name="connsiteY1" fmla="*/ 336624 h 492217"/>
              <a:gd name="connsiteX2" fmla="*/ 43 w 342944"/>
              <a:gd name="connsiteY2" fmla="*/ 492199 h 492217"/>
              <a:gd name="connsiteX3" fmla="*/ 152443 w 342944"/>
              <a:gd name="connsiteY3" fmla="*/ 346149 h 492217"/>
              <a:gd name="connsiteX4" fmla="*/ 222293 w 342944"/>
              <a:gd name="connsiteY4" fmla="*/ 222324 h 492217"/>
              <a:gd name="connsiteX5" fmla="*/ 165143 w 342944"/>
              <a:gd name="connsiteY5" fmla="*/ 304874 h 492217"/>
              <a:gd name="connsiteX6" fmla="*/ 342943 w 342944"/>
              <a:gd name="connsiteY6" fmla="*/ 74 h 49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44" h="492217">
                <a:moveTo>
                  <a:pt x="342943" y="74"/>
                </a:moveTo>
                <a:cubicBezTo>
                  <a:pt x="343472" y="5366"/>
                  <a:pt x="225468" y="254603"/>
                  <a:pt x="168318" y="336624"/>
                </a:cubicBezTo>
                <a:cubicBezTo>
                  <a:pt x="111168" y="418645"/>
                  <a:pt x="2689" y="490612"/>
                  <a:pt x="43" y="492199"/>
                </a:cubicBezTo>
                <a:cubicBezTo>
                  <a:pt x="-2603" y="493787"/>
                  <a:pt x="115401" y="391128"/>
                  <a:pt x="152443" y="346149"/>
                </a:cubicBezTo>
                <a:cubicBezTo>
                  <a:pt x="189485" y="301170"/>
                  <a:pt x="220176" y="229203"/>
                  <a:pt x="222293" y="222324"/>
                </a:cubicBezTo>
                <a:cubicBezTo>
                  <a:pt x="224410" y="215445"/>
                  <a:pt x="145035" y="335566"/>
                  <a:pt x="165143" y="304874"/>
                </a:cubicBezTo>
                <a:cubicBezTo>
                  <a:pt x="185251" y="274182"/>
                  <a:pt x="342414" y="-5218"/>
                  <a:pt x="342943" y="7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FE65285-B942-A3F3-4C08-CA51CA2CF22A}"/>
              </a:ext>
            </a:extLst>
          </p:cNvPr>
          <p:cNvSpPr/>
          <p:nvPr/>
        </p:nvSpPr>
        <p:spPr>
          <a:xfrm>
            <a:off x="4428770" y="11522027"/>
            <a:ext cx="280230" cy="273243"/>
          </a:xfrm>
          <a:custGeom>
            <a:avLst/>
            <a:gdLst>
              <a:gd name="connsiteX0" fmla="*/ 279755 w 280230"/>
              <a:gd name="connsiteY0" fmla="*/ 48 h 273243"/>
              <a:gd name="connsiteX1" fmla="*/ 79730 w 280230"/>
              <a:gd name="connsiteY1" fmla="*/ 130223 h 273243"/>
              <a:gd name="connsiteX2" fmla="*/ 32105 w 280230"/>
              <a:gd name="connsiteY2" fmla="*/ 165148 h 273243"/>
              <a:gd name="connsiteX3" fmla="*/ 9880 w 280230"/>
              <a:gd name="connsiteY3" fmla="*/ 273098 h 273243"/>
              <a:gd name="connsiteX4" fmla="*/ 16230 w 280230"/>
              <a:gd name="connsiteY4" fmla="*/ 187373 h 273243"/>
              <a:gd name="connsiteX5" fmla="*/ 16230 w 280230"/>
              <a:gd name="connsiteY5" fmla="*/ 146098 h 273243"/>
              <a:gd name="connsiteX6" fmla="*/ 279755 w 280230"/>
              <a:gd name="connsiteY6" fmla="*/ 48 h 2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30" h="273243">
                <a:moveTo>
                  <a:pt x="279755" y="48"/>
                </a:moveTo>
                <a:cubicBezTo>
                  <a:pt x="290338" y="-2598"/>
                  <a:pt x="121005" y="102706"/>
                  <a:pt x="79730" y="130223"/>
                </a:cubicBezTo>
                <a:cubicBezTo>
                  <a:pt x="38455" y="157740"/>
                  <a:pt x="43747" y="141335"/>
                  <a:pt x="32105" y="165148"/>
                </a:cubicBezTo>
                <a:cubicBezTo>
                  <a:pt x="20463" y="188961"/>
                  <a:pt x="12526" y="269394"/>
                  <a:pt x="9880" y="273098"/>
                </a:cubicBezTo>
                <a:cubicBezTo>
                  <a:pt x="7234" y="276802"/>
                  <a:pt x="15172" y="208540"/>
                  <a:pt x="16230" y="187373"/>
                </a:cubicBezTo>
                <a:cubicBezTo>
                  <a:pt x="17288" y="166206"/>
                  <a:pt x="-20812" y="175202"/>
                  <a:pt x="16230" y="146098"/>
                </a:cubicBezTo>
                <a:cubicBezTo>
                  <a:pt x="53272" y="116994"/>
                  <a:pt x="269172" y="2694"/>
                  <a:pt x="279755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C0B20F3E-937A-7381-EDB7-418E1FF6096E}"/>
              </a:ext>
            </a:extLst>
          </p:cNvPr>
          <p:cNvSpPr/>
          <p:nvPr/>
        </p:nvSpPr>
        <p:spPr>
          <a:xfrm>
            <a:off x="4442463" y="11512528"/>
            <a:ext cx="320059" cy="258790"/>
          </a:xfrm>
          <a:custGeom>
            <a:avLst/>
            <a:gdLst>
              <a:gd name="connsiteX0" fmla="*/ 320037 w 320059"/>
              <a:gd name="connsiteY0" fmla="*/ 22 h 258790"/>
              <a:gd name="connsiteX1" fmla="*/ 123187 w 320059"/>
              <a:gd name="connsiteY1" fmla="*/ 120672 h 258790"/>
              <a:gd name="connsiteX2" fmla="*/ 31112 w 320059"/>
              <a:gd name="connsiteY2" fmla="*/ 231797 h 258790"/>
              <a:gd name="connsiteX3" fmla="*/ 100962 w 320059"/>
              <a:gd name="connsiteY3" fmla="*/ 142897 h 258790"/>
              <a:gd name="connsiteX4" fmla="*/ 2537 w 320059"/>
              <a:gd name="connsiteY4" fmla="*/ 257197 h 258790"/>
              <a:gd name="connsiteX5" fmla="*/ 27937 w 320059"/>
              <a:gd name="connsiteY5" fmla="*/ 206397 h 258790"/>
              <a:gd name="connsiteX6" fmla="*/ 15237 w 320059"/>
              <a:gd name="connsiteY6" fmla="*/ 158772 h 258790"/>
              <a:gd name="connsiteX7" fmla="*/ 27937 w 320059"/>
              <a:gd name="connsiteY7" fmla="*/ 241322 h 258790"/>
              <a:gd name="connsiteX8" fmla="*/ 40637 w 320059"/>
              <a:gd name="connsiteY8" fmla="*/ 177822 h 258790"/>
              <a:gd name="connsiteX9" fmla="*/ 110487 w 320059"/>
              <a:gd name="connsiteY9" fmla="*/ 130197 h 258790"/>
              <a:gd name="connsiteX10" fmla="*/ 320037 w 320059"/>
              <a:gd name="connsiteY10" fmla="*/ 22 h 2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059" h="258790">
                <a:moveTo>
                  <a:pt x="320037" y="22"/>
                </a:moveTo>
                <a:cubicBezTo>
                  <a:pt x="322154" y="-1566"/>
                  <a:pt x="171341" y="82043"/>
                  <a:pt x="123187" y="120672"/>
                </a:cubicBezTo>
                <a:cubicBezTo>
                  <a:pt x="75033" y="159301"/>
                  <a:pt x="34816" y="228093"/>
                  <a:pt x="31112" y="231797"/>
                </a:cubicBezTo>
                <a:cubicBezTo>
                  <a:pt x="27408" y="235501"/>
                  <a:pt x="105724" y="138664"/>
                  <a:pt x="100962" y="142897"/>
                </a:cubicBezTo>
                <a:cubicBezTo>
                  <a:pt x="96200" y="147130"/>
                  <a:pt x="14708" y="246614"/>
                  <a:pt x="2537" y="257197"/>
                </a:cubicBezTo>
                <a:cubicBezTo>
                  <a:pt x="-9634" y="267780"/>
                  <a:pt x="25820" y="222801"/>
                  <a:pt x="27937" y="206397"/>
                </a:cubicBezTo>
                <a:cubicBezTo>
                  <a:pt x="30054" y="189993"/>
                  <a:pt x="15237" y="152951"/>
                  <a:pt x="15237" y="158772"/>
                </a:cubicBezTo>
                <a:cubicBezTo>
                  <a:pt x="15237" y="164593"/>
                  <a:pt x="23704" y="238147"/>
                  <a:pt x="27937" y="241322"/>
                </a:cubicBezTo>
                <a:cubicBezTo>
                  <a:pt x="32170" y="244497"/>
                  <a:pt x="26879" y="196343"/>
                  <a:pt x="40637" y="177822"/>
                </a:cubicBezTo>
                <a:cubicBezTo>
                  <a:pt x="54395" y="159301"/>
                  <a:pt x="62333" y="159301"/>
                  <a:pt x="110487" y="130197"/>
                </a:cubicBezTo>
                <a:cubicBezTo>
                  <a:pt x="158641" y="101093"/>
                  <a:pt x="317920" y="1610"/>
                  <a:pt x="320037" y="2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83D435A-4AEF-21FB-AD6D-678AB6FC57D6}"/>
              </a:ext>
            </a:extLst>
          </p:cNvPr>
          <p:cNvSpPr/>
          <p:nvPr/>
        </p:nvSpPr>
        <p:spPr>
          <a:xfrm>
            <a:off x="4351794" y="11556457"/>
            <a:ext cx="1682579" cy="286378"/>
          </a:xfrm>
          <a:custGeom>
            <a:avLst/>
            <a:gdLst>
              <a:gd name="connsiteX0" fmla="*/ 1131 w 1682579"/>
              <a:gd name="connsiteY0" fmla="*/ 171993 h 286378"/>
              <a:gd name="connsiteX1" fmla="*/ 394831 w 1682579"/>
              <a:gd name="connsiteY1" fmla="*/ 254543 h 286378"/>
              <a:gd name="connsiteX2" fmla="*/ 321806 w 1682579"/>
              <a:gd name="connsiteY2" fmla="*/ 178343 h 286378"/>
              <a:gd name="connsiteX3" fmla="*/ 775831 w 1682579"/>
              <a:gd name="connsiteY3" fmla="*/ 245018 h 286378"/>
              <a:gd name="connsiteX4" fmla="*/ 1204456 w 1682579"/>
              <a:gd name="connsiteY4" fmla="*/ 254543 h 286378"/>
              <a:gd name="connsiteX5" fmla="*/ 1007606 w 1682579"/>
              <a:gd name="connsiteY5" fmla="*/ 267243 h 286378"/>
              <a:gd name="connsiteX6" fmla="*/ 1477506 w 1682579"/>
              <a:gd name="connsiteY6" fmla="*/ 238668 h 286378"/>
              <a:gd name="connsiteX7" fmla="*/ 1347331 w 1682579"/>
              <a:gd name="connsiteY7" fmla="*/ 248193 h 286378"/>
              <a:gd name="connsiteX8" fmla="*/ 1579106 w 1682579"/>
              <a:gd name="connsiteY8" fmla="*/ 114843 h 286378"/>
              <a:gd name="connsiteX9" fmla="*/ 1680706 w 1682579"/>
              <a:gd name="connsiteY9" fmla="*/ 543 h 286378"/>
              <a:gd name="connsiteX10" fmla="*/ 1499731 w 1682579"/>
              <a:gd name="connsiteY10" fmla="*/ 162468 h 286378"/>
              <a:gd name="connsiteX11" fmla="*/ 1210806 w 1682579"/>
              <a:gd name="connsiteY11" fmla="*/ 286293 h 286378"/>
              <a:gd name="connsiteX12" fmla="*/ 680581 w 1682579"/>
              <a:gd name="connsiteY12" fmla="*/ 181518 h 286378"/>
              <a:gd name="connsiteX13" fmla="*/ 248781 w 1682579"/>
              <a:gd name="connsiteY13" fmla="*/ 156118 h 286378"/>
              <a:gd name="connsiteX14" fmla="*/ 274181 w 1682579"/>
              <a:gd name="connsiteY14" fmla="*/ 203743 h 286378"/>
              <a:gd name="connsiteX15" fmla="*/ 1131 w 1682579"/>
              <a:gd name="connsiteY15" fmla="*/ 171993 h 28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2579" h="286378">
                <a:moveTo>
                  <a:pt x="1131" y="171993"/>
                </a:moveTo>
                <a:cubicBezTo>
                  <a:pt x="21239" y="180460"/>
                  <a:pt x="341385" y="253485"/>
                  <a:pt x="394831" y="254543"/>
                </a:cubicBezTo>
                <a:cubicBezTo>
                  <a:pt x="448277" y="255601"/>
                  <a:pt x="258306" y="179930"/>
                  <a:pt x="321806" y="178343"/>
                </a:cubicBezTo>
                <a:cubicBezTo>
                  <a:pt x="385306" y="176756"/>
                  <a:pt x="628723" y="232318"/>
                  <a:pt x="775831" y="245018"/>
                </a:cubicBezTo>
                <a:cubicBezTo>
                  <a:pt x="922939" y="257718"/>
                  <a:pt x="1165827" y="250839"/>
                  <a:pt x="1204456" y="254543"/>
                </a:cubicBezTo>
                <a:cubicBezTo>
                  <a:pt x="1243085" y="258247"/>
                  <a:pt x="1007606" y="267243"/>
                  <a:pt x="1007606" y="267243"/>
                </a:cubicBezTo>
                <a:lnTo>
                  <a:pt x="1477506" y="238668"/>
                </a:lnTo>
                <a:cubicBezTo>
                  <a:pt x="1534127" y="235493"/>
                  <a:pt x="1330398" y="268831"/>
                  <a:pt x="1347331" y="248193"/>
                </a:cubicBezTo>
                <a:cubicBezTo>
                  <a:pt x="1364264" y="227556"/>
                  <a:pt x="1523544" y="156118"/>
                  <a:pt x="1579106" y="114843"/>
                </a:cubicBezTo>
                <a:cubicBezTo>
                  <a:pt x="1634669" y="73568"/>
                  <a:pt x="1693935" y="-7394"/>
                  <a:pt x="1680706" y="543"/>
                </a:cubicBezTo>
                <a:cubicBezTo>
                  <a:pt x="1667477" y="8480"/>
                  <a:pt x="1578048" y="114843"/>
                  <a:pt x="1499731" y="162468"/>
                </a:cubicBezTo>
                <a:cubicBezTo>
                  <a:pt x="1421414" y="210093"/>
                  <a:pt x="1347331" y="283118"/>
                  <a:pt x="1210806" y="286293"/>
                </a:cubicBezTo>
                <a:cubicBezTo>
                  <a:pt x="1074281" y="289468"/>
                  <a:pt x="840918" y="203214"/>
                  <a:pt x="680581" y="181518"/>
                </a:cubicBezTo>
                <a:cubicBezTo>
                  <a:pt x="520244" y="159822"/>
                  <a:pt x="316514" y="152414"/>
                  <a:pt x="248781" y="156118"/>
                </a:cubicBezTo>
                <a:cubicBezTo>
                  <a:pt x="181048" y="159822"/>
                  <a:pt x="313339" y="197922"/>
                  <a:pt x="274181" y="203743"/>
                </a:cubicBezTo>
                <a:cubicBezTo>
                  <a:pt x="235023" y="209564"/>
                  <a:pt x="-18977" y="163526"/>
                  <a:pt x="1131" y="1719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00FEAD6B-8FE1-DC06-A08E-1D18CD62C6EC}"/>
              </a:ext>
            </a:extLst>
          </p:cNvPr>
          <p:cNvSpPr/>
          <p:nvPr/>
        </p:nvSpPr>
        <p:spPr>
          <a:xfrm>
            <a:off x="4878833" y="10817196"/>
            <a:ext cx="1003636" cy="203229"/>
          </a:xfrm>
          <a:custGeom>
            <a:avLst/>
            <a:gdLst>
              <a:gd name="connsiteX0" fmla="*/ 13842 w 1003636"/>
              <a:gd name="connsiteY0" fmla="*/ 101629 h 203229"/>
              <a:gd name="connsiteX1" fmla="*/ 331342 w 1003636"/>
              <a:gd name="connsiteY1" fmla="*/ 155604 h 203229"/>
              <a:gd name="connsiteX2" fmla="*/ 652017 w 1003636"/>
              <a:gd name="connsiteY2" fmla="*/ 50829 h 203229"/>
              <a:gd name="connsiteX3" fmla="*/ 436117 w 1003636"/>
              <a:gd name="connsiteY3" fmla="*/ 120679 h 203229"/>
              <a:gd name="connsiteX4" fmla="*/ 826642 w 1003636"/>
              <a:gd name="connsiteY4" fmla="*/ 29 h 203229"/>
              <a:gd name="connsiteX5" fmla="*/ 1001267 w 1003636"/>
              <a:gd name="connsiteY5" fmla="*/ 133379 h 203229"/>
              <a:gd name="connsiteX6" fmla="*/ 912367 w 1003636"/>
              <a:gd name="connsiteY6" fmla="*/ 34954 h 203229"/>
              <a:gd name="connsiteX7" fmla="*/ 699642 w 1003636"/>
              <a:gd name="connsiteY7" fmla="*/ 98454 h 203229"/>
              <a:gd name="connsiteX8" fmla="*/ 331342 w 1003636"/>
              <a:gd name="connsiteY8" fmla="*/ 203229 h 203229"/>
              <a:gd name="connsiteX9" fmla="*/ 667892 w 1003636"/>
              <a:gd name="connsiteY9" fmla="*/ 92104 h 203229"/>
              <a:gd name="connsiteX10" fmla="*/ 328167 w 1003636"/>
              <a:gd name="connsiteY10" fmla="*/ 158779 h 203229"/>
              <a:gd name="connsiteX11" fmla="*/ 83692 w 1003636"/>
              <a:gd name="connsiteY11" fmla="*/ 101629 h 203229"/>
              <a:gd name="connsiteX12" fmla="*/ 13842 w 1003636"/>
              <a:gd name="connsiteY12" fmla="*/ 101629 h 20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3636" h="203229">
                <a:moveTo>
                  <a:pt x="13842" y="101629"/>
                </a:moveTo>
                <a:cubicBezTo>
                  <a:pt x="55117" y="110625"/>
                  <a:pt x="224980" y="164071"/>
                  <a:pt x="331342" y="155604"/>
                </a:cubicBezTo>
                <a:cubicBezTo>
                  <a:pt x="437704" y="147137"/>
                  <a:pt x="652017" y="50829"/>
                  <a:pt x="652017" y="50829"/>
                </a:cubicBezTo>
                <a:lnTo>
                  <a:pt x="436117" y="120679"/>
                </a:lnTo>
                <a:cubicBezTo>
                  <a:pt x="465221" y="112212"/>
                  <a:pt x="732450" y="-2088"/>
                  <a:pt x="826642" y="29"/>
                </a:cubicBezTo>
                <a:cubicBezTo>
                  <a:pt x="920834" y="2146"/>
                  <a:pt x="986980" y="127558"/>
                  <a:pt x="1001267" y="133379"/>
                </a:cubicBezTo>
                <a:cubicBezTo>
                  <a:pt x="1015554" y="139200"/>
                  <a:pt x="962638" y="40775"/>
                  <a:pt x="912367" y="34954"/>
                </a:cubicBezTo>
                <a:cubicBezTo>
                  <a:pt x="862096" y="29133"/>
                  <a:pt x="699642" y="98454"/>
                  <a:pt x="699642" y="98454"/>
                </a:cubicBezTo>
                <a:lnTo>
                  <a:pt x="331342" y="203229"/>
                </a:lnTo>
                <a:cubicBezTo>
                  <a:pt x="326051" y="202171"/>
                  <a:pt x="668421" y="99512"/>
                  <a:pt x="667892" y="92104"/>
                </a:cubicBezTo>
                <a:cubicBezTo>
                  <a:pt x="667363" y="84696"/>
                  <a:pt x="425534" y="157192"/>
                  <a:pt x="328167" y="158779"/>
                </a:cubicBezTo>
                <a:cubicBezTo>
                  <a:pt x="230800" y="160366"/>
                  <a:pt x="135550" y="109566"/>
                  <a:pt x="83692" y="101629"/>
                </a:cubicBezTo>
                <a:cubicBezTo>
                  <a:pt x="31834" y="93692"/>
                  <a:pt x="-27433" y="92633"/>
                  <a:pt x="13842" y="10162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AC72C39E-9C2E-26EA-2D46-B5E08E10538D}"/>
              </a:ext>
            </a:extLst>
          </p:cNvPr>
          <p:cNvSpPr/>
          <p:nvPr/>
        </p:nvSpPr>
        <p:spPr>
          <a:xfrm>
            <a:off x="4754775" y="10879884"/>
            <a:ext cx="1092640" cy="200888"/>
          </a:xfrm>
          <a:custGeom>
            <a:avLst/>
            <a:gdLst>
              <a:gd name="connsiteX0" fmla="*/ 1375 w 1092640"/>
              <a:gd name="connsiteY0" fmla="*/ 73866 h 200888"/>
              <a:gd name="connsiteX1" fmla="*/ 706225 w 1092640"/>
              <a:gd name="connsiteY1" fmla="*/ 108791 h 200888"/>
              <a:gd name="connsiteX2" fmla="*/ 623675 w 1092640"/>
              <a:gd name="connsiteY2" fmla="*/ 115141 h 200888"/>
              <a:gd name="connsiteX3" fmla="*/ 1077700 w 1092640"/>
              <a:gd name="connsiteY3" fmla="*/ 7191 h 200888"/>
              <a:gd name="connsiteX4" fmla="*/ 991975 w 1092640"/>
              <a:gd name="connsiteY4" fmla="*/ 16716 h 200888"/>
              <a:gd name="connsiteX5" fmla="*/ 1080875 w 1092640"/>
              <a:gd name="connsiteY5" fmla="*/ 70691 h 200888"/>
              <a:gd name="connsiteX6" fmla="*/ 1071350 w 1092640"/>
              <a:gd name="connsiteY6" fmla="*/ 150066 h 200888"/>
              <a:gd name="connsiteX7" fmla="*/ 998325 w 1092640"/>
              <a:gd name="connsiteY7" fmla="*/ 16716 h 200888"/>
              <a:gd name="connsiteX8" fmla="*/ 687175 w 1092640"/>
              <a:gd name="connsiteY8" fmla="*/ 86566 h 200888"/>
              <a:gd name="connsiteX9" fmla="*/ 315700 w 1092640"/>
              <a:gd name="connsiteY9" fmla="*/ 200866 h 200888"/>
              <a:gd name="connsiteX10" fmla="*/ 522075 w 1092640"/>
              <a:gd name="connsiteY10" fmla="*/ 96091 h 200888"/>
              <a:gd name="connsiteX11" fmla="*/ 1375 w 1092640"/>
              <a:gd name="connsiteY11" fmla="*/ 73866 h 20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2640" h="200888">
                <a:moveTo>
                  <a:pt x="1375" y="73866"/>
                </a:moveTo>
                <a:cubicBezTo>
                  <a:pt x="32067" y="75983"/>
                  <a:pt x="602508" y="101912"/>
                  <a:pt x="706225" y="108791"/>
                </a:cubicBezTo>
                <a:cubicBezTo>
                  <a:pt x="809942" y="115670"/>
                  <a:pt x="561763" y="132074"/>
                  <a:pt x="623675" y="115141"/>
                </a:cubicBezTo>
                <a:cubicBezTo>
                  <a:pt x="685587" y="98208"/>
                  <a:pt x="1016317" y="23595"/>
                  <a:pt x="1077700" y="7191"/>
                </a:cubicBezTo>
                <a:cubicBezTo>
                  <a:pt x="1139083" y="-9213"/>
                  <a:pt x="991446" y="6133"/>
                  <a:pt x="991975" y="16716"/>
                </a:cubicBezTo>
                <a:cubicBezTo>
                  <a:pt x="992504" y="27299"/>
                  <a:pt x="1067646" y="48466"/>
                  <a:pt x="1080875" y="70691"/>
                </a:cubicBezTo>
                <a:cubicBezTo>
                  <a:pt x="1094104" y="92916"/>
                  <a:pt x="1085108" y="159062"/>
                  <a:pt x="1071350" y="150066"/>
                </a:cubicBezTo>
                <a:cubicBezTo>
                  <a:pt x="1057592" y="141070"/>
                  <a:pt x="1062354" y="27299"/>
                  <a:pt x="998325" y="16716"/>
                </a:cubicBezTo>
                <a:cubicBezTo>
                  <a:pt x="934296" y="6133"/>
                  <a:pt x="800946" y="55874"/>
                  <a:pt x="687175" y="86566"/>
                </a:cubicBezTo>
                <a:cubicBezTo>
                  <a:pt x="573404" y="117258"/>
                  <a:pt x="343217" y="199279"/>
                  <a:pt x="315700" y="200866"/>
                </a:cubicBezTo>
                <a:cubicBezTo>
                  <a:pt x="288183" y="202453"/>
                  <a:pt x="580812" y="120962"/>
                  <a:pt x="522075" y="96091"/>
                </a:cubicBezTo>
                <a:cubicBezTo>
                  <a:pt x="463338" y="71220"/>
                  <a:pt x="-29317" y="71749"/>
                  <a:pt x="1375" y="7386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F2A20C8-949A-A36C-3887-259C2E9FDB14}"/>
              </a:ext>
            </a:extLst>
          </p:cNvPr>
          <p:cNvSpPr/>
          <p:nvPr/>
        </p:nvSpPr>
        <p:spPr>
          <a:xfrm>
            <a:off x="4797239" y="11001306"/>
            <a:ext cx="680007" cy="151052"/>
          </a:xfrm>
          <a:custGeom>
            <a:avLst/>
            <a:gdLst>
              <a:gd name="connsiteX0" fmla="*/ 3361 w 680007"/>
              <a:gd name="connsiteY0" fmla="*/ 69 h 151052"/>
              <a:gd name="connsiteX1" fmla="*/ 101786 w 680007"/>
              <a:gd name="connsiteY1" fmla="*/ 63569 h 151052"/>
              <a:gd name="connsiteX2" fmla="*/ 76386 w 680007"/>
              <a:gd name="connsiteY2" fmla="*/ 114369 h 151052"/>
              <a:gd name="connsiteX3" fmla="*/ 38286 w 680007"/>
              <a:gd name="connsiteY3" fmla="*/ 146119 h 151052"/>
              <a:gd name="connsiteX4" fmla="*/ 679636 w 680007"/>
              <a:gd name="connsiteY4" fmla="*/ 6419 h 151052"/>
              <a:gd name="connsiteX5" fmla="*/ 130361 w 680007"/>
              <a:gd name="connsiteY5" fmla="*/ 120719 h 151052"/>
              <a:gd name="connsiteX6" fmla="*/ 79561 w 680007"/>
              <a:gd name="connsiteY6" fmla="*/ 117544 h 151052"/>
              <a:gd name="connsiteX7" fmla="*/ 89086 w 680007"/>
              <a:gd name="connsiteY7" fmla="*/ 76269 h 151052"/>
              <a:gd name="connsiteX8" fmla="*/ 3361 w 680007"/>
              <a:gd name="connsiteY8" fmla="*/ 69 h 1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007" h="151052">
                <a:moveTo>
                  <a:pt x="3361" y="69"/>
                </a:moveTo>
                <a:cubicBezTo>
                  <a:pt x="5478" y="-2048"/>
                  <a:pt x="89615" y="44519"/>
                  <a:pt x="101786" y="63569"/>
                </a:cubicBezTo>
                <a:cubicBezTo>
                  <a:pt x="113957" y="82619"/>
                  <a:pt x="86969" y="100611"/>
                  <a:pt x="76386" y="114369"/>
                </a:cubicBezTo>
                <a:cubicBezTo>
                  <a:pt x="65803" y="128127"/>
                  <a:pt x="-62256" y="164111"/>
                  <a:pt x="38286" y="146119"/>
                </a:cubicBezTo>
                <a:cubicBezTo>
                  <a:pt x="138828" y="128127"/>
                  <a:pt x="664290" y="10652"/>
                  <a:pt x="679636" y="6419"/>
                </a:cubicBezTo>
                <a:cubicBezTo>
                  <a:pt x="694982" y="2186"/>
                  <a:pt x="230373" y="102198"/>
                  <a:pt x="130361" y="120719"/>
                </a:cubicBezTo>
                <a:cubicBezTo>
                  <a:pt x="30349" y="139240"/>
                  <a:pt x="86440" y="124952"/>
                  <a:pt x="79561" y="117544"/>
                </a:cubicBezTo>
                <a:cubicBezTo>
                  <a:pt x="72682" y="110136"/>
                  <a:pt x="101786" y="94790"/>
                  <a:pt x="89086" y="76269"/>
                </a:cubicBezTo>
                <a:cubicBezTo>
                  <a:pt x="76386" y="57748"/>
                  <a:pt x="1244" y="2186"/>
                  <a:pt x="3361" y="6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3753A380-9597-462A-7BAA-099AF7F68B45}"/>
              </a:ext>
            </a:extLst>
          </p:cNvPr>
          <p:cNvSpPr/>
          <p:nvPr/>
        </p:nvSpPr>
        <p:spPr>
          <a:xfrm>
            <a:off x="4781550" y="11020425"/>
            <a:ext cx="1060450" cy="158750"/>
          </a:xfrm>
          <a:custGeom>
            <a:avLst/>
            <a:gdLst>
              <a:gd name="connsiteX0" fmla="*/ 0 w 1060450"/>
              <a:gd name="connsiteY0" fmla="*/ 158750 h 158750"/>
              <a:gd name="connsiteX1" fmla="*/ 1060450 w 1060450"/>
              <a:gd name="connsiteY1" fmla="*/ 0 h 158750"/>
              <a:gd name="connsiteX2" fmla="*/ 869950 w 1060450"/>
              <a:gd name="connsiteY2" fmla="*/ 28575 h 158750"/>
              <a:gd name="connsiteX3" fmla="*/ 409575 w 1060450"/>
              <a:gd name="connsiteY3" fmla="*/ 95250 h 158750"/>
              <a:gd name="connsiteX4" fmla="*/ 0 w 106045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450" h="158750">
                <a:moveTo>
                  <a:pt x="0" y="158750"/>
                </a:moveTo>
                <a:lnTo>
                  <a:pt x="1060450" y="0"/>
                </a:lnTo>
                <a:lnTo>
                  <a:pt x="869950" y="28575"/>
                </a:lnTo>
                <a:lnTo>
                  <a:pt x="409575" y="95250"/>
                </a:lnTo>
                <a:lnTo>
                  <a:pt x="0" y="15875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346B066-BBEB-27A7-92B2-905CAD937632}"/>
              </a:ext>
            </a:extLst>
          </p:cNvPr>
          <p:cNvSpPr/>
          <p:nvPr/>
        </p:nvSpPr>
        <p:spPr>
          <a:xfrm>
            <a:off x="4764822" y="11035196"/>
            <a:ext cx="1145213" cy="162461"/>
          </a:xfrm>
          <a:custGeom>
            <a:avLst/>
            <a:gdLst>
              <a:gd name="connsiteX0" fmla="*/ 32603 w 1145213"/>
              <a:gd name="connsiteY0" fmla="*/ 153504 h 162461"/>
              <a:gd name="connsiteX1" fmla="*/ 1102578 w 1145213"/>
              <a:gd name="connsiteY1" fmla="*/ 4279 h 162461"/>
              <a:gd name="connsiteX2" fmla="*/ 873978 w 1145213"/>
              <a:gd name="connsiteY2" fmla="*/ 48729 h 162461"/>
              <a:gd name="connsiteX3" fmla="*/ 327878 w 1145213"/>
              <a:gd name="connsiteY3" fmla="*/ 134454 h 162461"/>
              <a:gd name="connsiteX4" fmla="*/ 32603 w 1145213"/>
              <a:gd name="connsiteY4" fmla="*/ 153504 h 16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213" h="162461">
                <a:moveTo>
                  <a:pt x="32603" y="153504"/>
                </a:moveTo>
                <a:cubicBezTo>
                  <a:pt x="161720" y="131808"/>
                  <a:pt x="962349" y="21741"/>
                  <a:pt x="1102578" y="4279"/>
                </a:cubicBezTo>
                <a:cubicBezTo>
                  <a:pt x="1242807" y="-13183"/>
                  <a:pt x="1003095" y="27033"/>
                  <a:pt x="873978" y="48729"/>
                </a:cubicBezTo>
                <a:cubicBezTo>
                  <a:pt x="744861" y="70425"/>
                  <a:pt x="465461" y="115933"/>
                  <a:pt x="327878" y="134454"/>
                </a:cubicBezTo>
                <a:cubicBezTo>
                  <a:pt x="190295" y="152975"/>
                  <a:pt x="-96514" y="175200"/>
                  <a:pt x="32603" y="15350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E69BEE91-DB2D-7D5E-E8F0-802DE810FA12}"/>
              </a:ext>
            </a:extLst>
          </p:cNvPr>
          <p:cNvSpPr/>
          <p:nvPr/>
        </p:nvSpPr>
        <p:spPr>
          <a:xfrm>
            <a:off x="5797363" y="11039470"/>
            <a:ext cx="95586" cy="328757"/>
          </a:xfrm>
          <a:custGeom>
            <a:avLst/>
            <a:gdLst>
              <a:gd name="connsiteX0" fmla="*/ 95437 w 95586"/>
              <a:gd name="connsiteY0" fmla="*/ 5 h 328757"/>
              <a:gd name="connsiteX1" fmla="*/ 63687 w 95586"/>
              <a:gd name="connsiteY1" fmla="*/ 165105 h 328757"/>
              <a:gd name="connsiteX2" fmla="*/ 89087 w 95586"/>
              <a:gd name="connsiteY2" fmla="*/ 327030 h 328757"/>
              <a:gd name="connsiteX3" fmla="*/ 66862 w 95586"/>
              <a:gd name="connsiteY3" fmla="*/ 238130 h 328757"/>
              <a:gd name="connsiteX4" fmla="*/ 187 w 95586"/>
              <a:gd name="connsiteY4" fmla="*/ 47630 h 328757"/>
              <a:gd name="connsiteX5" fmla="*/ 47812 w 95586"/>
              <a:gd name="connsiteY5" fmla="*/ 158755 h 328757"/>
              <a:gd name="connsiteX6" fmla="*/ 95437 w 95586"/>
              <a:gd name="connsiteY6" fmla="*/ 5 h 3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86" h="328757">
                <a:moveTo>
                  <a:pt x="95437" y="5"/>
                </a:moveTo>
                <a:cubicBezTo>
                  <a:pt x="98083" y="1063"/>
                  <a:pt x="64745" y="110601"/>
                  <a:pt x="63687" y="165105"/>
                </a:cubicBezTo>
                <a:cubicBezTo>
                  <a:pt x="62629" y="219609"/>
                  <a:pt x="88558" y="314859"/>
                  <a:pt x="89087" y="327030"/>
                </a:cubicBezTo>
                <a:cubicBezTo>
                  <a:pt x="89616" y="339201"/>
                  <a:pt x="81679" y="284697"/>
                  <a:pt x="66862" y="238130"/>
                </a:cubicBezTo>
                <a:cubicBezTo>
                  <a:pt x="52045" y="191563"/>
                  <a:pt x="3362" y="60859"/>
                  <a:pt x="187" y="47630"/>
                </a:cubicBezTo>
                <a:cubicBezTo>
                  <a:pt x="-2988" y="34401"/>
                  <a:pt x="35112" y="164047"/>
                  <a:pt x="47812" y="158755"/>
                </a:cubicBezTo>
                <a:cubicBezTo>
                  <a:pt x="60512" y="153463"/>
                  <a:pt x="92791" y="-1053"/>
                  <a:pt x="95437" y="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78834F71-7A35-C4DE-2498-B4358E3551F1}"/>
              </a:ext>
            </a:extLst>
          </p:cNvPr>
          <p:cNvSpPr/>
          <p:nvPr/>
        </p:nvSpPr>
        <p:spPr>
          <a:xfrm>
            <a:off x="4611650" y="11266076"/>
            <a:ext cx="349280" cy="477469"/>
          </a:xfrm>
          <a:custGeom>
            <a:avLst/>
            <a:gdLst>
              <a:gd name="connsiteX0" fmla="*/ 344525 w 349280"/>
              <a:gd name="connsiteY0" fmla="*/ 11524 h 477469"/>
              <a:gd name="connsiteX1" fmla="*/ 4800 w 349280"/>
              <a:gd name="connsiteY1" fmla="*/ 465549 h 477469"/>
              <a:gd name="connsiteX2" fmla="*/ 154025 w 349280"/>
              <a:gd name="connsiteY2" fmla="*/ 316324 h 477469"/>
              <a:gd name="connsiteX3" fmla="*/ 284200 w 349280"/>
              <a:gd name="connsiteY3" fmla="*/ 5174 h 477469"/>
              <a:gd name="connsiteX4" fmla="*/ 208000 w 349280"/>
              <a:gd name="connsiteY4" fmla="*/ 125824 h 477469"/>
              <a:gd name="connsiteX5" fmla="*/ 344525 w 349280"/>
              <a:gd name="connsiteY5" fmla="*/ 11524 h 47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80" h="477469">
                <a:moveTo>
                  <a:pt x="344525" y="11524"/>
                </a:moveTo>
                <a:cubicBezTo>
                  <a:pt x="310658" y="68145"/>
                  <a:pt x="36550" y="414749"/>
                  <a:pt x="4800" y="465549"/>
                </a:cubicBezTo>
                <a:cubicBezTo>
                  <a:pt x="-26950" y="516349"/>
                  <a:pt x="107458" y="393053"/>
                  <a:pt x="154025" y="316324"/>
                </a:cubicBezTo>
                <a:cubicBezTo>
                  <a:pt x="200592" y="239595"/>
                  <a:pt x="275204" y="36924"/>
                  <a:pt x="284200" y="5174"/>
                </a:cubicBezTo>
                <a:cubicBezTo>
                  <a:pt x="293196" y="-26576"/>
                  <a:pt x="195300" y="126353"/>
                  <a:pt x="208000" y="125824"/>
                </a:cubicBezTo>
                <a:cubicBezTo>
                  <a:pt x="220700" y="125295"/>
                  <a:pt x="378392" y="-45097"/>
                  <a:pt x="344525" y="115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E79188B9-1764-34EA-56D8-DCC6F712FF68}"/>
              </a:ext>
            </a:extLst>
          </p:cNvPr>
          <p:cNvSpPr/>
          <p:nvPr/>
        </p:nvSpPr>
        <p:spPr>
          <a:xfrm>
            <a:off x="4800569" y="11097344"/>
            <a:ext cx="1110944" cy="177111"/>
          </a:xfrm>
          <a:custGeom>
            <a:avLst/>
            <a:gdLst>
              <a:gd name="connsiteX0" fmla="*/ 82581 w 1110944"/>
              <a:gd name="connsiteY0" fmla="*/ 151681 h 177111"/>
              <a:gd name="connsiteX1" fmla="*/ 1060481 w 1110944"/>
              <a:gd name="connsiteY1" fmla="*/ 8806 h 177111"/>
              <a:gd name="connsiteX2" fmla="*/ 974756 w 1110944"/>
              <a:gd name="connsiteY2" fmla="*/ 24681 h 177111"/>
              <a:gd name="connsiteX3" fmla="*/ 1012856 w 1110944"/>
              <a:gd name="connsiteY3" fmla="*/ 100881 h 177111"/>
              <a:gd name="connsiteX4" fmla="*/ 1066831 w 1110944"/>
              <a:gd name="connsiteY4" fmla="*/ 177081 h 177111"/>
              <a:gd name="connsiteX5" fmla="*/ 987456 w 1110944"/>
              <a:gd name="connsiteY5" fmla="*/ 110406 h 177111"/>
              <a:gd name="connsiteX6" fmla="*/ 584231 w 1110944"/>
              <a:gd name="connsiteY6" fmla="*/ 129456 h 177111"/>
              <a:gd name="connsiteX7" fmla="*/ 1038256 w 1110944"/>
              <a:gd name="connsiteY7" fmla="*/ 81831 h 177111"/>
              <a:gd name="connsiteX8" fmla="*/ 958881 w 1110944"/>
              <a:gd name="connsiteY8" fmla="*/ 11981 h 177111"/>
              <a:gd name="connsiteX9" fmla="*/ 31 w 1110944"/>
              <a:gd name="connsiteY9" fmla="*/ 123106 h 177111"/>
              <a:gd name="connsiteX10" fmla="*/ 993806 w 1110944"/>
              <a:gd name="connsiteY10" fmla="*/ 24681 h 177111"/>
              <a:gd name="connsiteX11" fmla="*/ 82581 w 1110944"/>
              <a:gd name="connsiteY11" fmla="*/ 151681 h 1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944" h="177111">
                <a:moveTo>
                  <a:pt x="82581" y="151681"/>
                </a:moveTo>
                <a:cubicBezTo>
                  <a:pt x="93694" y="149035"/>
                  <a:pt x="911785" y="29973"/>
                  <a:pt x="1060481" y="8806"/>
                </a:cubicBezTo>
                <a:cubicBezTo>
                  <a:pt x="1209177" y="-12361"/>
                  <a:pt x="982693" y="9335"/>
                  <a:pt x="974756" y="24681"/>
                </a:cubicBezTo>
                <a:cubicBezTo>
                  <a:pt x="966819" y="40027"/>
                  <a:pt x="997510" y="75481"/>
                  <a:pt x="1012856" y="100881"/>
                </a:cubicBezTo>
                <a:cubicBezTo>
                  <a:pt x="1028202" y="126281"/>
                  <a:pt x="1071064" y="175494"/>
                  <a:pt x="1066831" y="177081"/>
                </a:cubicBezTo>
                <a:cubicBezTo>
                  <a:pt x="1062598" y="178668"/>
                  <a:pt x="1067889" y="118343"/>
                  <a:pt x="987456" y="110406"/>
                </a:cubicBezTo>
                <a:cubicBezTo>
                  <a:pt x="907023" y="102469"/>
                  <a:pt x="575764" y="134219"/>
                  <a:pt x="584231" y="129456"/>
                </a:cubicBezTo>
                <a:cubicBezTo>
                  <a:pt x="592698" y="124693"/>
                  <a:pt x="975814" y="101410"/>
                  <a:pt x="1038256" y="81831"/>
                </a:cubicBezTo>
                <a:cubicBezTo>
                  <a:pt x="1100698" y="62252"/>
                  <a:pt x="1131919" y="5102"/>
                  <a:pt x="958881" y="11981"/>
                </a:cubicBezTo>
                <a:cubicBezTo>
                  <a:pt x="785843" y="18860"/>
                  <a:pt x="-5790" y="120989"/>
                  <a:pt x="31" y="123106"/>
                </a:cubicBezTo>
                <a:cubicBezTo>
                  <a:pt x="5852" y="125223"/>
                  <a:pt x="985869" y="15685"/>
                  <a:pt x="993806" y="24681"/>
                </a:cubicBezTo>
                <a:cubicBezTo>
                  <a:pt x="1001744" y="33677"/>
                  <a:pt x="71468" y="154327"/>
                  <a:pt x="82581" y="1516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62EC812-A2AE-37DC-3BDC-9F6514A7664E}"/>
              </a:ext>
            </a:extLst>
          </p:cNvPr>
          <p:cNvSpPr/>
          <p:nvPr/>
        </p:nvSpPr>
        <p:spPr>
          <a:xfrm>
            <a:off x="4766858" y="11297551"/>
            <a:ext cx="344929" cy="402835"/>
          </a:xfrm>
          <a:custGeom>
            <a:avLst/>
            <a:gdLst>
              <a:gd name="connsiteX0" fmla="*/ 344892 w 344929"/>
              <a:gd name="connsiteY0" fmla="*/ 21324 h 402835"/>
              <a:gd name="connsiteX1" fmla="*/ 94067 w 344929"/>
              <a:gd name="connsiteY1" fmla="*/ 246749 h 402835"/>
              <a:gd name="connsiteX2" fmla="*/ 11517 w 344929"/>
              <a:gd name="connsiteY2" fmla="*/ 395974 h 402835"/>
              <a:gd name="connsiteX3" fmla="*/ 27392 w 344929"/>
              <a:gd name="connsiteY3" fmla="*/ 338824 h 402835"/>
              <a:gd name="connsiteX4" fmla="*/ 255992 w 344929"/>
              <a:gd name="connsiteY4" fmla="*/ 2274 h 402835"/>
              <a:gd name="connsiteX5" fmla="*/ 90892 w 344929"/>
              <a:gd name="connsiteY5" fmla="*/ 183249 h 402835"/>
              <a:gd name="connsiteX6" fmla="*/ 294092 w 344929"/>
              <a:gd name="connsiteY6" fmla="*/ 18149 h 402835"/>
              <a:gd name="connsiteX7" fmla="*/ 75017 w 344929"/>
              <a:gd name="connsiteY7" fmla="*/ 192774 h 402835"/>
              <a:gd name="connsiteX8" fmla="*/ 344892 w 344929"/>
              <a:gd name="connsiteY8" fmla="*/ 21324 h 4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29" h="402835">
                <a:moveTo>
                  <a:pt x="344892" y="21324"/>
                </a:moveTo>
                <a:cubicBezTo>
                  <a:pt x="348067" y="30320"/>
                  <a:pt x="149630" y="184307"/>
                  <a:pt x="94067" y="246749"/>
                </a:cubicBezTo>
                <a:cubicBezTo>
                  <a:pt x="38504" y="309191"/>
                  <a:pt x="22629" y="380628"/>
                  <a:pt x="11517" y="395974"/>
                </a:cubicBezTo>
                <a:cubicBezTo>
                  <a:pt x="405" y="411320"/>
                  <a:pt x="-13354" y="404441"/>
                  <a:pt x="27392" y="338824"/>
                </a:cubicBezTo>
                <a:cubicBezTo>
                  <a:pt x="68138" y="273207"/>
                  <a:pt x="245409" y="28203"/>
                  <a:pt x="255992" y="2274"/>
                </a:cubicBezTo>
                <a:cubicBezTo>
                  <a:pt x="266575" y="-23655"/>
                  <a:pt x="84542" y="180603"/>
                  <a:pt x="90892" y="183249"/>
                </a:cubicBezTo>
                <a:cubicBezTo>
                  <a:pt x="97242" y="185895"/>
                  <a:pt x="296738" y="16561"/>
                  <a:pt x="294092" y="18149"/>
                </a:cubicBezTo>
                <a:cubicBezTo>
                  <a:pt x="291446" y="19736"/>
                  <a:pt x="68667" y="190657"/>
                  <a:pt x="75017" y="192774"/>
                </a:cubicBezTo>
                <a:cubicBezTo>
                  <a:pt x="81367" y="194891"/>
                  <a:pt x="341717" y="12328"/>
                  <a:pt x="344892" y="2132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E950171C-ABD2-31E0-D110-FC88D0CBE37F}"/>
              </a:ext>
            </a:extLst>
          </p:cNvPr>
          <p:cNvSpPr/>
          <p:nvPr/>
        </p:nvSpPr>
        <p:spPr>
          <a:xfrm>
            <a:off x="5112478" y="11145090"/>
            <a:ext cx="807082" cy="152536"/>
          </a:xfrm>
          <a:custGeom>
            <a:avLst/>
            <a:gdLst>
              <a:gd name="connsiteX0" fmla="*/ 2447 w 807082"/>
              <a:gd name="connsiteY0" fmla="*/ 148385 h 152536"/>
              <a:gd name="connsiteX1" fmla="*/ 427897 w 807082"/>
              <a:gd name="connsiteY1" fmla="*/ 103935 h 152536"/>
              <a:gd name="connsiteX2" fmla="*/ 799372 w 807082"/>
              <a:gd name="connsiteY2" fmla="*/ 151560 h 152536"/>
              <a:gd name="connsiteX3" fmla="*/ 675547 w 807082"/>
              <a:gd name="connsiteY3" fmla="*/ 49960 h 152536"/>
              <a:gd name="connsiteX4" fmla="*/ 627922 w 807082"/>
              <a:gd name="connsiteY4" fmla="*/ 2335 h 152536"/>
              <a:gd name="connsiteX5" fmla="*/ 754922 w 807082"/>
              <a:gd name="connsiteY5" fmla="*/ 119810 h 152536"/>
              <a:gd name="connsiteX6" fmla="*/ 631097 w 807082"/>
              <a:gd name="connsiteY6" fmla="*/ 100760 h 152536"/>
              <a:gd name="connsiteX7" fmla="*/ 2447 w 807082"/>
              <a:gd name="connsiteY7" fmla="*/ 148385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082" h="152536">
                <a:moveTo>
                  <a:pt x="2447" y="148385"/>
                </a:moveTo>
                <a:cubicBezTo>
                  <a:pt x="-31420" y="148914"/>
                  <a:pt x="295076" y="103406"/>
                  <a:pt x="427897" y="103935"/>
                </a:cubicBezTo>
                <a:cubicBezTo>
                  <a:pt x="560718" y="104464"/>
                  <a:pt x="758097" y="160556"/>
                  <a:pt x="799372" y="151560"/>
                </a:cubicBezTo>
                <a:cubicBezTo>
                  <a:pt x="840647" y="142564"/>
                  <a:pt x="704122" y="74831"/>
                  <a:pt x="675547" y="49960"/>
                </a:cubicBezTo>
                <a:cubicBezTo>
                  <a:pt x="646972" y="25089"/>
                  <a:pt x="614693" y="-9307"/>
                  <a:pt x="627922" y="2335"/>
                </a:cubicBezTo>
                <a:cubicBezTo>
                  <a:pt x="641151" y="13977"/>
                  <a:pt x="754393" y="103406"/>
                  <a:pt x="754922" y="119810"/>
                </a:cubicBezTo>
                <a:cubicBezTo>
                  <a:pt x="755451" y="136214"/>
                  <a:pt x="759155" y="95998"/>
                  <a:pt x="631097" y="100760"/>
                </a:cubicBezTo>
                <a:cubicBezTo>
                  <a:pt x="503039" y="105522"/>
                  <a:pt x="36314" y="147856"/>
                  <a:pt x="2447" y="1483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3BD9071-716F-54DB-EDCF-11D4C2EF5378}"/>
              </a:ext>
            </a:extLst>
          </p:cNvPr>
          <p:cNvSpPr/>
          <p:nvPr/>
        </p:nvSpPr>
        <p:spPr>
          <a:xfrm>
            <a:off x="4835406" y="11307273"/>
            <a:ext cx="978019" cy="373589"/>
          </a:xfrm>
          <a:custGeom>
            <a:avLst/>
            <a:gdLst>
              <a:gd name="connsiteX0" fmla="*/ 119 w 978019"/>
              <a:gd name="connsiteY0" fmla="*/ 373552 h 373589"/>
              <a:gd name="connsiteX1" fmla="*/ 317619 w 978019"/>
              <a:gd name="connsiteY1" fmla="*/ 52877 h 373589"/>
              <a:gd name="connsiteX2" fmla="*/ 911344 w 978019"/>
              <a:gd name="connsiteY2" fmla="*/ 37002 h 373589"/>
              <a:gd name="connsiteX3" fmla="*/ 844669 w 978019"/>
              <a:gd name="connsiteY3" fmla="*/ 11602 h 373589"/>
              <a:gd name="connsiteX4" fmla="*/ 978019 w 978019"/>
              <a:gd name="connsiteY4" fmla="*/ 11602 h 373589"/>
              <a:gd name="connsiteX5" fmla="*/ 447794 w 978019"/>
              <a:gd name="connsiteY5" fmla="*/ 8427 h 373589"/>
              <a:gd name="connsiteX6" fmla="*/ 349369 w 978019"/>
              <a:gd name="connsiteY6" fmla="*/ 30652 h 373589"/>
              <a:gd name="connsiteX7" fmla="*/ 119 w 978019"/>
              <a:gd name="connsiteY7" fmla="*/ 373552 h 37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019" h="373589">
                <a:moveTo>
                  <a:pt x="119" y="373552"/>
                </a:moveTo>
                <a:cubicBezTo>
                  <a:pt x="-5173" y="377256"/>
                  <a:pt x="165748" y="108969"/>
                  <a:pt x="317619" y="52877"/>
                </a:cubicBezTo>
                <a:cubicBezTo>
                  <a:pt x="469490" y="-3215"/>
                  <a:pt x="823502" y="43881"/>
                  <a:pt x="911344" y="37002"/>
                </a:cubicBezTo>
                <a:cubicBezTo>
                  <a:pt x="999186" y="30123"/>
                  <a:pt x="833557" y="15835"/>
                  <a:pt x="844669" y="11602"/>
                </a:cubicBezTo>
                <a:cubicBezTo>
                  <a:pt x="855782" y="7369"/>
                  <a:pt x="978019" y="11602"/>
                  <a:pt x="978019" y="11602"/>
                </a:cubicBezTo>
                <a:lnTo>
                  <a:pt x="447794" y="8427"/>
                </a:lnTo>
                <a:cubicBezTo>
                  <a:pt x="343019" y="11602"/>
                  <a:pt x="422923" y="-23852"/>
                  <a:pt x="349369" y="30652"/>
                </a:cubicBezTo>
                <a:cubicBezTo>
                  <a:pt x="275815" y="85156"/>
                  <a:pt x="5411" y="369848"/>
                  <a:pt x="119" y="3735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F2901CD4-AB4E-37AA-AA22-69362A16F45B}"/>
              </a:ext>
            </a:extLst>
          </p:cNvPr>
          <p:cNvSpPr/>
          <p:nvPr/>
        </p:nvSpPr>
        <p:spPr>
          <a:xfrm>
            <a:off x="5358835" y="11363204"/>
            <a:ext cx="549949" cy="171770"/>
          </a:xfrm>
          <a:custGeom>
            <a:avLst/>
            <a:gdLst>
              <a:gd name="connsiteX0" fmla="*/ 549840 w 549949"/>
              <a:gd name="connsiteY0" fmla="*/ 47746 h 171770"/>
              <a:gd name="connsiteX1" fmla="*/ 448240 w 549949"/>
              <a:gd name="connsiteY1" fmla="*/ 120771 h 171770"/>
              <a:gd name="connsiteX2" fmla="*/ 321240 w 549949"/>
              <a:gd name="connsiteY2" fmla="*/ 123946 h 171770"/>
              <a:gd name="connsiteX3" fmla="*/ 565 w 549949"/>
              <a:gd name="connsiteY3" fmla="*/ 121 h 171770"/>
              <a:gd name="connsiteX4" fmla="*/ 406965 w 549949"/>
              <a:gd name="connsiteY4" fmla="*/ 149346 h 171770"/>
              <a:gd name="connsiteX5" fmla="*/ 429190 w 549949"/>
              <a:gd name="connsiteY5" fmla="*/ 162046 h 171770"/>
              <a:gd name="connsiteX6" fmla="*/ 549840 w 549949"/>
              <a:gd name="connsiteY6" fmla="*/ 47746 h 1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49" h="171770">
                <a:moveTo>
                  <a:pt x="549840" y="47746"/>
                </a:moveTo>
                <a:cubicBezTo>
                  <a:pt x="553015" y="40867"/>
                  <a:pt x="486340" y="108071"/>
                  <a:pt x="448240" y="120771"/>
                </a:cubicBezTo>
                <a:cubicBezTo>
                  <a:pt x="410140" y="133471"/>
                  <a:pt x="395853" y="144054"/>
                  <a:pt x="321240" y="123946"/>
                </a:cubicBezTo>
                <a:cubicBezTo>
                  <a:pt x="246627" y="103838"/>
                  <a:pt x="-13722" y="-4112"/>
                  <a:pt x="565" y="121"/>
                </a:cubicBezTo>
                <a:cubicBezTo>
                  <a:pt x="14852" y="4354"/>
                  <a:pt x="335528" y="122359"/>
                  <a:pt x="406965" y="149346"/>
                </a:cubicBezTo>
                <a:cubicBezTo>
                  <a:pt x="478402" y="176333"/>
                  <a:pt x="408023" y="176863"/>
                  <a:pt x="429190" y="162046"/>
                </a:cubicBezTo>
                <a:cubicBezTo>
                  <a:pt x="450357" y="147229"/>
                  <a:pt x="546665" y="54625"/>
                  <a:pt x="549840" y="4774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5B32D13-8C2B-D102-40B2-AAB5F3FC5F3B}"/>
              </a:ext>
            </a:extLst>
          </p:cNvPr>
          <p:cNvSpPr/>
          <p:nvPr/>
        </p:nvSpPr>
        <p:spPr>
          <a:xfrm>
            <a:off x="4984740" y="11422924"/>
            <a:ext cx="920813" cy="236362"/>
          </a:xfrm>
          <a:custGeom>
            <a:avLst/>
            <a:gdLst>
              <a:gd name="connsiteX0" fmla="*/ 10 w 920813"/>
              <a:gd name="connsiteY0" fmla="*/ 235676 h 236362"/>
              <a:gd name="connsiteX1" fmla="*/ 298460 w 920813"/>
              <a:gd name="connsiteY1" fmla="*/ 73751 h 236362"/>
              <a:gd name="connsiteX2" fmla="*/ 590560 w 920813"/>
              <a:gd name="connsiteY2" fmla="*/ 111851 h 236362"/>
              <a:gd name="connsiteX3" fmla="*/ 542935 w 920813"/>
              <a:gd name="connsiteY3" fmla="*/ 92801 h 236362"/>
              <a:gd name="connsiteX4" fmla="*/ 720735 w 920813"/>
              <a:gd name="connsiteY4" fmla="*/ 178526 h 236362"/>
              <a:gd name="connsiteX5" fmla="*/ 920760 w 920813"/>
              <a:gd name="connsiteY5" fmla="*/ 156301 h 236362"/>
              <a:gd name="connsiteX6" fmla="*/ 701685 w 920813"/>
              <a:gd name="connsiteY6" fmla="*/ 146776 h 236362"/>
              <a:gd name="connsiteX7" fmla="*/ 288935 w 920813"/>
              <a:gd name="connsiteY7" fmla="*/ 726 h 236362"/>
              <a:gd name="connsiteX8" fmla="*/ 10 w 920813"/>
              <a:gd name="connsiteY8" fmla="*/ 235676 h 23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13" h="236362">
                <a:moveTo>
                  <a:pt x="10" y="235676"/>
                </a:moveTo>
                <a:cubicBezTo>
                  <a:pt x="1597" y="247847"/>
                  <a:pt x="200035" y="94388"/>
                  <a:pt x="298460" y="73751"/>
                </a:cubicBezTo>
                <a:cubicBezTo>
                  <a:pt x="396885" y="53114"/>
                  <a:pt x="549814" y="108676"/>
                  <a:pt x="590560" y="111851"/>
                </a:cubicBezTo>
                <a:cubicBezTo>
                  <a:pt x="631306" y="115026"/>
                  <a:pt x="521239" y="81689"/>
                  <a:pt x="542935" y="92801"/>
                </a:cubicBezTo>
                <a:cubicBezTo>
                  <a:pt x="564631" y="103913"/>
                  <a:pt x="657764" y="167943"/>
                  <a:pt x="720735" y="178526"/>
                </a:cubicBezTo>
                <a:cubicBezTo>
                  <a:pt x="783706" y="189109"/>
                  <a:pt x="923935" y="161593"/>
                  <a:pt x="920760" y="156301"/>
                </a:cubicBezTo>
                <a:cubicBezTo>
                  <a:pt x="917585" y="151009"/>
                  <a:pt x="806989" y="172705"/>
                  <a:pt x="701685" y="146776"/>
                </a:cubicBezTo>
                <a:cubicBezTo>
                  <a:pt x="596381" y="120847"/>
                  <a:pt x="402706" y="-10916"/>
                  <a:pt x="288935" y="726"/>
                </a:cubicBezTo>
                <a:cubicBezTo>
                  <a:pt x="175164" y="12368"/>
                  <a:pt x="-1577" y="223505"/>
                  <a:pt x="10" y="23567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EBDD422-CFFB-6B5F-D690-6573307967C9}"/>
              </a:ext>
            </a:extLst>
          </p:cNvPr>
          <p:cNvSpPr/>
          <p:nvPr/>
        </p:nvSpPr>
        <p:spPr>
          <a:xfrm>
            <a:off x="5170569" y="11522032"/>
            <a:ext cx="849809" cy="248091"/>
          </a:xfrm>
          <a:custGeom>
            <a:avLst/>
            <a:gdLst>
              <a:gd name="connsiteX0" fmla="*/ 4681 w 849809"/>
              <a:gd name="connsiteY0" fmla="*/ 168318 h 248091"/>
              <a:gd name="connsiteX1" fmla="*/ 96756 w 849809"/>
              <a:gd name="connsiteY1" fmla="*/ 196893 h 248091"/>
              <a:gd name="connsiteX2" fmla="*/ 426956 w 849809"/>
              <a:gd name="connsiteY2" fmla="*/ 231818 h 248091"/>
              <a:gd name="connsiteX3" fmla="*/ 573006 w 849809"/>
              <a:gd name="connsiteY3" fmla="*/ 203243 h 248091"/>
              <a:gd name="connsiteX4" fmla="*/ 849231 w 849809"/>
              <a:gd name="connsiteY4" fmla="*/ 22268 h 248091"/>
              <a:gd name="connsiteX5" fmla="*/ 642856 w 849809"/>
              <a:gd name="connsiteY5" fmla="*/ 146093 h 248091"/>
              <a:gd name="connsiteX6" fmla="*/ 544431 w 849809"/>
              <a:gd name="connsiteY6" fmla="*/ 234993 h 248091"/>
              <a:gd name="connsiteX7" fmla="*/ 385681 w 849809"/>
              <a:gd name="connsiteY7" fmla="*/ 222293 h 248091"/>
              <a:gd name="connsiteX8" fmla="*/ 26906 w 849809"/>
              <a:gd name="connsiteY8" fmla="*/ 43 h 248091"/>
              <a:gd name="connsiteX9" fmla="*/ 344406 w 849809"/>
              <a:gd name="connsiteY9" fmla="*/ 203243 h 248091"/>
              <a:gd name="connsiteX10" fmla="*/ 211056 w 849809"/>
              <a:gd name="connsiteY10" fmla="*/ 206418 h 248091"/>
              <a:gd name="connsiteX11" fmla="*/ 4681 w 849809"/>
              <a:gd name="connsiteY11" fmla="*/ 168318 h 2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809" h="248091">
                <a:moveTo>
                  <a:pt x="4681" y="168318"/>
                </a:moveTo>
                <a:cubicBezTo>
                  <a:pt x="-14369" y="166731"/>
                  <a:pt x="26377" y="186310"/>
                  <a:pt x="96756" y="196893"/>
                </a:cubicBezTo>
                <a:cubicBezTo>
                  <a:pt x="167135" y="207476"/>
                  <a:pt x="347581" y="230760"/>
                  <a:pt x="426956" y="231818"/>
                </a:cubicBezTo>
                <a:cubicBezTo>
                  <a:pt x="506331" y="232876"/>
                  <a:pt x="502627" y="238168"/>
                  <a:pt x="573006" y="203243"/>
                </a:cubicBezTo>
                <a:cubicBezTo>
                  <a:pt x="643385" y="168318"/>
                  <a:pt x="837589" y="31793"/>
                  <a:pt x="849231" y="22268"/>
                </a:cubicBezTo>
                <a:cubicBezTo>
                  <a:pt x="860873" y="12743"/>
                  <a:pt x="693656" y="110639"/>
                  <a:pt x="642856" y="146093"/>
                </a:cubicBezTo>
                <a:cubicBezTo>
                  <a:pt x="592056" y="181547"/>
                  <a:pt x="587294" y="222293"/>
                  <a:pt x="544431" y="234993"/>
                </a:cubicBezTo>
                <a:cubicBezTo>
                  <a:pt x="501569" y="247693"/>
                  <a:pt x="471935" y="261451"/>
                  <a:pt x="385681" y="222293"/>
                </a:cubicBezTo>
                <a:cubicBezTo>
                  <a:pt x="299427" y="183135"/>
                  <a:pt x="33785" y="3218"/>
                  <a:pt x="26906" y="43"/>
                </a:cubicBezTo>
                <a:cubicBezTo>
                  <a:pt x="20027" y="-3132"/>
                  <a:pt x="313714" y="168847"/>
                  <a:pt x="344406" y="203243"/>
                </a:cubicBezTo>
                <a:cubicBezTo>
                  <a:pt x="375098" y="237639"/>
                  <a:pt x="269264" y="206947"/>
                  <a:pt x="211056" y="206418"/>
                </a:cubicBezTo>
                <a:cubicBezTo>
                  <a:pt x="152848" y="205889"/>
                  <a:pt x="23731" y="169905"/>
                  <a:pt x="4681" y="16831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7E8EEB12-51BE-F593-46A3-A79B99BCBE7B}"/>
              </a:ext>
            </a:extLst>
          </p:cNvPr>
          <p:cNvSpPr/>
          <p:nvPr/>
        </p:nvSpPr>
        <p:spPr>
          <a:xfrm>
            <a:off x="1863689" y="11229748"/>
            <a:ext cx="289211" cy="564223"/>
          </a:xfrm>
          <a:custGeom>
            <a:avLst/>
            <a:gdLst>
              <a:gd name="connsiteX0" fmla="*/ 196886 w 289211"/>
              <a:gd name="connsiteY0" fmla="*/ 200252 h 564223"/>
              <a:gd name="connsiteX1" fmla="*/ 174661 w 289211"/>
              <a:gd name="connsiteY1" fmla="*/ 384402 h 564223"/>
              <a:gd name="connsiteX2" fmla="*/ 288961 w 289211"/>
              <a:gd name="connsiteY2" fmla="*/ 562202 h 564223"/>
              <a:gd name="connsiteX3" fmla="*/ 203236 w 289211"/>
              <a:gd name="connsiteY3" fmla="*/ 473302 h 564223"/>
              <a:gd name="connsiteX4" fmla="*/ 133386 w 289211"/>
              <a:gd name="connsiteY4" fmla="*/ 362177 h 564223"/>
              <a:gd name="connsiteX5" fmla="*/ 36 w 289211"/>
              <a:gd name="connsiteY5" fmla="*/ 227 h 564223"/>
              <a:gd name="connsiteX6" fmla="*/ 120686 w 289211"/>
              <a:gd name="connsiteY6" fmla="*/ 419327 h 564223"/>
              <a:gd name="connsiteX7" fmla="*/ 196886 w 289211"/>
              <a:gd name="connsiteY7" fmla="*/ 200252 h 56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211" h="564223">
                <a:moveTo>
                  <a:pt x="196886" y="200252"/>
                </a:moveTo>
                <a:cubicBezTo>
                  <a:pt x="205882" y="194431"/>
                  <a:pt x="159315" y="324077"/>
                  <a:pt x="174661" y="384402"/>
                </a:cubicBezTo>
                <a:cubicBezTo>
                  <a:pt x="190007" y="444727"/>
                  <a:pt x="284198" y="547385"/>
                  <a:pt x="288961" y="562202"/>
                </a:cubicBezTo>
                <a:cubicBezTo>
                  <a:pt x="293724" y="577019"/>
                  <a:pt x="229165" y="506639"/>
                  <a:pt x="203236" y="473302"/>
                </a:cubicBezTo>
                <a:cubicBezTo>
                  <a:pt x="177307" y="439965"/>
                  <a:pt x="167253" y="441023"/>
                  <a:pt x="133386" y="362177"/>
                </a:cubicBezTo>
                <a:cubicBezTo>
                  <a:pt x="99519" y="283331"/>
                  <a:pt x="2153" y="-9298"/>
                  <a:pt x="36" y="227"/>
                </a:cubicBezTo>
                <a:cubicBezTo>
                  <a:pt x="-2081" y="9752"/>
                  <a:pt x="89465" y="383873"/>
                  <a:pt x="120686" y="419327"/>
                </a:cubicBezTo>
                <a:cubicBezTo>
                  <a:pt x="151907" y="454781"/>
                  <a:pt x="187890" y="206073"/>
                  <a:pt x="196886" y="2002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C7E5C626-A7DB-081C-CFEB-869520DD9245}"/>
              </a:ext>
            </a:extLst>
          </p:cNvPr>
          <p:cNvSpPr/>
          <p:nvPr/>
        </p:nvSpPr>
        <p:spPr>
          <a:xfrm>
            <a:off x="2307322" y="10813969"/>
            <a:ext cx="1166224" cy="901850"/>
          </a:xfrm>
          <a:custGeom>
            <a:avLst/>
            <a:gdLst>
              <a:gd name="connsiteX0" fmla="*/ 1166128 w 1166224"/>
              <a:gd name="connsiteY0" fmla="*/ 81 h 901850"/>
              <a:gd name="connsiteX1" fmla="*/ 432703 w 1166224"/>
              <a:gd name="connsiteY1" fmla="*/ 396956 h 901850"/>
              <a:gd name="connsiteX2" fmla="*/ 4078 w 1166224"/>
              <a:gd name="connsiteY2" fmla="*/ 581106 h 901850"/>
              <a:gd name="connsiteX3" fmla="*/ 210453 w 1166224"/>
              <a:gd name="connsiteY3" fmla="*/ 533481 h 901850"/>
              <a:gd name="connsiteX4" fmla="*/ 102503 w 1166224"/>
              <a:gd name="connsiteY4" fmla="*/ 593806 h 901850"/>
              <a:gd name="connsiteX5" fmla="*/ 115203 w 1166224"/>
              <a:gd name="connsiteY5" fmla="*/ 708106 h 901850"/>
              <a:gd name="connsiteX6" fmla="*/ 39003 w 1166224"/>
              <a:gd name="connsiteY6" fmla="*/ 901781 h 901850"/>
              <a:gd name="connsiteX7" fmla="*/ 83453 w 1166224"/>
              <a:gd name="connsiteY7" fmla="*/ 685881 h 901850"/>
              <a:gd name="connsiteX8" fmla="*/ 381903 w 1166224"/>
              <a:gd name="connsiteY8" fmla="*/ 431881 h 901850"/>
              <a:gd name="connsiteX9" fmla="*/ 1166128 w 1166224"/>
              <a:gd name="connsiteY9" fmla="*/ 81 h 9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224" h="901850">
                <a:moveTo>
                  <a:pt x="1166128" y="81"/>
                </a:moveTo>
                <a:cubicBezTo>
                  <a:pt x="1174595" y="-5740"/>
                  <a:pt x="626378" y="300119"/>
                  <a:pt x="432703" y="396956"/>
                </a:cubicBezTo>
                <a:cubicBezTo>
                  <a:pt x="239028" y="493794"/>
                  <a:pt x="41120" y="558352"/>
                  <a:pt x="4078" y="581106"/>
                </a:cubicBezTo>
                <a:cubicBezTo>
                  <a:pt x="-32964" y="603860"/>
                  <a:pt x="194049" y="531364"/>
                  <a:pt x="210453" y="533481"/>
                </a:cubicBezTo>
                <a:cubicBezTo>
                  <a:pt x="226857" y="535598"/>
                  <a:pt x="118378" y="564702"/>
                  <a:pt x="102503" y="593806"/>
                </a:cubicBezTo>
                <a:cubicBezTo>
                  <a:pt x="86628" y="622910"/>
                  <a:pt x="125786" y="656777"/>
                  <a:pt x="115203" y="708106"/>
                </a:cubicBezTo>
                <a:cubicBezTo>
                  <a:pt x="104620" y="759435"/>
                  <a:pt x="44295" y="905485"/>
                  <a:pt x="39003" y="901781"/>
                </a:cubicBezTo>
                <a:cubicBezTo>
                  <a:pt x="33711" y="898077"/>
                  <a:pt x="26303" y="764198"/>
                  <a:pt x="83453" y="685881"/>
                </a:cubicBezTo>
                <a:cubicBezTo>
                  <a:pt x="140603" y="607564"/>
                  <a:pt x="199341" y="544064"/>
                  <a:pt x="381903" y="431881"/>
                </a:cubicBezTo>
                <a:cubicBezTo>
                  <a:pt x="564465" y="319698"/>
                  <a:pt x="1157661" y="5902"/>
                  <a:pt x="1166128" y="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6776434E-42BB-6DC5-9423-BDE53A6E93CC}"/>
              </a:ext>
            </a:extLst>
          </p:cNvPr>
          <p:cNvSpPr/>
          <p:nvPr/>
        </p:nvSpPr>
        <p:spPr>
          <a:xfrm>
            <a:off x="2624171" y="10899552"/>
            <a:ext cx="888243" cy="448381"/>
          </a:xfrm>
          <a:custGeom>
            <a:avLst/>
            <a:gdLst>
              <a:gd name="connsiteX0" fmla="*/ 801654 w 888243"/>
              <a:gd name="connsiteY0" fmla="*/ 47848 h 448381"/>
              <a:gd name="connsiteX1" fmla="*/ 1554 w 888243"/>
              <a:gd name="connsiteY1" fmla="*/ 447898 h 448381"/>
              <a:gd name="connsiteX2" fmla="*/ 604804 w 888243"/>
              <a:gd name="connsiteY2" fmla="*/ 127223 h 448381"/>
              <a:gd name="connsiteX3" fmla="*/ 842929 w 888243"/>
              <a:gd name="connsiteY3" fmla="*/ 16098 h 448381"/>
              <a:gd name="connsiteX4" fmla="*/ 801654 w 888243"/>
              <a:gd name="connsiteY4" fmla="*/ 47848 h 4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43" h="448381">
                <a:moveTo>
                  <a:pt x="801654" y="47848"/>
                </a:moveTo>
                <a:cubicBezTo>
                  <a:pt x="661425" y="119815"/>
                  <a:pt x="34362" y="434669"/>
                  <a:pt x="1554" y="447898"/>
                </a:cubicBezTo>
                <a:cubicBezTo>
                  <a:pt x="-31254" y="461127"/>
                  <a:pt x="464575" y="199190"/>
                  <a:pt x="604804" y="127223"/>
                </a:cubicBezTo>
                <a:cubicBezTo>
                  <a:pt x="745033" y="55256"/>
                  <a:pt x="808004" y="29327"/>
                  <a:pt x="842929" y="16098"/>
                </a:cubicBezTo>
                <a:cubicBezTo>
                  <a:pt x="877854" y="2869"/>
                  <a:pt x="941883" y="-24119"/>
                  <a:pt x="801654" y="478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C1795036-79F4-D259-F809-FC5C52FDF3E5}"/>
              </a:ext>
            </a:extLst>
          </p:cNvPr>
          <p:cNvSpPr/>
          <p:nvPr/>
        </p:nvSpPr>
        <p:spPr>
          <a:xfrm>
            <a:off x="2655242" y="11023430"/>
            <a:ext cx="1599542" cy="387560"/>
          </a:xfrm>
          <a:custGeom>
            <a:avLst/>
            <a:gdLst>
              <a:gd name="connsiteX0" fmla="*/ 5408 w 1599542"/>
              <a:gd name="connsiteY0" fmla="*/ 387520 h 387560"/>
              <a:gd name="connsiteX1" fmla="*/ 656283 w 1599542"/>
              <a:gd name="connsiteY1" fmla="*/ 336720 h 387560"/>
              <a:gd name="connsiteX2" fmla="*/ 516583 w 1599542"/>
              <a:gd name="connsiteY2" fmla="*/ 349420 h 387560"/>
              <a:gd name="connsiteX3" fmla="*/ 1157933 w 1599542"/>
              <a:gd name="connsiteY3" fmla="*/ 143045 h 387560"/>
              <a:gd name="connsiteX4" fmla="*/ 922983 w 1599542"/>
              <a:gd name="connsiteY4" fmla="*/ 181145 h 387560"/>
              <a:gd name="connsiteX5" fmla="*/ 1599258 w 1599542"/>
              <a:gd name="connsiteY5" fmla="*/ 170 h 387560"/>
              <a:gd name="connsiteX6" fmla="*/ 999183 w 1599542"/>
              <a:gd name="connsiteY6" fmla="*/ 149395 h 387560"/>
              <a:gd name="connsiteX7" fmla="*/ 421333 w 1599542"/>
              <a:gd name="connsiteY7" fmla="*/ 209720 h 387560"/>
              <a:gd name="connsiteX8" fmla="*/ 853133 w 1599542"/>
              <a:gd name="connsiteY8" fmla="*/ 209720 h 387560"/>
              <a:gd name="connsiteX9" fmla="*/ 373708 w 1599542"/>
              <a:gd name="connsiteY9" fmla="*/ 327195 h 387560"/>
              <a:gd name="connsiteX10" fmla="*/ 5408 w 1599542"/>
              <a:gd name="connsiteY10" fmla="*/ 387520 h 3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9542" h="387560">
                <a:moveTo>
                  <a:pt x="5408" y="387520"/>
                </a:moveTo>
                <a:cubicBezTo>
                  <a:pt x="52504" y="389107"/>
                  <a:pt x="571087" y="343070"/>
                  <a:pt x="656283" y="336720"/>
                </a:cubicBezTo>
                <a:cubicBezTo>
                  <a:pt x="741479" y="330370"/>
                  <a:pt x="432975" y="381699"/>
                  <a:pt x="516583" y="349420"/>
                </a:cubicBezTo>
                <a:cubicBezTo>
                  <a:pt x="600191" y="317141"/>
                  <a:pt x="1090200" y="171091"/>
                  <a:pt x="1157933" y="143045"/>
                </a:cubicBezTo>
                <a:cubicBezTo>
                  <a:pt x="1225666" y="114999"/>
                  <a:pt x="849429" y="204957"/>
                  <a:pt x="922983" y="181145"/>
                </a:cubicBezTo>
                <a:cubicBezTo>
                  <a:pt x="996537" y="157333"/>
                  <a:pt x="1586558" y="5462"/>
                  <a:pt x="1599258" y="170"/>
                </a:cubicBezTo>
                <a:cubicBezTo>
                  <a:pt x="1611958" y="-5122"/>
                  <a:pt x="1195504" y="114470"/>
                  <a:pt x="999183" y="149395"/>
                </a:cubicBezTo>
                <a:cubicBezTo>
                  <a:pt x="802862" y="184320"/>
                  <a:pt x="445675" y="199666"/>
                  <a:pt x="421333" y="209720"/>
                </a:cubicBezTo>
                <a:cubicBezTo>
                  <a:pt x="396991" y="219774"/>
                  <a:pt x="861071" y="190141"/>
                  <a:pt x="853133" y="209720"/>
                </a:cubicBezTo>
                <a:cubicBezTo>
                  <a:pt x="845195" y="229299"/>
                  <a:pt x="517112" y="299678"/>
                  <a:pt x="373708" y="327195"/>
                </a:cubicBezTo>
                <a:cubicBezTo>
                  <a:pt x="230304" y="354712"/>
                  <a:pt x="-41688" y="385933"/>
                  <a:pt x="5408" y="3875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F05B8581-D0DD-06F2-6C9B-4EF950817FE6}"/>
              </a:ext>
            </a:extLst>
          </p:cNvPr>
          <p:cNvSpPr/>
          <p:nvPr/>
        </p:nvSpPr>
        <p:spPr>
          <a:xfrm>
            <a:off x="2219325" y="11594956"/>
            <a:ext cx="1060456" cy="290201"/>
          </a:xfrm>
          <a:custGeom>
            <a:avLst/>
            <a:gdLst>
              <a:gd name="connsiteX0" fmla="*/ 0 w 1060456"/>
              <a:gd name="connsiteY0" fmla="*/ 289069 h 290201"/>
              <a:gd name="connsiteX1" fmla="*/ 581025 w 1060456"/>
              <a:gd name="connsiteY1" fmla="*/ 276369 h 290201"/>
              <a:gd name="connsiteX2" fmla="*/ 793750 w 1060456"/>
              <a:gd name="connsiteY2" fmla="*/ 289069 h 290201"/>
              <a:gd name="connsiteX3" fmla="*/ 746125 w 1060456"/>
              <a:gd name="connsiteY3" fmla="*/ 241444 h 290201"/>
              <a:gd name="connsiteX4" fmla="*/ 1060450 w 1060456"/>
              <a:gd name="connsiteY4" fmla="*/ 144 h 290201"/>
              <a:gd name="connsiteX5" fmla="*/ 736600 w 1060456"/>
              <a:gd name="connsiteY5" fmla="*/ 206519 h 290201"/>
              <a:gd name="connsiteX6" fmla="*/ 441325 w 1060456"/>
              <a:gd name="connsiteY6" fmla="*/ 241444 h 290201"/>
              <a:gd name="connsiteX7" fmla="*/ 0 w 1060456"/>
              <a:gd name="connsiteY7" fmla="*/ 289069 h 29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56" h="290201">
                <a:moveTo>
                  <a:pt x="0" y="289069"/>
                </a:moveTo>
                <a:lnTo>
                  <a:pt x="581025" y="276369"/>
                </a:lnTo>
                <a:cubicBezTo>
                  <a:pt x="713317" y="276369"/>
                  <a:pt x="766233" y="294890"/>
                  <a:pt x="793750" y="289069"/>
                </a:cubicBezTo>
                <a:cubicBezTo>
                  <a:pt x="821267" y="283248"/>
                  <a:pt x="701675" y="289598"/>
                  <a:pt x="746125" y="241444"/>
                </a:cubicBezTo>
                <a:cubicBezTo>
                  <a:pt x="790575" y="193290"/>
                  <a:pt x="1062038" y="5965"/>
                  <a:pt x="1060450" y="144"/>
                </a:cubicBezTo>
                <a:cubicBezTo>
                  <a:pt x="1058863" y="-5677"/>
                  <a:pt x="839787" y="166302"/>
                  <a:pt x="736600" y="206519"/>
                </a:cubicBezTo>
                <a:cubicBezTo>
                  <a:pt x="633413" y="246736"/>
                  <a:pt x="441325" y="241444"/>
                  <a:pt x="441325" y="241444"/>
                </a:cubicBezTo>
                <a:lnTo>
                  <a:pt x="0" y="289069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90FB59C-9BD1-7960-ABD7-E967D265F4BA}"/>
              </a:ext>
            </a:extLst>
          </p:cNvPr>
          <p:cNvSpPr/>
          <p:nvPr/>
        </p:nvSpPr>
        <p:spPr>
          <a:xfrm>
            <a:off x="3309397" y="11138967"/>
            <a:ext cx="1437279" cy="447024"/>
          </a:xfrm>
          <a:custGeom>
            <a:avLst/>
            <a:gdLst>
              <a:gd name="connsiteX0" fmla="*/ 2128 w 1437279"/>
              <a:gd name="connsiteY0" fmla="*/ 446608 h 447024"/>
              <a:gd name="connsiteX1" fmla="*/ 1240378 w 1437279"/>
              <a:gd name="connsiteY1" fmla="*/ 37033 h 447024"/>
              <a:gd name="connsiteX2" fmla="*/ 1281653 w 1437279"/>
              <a:gd name="connsiteY2" fmla="*/ 27508 h 447024"/>
              <a:gd name="connsiteX3" fmla="*/ 1437228 w 1437279"/>
              <a:gd name="connsiteY3" fmla="*/ 110058 h 447024"/>
              <a:gd name="connsiteX4" fmla="*/ 1294353 w 1437279"/>
              <a:gd name="connsiteY4" fmla="*/ 30683 h 447024"/>
              <a:gd name="connsiteX5" fmla="*/ 951453 w 1437279"/>
              <a:gd name="connsiteY5" fmla="*/ 113233 h 447024"/>
              <a:gd name="connsiteX6" fmla="*/ 2128 w 1437279"/>
              <a:gd name="connsiteY6" fmla="*/ 446608 h 4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279" h="447024">
                <a:moveTo>
                  <a:pt x="2128" y="446608"/>
                </a:moveTo>
                <a:cubicBezTo>
                  <a:pt x="50282" y="433908"/>
                  <a:pt x="1027124" y="106883"/>
                  <a:pt x="1240378" y="37033"/>
                </a:cubicBezTo>
                <a:cubicBezTo>
                  <a:pt x="1453632" y="-32817"/>
                  <a:pt x="1248845" y="15337"/>
                  <a:pt x="1281653" y="27508"/>
                </a:cubicBezTo>
                <a:cubicBezTo>
                  <a:pt x="1314461" y="39679"/>
                  <a:pt x="1435111" y="109529"/>
                  <a:pt x="1437228" y="110058"/>
                </a:cubicBezTo>
                <a:cubicBezTo>
                  <a:pt x="1439345" y="110587"/>
                  <a:pt x="1375315" y="30154"/>
                  <a:pt x="1294353" y="30683"/>
                </a:cubicBezTo>
                <a:cubicBezTo>
                  <a:pt x="1213391" y="31212"/>
                  <a:pt x="1166295" y="48675"/>
                  <a:pt x="951453" y="113233"/>
                </a:cubicBezTo>
                <a:cubicBezTo>
                  <a:pt x="736611" y="177791"/>
                  <a:pt x="-46026" y="459308"/>
                  <a:pt x="2128" y="44660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25DD0B42-CCF2-C854-EAA2-F954EF742D04}"/>
              </a:ext>
            </a:extLst>
          </p:cNvPr>
          <p:cNvSpPr/>
          <p:nvPr/>
        </p:nvSpPr>
        <p:spPr>
          <a:xfrm>
            <a:off x="4757240" y="10099641"/>
            <a:ext cx="802850" cy="824106"/>
          </a:xfrm>
          <a:custGeom>
            <a:avLst/>
            <a:gdLst>
              <a:gd name="connsiteX0" fmla="*/ 446585 w 802850"/>
              <a:gd name="connsiteY0" fmla="*/ 34 h 824106"/>
              <a:gd name="connsiteX1" fmla="*/ 125910 w 802850"/>
              <a:gd name="connsiteY1" fmla="*/ 631859 h 824106"/>
              <a:gd name="connsiteX2" fmla="*/ 8435 w 802850"/>
              <a:gd name="connsiteY2" fmla="*/ 819184 h 824106"/>
              <a:gd name="connsiteX3" fmla="*/ 49710 w 802850"/>
              <a:gd name="connsiteY3" fmla="*/ 765209 h 824106"/>
              <a:gd name="connsiteX4" fmla="*/ 370385 w 802850"/>
              <a:gd name="connsiteY4" fmla="*/ 717584 h 824106"/>
              <a:gd name="connsiteX5" fmla="*/ 802185 w 802850"/>
              <a:gd name="connsiteY5" fmla="*/ 711234 h 824106"/>
              <a:gd name="connsiteX6" fmla="*/ 462460 w 802850"/>
              <a:gd name="connsiteY6" fmla="*/ 698534 h 824106"/>
              <a:gd name="connsiteX7" fmla="*/ 195760 w 802850"/>
              <a:gd name="connsiteY7" fmla="*/ 581059 h 824106"/>
              <a:gd name="connsiteX8" fmla="*/ 452935 w 802850"/>
              <a:gd name="connsiteY8" fmla="*/ 698534 h 824106"/>
              <a:gd name="connsiteX9" fmla="*/ 103685 w 802850"/>
              <a:gd name="connsiteY9" fmla="*/ 720759 h 824106"/>
              <a:gd name="connsiteX10" fmla="*/ 157660 w 802850"/>
              <a:gd name="connsiteY10" fmla="*/ 603284 h 824106"/>
              <a:gd name="connsiteX11" fmla="*/ 446585 w 802850"/>
              <a:gd name="connsiteY11" fmla="*/ 34 h 8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50" h="824106">
                <a:moveTo>
                  <a:pt x="446585" y="34"/>
                </a:moveTo>
                <a:cubicBezTo>
                  <a:pt x="441293" y="4797"/>
                  <a:pt x="198935" y="495334"/>
                  <a:pt x="125910" y="631859"/>
                </a:cubicBezTo>
                <a:cubicBezTo>
                  <a:pt x="52885" y="768384"/>
                  <a:pt x="21135" y="796959"/>
                  <a:pt x="8435" y="819184"/>
                </a:cubicBezTo>
                <a:cubicBezTo>
                  <a:pt x="-4265" y="841409"/>
                  <a:pt x="-10615" y="782142"/>
                  <a:pt x="49710" y="765209"/>
                </a:cubicBezTo>
                <a:cubicBezTo>
                  <a:pt x="110035" y="748276"/>
                  <a:pt x="244972" y="726580"/>
                  <a:pt x="370385" y="717584"/>
                </a:cubicBezTo>
                <a:cubicBezTo>
                  <a:pt x="495798" y="708588"/>
                  <a:pt x="786839" y="714409"/>
                  <a:pt x="802185" y="711234"/>
                </a:cubicBezTo>
                <a:cubicBezTo>
                  <a:pt x="817531" y="708059"/>
                  <a:pt x="563531" y="720230"/>
                  <a:pt x="462460" y="698534"/>
                </a:cubicBezTo>
                <a:cubicBezTo>
                  <a:pt x="361389" y="676838"/>
                  <a:pt x="197347" y="581059"/>
                  <a:pt x="195760" y="581059"/>
                </a:cubicBezTo>
                <a:cubicBezTo>
                  <a:pt x="194173" y="581059"/>
                  <a:pt x="468281" y="675251"/>
                  <a:pt x="452935" y="698534"/>
                </a:cubicBezTo>
                <a:cubicBezTo>
                  <a:pt x="437589" y="721817"/>
                  <a:pt x="152897" y="736634"/>
                  <a:pt x="103685" y="720759"/>
                </a:cubicBezTo>
                <a:cubicBezTo>
                  <a:pt x="54473" y="704884"/>
                  <a:pt x="95218" y="723405"/>
                  <a:pt x="157660" y="603284"/>
                </a:cubicBezTo>
                <a:cubicBezTo>
                  <a:pt x="220102" y="483163"/>
                  <a:pt x="451877" y="-4729"/>
                  <a:pt x="446585" y="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CB02EEAA-55D0-A5D4-41E6-3956E9891A26}"/>
              </a:ext>
            </a:extLst>
          </p:cNvPr>
          <p:cNvSpPr/>
          <p:nvPr/>
        </p:nvSpPr>
        <p:spPr>
          <a:xfrm>
            <a:off x="5246536" y="10440281"/>
            <a:ext cx="577570" cy="333608"/>
          </a:xfrm>
          <a:custGeom>
            <a:avLst/>
            <a:gdLst>
              <a:gd name="connsiteX0" fmla="*/ 1739 w 577570"/>
              <a:gd name="connsiteY0" fmla="*/ 2294 h 333608"/>
              <a:gd name="connsiteX1" fmla="*/ 373214 w 577570"/>
              <a:gd name="connsiteY1" fmla="*/ 65794 h 333608"/>
              <a:gd name="connsiteX2" fmla="*/ 490689 w 577570"/>
              <a:gd name="connsiteY2" fmla="*/ 72144 h 333608"/>
              <a:gd name="connsiteX3" fmla="*/ 379564 w 577570"/>
              <a:gd name="connsiteY3" fmla="*/ 103894 h 333608"/>
              <a:gd name="connsiteX4" fmla="*/ 541489 w 577570"/>
              <a:gd name="connsiteY4" fmla="*/ 116594 h 333608"/>
              <a:gd name="connsiteX5" fmla="*/ 538314 w 577570"/>
              <a:gd name="connsiteY5" fmla="*/ 192794 h 333608"/>
              <a:gd name="connsiteX6" fmla="*/ 522439 w 577570"/>
              <a:gd name="connsiteY6" fmla="*/ 332494 h 333608"/>
              <a:gd name="connsiteX7" fmla="*/ 563714 w 577570"/>
              <a:gd name="connsiteY7" fmla="*/ 110244 h 333608"/>
              <a:gd name="connsiteX8" fmla="*/ 246214 w 577570"/>
              <a:gd name="connsiteY8" fmla="*/ 21344 h 333608"/>
              <a:gd name="connsiteX9" fmla="*/ 1739 w 577570"/>
              <a:gd name="connsiteY9" fmla="*/ 2294 h 3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570" h="333608">
                <a:moveTo>
                  <a:pt x="1739" y="2294"/>
                </a:moveTo>
                <a:cubicBezTo>
                  <a:pt x="22906" y="9702"/>
                  <a:pt x="291722" y="54152"/>
                  <a:pt x="373214" y="65794"/>
                </a:cubicBezTo>
                <a:cubicBezTo>
                  <a:pt x="454706" y="77436"/>
                  <a:pt x="489631" y="65794"/>
                  <a:pt x="490689" y="72144"/>
                </a:cubicBezTo>
                <a:cubicBezTo>
                  <a:pt x="491747" y="78494"/>
                  <a:pt x="371097" y="96486"/>
                  <a:pt x="379564" y="103894"/>
                </a:cubicBezTo>
                <a:cubicBezTo>
                  <a:pt x="388031" y="111302"/>
                  <a:pt x="515031" y="101777"/>
                  <a:pt x="541489" y="116594"/>
                </a:cubicBezTo>
                <a:cubicBezTo>
                  <a:pt x="567947" y="131411"/>
                  <a:pt x="541489" y="156811"/>
                  <a:pt x="538314" y="192794"/>
                </a:cubicBezTo>
                <a:cubicBezTo>
                  <a:pt x="535139" y="228777"/>
                  <a:pt x="518206" y="346252"/>
                  <a:pt x="522439" y="332494"/>
                </a:cubicBezTo>
                <a:cubicBezTo>
                  <a:pt x="526672" y="318736"/>
                  <a:pt x="609752" y="162102"/>
                  <a:pt x="563714" y="110244"/>
                </a:cubicBezTo>
                <a:cubicBezTo>
                  <a:pt x="517677" y="58386"/>
                  <a:pt x="334585" y="36161"/>
                  <a:pt x="246214" y="21344"/>
                </a:cubicBezTo>
                <a:cubicBezTo>
                  <a:pt x="157843" y="6527"/>
                  <a:pt x="-19428" y="-5114"/>
                  <a:pt x="1739" y="22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BF703B5-4FD4-3EFC-6349-01F7F31125F5}"/>
              </a:ext>
            </a:extLst>
          </p:cNvPr>
          <p:cNvSpPr/>
          <p:nvPr/>
        </p:nvSpPr>
        <p:spPr>
          <a:xfrm>
            <a:off x="5253008" y="10597913"/>
            <a:ext cx="536289" cy="224047"/>
          </a:xfrm>
          <a:custGeom>
            <a:avLst/>
            <a:gdLst>
              <a:gd name="connsiteX0" fmla="*/ 1617 w 536289"/>
              <a:gd name="connsiteY0" fmla="*/ 237 h 224047"/>
              <a:gd name="connsiteX1" fmla="*/ 373092 w 536289"/>
              <a:gd name="connsiteY1" fmla="*/ 76437 h 224047"/>
              <a:gd name="connsiteX2" fmla="*/ 481042 w 536289"/>
              <a:gd name="connsiteY2" fmla="*/ 76437 h 224047"/>
              <a:gd name="connsiteX3" fmla="*/ 350867 w 536289"/>
              <a:gd name="connsiteY3" fmla="*/ 111362 h 224047"/>
              <a:gd name="connsiteX4" fmla="*/ 388967 w 536289"/>
              <a:gd name="connsiteY4" fmla="*/ 168512 h 224047"/>
              <a:gd name="connsiteX5" fmla="*/ 173067 w 536289"/>
              <a:gd name="connsiteY5" fmla="*/ 222487 h 224047"/>
              <a:gd name="connsiteX6" fmla="*/ 535017 w 536289"/>
              <a:gd name="connsiteY6" fmla="*/ 105012 h 224047"/>
              <a:gd name="connsiteX7" fmla="*/ 1617 w 536289"/>
              <a:gd name="connsiteY7" fmla="*/ 237 h 22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89" h="224047">
                <a:moveTo>
                  <a:pt x="1617" y="237"/>
                </a:moveTo>
                <a:cubicBezTo>
                  <a:pt x="-25370" y="-4525"/>
                  <a:pt x="293188" y="63737"/>
                  <a:pt x="373092" y="76437"/>
                </a:cubicBezTo>
                <a:cubicBezTo>
                  <a:pt x="452996" y="89137"/>
                  <a:pt x="484746" y="70616"/>
                  <a:pt x="481042" y="76437"/>
                </a:cubicBezTo>
                <a:cubicBezTo>
                  <a:pt x="477338" y="82258"/>
                  <a:pt x="366213" y="96016"/>
                  <a:pt x="350867" y="111362"/>
                </a:cubicBezTo>
                <a:cubicBezTo>
                  <a:pt x="335521" y="126708"/>
                  <a:pt x="418600" y="149991"/>
                  <a:pt x="388967" y="168512"/>
                </a:cubicBezTo>
                <a:cubicBezTo>
                  <a:pt x="359334" y="187033"/>
                  <a:pt x="148725" y="233070"/>
                  <a:pt x="173067" y="222487"/>
                </a:cubicBezTo>
                <a:cubicBezTo>
                  <a:pt x="197409" y="211904"/>
                  <a:pt x="560417" y="143641"/>
                  <a:pt x="535017" y="105012"/>
                </a:cubicBezTo>
                <a:cubicBezTo>
                  <a:pt x="509617" y="66383"/>
                  <a:pt x="28604" y="4999"/>
                  <a:pt x="1617" y="23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82B09E5E-A27D-5383-9F55-7ACEE5A2BD67}"/>
              </a:ext>
            </a:extLst>
          </p:cNvPr>
          <p:cNvSpPr/>
          <p:nvPr/>
        </p:nvSpPr>
        <p:spPr>
          <a:xfrm>
            <a:off x="5053117" y="10163174"/>
            <a:ext cx="204979" cy="535055"/>
          </a:xfrm>
          <a:custGeom>
            <a:avLst/>
            <a:gdLst>
              <a:gd name="connsiteX0" fmla="*/ 204683 w 204979"/>
              <a:gd name="connsiteY0" fmla="*/ 1 h 535055"/>
              <a:gd name="connsiteX1" fmla="*/ 93558 w 204979"/>
              <a:gd name="connsiteY1" fmla="*/ 228601 h 535055"/>
              <a:gd name="connsiteX2" fmla="*/ 84033 w 204979"/>
              <a:gd name="connsiteY2" fmla="*/ 482601 h 535055"/>
              <a:gd name="connsiteX3" fmla="*/ 112608 w 204979"/>
              <a:gd name="connsiteY3" fmla="*/ 520701 h 535055"/>
              <a:gd name="connsiteX4" fmla="*/ 1483 w 204979"/>
              <a:gd name="connsiteY4" fmla="*/ 301626 h 535055"/>
              <a:gd name="connsiteX5" fmla="*/ 49108 w 204979"/>
              <a:gd name="connsiteY5" fmla="*/ 352426 h 535055"/>
              <a:gd name="connsiteX6" fmla="*/ 55458 w 204979"/>
              <a:gd name="connsiteY6" fmla="*/ 225426 h 535055"/>
              <a:gd name="connsiteX7" fmla="*/ 204683 w 204979"/>
              <a:gd name="connsiteY7" fmla="*/ 1 h 5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79" h="535055">
                <a:moveTo>
                  <a:pt x="204683" y="1"/>
                </a:moveTo>
                <a:cubicBezTo>
                  <a:pt x="211033" y="530"/>
                  <a:pt x="113666" y="148168"/>
                  <a:pt x="93558" y="228601"/>
                </a:cubicBezTo>
                <a:cubicBezTo>
                  <a:pt x="73450" y="309034"/>
                  <a:pt x="80858" y="433918"/>
                  <a:pt x="84033" y="482601"/>
                </a:cubicBezTo>
                <a:cubicBezTo>
                  <a:pt x="87208" y="531284"/>
                  <a:pt x="126366" y="550863"/>
                  <a:pt x="112608" y="520701"/>
                </a:cubicBezTo>
                <a:cubicBezTo>
                  <a:pt x="98850" y="490539"/>
                  <a:pt x="12066" y="329672"/>
                  <a:pt x="1483" y="301626"/>
                </a:cubicBezTo>
                <a:cubicBezTo>
                  <a:pt x="-9100" y="273580"/>
                  <a:pt x="40112" y="365126"/>
                  <a:pt x="49108" y="352426"/>
                </a:cubicBezTo>
                <a:cubicBezTo>
                  <a:pt x="58104" y="339726"/>
                  <a:pt x="30058" y="279930"/>
                  <a:pt x="55458" y="225426"/>
                </a:cubicBezTo>
                <a:cubicBezTo>
                  <a:pt x="80858" y="170922"/>
                  <a:pt x="198333" y="-528"/>
                  <a:pt x="204683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2E64E0A-04D5-8A18-A46D-64E145A27293}"/>
              </a:ext>
            </a:extLst>
          </p:cNvPr>
          <p:cNvSpPr/>
          <p:nvPr/>
        </p:nvSpPr>
        <p:spPr>
          <a:xfrm>
            <a:off x="4975214" y="7270358"/>
            <a:ext cx="151065" cy="769392"/>
          </a:xfrm>
          <a:custGeom>
            <a:avLst/>
            <a:gdLst>
              <a:gd name="connsiteX0" fmla="*/ 9536 w 151065"/>
              <a:gd name="connsiteY0" fmla="*/ 3567 h 769392"/>
              <a:gd name="connsiteX1" fmla="*/ 66686 w 151065"/>
              <a:gd name="connsiteY1" fmla="*/ 400442 h 769392"/>
              <a:gd name="connsiteX2" fmla="*/ 149236 w 151065"/>
              <a:gd name="connsiteY2" fmla="*/ 768742 h 769392"/>
              <a:gd name="connsiteX3" fmla="*/ 114311 w 151065"/>
              <a:gd name="connsiteY3" fmla="*/ 482992 h 769392"/>
              <a:gd name="connsiteX4" fmla="*/ 6361 w 151065"/>
              <a:gd name="connsiteY4" fmla="*/ 219467 h 769392"/>
              <a:gd name="connsiteX5" fmla="*/ 9536 w 151065"/>
              <a:gd name="connsiteY5" fmla="*/ 3567 h 7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65" h="769392">
                <a:moveTo>
                  <a:pt x="9536" y="3567"/>
                </a:moveTo>
                <a:cubicBezTo>
                  <a:pt x="19590" y="33729"/>
                  <a:pt x="43403" y="272913"/>
                  <a:pt x="66686" y="400442"/>
                </a:cubicBezTo>
                <a:cubicBezTo>
                  <a:pt x="89969" y="527971"/>
                  <a:pt x="141299" y="754984"/>
                  <a:pt x="149236" y="768742"/>
                </a:cubicBezTo>
                <a:cubicBezTo>
                  <a:pt x="157174" y="782500"/>
                  <a:pt x="138124" y="574538"/>
                  <a:pt x="114311" y="482992"/>
                </a:cubicBezTo>
                <a:cubicBezTo>
                  <a:pt x="90499" y="391446"/>
                  <a:pt x="16944" y="296725"/>
                  <a:pt x="6361" y="219467"/>
                </a:cubicBezTo>
                <a:cubicBezTo>
                  <a:pt x="-4222" y="142209"/>
                  <a:pt x="-518" y="-26595"/>
                  <a:pt x="9536" y="35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20CAACA8-2804-B934-2B3B-BDF1A9E05CBF}"/>
              </a:ext>
            </a:extLst>
          </p:cNvPr>
          <p:cNvSpPr/>
          <p:nvPr/>
        </p:nvSpPr>
        <p:spPr>
          <a:xfrm>
            <a:off x="5076804" y="8010511"/>
            <a:ext cx="235929" cy="971630"/>
          </a:xfrm>
          <a:custGeom>
            <a:avLst/>
            <a:gdLst>
              <a:gd name="connsiteX0" fmla="*/ 21 w 235929"/>
              <a:gd name="connsiteY0" fmla="*/ 14 h 971630"/>
              <a:gd name="connsiteX1" fmla="*/ 200046 w 235929"/>
              <a:gd name="connsiteY1" fmla="*/ 701689 h 971630"/>
              <a:gd name="connsiteX2" fmla="*/ 234971 w 235929"/>
              <a:gd name="connsiteY2" fmla="*/ 971564 h 971630"/>
              <a:gd name="connsiteX3" fmla="*/ 187346 w 235929"/>
              <a:gd name="connsiteY3" fmla="*/ 682639 h 971630"/>
              <a:gd name="connsiteX4" fmla="*/ 21 w 235929"/>
              <a:gd name="connsiteY4" fmla="*/ 14 h 9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9" h="971630">
                <a:moveTo>
                  <a:pt x="21" y="14"/>
                </a:moveTo>
                <a:cubicBezTo>
                  <a:pt x="2138" y="3189"/>
                  <a:pt x="160888" y="539764"/>
                  <a:pt x="200046" y="701689"/>
                </a:cubicBezTo>
                <a:cubicBezTo>
                  <a:pt x="239204" y="863614"/>
                  <a:pt x="237088" y="974739"/>
                  <a:pt x="234971" y="971564"/>
                </a:cubicBezTo>
                <a:cubicBezTo>
                  <a:pt x="232854" y="968389"/>
                  <a:pt x="220683" y="842447"/>
                  <a:pt x="187346" y="682639"/>
                </a:cubicBezTo>
                <a:cubicBezTo>
                  <a:pt x="154009" y="522831"/>
                  <a:pt x="-2096" y="-3161"/>
                  <a:pt x="21" y="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8D33E22-E363-AD1C-26CE-F27DF1A25398}"/>
              </a:ext>
            </a:extLst>
          </p:cNvPr>
          <p:cNvSpPr/>
          <p:nvPr/>
        </p:nvSpPr>
        <p:spPr>
          <a:xfrm>
            <a:off x="5283863" y="9003392"/>
            <a:ext cx="458781" cy="996905"/>
          </a:xfrm>
          <a:custGeom>
            <a:avLst/>
            <a:gdLst>
              <a:gd name="connsiteX0" fmla="*/ 85062 w 458781"/>
              <a:gd name="connsiteY0" fmla="*/ 45358 h 996905"/>
              <a:gd name="connsiteX1" fmla="*/ 142212 w 458781"/>
              <a:gd name="connsiteY1" fmla="*/ 108858 h 996905"/>
              <a:gd name="connsiteX2" fmla="*/ 447012 w 458781"/>
              <a:gd name="connsiteY2" fmla="*/ 962933 h 996905"/>
              <a:gd name="connsiteX3" fmla="*/ 358112 w 458781"/>
              <a:gd name="connsiteY3" fmla="*/ 762908 h 996905"/>
              <a:gd name="connsiteX4" fmla="*/ 5687 w 458781"/>
              <a:gd name="connsiteY4" fmla="*/ 169183 h 996905"/>
              <a:gd name="connsiteX5" fmla="*/ 135862 w 458781"/>
              <a:gd name="connsiteY5" fmla="*/ 420008 h 996905"/>
              <a:gd name="connsiteX6" fmla="*/ 85062 w 458781"/>
              <a:gd name="connsiteY6" fmla="*/ 45358 h 9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81" h="996905">
                <a:moveTo>
                  <a:pt x="85062" y="45358"/>
                </a:moveTo>
                <a:cubicBezTo>
                  <a:pt x="86120" y="-6500"/>
                  <a:pt x="81887" y="-44071"/>
                  <a:pt x="142212" y="108858"/>
                </a:cubicBezTo>
                <a:cubicBezTo>
                  <a:pt x="202537" y="261787"/>
                  <a:pt x="411029" y="853925"/>
                  <a:pt x="447012" y="962933"/>
                </a:cubicBezTo>
                <a:cubicBezTo>
                  <a:pt x="482995" y="1071941"/>
                  <a:pt x="431666" y="895200"/>
                  <a:pt x="358112" y="762908"/>
                </a:cubicBezTo>
                <a:cubicBezTo>
                  <a:pt x="284558" y="630616"/>
                  <a:pt x="42729" y="226333"/>
                  <a:pt x="5687" y="169183"/>
                </a:cubicBezTo>
                <a:cubicBezTo>
                  <a:pt x="-31355" y="112033"/>
                  <a:pt x="124220" y="442233"/>
                  <a:pt x="135862" y="420008"/>
                </a:cubicBezTo>
                <a:cubicBezTo>
                  <a:pt x="147504" y="397783"/>
                  <a:pt x="84004" y="97216"/>
                  <a:pt x="85062" y="453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BEEF200F-332C-6736-A909-81EA41C51B6E}"/>
              </a:ext>
            </a:extLst>
          </p:cNvPr>
          <p:cNvSpPr/>
          <p:nvPr/>
        </p:nvSpPr>
        <p:spPr>
          <a:xfrm>
            <a:off x="4917890" y="6644170"/>
            <a:ext cx="213400" cy="1444736"/>
          </a:xfrm>
          <a:custGeom>
            <a:avLst/>
            <a:gdLst>
              <a:gd name="connsiteX0" fmla="*/ 139885 w 213400"/>
              <a:gd name="connsiteY0" fmla="*/ 4280 h 1444736"/>
              <a:gd name="connsiteX1" fmla="*/ 3360 w 213400"/>
              <a:gd name="connsiteY1" fmla="*/ 328130 h 1444736"/>
              <a:gd name="connsiteX2" fmla="*/ 41460 w 213400"/>
              <a:gd name="connsiteY2" fmla="*/ 718655 h 1444736"/>
              <a:gd name="connsiteX3" fmla="*/ 38285 w 213400"/>
              <a:gd name="connsiteY3" fmla="*/ 747230 h 1444736"/>
              <a:gd name="connsiteX4" fmla="*/ 79560 w 213400"/>
              <a:gd name="connsiteY4" fmla="*/ 1017105 h 1444736"/>
              <a:gd name="connsiteX5" fmla="*/ 212910 w 213400"/>
              <a:gd name="connsiteY5" fmla="*/ 1439380 h 1444736"/>
              <a:gd name="connsiteX6" fmla="*/ 120835 w 213400"/>
              <a:gd name="connsiteY6" fmla="*/ 1198080 h 1444736"/>
              <a:gd name="connsiteX7" fmla="*/ 22410 w 213400"/>
              <a:gd name="connsiteY7" fmla="*/ 407505 h 1444736"/>
              <a:gd name="connsiteX8" fmla="*/ 70035 w 213400"/>
              <a:gd name="connsiteY8" fmla="*/ 159855 h 1444736"/>
              <a:gd name="connsiteX9" fmla="*/ 139885 w 213400"/>
              <a:gd name="connsiteY9" fmla="*/ 4280 h 144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400" h="1444736">
                <a:moveTo>
                  <a:pt x="139885" y="4280"/>
                </a:moveTo>
                <a:cubicBezTo>
                  <a:pt x="128772" y="32326"/>
                  <a:pt x="19764" y="209068"/>
                  <a:pt x="3360" y="328130"/>
                </a:cubicBezTo>
                <a:cubicBezTo>
                  <a:pt x="-13044" y="447193"/>
                  <a:pt x="35639" y="648805"/>
                  <a:pt x="41460" y="718655"/>
                </a:cubicBezTo>
                <a:cubicBezTo>
                  <a:pt x="47281" y="788505"/>
                  <a:pt x="31935" y="697488"/>
                  <a:pt x="38285" y="747230"/>
                </a:cubicBezTo>
                <a:cubicBezTo>
                  <a:pt x="44635" y="796972"/>
                  <a:pt x="50456" y="901747"/>
                  <a:pt x="79560" y="1017105"/>
                </a:cubicBezTo>
                <a:cubicBezTo>
                  <a:pt x="108664" y="1132463"/>
                  <a:pt x="206031" y="1409218"/>
                  <a:pt x="212910" y="1439380"/>
                </a:cubicBezTo>
                <a:cubicBezTo>
                  <a:pt x="219789" y="1469542"/>
                  <a:pt x="152585" y="1370059"/>
                  <a:pt x="120835" y="1198080"/>
                </a:cubicBezTo>
                <a:cubicBezTo>
                  <a:pt x="89085" y="1026101"/>
                  <a:pt x="30877" y="580542"/>
                  <a:pt x="22410" y="407505"/>
                </a:cubicBezTo>
                <a:cubicBezTo>
                  <a:pt x="13943" y="234468"/>
                  <a:pt x="44635" y="227059"/>
                  <a:pt x="70035" y="159855"/>
                </a:cubicBezTo>
                <a:cubicBezTo>
                  <a:pt x="95435" y="92651"/>
                  <a:pt x="150998" y="-23766"/>
                  <a:pt x="139885" y="42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4591CA6-FCB9-9D8D-9DE9-FEE87696263D}"/>
              </a:ext>
            </a:extLst>
          </p:cNvPr>
          <p:cNvSpPr/>
          <p:nvPr/>
        </p:nvSpPr>
        <p:spPr>
          <a:xfrm>
            <a:off x="4946383" y="6533552"/>
            <a:ext cx="287203" cy="409347"/>
          </a:xfrm>
          <a:custGeom>
            <a:avLst/>
            <a:gdLst>
              <a:gd name="connsiteX0" fmla="*/ 279667 w 287203"/>
              <a:gd name="connsiteY0" fmla="*/ 6948 h 409347"/>
              <a:gd name="connsiteX1" fmla="*/ 124092 w 287203"/>
              <a:gd name="connsiteY1" fmla="*/ 159348 h 409347"/>
              <a:gd name="connsiteX2" fmla="*/ 267 w 287203"/>
              <a:gd name="connsiteY2" fmla="*/ 406998 h 409347"/>
              <a:gd name="connsiteX3" fmla="*/ 95517 w 287203"/>
              <a:gd name="connsiteY3" fmla="*/ 270473 h 409347"/>
              <a:gd name="connsiteX4" fmla="*/ 241567 w 287203"/>
              <a:gd name="connsiteY4" fmla="*/ 48223 h 409347"/>
              <a:gd name="connsiteX5" fmla="*/ 279667 w 287203"/>
              <a:gd name="connsiteY5" fmla="*/ 6948 h 4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03" h="409347">
                <a:moveTo>
                  <a:pt x="279667" y="6948"/>
                </a:moveTo>
                <a:cubicBezTo>
                  <a:pt x="260088" y="25469"/>
                  <a:pt x="170659" y="92673"/>
                  <a:pt x="124092" y="159348"/>
                </a:cubicBezTo>
                <a:cubicBezTo>
                  <a:pt x="77525" y="226023"/>
                  <a:pt x="5030" y="388477"/>
                  <a:pt x="267" y="406998"/>
                </a:cubicBezTo>
                <a:cubicBezTo>
                  <a:pt x="-4496" y="425519"/>
                  <a:pt x="55300" y="330269"/>
                  <a:pt x="95517" y="270473"/>
                </a:cubicBezTo>
                <a:cubicBezTo>
                  <a:pt x="135734" y="210677"/>
                  <a:pt x="204525" y="87911"/>
                  <a:pt x="241567" y="48223"/>
                </a:cubicBezTo>
                <a:cubicBezTo>
                  <a:pt x="278609" y="8536"/>
                  <a:pt x="299246" y="-11573"/>
                  <a:pt x="279667" y="69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DA5C0EB-BFDD-DFAA-B56C-C68137108B92}"/>
              </a:ext>
            </a:extLst>
          </p:cNvPr>
          <p:cNvSpPr/>
          <p:nvPr/>
        </p:nvSpPr>
        <p:spPr>
          <a:xfrm>
            <a:off x="4989409" y="6393305"/>
            <a:ext cx="707133" cy="371629"/>
          </a:xfrm>
          <a:custGeom>
            <a:avLst/>
            <a:gdLst>
              <a:gd name="connsiteX0" fmla="*/ 604941 w 707133"/>
              <a:gd name="connsiteY0" fmla="*/ 4320 h 371629"/>
              <a:gd name="connsiteX1" fmla="*/ 223941 w 707133"/>
              <a:gd name="connsiteY1" fmla="*/ 118620 h 371629"/>
              <a:gd name="connsiteX2" fmla="*/ 1691 w 707133"/>
              <a:gd name="connsiteY2" fmla="*/ 369445 h 371629"/>
              <a:gd name="connsiteX3" fmla="*/ 128691 w 707133"/>
              <a:gd name="connsiteY3" fmla="*/ 232920 h 371629"/>
              <a:gd name="connsiteX4" fmla="*/ 258866 w 707133"/>
              <a:gd name="connsiteY4" fmla="*/ 99570 h 371629"/>
              <a:gd name="connsiteX5" fmla="*/ 681141 w 707133"/>
              <a:gd name="connsiteY5" fmla="*/ 29720 h 371629"/>
              <a:gd name="connsiteX6" fmla="*/ 604941 w 707133"/>
              <a:gd name="connsiteY6" fmla="*/ 4320 h 37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133" h="371629">
                <a:moveTo>
                  <a:pt x="604941" y="4320"/>
                </a:moveTo>
                <a:cubicBezTo>
                  <a:pt x="528741" y="19137"/>
                  <a:pt x="324483" y="57766"/>
                  <a:pt x="223941" y="118620"/>
                </a:cubicBezTo>
                <a:cubicBezTo>
                  <a:pt x="123399" y="179474"/>
                  <a:pt x="17566" y="350395"/>
                  <a:pt x="1691" y="369445"/>
                </a:cubicBezTo>
                <a:cubicBezTo>
                  <a:pt x="-14184" y="388495"/>
                  <a:pt x="85828" y="277899"/>
                  <a:pt x="128691" y="232920"/>
                </a:cubicBezTo>
                <a:cubicBezTo>
                  <a:pt x="171553" y="187941"/>
                  <a:pt x="166791" y="133437"/>
                  <a:pt x="258866" y="99570"/>
                </a:cubicBezTo>
                <a:cubicBezTo>
                  <a:pt x="350941" y="65703"/>
                  <a:pt x="617641" y="42949"/>
                  <a:pt x="681141" y="29720"/>
                </a:cubicBezTo>
                <a:cubicBezTo>
                  <a:pt x="744641" y="16491"/>
                  <a:pt x="681141" y="-10497"/>
                  <a:pt x="604941" y="43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C5A63C35-B68B-CD55-CEB7-C4878098415C}"/>
              </a:ext>
            </a:extLst>
          </p:cNvPr>
          <p:cNvSpPr/>
          <p:nvPr/>
        </p:nvSpPr>
        <p:spPr>
          <a:xfrm>
            <a:off x="5590954" y="6340256"/>
            <a:ext cx="554682" cy="264971"/>
          </a:xfrm>
          <a:custGeom>
            <a:avLst/>
            <a:gdLst>
              <a:gd name="connsiteX0" fmla="*/ 101821 w 554682"/>
              <a:gd name="connsiteY0" fmla="*/ 219 h 264971"/>
              <a:gd name="connsiteX1" fmla="*/ 212946 w 554682"/>
              <a:gd name="connsiteY1" fmla="*/ 35144 h 264971"/>
              <a:gd name="connsiteX2" fmla="*/ 543146 w 554682"/>
              <a:gd name="connsiteY2" fmla="*/ 260569 h 264971"/>
              <a:gd name="connsiteX3" fmla="*/ 460596 w 554682"/>
              <a:gd name="connsiteY3" fmla="*/ 181194 h 264971"/>
              <a:gd name="connsiteX4" fmla="*/ 276446 w 554682"/>
              <a:gd name="connsiteY4" fmla="*/ 139919 h 264971"/>
              <a:gd name="connsiteX5" fmla="*/ 221 w 554682"/>
              <a:gd name="connsiteY5" fmla="*/ 76419 h 264971"/>
              <a:gd name="connsiteX6" fmla="*/ 324071 w 554682"/>
              <a:gd name="connsiteY6" fmla="*/ 108169 h 264971"/>
              <a:gd name="connsiteX7" fmla="*/ 171671 w 554682"/>
              <a:gd name="connsiteY7" fmla="*/ 25619 h 264971"/>
              <a:gd name="connsiteX8" fmla="*/ 101821 w 554682"/>
              <a:gd name="connsiteY8" fmla="*/ 219 h 26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682" h="264971">
                <a:moveTo>
                  <a:pt x="101821" y="219"/>
                </a:moveTo>
                <a:cubicBezTo>
                  <a:pt x="108700" y="1806"/>
                  <a:pt x="139392" y="-8248"/>
                  <a:pt x="212946" y="35144"/>
                </a:cubicBezTo>
                <a:cubicBezTo>
                  <a:pt x="286500" y="78536"/>
                  <a:pt x="501871" y="236227"/>
                  <a:pt x="543146" y="260569"/>
                </a:cubicBezTo>
                <a:cubicBezTo>
                  <a:pt x="584421" y="284911"/>
                  <a:pt x="505046" y="201302"/>
                  <a:pt x="460596" y="181194"/>
                </a:cubicBezTo>
                <a:cubicBezTo>
                  <a:pt x="416146" y="161086"/>
                  <a:pt x="276446" y="139919"/>
                  <a:pt x="276446" y="139919"/>
                </a:cubicBezTo>
                <a:cubicBezTo>
                  <a:pt x="199717" y="122457"/>
                  <a:pt x="-7716" y="81711"/>
                  <a:pt x="221" y="76419"/>
                </a:cubicBezTo>
                <a:cubicBezTo>
                  <a:pt x="8158" y="71127"/>
                  <a:pt x="295496" y="116636"/>
                  <a:pt x="324071" y="108169"/>
                </a:cubicBezTo>
                <a:cubicBezTo>
                  <a:pt x="352646" y="99702"/>
                  <a:pt x="203950" y="45727"/>
                  <a:pt x="171671" y="25619"/>
                </a:cubicBezTo>
                <a:cubicBezTo>
                  <a:pt x="139392" y="5511"/>
                  <a:pt x="94942" y="-1368"/>
                  <a:pt x="101821" y="2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68D3E1B0-D676-6D33-4099-BFBF0A80DDBF}"/>
              </a:ext>
            </a:extLst>
          </p:cNvPr>
          <p:cNvSpPr/>
          <p:nvPr/>
        </p:nvSpPr>
        <p:spPr>
          <a:xfrm>
            <a:off x="6146278" y="6691081"/>
            <a:ext cx="607860" cy="934539"/>
          </a:xfrm>
          <a:custGeom>
            <a:avLst/>
            <a:gdLst>
              <a:gd name="connsiteX0" fmla="*/ 64022 w 607860"/>
              <a:gd name="connsiteY0" fmla="*/ 4994 h 934539"/>
              <a:gd name="connsiteX1" fmla="*/ 406922 w 607860"/>
              <a:gd name="connsiteY1" fmla="*/ 420919 h 934539"/>
              <a:gd name="connsiteX2" fmla="*/ 600597 w 607860"/>
              <a:gd name="connsiteY2" fmla="*/ 922569 h 934539"/>
              <a:gd name="connsiteX3" fmla="*/ 537097 w 607860"/>
              <a:gd name="connsiteY3" fmla="*/ 732069 h 934539"/>
              <a:gd name="connsiteX4" fmla="*/ 260872 w 607860"/>
              <a:gd name="connsiteY4" fmla="*/ 227244 h 934539"/>
              <a:gd name="connsiteX5" fmla="*/ 522 w 607860"/>
              <a:gd name="connsiteY5" fmla="*/ 11344 h 934539"/>
              <a:gd name="connsiteX6" fmla="*/ 191022 w 607860"/>
              <a:gd name="connsiteY6" fmla="*/ 179619 h 934539"/>
              <a:gd name="connsiteX7" fmla="*/ 64022 w 607860"/>
              <a:gd name="connsiteY7" fmla="*/ 4994 h 93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860" h="934539">
                <a:moveTo>
                  <a:pt x="64022" y="4994"/>
                </a:moveTo>
                <a:cubicBezTo>
                  <a:pt x="100005" y="45211"/>
                  <a:pt x="317493" y="267990"/>
                  <a:pt x="406922" y="420919"/>
                </a:cubicBezTo>
                <a:cubicBezTo>
                  <a:pt x="496351" y="573848"/>
                  <a:pt x="578901" y="870711"/>
                  <a:pt x="600597" y="922569"/>
                </a:cubicBezTo>
                <a:cubicBezTo>
                  <a:pt x="622293" y="974427"/>
                  <a:pt x="593718" y="847957"/>
                  <a:pt x="537097" y="732069"/>
                </a:cubicBezTo>
                <a:cubicBezTo>
                  <a:pt x="480476" y="616182"/>
                  <a:pt x="350301" y="347365"/>
                  <a:pt x="260872" y="227244"/>
                </a:cubicBezTo>
                <a:cubicBezTo>
                  <a:pt x="171443" y="107123"/>
                  <a:pt x="12164" y="19282"/>
                  <a:pt x="522" y="11344"/>
                </a:cubicBezTo>
                <a:cubicBezTo>
                  <a:pt x="-11120" y="3406"/>
                  <a:pt x="175676" y="178561"/>
                  <a:pt x="191022" y="179619"/>
                </a:cubicBezTo>
                <a:cubicBezTo>
                  <a:pt x="206368" y="180677"/>
                  <a:pt x="28039" y="-35223"/>
                  <a:pt x="64022" y="49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FF1AF361-D1AD-24CA-A146-74F2D5B8C939}"/>
              </a:ext>
            </a:extLst>
          </p:cNvPr>
          <p:cNvSpPr/>
          <p:nvPr/>
        </p:nvSpPr>
        <p:spPr>
          <a:xfrm>
            <a:off x="6134100" y="6559550"/>
            <a:ext cx="453080" cy="530393"/>
          </a:xfrm>
          <a:custGeom>
            <a:avLst/>
            <a:gdLst>
              <a:gd name="connsiteX0" fmla="*/ 0 w 453080"/>
              <a:gd name="connsiteY0" fmla="*/ 0 h 530393"/>
              <a:gd name="connsiteX1" fmla="*/ 368300 w 453080"/>
              <a:gd name="connsiteY1" fmla="*/ 403225 h 530393"/>
              <a:gd name="connsiteX2" fmla="*/ 450850 w 453080"/>
              <a:gd name="connsiteY2" fmla="*/ 530225 h 530393"/>
              <a:gd name="connsiteX3" fmla="*/ 314325 w 453080"/>
              <a:gd name="connsiteY3" fmla="*/ 384175 h 530393"/>
              <a:gd name="connsiteX4" fmla="*/ 0 w 453080"/>
              <a:gd name="connsiteY4" fmla="*/ 0 h 5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80" h="530393">
                <a:moveTo>
                  <a:pt x="0" y="0"/>
                </a:moveTo>
                <a:cubicBezTo>
                  <a:pt x="146579" y="157427"/>
                  <a:pt x="293158" y="314854"/>
                  <a:pt x="368300" y="403225"/>
                </a:cubicBezTo>
                <a:cubicBezTo>
                  <a:pt x="443442" y="491596"/>
                  <a:pt x="459846" y="533400"/>
                  <a:pt x="450850" y="530225"/>
                </a:cubicBezTo>
                <a:cubicBezTo>
                  <a:pt x="441854" y="527050"/>
                  <a:pt x="314325" y="384175"/>
                  <a:pt x="314325" y="384175"/>
                </a:cubicBezTo>
                <a:lnTo>
                  <a:pt x="0" y="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11AE32FA-F9CD-C0E5-4BBC-1E849B053A21}"/>
              </a:ext>
            </a:extLst>
          </p:cNvPr>
          <p:cNvSpPr/>
          <p:nvPr/>
        </p:nvSpPr>
        <p:spPr>
          <a:xfrm>
            <a:off x="6638175" y="7199610"/>
            <a:ext cx="127909" cy="720682"/>
          </a:xfrm>
          <a:custGeom>
            <a:avLst/>
            <a:gdLst>
              <a:gd name="connsiteX0" fmla="*/ 750 w 127909"/>
              <a:gd name="connsiteY0" fmla="*/ 1290 h 720682"/>
              <a:gd name="connsiteX1" fmla="*/ 124575 w 127909"/>
              <a:gd name="connsiteY1" fmla="*/ 350540 h 720682"/>
              <a:gd name="connsiteX2" fmla="*/ 92825 w 127909"/>
              <a:gd name="connsiteY2" fmla="*/ 702965 h 720682"/>
              <a:gd name="connsiteX3" fmla="*/ 96000 w 127909"/>
              <a:gd name="connsiteY3" fmla="*/ 645815 h 720682"/>
              <a:gd name="connsiteX4" fmla="*/ 83300 w 127909"/>
              <a:gd name="connsiteY4" fmla="*/ 452140 h 720682"/>
              <a:gd name="connsiteX5" fmla="*/ 42025 w 127909"/>
              <a:gd name="connsiteY5" fmla="*/ 214015 h 720682"/>
              <a:gd name="connsiteX6" fmla="*/ 89650 w 127909"/>
              <a:gd name="connsiteY6" fmla="*/ 433090 h 720682"/>
              <a:gd name="connsiteX7" fmla="*/ 73775 w 127909"/>
              <a:gd name="connsiteY7" fmla="*/ 239415 h 720682"/>
              <a:gd name="connsiteX8" fmla="*/ 750 w 127909"/>
              <a:gd name="connsiteY8" fmla="*/ 1290 h 72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09" h="720682">
                <a:moveTo>
                  <a:pt x="750" y="1290"/>
                </a:moveTo>
                <a:cubicBezTo>
                  <a:pt x="9217" y="19811"/>
                  <a:pt x="109229" y="233594"/>
                  <a:pt x="124575" y="350540"/>
                </a:cubicBezTo>
                <a:cubicBezTo>
                  <a:pt x="139921" y="467486"/>
                  <a:pt x="97588" y="653753"/>
                  <a:pt x="92825" y="702965"/>
                </a:cubicBezTo>
                <a:cubicBezTo>
                  <a:pt x="88063" y="752178"/>
                  <a:pt x="97587" y="687619"/>
                  <a:pt x="96000" y="645815"/>
                </a:cubicBezTo>
                <a:cubicBezTo>
                  <a:pt x="94413" y="604011"/>
                  <a:pt x="92296" y="524107"/>
                  <a:pt x="83300" y="452140"/>
                </a:cubicBezTo>
                <a:cubicBezTo>
                  <a:pt x="74304" y="380173"/>
                  <a:pt x="40967" y="217190"/>
                  <a:pt x="42025" y="214015"/>
                </a:cubicBezTo>
                <a:cubicBezTo>
                  <a:pt x="43083" y="210840"/>
                  <a:pt x="84358" y="428857"/>
                  <a:pt x="89650" y="433090"/>
                </a:cubicBezTo>
                <a:cubicBezTo>
                  <a:pt x="94942" y="437323"/>
                  <a:pt x="89650" y="310323"/>
                  <a:pt x="73775" y="239415"/>
                </a:cubicBezTo>
                <a:cubicBezTo>
                  <a:pt x="57900" y="168507"/>
                  <a:pt x="-7717" y="-17231"/>
                  <a:pt x="750" y="12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6DF3CC14-EDC3-2004-E5AA-FA909C0BA3CA}"/>
              </a:ext>
            </a:extLst>
          </p:cNvPr>
          <p:cNvSpPr/>
          <p:nvPr/>
        </p:nvSpPr>
        <p:spPr>
          <a:xfrm>
            <a:off x="6353076" y="7083413"/>
            <a:ext cx="395680" cy="705779"/>
          </a:xfrm>
          <a:custGeom>
            <a:avLst/>
            <a:gdLst>
              <a:gd name="connsiteX0" fmla="*/ 99 w 395680"/>
              <a:gd name="connsiteY0" fmla="*/ 12 h 705779"/>
              <a:gd name="connsiteX1" fmla="*/ 295374 w 395680"/>
              <a:gd name="connsiteY1" fmla="*/ 374662 h 705779"/>
              <a:gd name="connsiteX2" fmla="*/ 387449 w 395680"/>
              <a:gd name="connsiteY2" fmla="*/ 698512 h 705779"/>
              <a:gd name="connsiteX3" fmla="*/ 358874 w 395680"/>
              <a:gd name="connsiteY3" fmla="*/ 568337 h 705779"/>
              <a:gd name="connsiteX4" fmla="*/ 101699 w 395680"/>
              <a:gd name="connsiteY4" fmla="*/ 209562 h 705779"/>
              <a:gd name="connsiteX5" fmla="*/ 260449 w 395680"/>
              <a:gd name="connsiteY5" fmla="*/ 387362 h 705779"/>
              <a:gd name="connsiteX6" fmla="*/ 99 w 395680"/>
              <a:gd name="connsiteY6" fmla="*/ 12 h 70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680" h="705779">
                <a:moveTo>
                  <a:pt x="99" y="12"/>
                </a:moveTo>
                <a:cubicBezTo>
                  <a:pt x="5920" y="-2105"/>
                  <a:pt x="230816" y="258245"/>
                  <a:pt x="295374" y="374662"/>
                </a:cubicBezTo>
                <a:cubicBezTo>
                  <a:pt x="359932" y="491079"/>
                  <a:pt x="376866" y="666233"/>
                  <a:pt x="387449" y="698512"/>
                </a:cubicBezTo>
                <a:cubicBezTo>
                  <a:pt x="398032" y="730791"/>
                  <a:pt x="406499" y="649829"/>
                  <a:pt x="358874" y="568337"/>
                </a:cubicBezTo>
                <a:cubicBezTo>
                  <a:pt x="311249" y="486845"/>
                  <a:pt x="118103" y="239724"/>
                  <a:pt x="101699" y="209562"/>
                </a:cubicBezTo>
                <a:cubicBezTo>
                  <a:pt x="85295" y="179400"/>
                  <a:pt x="275266" y="419112"/>
                  <a:pt x="260449" y="387362"/>
                </a:cubicBezTo>
                <a:cubicBezTo>
                  <a:pt x="245632" y="355612"/>
                  <a:pt x="-5722" y="2129"/>
                  <a:pt x="99" y="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5CEAC987-6D8B-EFDA-DC3F-ACB8DEF7E42D}"/>
              </a:ext>
            </a:extLst>
          </p:cNvPr>
          <p:cNvSpPr/>
          <p:nvPr/>
        </p:nvSpPr>
        <p:spPr>
          <a:xfrm>
            <a:off x="5386956" y="6647547"/>
            <a:ext cx="451870" cy="213883"/>
          </a:xfrm>
          <a:custGeom>
            <a:avLst/>
            <a:gdLst>
              <a:gd name="connsiteX0" fmla="*/ 16894 w 451870"/>
              <a:gd name="connsiteY0" fmla="*/ 903 h 213883"/>
              <a:gd name="connsiteX1" fmla="*/ 4194 w 451870"/>
              <a:gd name="connsiteY1" fmla="*/ 89803 h 213883"/>
              <a:gd name="connsiteX2" fmla="*/ 86744 w 451870"/>
              <a:gd name="connsiteY2" fmla="*/ 181878 h 213883"/>
              <a:gd name="connsiteX3" fmla="*/ 35944 w 451870"/>
              <a:gd name="connsiteY3" fmla="*/ 210453 h 213883"/>
              <a:gd name="connsiteX4" fmla="*/ 223269 w 451870"/>
              <a:gd name="connsiteY4" fmla="*/ 112028 h 213883"/>
              <a:gd name="connsiteX5" fmla="*/ 451869 w 451870"/>
              <a:gd name="connsiteY5" fmla="*/ 121553 h 213883"/>
              <a:gd name="connsiteX6" fmla="*/ 226444 w 451870"/>
              <a:gd name="connsiteY6" fmla="*/ 102503 h 213883"/>
              <a:gd name="connsiteX7" fmla="*/ 153419 w 451870"/>
              <a:gd name="connsiteY7" fmla="*/ 89803 h 213883"/>
              <a:gd name="connsiteX8" fmla="*/ 124844 w 451870"/>
              <a:gd name="connsiteY8" fmla="*/ 7253 h 213883"/>
              <a:gd name="connsiteX9" fmla="*/ 150244 w 451870"/>
              <a:gd name="connsiteY9" fmla="*/ 140603 h 213883"/>
              <a:gd name="connsiteX10" fmla="*/ 58169 w 451870"/>
              <a:gd name="connsiteY10" fmla="*/ 146953 h 213883"/>
              <a:gd name="connsiteX11" fmla="*/ 16894 w 451870"/>
              <a:gd name="connsiteY11" fmla="*/ 903 h 2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70" h="213883">
                <a:moveTo>
                  <a:pt x="16894" y="903"/>
                </a:moveTo>
                <a:cubicBezTo>
                  <a:pt x="7898" y="-8622"/>
                  <a:pt x="-7448" y="59641"/>
                  <a:pt x="4194" y="89803"/>
                </a:cubicBezTo>
                <a:cubicBezTo>
                  <a:pt x="15836" y="119965"/>
                  <a:pt x="81452" y="161770"/>
                  <a:pt x="86744" y="181878"/>
                </a:cubicBezTo>
                <a:cubicBezTo>
                  <a:pt x="92036" y="201986"/>
                  <a:pt x="13190" y="222095"/>
                  <a:pt x="35944" y="210453"/>
                </a:cubicBezTo>
                <a:cubicBezTo>
                  <a:pt x="58698" y="198811"/>
                  <a:pt x="153948" y="126845"/>
                  <a:pt x="223269" y="112028"/>
                </a:cubicBezTo>
                <a:cubicBezTo>
                  <a:pt x="292590" y="97211"/>
                  <a:pt x="451340" y="123140"/>
                  <a:pt x="451869" y="121553"/>
                </a:cubicBezTo>
                <a:cubicBezTo>
                  <a:pt x="452398" y="119966"/>
                  <a:pt x="276186" y="107795"/>
                  <a:pt x="226444" y="102503"/>
                </a:cubicBezTo>
                <a:cubicBezTo>
                  <a:pt x="176702" y="97211"/>
                  <a:pt x="170352" y="105678"/>
                  <a:pt x="153419" y="89803"/>
                </a:cubicBezTo>
                <a:cubicBezTo>
                  <a:pt x="136486" y="73928"/>
                  <a:pt x="125373" y="-1214"/>
                  <a:pt x="124844" y="7253"/>
                </a:cubicBezTo>
                <a:cubicBezTo>
                  <a:pt x="124315" y="15720"/>
                  <a:pt x="161356" y="117320"/>
                  <a:pt x="150244" y="140603"/>
                </a:cubicBezTo>
                <a:cubicBezTo>
                  <a:pt x="139132" y="163886"/>
                  <a:pt x="80394" y="166003"/>
                  <a:pt x="58169" y="146953"/>
                </a:cubicBezTo>
                <a:cubicBezTo>
                  <a:pt x="35944" y="127903"/>
                  <a:pt x="25890" y="10428"/>
                  <a:pt x="16894" y="90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E6F45809-9419-EAA0-2A6F-BAA6FDBFE2BD}"/>
              </a:ext>
            </a:extLst>
          </p:cNvPr>
          <p:cNvSpPr/>
          <p:nvPr/>
        </p:nvSpPr>
        <p:spPr>
          <a:xfrm>
            <a:off x="5146342" y="6704880"/>
            <a:ext cx="135482" cy="429628"/>
          </a:xfrm>
          <a:custGeom>
            <a:avLst/>
            <a:gdLst>
              <a:gd name="connsiteX0" fmla="*/ 108283 w 135482"/>
              <a:gd name="connsiteY0" fmla="*/ 720 h 429628"/>
              <a:gd name="connsiteX1" fmla="*/ 89233 w 135482"/>
              <a:gd name="connsiteY1" fmla="*/ 137245 h 429628"/>
              <a:gd name="connsiteX2" fmla="*/ 114633 w 135482"/>
              <a:gd name="connsiteY2" fmla="*/ 162645 h 429628"/>
              <a:gd name="connsiteX3" fmla="*/ 60658 w 135482"/>
              <a:gd name="connsiteY3" fmla="*/ 267420 h 429628"/>
              <a:gd name="connsiteX4" fmla="*/ 133683 w 135482"/>
              <a:gd name="connsiteY4" fmla="*/ 429345 h 429628"/>
              <a:gd name="connsiteX5" fmla="*/ 108283 w 135482"/>
              <a:gd name="connsiteY5" fmla="*/ 302345 h 429628"/>
              <a:gd name="connsiteX6" fmla="*/ 54308 w 135482"/>
              <a:gd name="connsiteY6" fmla="*/ 143595 h 429628"/>
              <a:gd name="connsiteX7" fmla="*/ 333 w 135482"/>
              <a:gd name="connsiteY7" fmla="*/ 22945 h 429628"/>
              <a:gd name="connsiteX8" fmla="*/ 35258 w 135482"/>
              <a:gd name="connsiteY8" fmla="*/ 203920 h 429628"/>
              <a:gd name="connsiteX9" fmla="*/ 108283 w 135482"/>
              <a:gd name="connsiteY9" fmla="*/ 720 h 4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482" h="429628">
                <a:moveTo>
                  <a:pt x="108283" y="720"/>
                </a:moveTo>
                <a:cubicBezTo>
                  <a:pt x="117279" y="-10392"/>
                  <a:pt x="88175" y="110258"/>
                  <a:pt x="89233" y="137245"/>
                </a:cubicBezTo>
                <a:cubicBezTo>
                  <a:pt x="90291" y="164232"/>
                  <a:pt x="119395" y="140949"/>
                  <a:pt x="114633" y="162645"/>
                </a:cubicBezTo>
                <a:cubicBezTo>
                  <a:pt x="109871" y="184341"/>
                  <a:pt x="57483" y="222970"/>
                  <a:pt x="60658" y="267420"/>
                </a:cubicBezTo>
                <a:cubicBezTo>
                  <a:pt x="63833" y="311870"/>
                  <a:pt x="125746" y="423524"/>
                  <a:pt x="133683" y="429345"/>
                </a:cubicBezTo>
                <a:cubicBezTo>
                  <a:pt x="141620" y="435166"/>
                  <a:pt x="121512" y="349970"/>
                  <a:pt x="108283" y="302345"/>
                </a:cubicBezTo>
                <a:cubicBezTo>
                  <a:pt x="95054" y="254720"/>
                  <a:pt x="72300" y="190162"/>
                  <a:pt x="54308" y="143595"/>
                </a:cubicBezTo>
                <a:cubicBezTo>
                  <a:pt x="36316" y="97028"/>
                  <a:pt x="3508" y="12891"/>
                  <a:pt x="333" y="22945"/>
                </a:cubicBezTo>
                <a:cubicBezTo>
                  <a:pt x="-2842" y="32999"/>
                  <a:pt x="17266" y="209212"/>
                  <a:pt x="35258" y="203920"/>
                </a:cubicBezTo>
                <a:cubicBezTo>
                  <a:pt x="53250" y="198628"/>
                  <a:pt x="99287" y="11832"/>
                  <a:pt x="108283" y="7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97CFBDD9-6414-014E-13BC-441AD3BF1600}"/>
              </a:ext>
            </a:extLst>
          </p:cNvPr>
          <p:cNvSpPr/>
          <p:nvPr/>
        </p:nvSpPr>
        <p:spPr>
          <a:xfrm>
            <a:off x="5263950" y="6540499"/>
            <a:ext cx="149851" cy="597292"/>
          </a:xfrm>
          <a:custGeom>
            <a:avLst/>
            <a:gdLst>
              <a:gd name="connsiteX0" fmla="*/ 51000 w 149851"/>
              <a:gd name="connsiteY0" fmla="*/ 1 h 597292"/>
              <a:gd name="connsiteX1" fmla="*/ 200 w 149851"/>
              <a:gd name="connsiteY1" fmla="*/ 209551 h 597292"/>
              <a:gd name="connsiteX2" fmla="*/ 73225 w 149851"/>
              <a:gd name="connsiteY2" fmla="*/ 393701 h 597292"/>
              <a:gd name="connsiteX3" fmla="*/ 133550 w 149851"/>
              <a:gd name="connsiteY3" fmla="*/ 342901 h 597292"/>
              <a:gd name="connsiteX4" fmla="*/ 130375 w 149851"/>
              <a:gd name="connsiteY4" fmla="*/ 447676 h 597292"/>
              <a:gd name="connsiteX5" fmla="*/ 149425 w 149851"/>
              <a:gd name="connsiteY5" fmla="*/ 596901 h 597292"/>
              <a:gd name="connsiteX6" fmla="*/ 143075 w 149851"/>
              <a:gd name="connsiteY6" fmla="*/ 400051 h 597292"/>
              <a:gd name="connsiteX7" fmla="*/ 136725 w 149851"/>
              <a:gd name="connsiteY7" fmla="*/ 155576 h 597292"/>
              <a:gd name="connsiteX8" fmla="*/ 82750 w 149851"/>
              <a:gd name="connsiteY8" fmla="*/ 422276 h 597292"/>
              <a:gd name="connsiteX9" fmla="*/ 35125 w 149851"/>
              <a:gd name="connsiteY9" fmla="*/ 206376 h 597292"/>
              <a:gd name="connsiteX10" fmla="*/ 51000 w 149851"/>
              <a:gd name="connsiteY10" fmla="*/ 1 h 59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51" h="597292">
                <a:moveTo>
                  <a:pt x="51000" y="1"/>
                </a:moveTo>
                <a:cubicBezTo>
                  <a:pt x="45179" y="530"/>
                  <a:pt x="-3504" y="143934"/>
                  <a:pt x="200" y="209551"/>
                </a:cubicBezTo>
                <a:cubicBezTo>
                  <a:pt x="3904" y="275168"/>
                  <a:pt x="51000" y="371476"/>
                  <a:pt x="73225" y="393701"/>
                </a:cubicBezTo>
                <a:cubicBezTo>
                  <a:pt x="95450" y="415926"/>
                  <a:pt x="124025" y="333905"/>
                  <a:pt x="133550" y="342901"/>
                </a:cubicBezTo>
                <a:cubicBezTo>
                  <a:pt x="143075" y="351897"/>
                  <a:pt x="127729" y="405343"/>
                  <a:pt x="130375" y="447676"/>
                </a:cubicBezTo>
                <a:cubicBezTo>
                  <a:pt x="133021" y="490009"/>
                  <a:pt x="147308" y="604838"/>
                  <a:pt x="149425" y="596901"/>
                </a:cubicBezTo>
                <a:cubicBezTo>
                  <a:pt x="151542" y="588964"/>
                  <a:pt x="145192" y="473605"/>
                  <a:pt x="143075" y="400051"/>
                </a:cubicBezTo>
                <a:cubicBezTo>
                  <a:pt x="140958" y="326497"/>
                  <a:pt x="146779" y="151872"/>
                  <a:pt x="136725" y="155576"/>
                </a:cubicBezTo>
                <a:cubicBezTo>
                  <a:pt x="126671" y="159280"/>
                  <a:pt x="99683" y="413809"/>
                  <a:pt x="82750" y="422276"/>
                </a:cubicBezTo>
                <a:cubicBezTo>
                  <a:pt x="65817" y="430743"/>
                  <a:pt x="35654" y="276226"/>
                  <a:pt x="35125" y="206376"/>
                </a:cubicBezTo>
                <a:cubicBezTo>
                  <a:pt x="34596" y="136526"/>
                  <a:pt x="56821" y="-528"/>
                  <a:pt x="51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19956433-EA6A-FDC3-C1E7-54AE8D4CC4CC}"/>
              </a:ext>
            </a:extLst>
          </p:cNvPr>
          <p:cNvSpPr/>
          <p:nvPr/>
        </p:nvSpPr>
        <p:spPr>
          <a:xfrm>
            <a:off x="5483174" y="6523884"/>
            <a:ext cx="382966" cy="305840"/>
          </a:xfrm>
          <a:custGeom>
            <a:avLst/>
            <a:gdLst>
              <a:gd name="connsiteX0" fmla="*/ 51 w 382966"/>
              <a:gd name="connsiteY0" fmla="*/ 741 h 305840"/>
              <a:gd name="connsiteX1" fmla="*/ 228651 w 382966"/>
              <a:gd name="connsiteY1" fmla="*/ 48366 h 305840"/>
              <a:gd name="connsiteX2" fmla="*/ 200076 w 382966"/>
              <a:gd name="connsiteY2" fmla="*/ 143616 h 305840"/>
              <a:gd name="connsiteX3" fmla="*/ 365176 w 382966"/>
              <a:gd name="connsiteY3" fmla="*/ 153141 h 305840"/>
              <a:gd name="connsiteX4" fmla="*/ 362001 w 382966"/>
              <a:gd name="connsiteY4" fmla="*/ 305541 h 305840"/>
              <a:gd name="connsiteX5" fmla="*/ 365176 w 382966"/>
              <a:gd name="connsiteY5" fmla="*/ 191241 h 305840"/>
              <a:gd name="connsiteX6" fmla="*/ 111176 w 382966"/>
              <a:gd name="connsiteY6" fmla="*/ 159491 h 305840"/>
              <a:gd name="connsiteX7" fmla="*/ 250876 w 382966"/>
              <a:gd name="connsiteY7" fmla="*/ 83291 h 305840"/>
              <a:gd name="connsiteX8" fmla="*/ 51 w 382966"/>
              <a:gd name="connsiteY8" fmla="*/ 741 h 3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66" h="305840">
                <a:moveTo>
                  <a:pt x="51" y="741"/>
                </a:moveTo>
                <a:cubicBezTo>
                  <a:pt x="-3653" y="-5080"/>
                  <a:pt x="195314" y="24554"/>
                  <a:pt x="228651" y="48366"/>
                </a:cubicBezTo>
                <a:cubicBezTo>
                  <a:pt x="261988" y="72178"/>
                  <a:pt x="177322" y="126154"/>
                  <a:pt x="200076" y="143616"/>
                </a:cubicBezTo>
                <a:cubicBezTo>
                  <a:pt x="222830" y="161079"/>
                  <a:pt x="338189" y="126154"/>
                  <a:pt x="365176" y="153141"/>
                </a:cubicBezTo>
                <a:cubicBezTo>
                  <a:pt x="392163" y="180128"/>
                  <a:pt x="362001" y="299191"/>
                  <a:pt x="362001" y="305541"/>
                </a:cubicBezTo>
                <a:cubicBezTo>
                  <a:pt x="362001" y="311891"/>
                  <a:pt x="406980" y="215583"/>
                  <a:pt x="365176" y="191241"/>
                </a:cubicBezTo>
                <a:cubicBezTo>
                  <a:pt x="323372" y="166899"/>
                  <a:pt x="130226" y="177483"/>
                  <a:pt x="111176" y="159491"/>
                </a:cubicBezTo>
                <a:cubicBezTo>
                  <a:pt x="92126" y="141499"/>
                  <a:pt x="272043" y="111866"/>
                  <a:pt x="250876" y="83291"/>
                </a:cubicBezTo>
                <a:cubicBezTo>
                  <a:pt x="229709" y="54716"/>
                  <a:pt x="3755" y="6562"/>
                  <a:pt x="51" y="7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767C37B9-039C-399B-AD04-0C00292B0E0D}"/>
              </a:ext>
            </a:extLst>
          </p:cNvPr>
          <p:cNvSpPr/>
          <p:nvPr/>
        </p:nvSpPr>
        <p:spPr>
          <a:xfrm>
            <a:off x="5139994" y="6886565"/>
            <a:ext cx="114631" cy="960600"/>
          </a:xfrm>
          <a:custGeom>
            <a:avLst/>
            <a:gdLst>
              <a:gd name="connsiteX0" fmla="*/ 105106 w 114631"/>
              <a:gd name="connsiteY0" fmla="*/ 257185 h 960600"/>
              <a:gd name="connsiteX1" fmla="*/ 67006 w 114631"/>
              <a:gd name="connsiteY1" fmla="*/ 552460 h 960600"/>
              <a:gd name="connsiteX2" fmla="*/ 114631 w 114631"/>
              <a:gd name="connsiteY2" fmla="*/ 958860 h 960600"/>
              <a:gd name="connsiteX3" fmla="*/ 67006 w 114631"/>
              <a:gd name="connsiteY3" fmla="*/ 669935 h 960600"/>
              <a:gd name="connsiteX4" fmla="*/ 331 w 114631"/>
              <a:gd name="connsiteY4" fmla="*/ 10 h 960600"/>
              <a:gd name="connsiteX5" fmla="*/ 41606 w 114631"/>
              <a:gd name="connsiteY5" fmla="*/ 685810 h 960600"/>
              <a:gd name="connsiteX6" fmla="*/ 47956 w 114631"/>
              <a:gd name="connsiteY6" fmla="*/ 596910 h 960600"/>
              <a:gd name="connsiteX7" fmla="*/ 105106 w 114631"/>
              <a:gd name="connsiteY7" fmla="*/ 257185 h 9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1" h="960600">
                <a:moveTo>
                  <a:pt x="105106" y="257185"/>
                </a:moveTo>
                <a:cubicBezTo>
                  <a:pt x="108281" y="249777"/>
                  <a:pt x="65419" y="435514"/>
                  <a:pt x="67006" y="552460"/>
                </a:cubicBezTo>
                <a:cubicBezTo>
                  <a:pt x="68593" y="669406"/>
                  <a:pt x="114631" y="939281"/>
                  <a:pt x="114631" y="958860"/>
                </a:cubicBezTo>
                <a:cubicBezTo>
                  <a:pt x="114631" y="978439"/>
                  <a:pt x="86056" y="829743"/>
                  <a:pt x="67006" y="669935"/>
                </a:cubicBezTo>
                <a:cubicBezTo>
                  <a:pt x="47956" y="510127"/>
                  <a:pt x="4564" y="-2636"/>
                  <a:pt x="331" y="10"/>
                </a:cubicBezTo>
                <a:cubicBezTo>
                  <a:pt x="-3902" y="2656"/>
                  <a:pt x="33668" y="586327"/>
                  <a:pt x="41606" y="685810"/>
                </a:cubicBezTo>
                <a:cubicBezTo>
                  <a:pt x="49543" y="785293"/>
                  <a:pt x="35256" y="667818"/>
                  <a:pt x="47956" y="596910"/>
                </a:cubicBezTo>
                <a:cubicBezTo>
                  <a:pt x="60656" y="526002"/>
                  <a:pt x="101931" y="264593"/>
                  <a:pt x="105106" y="25718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F4508FB8-0B2F-D337-11B3-F7CC56B7379B}"/>
              </a:ext>
            </a:extLst>
          </p:cNvPr>
          <p:cNvSpPr/>
          <p:nvPr/>
        </p:nvSpPr>
        <p:spPr>
          <a:xfrm>
            <a:off x="6238417" y="7105372"/>
            <a:ext cx="502225" cy="852201"/>
          </a:xfrm>
          <a:custGeom>
            <a:avLst/>
            <a:gdLst>
              <a:gd name="connsiteX0" fmla="*/ 458 w 502225"/>
              <a:gd name="connsiteY0" fmla="*/ 278 h 852201"/>
              <a:gd name="connsiteX1" fmla="*/ 340183 w 502225"/>
              <a:gd name="connsiteY1" fmla="*/ 495578 h 852201"/>
              <a:gd name="connsiteX2" fmla="*/ 492583 w 502225"/>
              <a:gd name="connsiteY2" fmla="*/ 841653 h 852201"/>
              <a:gd name="connsiteX3" fmla="*/ 448133 w 502225"/>
              <a:gd name="connsiteY3" fmla="*/ 717828 h 852201"/>
              <a:gd name="connsiteX4" fmla="*/ 136983 w 502225"/>
              <a:gd name="connsiteY4" fmla="*/ 266978 h 852201"/>
              <a:gd name="connsiteX5" fmla="*/ 263983 w 502225"/>
              <a:gd name="connsiteY5" fmla="*/ 422553 h 852201"/>
              <a:gd name="connsiteX6" fmla="*/ 458 w 502225"/>
              <a:gd name="connsiteY6" fmla="*/ 278 h 85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225" h="852201">
                <a:moveTo>
                  <a:pt x="458" y="278"/>
                </a:moveTo>
                <a:cubicBezTo>
                  <a:pt x="13158" y="12449"/>
                  <a:pt x="258162" y="355349"/>
                  <a:pt x="340183" y="495578"/>
                </a:cubicBezTo>
                <a:cubicBezTo>
                  <a:pt x="422204" y="635807"/>
                  <a:pt x="474591" y="804611"/>
                  <a:pt x="492583" y="841653"/>
                </a:cubicBezTo>
                <a:cubicBezTo>
                  <a:pt x="510575" y="878695"/>
                  <a:pt x="507400" y="813607"/>
                  <a:pt x="448133" y="717828"/>
                </a:cubicBezTo>
                <a:cubicBezTo>
                  <a:pt x="388866" y="622049"/>
                  <a:pt x="167675" y="316190"/>
                  <a:pt x="136983" y="266978"/>
                </a:cubicBezTo>
                <a:cubicBezTo>
                  <a:pt x="106291" y="217766"/>
                  <a:pt x="285150" y="465945"/>
                  <a:pt x="263983" y="422553"/>
                </a:cubicBezTo>
                <a:cubicBezTo>
                  <a:pt x="242816" y="379161"/>
                  <a:pt x="-12242" y="-11893"/>
                  <a:pt x="458" y="27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2A479F1A-9644-8C1C-096A-E40E72768357}"/>
              </a:ext>
            </a:extLst>
          </p:cNvPr>
          <p:cNvSpPr/>
          <p:nvPr/>
        </p:nvSpPr>
        <p:spPr>
          <a:xfrm>
            <a:off x="5875565" y="6673250"/>
            <a:ext cx="325872" cy="362590"/>
          </a:xfrm>
          <a:custGeom>
            <a:avLst/>
            <a:gdLst>
              <a:gd name="connsiteX0" fmla="*/ 4535 w 325872"/>
              <a:gd name="connsiteY0" fmla="*/ 3775 h 362590"/>
              <a:gd name="connsiteX1" fmla="*/ 48985 w 325872"/>
              <a:gd name="connsiteY1" fmla="*/ 32350 h 362590"/>
              <a:gd name="connsiteX2" fmla="*/ 325210 w 325872"/>
              <a:gd name="connsiteY2" fmla="*/ 203800 h 362590"/>
              <a:gd name="connsiteX3" fmla="*/ 125185 w 325872"/>
              <a:gd name="connsiteY3" fmla="*/ 153000 h 362590"/>
              <a:gd name="connsiteX4" fmla="*/ 90260 w 325872"/>
              <a:gd name="connsiteY4" fmla="*/ 362550 h 362590"/>
              <a:gd name="connsiteX5" fmla="*/ 182335 w 325872"/>
              <a:gd name="connsiteY5" fmla="*/ 133950 h 362590"/>
              <a:gd name="connsiteX6" fmla="*/ 4535 w 325872"/>
              <a:gd name="connsiteY6" fmla="*/ 3775 h 36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872" h="362590">
                <a:moveTo>
                  <a:pt x="4535" y="3775"/>
                </a:moveTo>
                <a:cubicBezTo>
                  <a:pt x="-17690" y="-13158"/>
                  <a:pt x="48985" y="32350"/>
                  <a:pt x="48985" y="32350"/>
                </a:cubicBezTo>
                <a:cubicBezTo>
                  <a:pt x="102431" y="65687"/>
                  <a:pt x="312510" y="183692"/>
                  <a:pt x="325210" y="203800"/>
                </a:cubicBezTo>
                <a:cubicBezTo>
                  <a:pt x="337910" y="223908"/>
                  <a:pt x="164343" y="126542"/>
                  <a:pt x="125185" y="153000"/>
                </a:cubicBezTo>
                <a:cubicBezTo>
                  <a:pt x="86027" y="179458"/>
                  <a:pt x="80735" y="365725"/>
                  <a:pt x="90260" y="362550"/>
                </a:cubicBezTo>
                <a:cubicBezTo>
                  <a:pt x="99785" y="359375"/>
                  <a:pt x="197152" y="194804"/>
                  <a:pt x="182335" y="133950"/>
                </a:cubicBezTo>
                <a:cubicBezTo>
                  <a:pt x="167518" y="73096"/>
                  <a:pt x="26760" y="20708"/>
                  <a:pt x="4535" y="37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E535CCB4-EC7C-72D2-F6C9-8BDE1D644DBA}"/>
              </a:ext>
            </a:extLst>
          </p:cNvPr>
          <p:cNvSpPr/>
          <p:nvPr/>
        </p:nvSpPr>
        <p:spPr>
          <a:xfrm>
            <a:off x="5670159" y="6811963"/>
            <a:ext cx="311083" cy="233377"/>
          </a:xfrm>
          <a:custGeom>
            <a:avLst/>
            <a:gdLst>
              <a:gd name="connsiteX0" fmla="*/ 391 w 311083"/>
              <a:gd name="connsiteY0" fmla="*/ 11112 h 233377"/>
              <a:gd name="connsiteX1" fmla="*/ 152791 w 311083"/>
              <a:gd name="connsiteY1" fmla="*/ 96837 h 233377"/>
              <a:gd name="connsiteX2" fmla="*/ 155966 w 311083"/>
              <a:gd name="connsiteY2" fmla="*/ 157162 h 233377"/>
              <a:gd name="connsiteX3" fmla="*/ 308366 w 311083"/>
              <a:gd name="connsiteY3" fmla="*/ 233362 h 233377"/>
              <a:gd name="connsiteX4" fmla="*/ 257566 w 311083"/>
              <a:gd name="connsiteY4" fmla="*/ 150812 h 233377"/>
              <a:gd name="connsiteX5" fmla="*/ 308366 w 311083"/>
              <a:gd name="connsiteY5" fmla="*/ 4762 h 233377"/>
              <a:gd name="connsiteX6" fmla="*/ 219466 w 311083"/>
              <a:gd name="connsiteY6" fmla="*/ 128587 h 233377"/>
              <a:gd name="connsiteX7" fmla="*/ 111516 w 311083"/>
              <a:gd name="connsiteY7" fmla="*/ 14287 h 233377"/>
              <a:gd name="connsiteX8" fmla="*/ 391 w 311083"/>
              <a:gd name="connsiteY8" fmla="*/ 11112 h 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083" h="233377">
                <a:moveTo>
                  <a:pt x="391" y="11112"/>
                </a:moveTo>
                <a:cubicBezTo>
                  <a:pt x="7270" y="24870"/>
                  <a:pt x="126862" y="72495"/>
                  <a:pt x="152791" y="96837"/>
                </a:cubicBezTo>
                <a:cubicBezTo>
                  <a:pt x="178720" y="121179"/>
                  <a:pt x="130037" y="134408"/>
                  <a:pt x="155966" y="157162"/>
                </a:cubicBezTo>
                <a:cubicBezTo>
                  <a:pt x="181895" y="179916"/>
                  <a:pt x="291433" y="234420"/>
                  <a:pt x="308366" y="233362"/>
                </a:cubicBezTo>
                <a:cubicBezTo>
                  <a:pt x="325299" y="232304"/>
                  <a:pt x="257566" y="188912"/>
                  <a:pt x="257566" y="150812"/>
                </a:cubicBezTo>
                <a:cubicBezTo>
                  <a:pt x="257566" y="112712"/>
                  <a:pt x="314716" y="8466"/>
                  <a:pt x="308366" y="4762"/>
                </a:cubicBezTo>
                <a:cubicBezTo>
                  <a:pt x="302016" y="1058"/>
                  <a:pt x="252274" y="127000"/>
                  <a:pt x="219466" y="128587"/>
                </a:cubicBezTo>
                <a:cubicBezTo>
                  <a:pt x="186658" y="130175"/>
                  <a:pt x="143795" y="34395"/>
                  <a:pt x="111516" y="14287"/>
                </a:cubicBezTo>
                <a:cubicBezTo>
                  <a:pt x="79237" y="-5821"/>
                  <a:pt x="-6488" y="-2646"/>
                  <a:pt x="391" y="1111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6EC959E6-01B1-C321-55DD-BCE78A97EBB5}"/>
              </a:ext>
            </a:extLst>
          </p:cNvPr>
          <p:cNvSpPr/>
          <p:nvPr/>
        </p:nvSpPr>
        <p:spPr>
          <a:xfrm>
            <a:off x="5328390" y="6949855"/>
            <a:ext cx="184946" cy="273922"/>
          </a:xfrm>
          <a:custGeom>
            <a:avLst/>
            <a:gdLst>
              <a:gd name="connsiteX0" fmla="*/ 164360 w 184946"/>
              <a:gd name="connsiteY0" fmla="*/ 220 h 273922"/>
              <a:gd name="connsiteX1" fmla="*/ 183410 w 184946"/>
              <a:gd name="connsiteY1" fmla="*/ 108170 h 273922"/>
              <a:gd name="connsiteX2" fmla="*/ 123085 w 184946"/>
              <a:gd name="connsiteY2" fmla="*/ 235170 h 273922"/>
              <a:gd name="connsiteX3" fmla="*/ 177060 w 184946"/>
              <a:gd name="connsiteY3" fmla="*/ 158970 h 273922"/>
              <a:gd name="connsiteX4" fmla="*/ 107210 w 184946"/>
              <a:gd name="connsiteY4" fmla="*/ 273270 h 273922"/>
              <a:gd name="connsiteX5" fmla="*/ 62760 w 184946"/>
              <a:gd name="connsiteY5" fmla="*/ 203420 h 273922"/>
              <a:gd name="connsiteX6" fmla="*/ 34185 w 184946"/>
              <a:gd name="connsiteY6" fmla="*/ 155795 h 273922"/>
              <a:gd name="connsiteX7" fmla="*/ 2435 w 184946"/>
              <a:gd name="connsiteY7" fmla="*/ 76420 h 273922"/>
              <a:gd name="connsiteX8" fmla="*/ 104035 w 184946"/>
              <a:gd name="connsiteY8" fmla="*/ 254220 h 273922"/>
              <a:gd name="connsiteX9" fmla="*/ 135785 w 184946"/>
              <a:gd name="connsiteY9" fmla="*/ 136745 h 273922"/>
              <a:gd name="connsiteX10" fmla="*/ 164360 w 184946"/>
              <a:gd name="connsiteY10" fmla="*/ 220 h 27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46" h="273922">
                <a:moveTo>
                  <a:pt x="164360" y="220"/>
                </a:moveTo>
                <a:cubicBezTo>
                  <a:pt x="172298" y="-4543"/>
                  <a:pt x="190289" y="69012"/>
                  <a:pt x="183410" y="108170"/>
                </a:cubicBezTo>
                <a:cubicBezTo>
                  <a:pt x="176531" y="147328"/>
                  <a:pt x="124143" y="226703"/>
                  <a:pt x="123085" y="235170"/>
                </a:cubicBezTo>
                <a:cubicBezTo>
                  <a:pt x="122027" y="243637"/>
                  <a:pt x="179706" y="152620"/>
                  <a:pt x="177060" y="158970"/>
                </a:cubicBezTo>
                <a:cubicBezTo>
                  <a:pt x="174414" y="165320"/>
                  <a:pt x="126260" y="265862"/>
                  <a:pt x="107210" y="273270"/>
                </a:cubicBezTo>
                <a:cubicBezTo>
                  <a:pt x="88160" y="280678"/>
                  <a:pt x="74931" y="222999"/>
                  <a:pt x="62760" y="203420"/>
                </a:cubicBezTo>
                <a:cubicBezTo>
                  <a:pt x="50589" y="183841"/>
                  <a:pt x="44239" y="176962"/>
                  <a:pt x="34185" y="155795"/>
                </a:cubicBezTo>
                <a:cubicBezTo>
                  <a:pt x="24131" y="134628"/>
                  <a:pt x="-9207" y="60016"/>
                  <a:pt x="2435" y="76420"/>
                </a:cubicBezTo>
                <a:cubicBezTo>
                  <a:pt x="14077" y="92824"/>
                  <a:pt x="81810" y="244166"/>
                  <a:pt x="104035" y="254220"/>
                </a:cubicBezTo>
                <a:cubicBezTo>
                  <a:pt x="126260" y="264274"/>
                  <a:pt x="130493" y="179607"/>
                  <a:pt x="135785" y="136745"/>
                </a:cubicBezTo>
                <a:cubicBezTo>
                  <a:pt x="141077" y="93883"/>
                  <a:pt x="156422" y="4983"/>
                  <a:pt x="164360" y="22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4D19A3EB-8DD9-2DAB-1515-CD9912608C36}"/>
              </a:ext>
            </a:extLst>
          </p:cNvPr>
          <p:cNvSpPr/>
          <p:nvPr/>
        </p:nvSpPr>
        <p:spPr>
          <a:xfrm>
            <a:off x="5774815" y="7000307"/>
            <a:ext cx="169695" cy="486712"/>
          </a:xfrm>
          <a:custGeom>
            <a:avLst/>
            <a:gdLst>
              <a:gd name="connsiteX0" fmla="*/ 168785 w 169695"/>
              <a:gd name="connsiteY0" fmla="*/ 162493 h 486712"/>
              <a:gd name="connsiteX1" fmla="*/ 70360 w 169695"/>
              <a:gd name="connsiteY1" fmla="*/ 333943 h 486712"/>
              <a:gd name="connsiteX2" fmla="*/ 22735 w 169695"/>
              <a:gd name="connsiteY2" fmla="*/ 486343 h 486712"/>
              <a:gd name="connsiteX3" fmla="*/ 44960 w 169695"/>
              <a:gd name="connsiteY3" fmla="*/ 289493 h 486712"/>
              <a:gd name="connsiteX4" fmla="*/ 38610 w 169695"/>
              <a:gd name="connsiteY4" fmla="*/ 568 h 486712"/>
              <a:gd name="connsiteX5" fmla="*/ 6860 w 169695"/>
              <a:gd name="connsiteY5" fmla="*/ 368868 h 486712"/>
              <a:gd name="connsiteX6" fmla="*/ 168785 w 169695"/>
              <a:gd name="connsiteY6" fmla="*/ 162493 h 4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5" h="486712">
                <a:moveTo>
                  <a:pt x="168785" y="162493"/>
                </a:moveTo>
                <a:cubicBezTo>
                  <a:pt x="179368" y="156672"/>
                  <a:pt x="94702" y="279968"/>
                  <a:pt x="70360" y="333943"/>
                </a:cubicBezTo>
                <a:cubicBezTo>
                  <a:pt x="46018" y="387918"/>
                  <a:pt x="26968" y="493751"/>
                  <a:pt x="22735" y="486343"/>
                </a:cubicBezTo>
                <a:cubicBezTo>
                  <a:pt x="18502" y="478935"/>
                  <a:pt x="42314" y="370455"/>
                  <a:pt x="44960" y="289493"/>
                </a:cubicBezTo>
                <a:cubicBezTo>
                  <a:pt x="47606" y="208531"/>
                  <a:pt x="44960" y="-12661"/>
                  <a:pt x="38610" y="568"/>
                </a:cubicBezTo>
                <a:cubicBezTo>
                  <a:pt x="32260" y="13797"/>
                  <a:pt x="-18011" y="339764"/>
                  <a:pt x="6860" y="368868"/>
                </a:cubicBezTo>
                <a:cubicBezTo>
                  <a:pt x="31731" y="397972"/>
                  <a:pt x="158202" y="168314"/>
                  <a:pt x="168785" y="1624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AC2F58A4-B14B-697C-F9B5-ACC478513C8A}"/>
              </a:ext>
            </a:extLst>
          </p:cNvPr>
          <p:cNvSpPr/>
          <p:nvPr/>
        </p:nvSpPr>
        <p:spPr>
          <a:xfrm>
            <a:off x="5187926" y="7524314"/>
            <a:ext cx="332336" cy="1094497"/>
          </a:xfrm>
          <a:custGeom>
            <a:avLst/>
            <a:gdLst>
              <a:gd name="connsiteX0" fmla="*/ 111149 w 332336"/>
              <a:gd name="connsiteY0" fmla="*/ 436 h 1094497"/>
              <a:gd name="connsiteX1" fmla="*/ 79399 w 332336"/>
              <a:gd name="connsiteY1" fmla="*/ 333811 h 1094497"/>
              <a:gd name="connsiteX2" fmla="*/ 323874 w 332336"/>
              <a:gd name="connsiteY2" fmla="*/ 1070411 h 1094497"/>
              <a:gd name="connsiteX3" fmla="*/ 250849 w 332336"/>
              <a:gd name="connsiteY3" fmla="*/ 841811 h 1094497"/>
              <a:gd name="connsiteX4" fmla="*/ 6374 w 332336"/>
              <a:gd name="connsiteY4" fmla="*/ 111561 h 1094497"/>
              <a:gd name="connsiteX5" fmla="*/ 76224 w 332336"/>
              <a:gd name="connsiteY5" fmla="*/ 394136 h 1094497"/>
              <a:gd name="connsiteX6" fmla="*/ 111149 w 332336"/>
              <a:gd name="connsiteY6" fmla="*/ 436 h 10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36" h="1094497">
                <a:moveTo>
                  <a:pt x="111149" y="436"/>
                </a:moveTo>
                <a:cubicBezTo>
                  <a:pt x="111678" y="-9618"/>
                  <a:pt x="43945" y="155482"/>
                  <a:pt x="79399" y="333811"/>
                </a:cubicBezTo>
                <a:cubicBezTo>
                  <a:pt x="114853" y="512140"/>
                  <a:pt x="295299" y="985744"/>
                  <a:pt x="323874" y="1070411"/>
                </a:cubicBezTo>
                <a:cubicBezTo>
                  <a:pt x="352449" y="1155078"/>
                  <a:pt x="303766" y="1001619"/>
                  <a:pt x="250849" y="841811"/>
                </a:cubicBezTo>
                <a:cubicBezTo>
                  <a:pt x="197932" y="682003"/>
                  <a:pt x="35478" y="186174"/>
                  <a:pt x="6374" y="111561"/>
                </a:cubicBezTo>
                <a:cubicBezTo>
                  <a:pt x="-22730" y="36949"/>
                  <a:pt x="56116" y="418478"/>
                  <a:pt x="76224" y="394136"/>
                </a:cubicBezTo>
                <a:cubicBezTo>
                  <a:pt x="96332" y="369794"/>
                  <a:pt x="110620" y="10490"/>
                  <a:pt x="111149" y="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7BC67F93-2886-058F-EA98-214A73A7D2E3}"/>
              </a:ext>
            </a:extLst>
          </p:cNvPr>
          <p:cNvSpPr/>
          <p:nvPr/>
        </p:nvSpPr>
        <p:spPr>
          <a:xfrm>
            <a:off x="6663680" y="7934325"/>
            <a:ext cx="89674" cy="1078376"/>
          </a:xfrm>
          <a:custGeom>
            <a:avLst/>
            <a:gdLst>
              <a:gd name="connsiteX0" fmla="*/ 22870 w 89674"/>
              <a:gd name="connsiteY0" fmla="*/ 0 h 1078376"/>
              <a:gd name="connsiteX1" fmla="*/ 89545 w 89674"/>
              <a:gd name="connsiteY1" fmla="*/ 288925 h 1078376"/>
              <a:gd name="connsiteX2" fmla="*/ 38745 w 89674"/>
              <a:gd name="connsiteY2" fmla="*/ 1057275 h 1078376"/>
              <a:gd name="connsiteX3" fmla="*/ 645 w 89674"/>
              <a:gd name="connsiteY3" fmla="*/ 812800 h 1078376"/>
              <a:gd name="connsiteX4" fmla="*/ 70495 w 89674"/>
              <a:gd name="connsiteY4" fmla="*/ 288925 h 1078376"/>
              <a:gd name="connsiteX5" fmla="*/ 22870 w 89674"/>
              <a:gd name="connsiteY5" fmla="*/ 0 h 107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74" h="1078376">
                <a:moveTo>
                  <a:pt x="22870" y="0"/>
                </a:moveTo>
                <a:cubicBezTo>
                  <a:pt x="26045" y="0"/>
                  <a:pt x="86899" y="112713"/>
                  <a:pt x="89545" y="288925"/>
                </a:cubicBezTo>
                <a:cubicBezTo>
                  <a:pt x="92191" y="465137"/>
                  <a:pt x="53562" y="969963"/>
                  <a:pt x="38745" y="1057275"/>
                </a:cubicBezTo>
                <a:cubicBezTo>
                  <a:pt x="23928" y="1144587"/>
                  <a:pt x="-4647" y="940858"/>
                  <a:pt x="645" y="812800"/>
                </a:cubicBezTo>
                <a:cubicBezTo>
                  <a:pt x="5937" y="684742"/>
                  <a:pt x="68378" y="420687"/>
                  <a:pt x="70495" y="288925"/>
                </a:cubicBezTo>
                <a:cubicBezTo>
                  <a:pt x="72612" y="157163"/>
                  <a:pt x="19695" y="0"/>
                  <a:pt x="22870" y="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8331698-DD12-CB1D-23E8-EF01E147B53A}"/>
              </a:ext>
            </a:extLst>
          </p:cNvPr>
          <p:cNvSpPr/>
          <p:nvPr/>
        </p:nvSpPr>
        <p:spPr>
          <a:xfrm>
            <a:off x="6702399" y="8420491"/>
            <a:ext cx="48012" cy="1198637"/>
          </a:xfrm>
          <a:custGeom>
            <a:avLst/>
            <a:gdLst>
              <a:gd name="connsiteX0" fmla="*/ 47651 w 48012"/>
              <a:gd name="connsiteY0" fmla="*/ 2784 h 1198637"/>
              <a:gd name="connsiteX1" fmla="*/ 22251 w 48012"/>
              <a:gd name="connsiteY1" fmla="*/ 1110859 h 1198637"/>
              <a:gd name="connsiteX2" fmla="*/ 28601 w 48012"/>
              <a:gd name="connsiteY2" fmla="*/ 1041009 h 1198637"/>
              <a:gd name="connsiteX3" fmla="*/ 34951 w 48012"/>
              <a:gd name="connsiteY3" fmla="*/ 342509 h 1198637"/>
              <a:gd name="connsiteX4" fmla="*/ 26 w 48012"/>
              <a:gd name="connsiteY4" fmla="*/ 780659 h 1198637"/>
              <a:gd name="connsiteX5" fmla="*/ 47651 w 48012"/>
              <a:gd name="connsiteY5" fmla="*/ 2784 h 11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2" h="1198637">
                <a:moveTo>
                  <a:pt x="47651" y="2784"/>
                </a:moveTo>
                <a:cubicBezTo>
                  <a:pt x="51355" y="57817"/>
                  <a:pt x="25426" y="937822"/>
                  <a:pt x="22251" y="1110859"/>
                </a:cubicBezTo>
                <a:cubicBezTo>
                  <a:pt x="19076" y="1283896"/>
                  <a:pt x="26484" y="1169067"/>
                  <a:pt x="28601" y="1041009"/>
                </a:cubicBezTo>
                <a:cubicBezTo>
                  <a:pt x="30718" y="912951"/>
                  <a:pt x="39713" y="385901"/>
                  <a:pt x="34951" y="342509"/>
                </a:cubicBezTo>
                <a:cubicBezTo>
                  <a:pt x="30188" y="299117"/>
                  <a:pt x="-1032" y="835163"/>
                  <a:pt x="26" y="780659"/>
                </a:cubicBezTo>
                <a:cubicBezTo>
                  <a:pt x="1084" y="726155"/>
                  <a:pt x="43947" y="-52249"/>
                  <a:pt x="47651" y="27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A25291BD-8C3D-9279-3D3E-A1141A934DC8}"/>
              </a:ext>
            </a:extLst>
          </p:cNvPr>
          <p:cNvSpPr/>
          <p:nvPr/>
        </p:nvSpPr>
        <p:spPr>
          <a:xfrm>
            <a:off x="6711645" y="8369949"/>
            <a:ext cx="29517" cy="1225904"/>
          </a:xfrm>
          <a:custGeom>
            <a:avLst/>
            <a:gdLst>
              <a:gd name="connsiteX0" fmla="*/ 16180 w 29517"/>
              <a:gd name="connsiteY0" fmla="*/ 81901 h 1225904"/>
              <a:gd name="connsiteX1" fmla="*/ 19355 w 29517"/>
              <a:gd name="connsiteY1" fmla="*/ 132701 h 1225904"/>
              <a:gd name="connsiteX2" fmla="*/ 25705 w 29517"/>
              <a:gd name="connsiteY2" fmla="*/ 1177276 h 1225904"/>
              <a:gd name="connsiteX3" fmla="*/ 28880 w 29517"/>
              <a:gd name="connsiteY3" fmla="*/ 989951 h 1225904"/>
              <a:gd name="connsiteX4" fmla="*/ 13005 w 29517"/>
              <a:gd name="connsiteY4" fmla="*/ 427976 h 1225904"/>
              <a:gd name="connsiteX5" fmla="*/ 19355 w 29517"/>
              <a:gd name="connsiteY5" fmla="*/ 27926 h 1225904"/>
              <a:gd name="connsiteX6" fmla="*/ 305 w 29517"/>
              <a:gd name="connsiteY6" fmla="*/ 34276 h 1225904"/>
              <a:gd name="connsiteX7" fmla="*/ 16180 w 29517"/>
              <a:gd name="connsiteY7" fmla="*/ 81901 h 122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7" h="1225904">
                <a:moveTo>
                  <a:pt x="16180" y="81901"/>
                </a:moveTo>
                <a:cubicBezTo>
                  <a:pt x="19355" y="98305"/>
                  <a:pt x="17768" y="-49861"/>
                  <a:pt x="19355" y="132701"/>
                </a:cubicBezTo>
                <a:cubicBezTo>
                  <a:pt x="20942" y="315263"/>
                  <a:pt x="24118" y="1034401"/>
                  <a:pt x="25705" y="1177276"/>
                </a:cubicBezTo>
                <a:cubicBezTo>
                  <a:pt x="27292" y="1320151"/>
                  <a:pt x="30997" y="1114834"/>
                  <a:pt x="28880" y="989951"/>
                </a:cubicBezTo>
                <a:cubicBezTo>
                  <a:pt x="26763" y="865068"/>
                  <a:pt x="14592" y="588313"/>
                  <a:pt x="13005" y="427976"/>
                </a:cubicBezTo>
                <a:cubicBezTo>
                  <a:pt x="11418" y="267639"/>
                  <a:pt x="21472" y="93543"/>
                  <a:pt x="19355" y="27926"/>
                </a:cubicBezTo>
                <a:cubicBezTo>
                  <a:pt x="17238" y="-37691"/>
                  <a:pt x="2951" y="32688"/>
                  <a:pt x="305" y="34276"/>
                </a:cubicBezTo>
                <a:cubicBezTo>
                  <a:pt x="-2341" y="35863"/>
                  <a:pt x="13005" y="65497"/>
                  <a:pt x="16180" y="819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BFED73C9-C285-2939-DA43-B1ED5C67B173}"/>
              </a:ext>
            </a:extLst>
          </p:cNvPr>
          <p:cNvSpPr/>
          <p:nvPr/>
        </p:nvSpPr>
        <p:spPr>
          <a:xfrm>
            <a:off x="6688957" y="8401863"/>
            <a:ext cx="86633" cy="1166119"/>
          </a:xfrm>
          <a:custGeom>
            <a:avLst/>
            <a:gdLst>
              <a:gd name="connsiteX0" fmla="*/ 768 w 86633"/>
              <a:gd name="connsiteY0" fmla="*/ 11887 h 1166119"/>
              <a:gd name="connsiteX1" fmla="*/ 35693 w 86633"/>
              <a:gd name="connsiteY1" fmla="*/ 1100912 h 1166119"/>
              <a:gd name="connsiteX2" fmla="*/ 38868 w 86633"/>
              <a:gd name="connsiteY2" fmla="*/ 970737 h 1166119"/>
              <a:gd name="connsiteX3" fmla="*/ 83318 w 86633"/>
              <a:gd name="connsiteY3" fmla="*/ 377012 h 1166119"/>
              <a:gd name="connsiteX4" fmla="*/ 73793 w 86633"/>
              <a:gd name="connsiteY4" fmla="*/ 513537 h 1166119"/>
              <a:gd name="connsiteX5" fmla="*/ 768 w 86633"/>
              <a:gd name="connsiteY5" fmla="*/ 11887 h 11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33" h="1166119">
                <a:moveTo>
                  <a:pt x="768" y="11887"/>
                </a:moveTo>
                <a:cubicBezTo>
                  <a:pt x="-5582" y="109783"/>
                  <a:pt x="29343" y="941104"/>
                  <a:pt x="35693" y="1100912"/>
                </a:cubicBezTo>
                <a:cubicBezTo>
                  <a:pt x="42043" y="1260720"/>
                  <a:pt x="30931" y="1091387"/>
                  <a:pt x="38868" y="970737"/>
                </a:cubicBezTo>
                <a:cubicBezTo>
                  <a:pt x="46805" y="850087"/>
                  <a:pt x="77497" y="453212"/>
                  <a:pt x="83318" y="377012"/>
                </a:cubicBezTo>
                <a:cubicBezTo>
                  <a:pt x="89139" y="300812"/>
                  <a:pt x="88080" y="575979"/>
                  <a:pt x="73793" y="513537"/>
                </a:cubicBezTo>
                <a:cubicBezTo>
                  <a:pt x="59506" y="451095"/>
                  <a:pt x="7118" y="-86009"/>
                  <a:pt x="768" y="118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F938F195-4F38-C115-7BDB-822FFA8A385F}"/>
              </a:ext>
            </a:extLst>
          </p:cNvPr>
          <p:cNvSpPr/>
          <p:nvPr/>
        </p:nvSpPr>
        <p:spPr>
          <a:xfrm>
            <a:off x="5493039" y="8511400"/>
            <a:ext cx="520373" cy="984650"/>
          </a:xfrm>
          <a:custGeom>
            <a:avLst/>
            <a:gdLst>
              <a:gd name="connsiteX0" fmla="*/ 15586 w 520373"/>
              <a:gd name="connsiteY0" fmla="*/ 35700 h 984650"/>
              <a:gd name="connsiteX1" fmla="*/ 72736 w 520373"/>
              <a:gd name="connsiteY1" fmla="*/ 80150 h 984650"/>
              <a:gd name="connsiteX2" fmla="*/ 342611 w 520373"/>
              <a:gd name="connsiteY2" fmla="*/ 511950 h 984650"/>
              <a:gd name="connsiteX3" fmla="*/ 495011 w 520373"/>
              <a:gd name="connsiteY3" fmla="*/ 959625 h 984650"/>
              <a:gd name="connsiteX4" fmla="*/ 482311 w 520373"/>
              <a:gd name="connsiteY4" fmla="*/ 861200 h 984650"/>
              <a:gd name="connsiteX5" fmla="*/ 129886 w 520373"/>
              <a:gd name="connsiteY5" fmla="*/ 305575 h 984650"/>
              <a:gd name="connsiteX6" fmla="*/ 329911 w 520373"/>
              <a:gd name="connsiteY6" fmla="*/ 616725 h 984650"/>
              <a:gd name="connsiteX7" fmla="*/ 310861 w 520373"/>
              <a:gd name="connsiteY7" fmla="*/ 473850 h 984650"/>
              <a:gd name="connsiteX8" fmla="*/ 15586 w 520373"/>
              <a:gd name="connsiteY8" fmla="*/ 35700 h 98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73" h="984650">
                <a:moveTo>
                  <a:pt x="15586" y="35700"/>
                </a:moveTo>
                <a:cubicBezTo>
                  <a:pt x="-24101" y="-29917"/>
                  <a:pt x="18232" y="775"/>
                  <a:pt x="72736" y="80150"/>
                </a:cubicBezTo>
                <a:cubicBezTo>
                  <a:pt x="127240" y="159525"/>
                  <a:pt x="272232" y="365371"/>
                  <a:pt x="342611" y="511950"/>
                </a:cubicBezTo>
                <a:cubicBezTo>
                  <a:pt x="412990" y="658529"/>
                  <a:pt x="471728" y="901417"/>
                  <a:pt x="495011" y="959625"/>
                </a:cubicBezTo>
                <a:cubicBezTo>
                  <a:pt x="518294" y="1017833"/>
                  <a:pt x="543165" y="970208"/>
                  <a:pt x="482311" y="861200"/>
                </a:cubicBezTo>
                <a:cubicBezTo>
                  <a:pt x="421457" y="752192"/>
                  <a:pt x="155286" y="346321"/>
                  <a:pt x="129886" y="305575"/>
                </a:cubicBezTo>
                <a:cubicBezTo>
                  <a:pt x="104486" y="264829"/>
                  <a:pt x="299749" y="588679"/>
                  <a:pt x="329911" y="616725"/>
                </a:cubicBezTo>
                <a:cubicBezTo>
                  <a:pt x="360073" y="644771"/>
                  <a:pt x="366953" y="577567"/>
                  <a:pt x="310861" y="473850"/>
                </a:cubicBezTo>
                <a:cubicBezTo>
                  <a:pt x="254769" y="370133"/>
                  <a:pt x="55273" y="101317"/>
                  <a:pt x="15586" y="357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81D98331-6FBF-D616-EFC7-32CCA1A957EB}"/>
              </a:ext>
            </a:extLst>
          </p:cNvPr>
          <p:cNvSpPr/>
          <p:nvPr/>
        </p:nvSpPr>
        <p:spPr>
          <a:xfrm>
            <a:off x="5408929" y="7212229"/>
            <a:ext cx="637054" cy="465303"/>
          </a:xfrm>
          <a:custGeom>
            <a:avLst/>
            <a:gdLst>
              <a:gd name="connsiteX0" fmla="*/ 26435 w 637054"/>
              <a:gd name="connsiteY0" fmla="*/ 898 h 465303"/>
              <a:gd name="connsiteX1" fmla="*/ 256098 w 637054"/>
              <a:gd name="connsiteY1" fmla="*/ 94465 h 465303"/>
              <a:gd name="connsiteX2" fmla="*/ 319893 w 637054"/>
              <a:gd name="connsiteY2" fmla="*/ 234815 h 465303"/>
              <a:gd name="connsiteX3" fmla="*/ 239086 w 637054"/>
              <a:gd name="connsiteY3" fmla="*/ 200791 h 465303"/>
              <a:gd name="connsiteX4" fmla="*/ 490014 w 637054"/>
              <a:gd name="connsiteY4" fmla="*/ 387924 h 465303"/>
              <a:gd name="connsiteX5" fmla="*/ 634617 w 637054"/>
              <a:gd name="connsiteY5" fmla="*/ 464478 h 465303"/>
              <a:gd name="connsiteX6" fmla="*/ 375183 w 637054"/>
              <a:gd name="connsiteY6" fmla="*/ 345393 h 465303"/>
              <a:gd name="connsiteX7" fmla="*/ 917 w 637054"/>
              <a:gd name="connsiteY7" fmla="*/ 171019 h 465303"/>
              <a:gd name="connsiteX8" fmla="*/ 264604 w 637054"/>
              <a:gd name="connsiteY8" fmla="*/ 332634 h 465303"/>
              <a:gd name="connsiteX9" fmla="*/ 102989 w 637054"/>
              <a:gd name="connsiteY9" fmla="*/ 421948 h 465303"/>
              <a:gd name="connsiteX10" fmla="*/ 319893 w 637054"/>
              <a:gd name="connsiteY10" fmla="*/ 298610 h 465303"/>
              <a:gd name="connsiteX11" fmla="*/ 268857 w 637054"/>
              <a:gd name="connsiteY11" fmla="*/ 175272 h 465303"/>
              <a:gd name="connsiteX12" fmla="*/ 34941 w 637054"/>
              <a:gd name="connsiteY12" fmla="*/ 132742 h 465303"/>
              <a:gd name="connsiteX13" fmla="*/ 332652 w 637054"/>
              <a:gd name="connsiteY13" fmla="*/ 149754 h 465303"/>
              <a:gd name="connsiteX14" fmla="*/ 26435 w 637054"/>
              <a:gd name="connsiteY14" fmla="*/ 898 h 46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054" h="465303">
                <a:moveTo>
                  <a:pt x="26435" y="898"/>
                </a:moveTo>
                <a:cubicBezTo>
                  <a:pt x="13676" y="-8317"/>
                  <a:pt x="207188" y="55479"/>
                  <a:pt x="256098" y="94465"/>
                </a:cubicBezTo>
                <a:cubicBezTo>
                  <a:pt x="305008" y="133451"/>
                  <a:pt x="322728" y="217094"/>
                  <a:pt x="319893" y="234815"/>
                </a:cubicBezTo>
                <a:cubicBezTo>
                  <a:pt x="317058" y="252536"/>
                  <a:pt x="210733" y="175273"/>
                  <a:pt x="239086" y="200791"/>
                </a:cubicBezTo>
                <a:cubicBezTo>
                  <a:pt x="267439" y="226309"/>
                  <a:pt x="424092" y="343976"/>
                  <a:pt x="490014" y="387924"/>
                </a:cubicBezTo>
                <a:cubicBezTo>
                  <a:pt x="555936" y="431872"/>
                  <a:pt x="653756" y="471567"/>
                  <a:pt x="634617" y="464478"/>
                </a:cubicBezTo>
                <a:cubicBezTo>
                  <a:pt x="615479" y="457390"/>
                  <a:pt x="375183" y="345393"/>
                  <a:pt x="375183" y="345393"/>
                </a:cubicBezTo>
                <a:cubicBezTo>
                  <a:pt x="269566" y="296483"/>
                  <a:pt x="19347" y="173145"/>
                  <a:pt x="917" y="171019"/>
                </a:cubicBezTo>
                <a:cubicBezTo>
                  <a:pt x="-17513" y="168893"/>
                  <a:pt x="247592" y="290813"/>
                  <a:pt x="264604" y="332634"/>
                </a:cubicBezTo>
                <a:cubicBezTo>
                  <a:pt x="281616" y="374456"/>
                  <a:pt x="93774" y="427619"/>
                  <a:pt x="102989" y="421948"/>
                </a:cubicBezTo>
                <a:cubicBezTo>
                  <a:pt x="112204" y="416277"/>
                  <a:pt x="292248" y="339723"/>
                  <a:pt x="319893" y="298610"/>
                </a:cubicBezTo>
                <a:cubicBezTo>
                  <a:pt x="347538" y="257497"/>
                  <a:pt x="316349" y="202917"/>
                  <a:pt x="268857" y="175272"/>
                </a:cubicBezTo>
                <a:cubicBezTo>
                  <a:pt x="221365" y="147627"/>
                  <a:pt x="24309" y="136995"/>
                  <a:pt x="34941" y="132742"/>
                </a:cubicBezTo>
                <a:cubicBezTo>
                  <a:pt x="45573" y="128489"/>
                  <a:pt x="341158" y="169601"/>
                  <a:pt x="332652" y="149754"/>
                </a:cubicBezTo>
                <a:cubicBezTo>
                  <a:pt x="324146" y="129907"/>
                  <a:pt x="39194" y="10113"/>
                  <a:pt x="26435" y="89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1741DE7C-8D25-ED43-4A4C-0BC98DC26289}"/>
              </a:ext>
            </a:extLst>
          </p:cNvPr>
          <p:cNvSpPr/>
          <p:nvPr/>
        </p:nvSpPr>
        <p:spPr>
          <a:xfrm>
            <a:off x="6005083" y="7115507"/>
            <a:ext cx="604043" cy="1824361"/>
          </a:xfrm>
          <a:custGeom>
            <a:avLst/>
            <a:gdLst>
              <a:gd name="connsiteX0" fmla="*/ 51222 w 604043"/>
              <a:gd name="connsiteY0" fmla="*/ 55090 h 1824361"/>
              <a:gd name="connsiteX1" fmla="*/ 89499 w 604043"/>
              <a:gd name="connsiteY1" fmla="*/ 97620 h 1824361"/>
              <a:gd name="connsiteX2" fmla="*/ 574344 w 604043"/>
              <a:gd name="connsiteY2" fmla="*/ 837646 h 1824361"/>
              <a:gd name="connsiteX3" fmla="*/ 553079 w 604043"/>
              <a:gd name="connsiteY3" fmla="*/ 812128 h 1824361"/>
              <a:gd name="connsiteX4" fmla="*/ 570091 w 604043"/>
              <a:gd name="connsiteY4" fmla="*/ 1190647 h 1824361"/>
              <a:gd name="connsiteX5" fmla="*/ 540320 w 604043"/>
              <a:gd name="connsiteY5" fmla="*/ 1824348 h 1824361"/>
              <a:gd name="connsiteX6" fmla="*/ 599862 w 604043"/>
              <a:gd name="connsiteY6" fmla="*/ 1207660 h 1824361"/>
              <a:gd name="connsiteX7" fmla="*/ 570091 w 604043"/>
              <a:gd name="connsiteY7" fmla="*/ 858912 h 1824361"/>
              <a:gd name="connsiteX8" fmla="*/ 382958 w 604043"/>
              <a:gd name="connsiteY8" fmla="*/ 480393 h 1824361"/>
              <a:gd name="connsiteX9" fmla="*/ 140536 w 604043"/>
              <a:gd name="connsiteY9" fmla="*/ 63596 h 1824361"/>
              <a:gd name="connsiteX10" fmla="*/ 276632 w 604043"/>
              <a:gd name="connsiteY10" fmla="*/ 331537 h 1824361"/>
              <a:gd name="connsiteX11" fmla="*/ 12945 w 604043"/>
              <a:gd name="connsiteY11" fmla="*/ 12560 h 1824361"/>
              <a:gd name="connsiteX12" fmla="*/ 51222 w 604043"/>
              <a:gd name="connsiteY12" fmla="*/ 55090 h 18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043" h="1824361">
                <a:moveTo>
                  <a:pt x="51222" y="55090"/>
                </a:moveTo>
                <a:cubicBezTo>
                  <a:pt x="63981" y="69267"/>
                  <a:pt x="2312" y="-32806"/>
                  <a:pt x="89499" y="97620"/>
                </a:cubicBezTo>
                <a:cubicBezTo>
                  <a:pt x="176686" y="228046"/>
                  <a:pt x="497081" y="718561"/>
                  <a:pt x="574344" y="837646"/>
                </a:cubicBezTo>
                <a:cubicBezTo>
                  <a:pt x="651607" y="956731"/>
                  <a:pt x="553788" y="753295"/>
                  <a:pt x="553079" y="812128"/>
                </a:cubicBezTo>
                <a:cubicBezTo>
                  <a:pt x="552370" y="870961"/>
                  <a:pt x="572218" y="1021944"/>
                  <a:pt x="570091" y="1190647"/>
                </a:cubicBezTo>
                <a:cubicBezTo>
                  <a:pt x="567965" y="1359350"/>
                  <a:pt x="535358" y="1821513"/>
                  <a:pt x="540320" y="1824348"/>
                </a:cubicBezTo>
                <a:cubicBezTo>
                  <a:pt x="545282" y="1827183"/>
                  <a:pt x="594900" y="1368566"/>
                  <a:pt x="599862" y="1207660"/>
                </a:cubicBezTo>
                <a:cubicBezTo>
                  <a:pt x="604824" y="1046754"/>
                  <a:pt x="606242" y="980123"/>
                  <a:pt x="570091" y="858912"/>
                </a:cubicBezTo>
                <a:cubicBezTo>
                  <a:pt x="533940" y="737701"/>
                  <a:pt x="454551" y="612946"/>
                  <a:pt x="382958" y="480393"/>
                </a:cubicBezTo>
                <a:cubicBezTo>
                  <a:pt x="311366" y="347840"/>
                  <a:pt x="158257" y="88405"/>
                  <a:pt x="140536" y="63596"/>
                </a:cubicBezTo>
                <a:cubicBezTo>
                  <a:pt x="122815" y="38787"/>
                  <a:pt x="297897" y="340043"/>
                  <a:pt x="276632" y="331537"/>
                </a:cubicBezTo>
                <a:cubicBezTo>
                  <a:pt x="255367" y="323031"/>
                  <a:pt x="53349" y="52964"/>
                  <a:pt x="12945" y="12560"/>
                </a:cubicBezTo>
                <a:cubicBezTo>
                  <a:pt x="-27459" y="-27844"/>
                  <a:pt x="38463" y="40913"/>
                  <a:pt x="51222" y="5509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CED82D05-7A55-7F48-B2C3-449650D44933}"/>
              </a:ext>
            </a:extLst>
          </p:cNvPr>
          <p:cNvSpPr/>
          <p:nvPr/>
        </p:nvSpPr>
        <p:spPr>
          <a:xfrm>
            <a:off x="5618100" y="7808386"/>
            <a:ext cx="457079" cy="1321346"/>
          </a:xfrm>
          <a:custGeom>
            <a:avLst/>
            <a:gdLst>
              <a:gd name="connsiteX0" fmla="*/ 144 w 457079"/>
              <a:gd name="connsiteY0" fmla="*/ 165 h 1321346"/>
              <a:gd name="connsiteX1" fmla="*/ 323373 w 457079"/>
              <a:gd name="connsiteY1" fmla="*/ 646624 h 1321346"/>
              <a:gd name="connsiteX2" fmla="*/ 446711 w 457079"/>
              <a:gd name="connsiteY2" fmla="*/ 1301590 h 1321346"/>
              <a:gd name="connsiteX3" fmla="*/ 442458 w 457079"/>
              <a:gd name="connsiteY3" fmla="*/ 1076180 h 1321346"/>
              <a:gd name="connsiteX4" fmla="*/ 378663 w 457079"/>
              <a:gd name="connsiteY4" fmla="*/ 323394 h 1321346"/>
              <a:gd name="connsiteX5" fmla="*/ 365904 w 457079"/>
              <a:gd name="connsiteY5" fmla="*/ 706167 h 1321346"/>
              <a:gd name="connsiteX6" fmla="*/ 144 w 457079"/>
              <a:gd name="connsiteY6" fmla="*/ 165 h 13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079" h="1321346">
                <a:moveTo>
                  <a:pt x="144" y="165"/>
                </a:moveTo>
                <a:cubicBezTo>
                  <a:pt x="-6944" y="-9759"/>
                  <a:pt x="248945" y="429720"/>
                  <a:pt x="323373" y="646624"/>
                </a:cubicBezTo>
                <a:cubicBezTo>
                  <a:pt x="397801" y="863528"/>
                  <a:pt x="426864" y="1229997"/>
                  <a:pt x="446711" y="1301590"/>
                </a:cubicBezTo>
                <a:cubicBezTo>
                  <a:pt x="466559" y="1373183"/>
                  <a:pt x="453799" y="1239213"/>
                  <a:pt x="442458" y="1076180"/>
                </a:cubicBezTo>
                <a:cubicBezTo>
                  <a:pt x="431117" y="913147"/>
                  <a:pt x="391422" y="385063"/>
                  <a:pt x="378663" y="323394"/>
                </a:cubicBezTo>
                <a:cubicBezTo>
                  <a:pt x="365904" y="261725"/>
                  <a:pt x="428991" y="760747"/>
                  <a:pt x="365904" y="706167"/>
                </a:cubicBezTo>
                <a:cubicBezTo>
                  <a:pt x="302818" y="651587"/>
                  <a:pt x="7232" y="10089"/>
                  <a:pt x="144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1498C2D4-7734-B0AF-86D2-37144B680AD8}"/>
              </a:ext>
            </a:extLst>
          </p:cNvPr>
          <p:cNvSpPr/>
          <p:nvPr/>
        </p:nvSpPr>
        <p:spPr>
          <a:xfrm>
            <a:off x="5346048" y="7616060"/>
            <a:ext cx="179207" cy="751771"/>
          </a:xfrm>
          <a:custGeom>
            <a:avLst/>
            <a:gdLst>
              <a:gd name="connsiteX0" fmla="*/ 119087 w 179207"/>
              <a:gd name="connsiteY0" fmla="*/ 1105 h 751771"/>
              <a:gd name="connsiteX1" fmla="*/ 170123 w 179207"/>
              <a:gd name="connsiteY1" fmla="*/ 707107 h 751771"/>
              <a:gd name="connsiteX2" fmla="*/ 161617 w 179207"/>
              <a:gd name="connsiteY2" fmla="*/ 613540 h 751771"/>
              <a:gd name="connsiteX3" fmla="*/ 2 w 179207"/>
              <a:gd name="connsiteY3" fmla="*/ 77659 h 751771"/>
              <a:gd name="connsiteX4" fmla="*/ 157364 w 179207"/>
              <a:gd name="connsiteY4" fmla="*/ 532733 h 751771"/>
              <a:gd name="connsiteX5" fmla="*/ 119087 w 179207"/>
              <a:gd name="connsiteY5" fmla="*/ 1105 h 75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07" h="751771">
                <a:moveTo>
                  <a:pt x="119087" y="1105"/>
                </a:moveTo>
                <a:cubicBezTo>
                  <a:pt x="121213" y="30167"/>
                  <a:pt x="163035" y="605034"/>
                  <a:pt x="170123" y="707107"/>
                </a:cubicBezTo>
                <a:cubicBezTo>
                  <a:pt x="177211" y="809180"/>
                  <a:pt x="189970" y="718448"/>
                  <a:pt x="161617" y="613540"/>
                </a:cubicBezTo>
                <a:cubicBezTo>
                  <a:pt x="133264" y="508632"/>
                  <a:pt x="711" y="91127"/>
                  <a:pt x="2" y="77659"/>
                </a:cubicBezTo>
                <a:cubicBezTo>
                  <a:pt x="-707" y="64191"/>
                  <a:pt x="135390" y="539821"/>
                  <a:pt x="157364" y="532733"/>
                </a:cubicBezTo>
                <a:cubicBezTo>
                  <a:pt x="179338" y="525645"/>
                  <a:pt x="116961" y="-27957"/>
                  <a:pt x="119087" y="11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C78D0B21-07BD-89E0-EB65-76FB1CA790E4}"/>
              </a:ext>
            </a:extLst>
          </p:cNvPr>
          <p:cNvSpPr/>
          <p:nvPr/>
        </p:nvSpPr>
        <p:spPr>
          <a:xfrm>
            <a:off x="6284128" y="7845432"/>
            <a:ext cx="204770" cy="1449004"/>
          </a:xfrm>
          <a:custGeom>
            <a:avLst/>
            <a:gdLst>
              <a:gd name="connsiteX0" fmla="*/ 18852 w 204770"/>
              <a:gd name="connsiteY0" fmla="*/ 1396 h 1449004"/>
              <a:gd name="connsiteX1" fmla="*/ 116672 w 204770"/>
              <a:gd name="connsiteY1" fmla="*/ 418192 h 1449004"/>
              <a:gd name="connsiteX2" fmla="*/ 1840 w 204770"/>
              <a:gd name="connsiteY2" fmla="*/ 1430412 h 1449004"/>
              <a:gd name="connsiteX3" fmla="*/ 57130 w 204770"/>
              <a:gd name="connsiteY3" fmla="*/ 1005109 h 1449004"/>
              <a:gd name="connsiteX4" fmla="*/ 201732 w 204770"/>
              <a:gd name="connsiteY4" fmla="*/ 150252 h 1449004"/>
              <a:gd name="connsiteX5" fmla="*/ 146443 w 204770"/>
              <a:gd name="connsiteY5" fmla="*/ 277842 h 1449004"/>
              <a:gd name="connsiteX6" fmla="*/ 18852 w 204770"/>
              <a:gd name="connsiteY6" fmla="*/ 1396 h 14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70" h="1449004">
                <a:moveTo>
                  <a:pt x="18852" y="1396"/>
                </a:moveTo>
                <a:cubicBezTo>
                  <a:pt x="13890" y="24788"/>
                  <a:pt x="119507" y="180023"/>
                  <a:pt x="116672" y="418192"/>
                </a:cubicBezTo>
                <a:cubicBezTo>
                  <a:pt x="113837" y="656361"/>
                  <a:pt x="11764" y="1332593"/>
                  <a:pt x="1840" y="1430412"/>
                </a:cubicBezTo>
                <a:cubicBezTo>
                  <a:pt x="-8084" y="1528232"/>
                  <a:pt x="23815" y="1218469"/>
                  <a:pt x="57130" y="1005109"/>
                </a:cubicBezTo>
                <a:cubicBezTo>
                  <a:pt x="90445" y="791749"/>
                  <a:pt x="186847" y="271463"/>
                  <a:pt x="201732" y="150252"/>
                </a:cubicBezTo>
                <a:cubicBezTo>
                  <a:pt x="216617" y="29041"/>
                  <a:pt x="173379" y="299816"/>
                  <a:pt x="146443" y="277842"/>
                </a:cubicBezTo>
                <a:cubicBezTo>
                  <a:pt x="119507" y="255868"/>
                  <a:pt x="23814" y="-21996"/>
                  <a:pt x="18852" y="139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A896EB77-7B68-6380-4662-74CA89931037}"/>
              </a:ext>
            </a:extLst>
          </p:cNvPr>
          <p:cNvSpPr/>
          <p:nvPr/>
        </p:nvSpPr>
        <p:spPr>
          <a:xfrm>
            <a:off x="6009312" y="7322204"/>
            <a:ext cx="395674" cy="511186"/>
          </a:xfrm>
          <a:custGeom>
            <a:avLst/>
            <a:gdLst>
              <a:gd name="connsiteX0" fmla="*/ 17222 w 395674"/>
              <a:gd name="connsiteY0" fmla="*/ 1502 h 511186"/>
              <a:gd name="connsiteX1" fmla="*/ 378729 w 395674"/>
              <a:gd name="connsiteY1" fmla="*/ 490600 h 511186"/>
              <a:gd name="connsiteX2" fmla="*/ 302175 w 395674"/>
              <a:gd name="connsiteY2" fmla="*/ 401286 h 511186"/>
              <a:gd name="connsiteX3" fmla="*/ 210 w 395674"/>
              <a:gd name="connsiteY3" fmla="*/ 231165 h 511186"/>
              <a:gd name="connsiteX4" fmla="*/ 251138 w 395674"/>
              <a:gd name="connsiteY4" fmla="*/ 333238 h 511186"/>
              <a:gd name="connsiteX5" fmla="*/ 17222 w 395674"/>
              <a:gd name="connsiteY5" fmla="*/ 1502 h 5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674" h="511186">
                <a:moveTo>
                  <a:pt x="17222" y="1502"/>
                </a:moveTo>
                <a:cubicBezTo>
                  <a:pt x="38487" y="27729"/>
                  <a:pt x="331237" y="423969"/>
                  <a:pt x="378729" y="490600"/>
                </a:cubicBezTo>
                <a:cubicBezTo>
                  <a:pt x="426221" y="557231"/>
                  <a:pt x="365261" y="444525"/>
                  <a:pt x="302175" y="401286"/>
                </a:cubicBezTo>
                <a:cubicBezTo>
                  <a:pt x="239089" y="358047"/>
                  <a:pt x="8716" y="242506"/>
                  <a:pt x="210" y="231165"/>
                </a:cubicBezTo>
                <a:cubicBezTo>
                  <a:pt x="-8296" y="219824"/>
                  <a:pt x="244050" y="365845"/>
                  <a:pt x="251138" y="333238"/>
                </a:cubicBezTo>
                <a:cubicBezTo>
                  <a:pt x="258226" y="300632"/>
                  <a:pt x="-4043" y="-24725"/>
                  <a:pt x="17222" y="15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7A834378-036E-B1AD-9677-8259AD751BE2}"/>
              </a:ext>
            </a:extLst>
          </p:cNvPr>
          <p:cNvSpPr/>
          <p:nvPr/>
        </p:nvSpPr>
        <p:spPr>
          <a:xfrm>
            <a:off x="5962597" y="7737270"/>
            <a:ext cx="344710" cy="1606285"/>
          </a:xfrm>
          <a:custGeom>
            <a:avLst/>
            <a:gdLst>
              <a:gd name="connsiteX0" fmla="*/ 142 w 344710"/>
              <a:gd name="connsiteY0" fmla="*/ 3232 h 1606285"/>
              <a:gd name="connsiteX1" fmla="*/ 55431 w 344710"/>
              <a:gd name="connsiteY1" fmla="*/ 41510 h 1606285"/>
              <a:gd name="connsiteX2" fmla="*/ 200034 w 344710"/>
              <a:gd name="connsiteY2" fmla="*/ 351980 h 1606285"/>
              <a:gd name="connsiteX3" fmla="*/ 221299 w 344710"/>
              <a:gd name="connsiteY3" fmla="*/ 709234 h 1606285"/>
              <a:gd name="connsiteX4" fmla="*/ 157503 w 344710"/>
              <a:gd name="connsiteY4" fmla="*/ 1572598 h 1606285"/>
              <a:gd name="connsiteX5" fmla="*/ 170263 w 344710"/>
              <a:gd name="connsiteY5" fmla="*/ 1325923 h 1606285"/>
              <a:gd name="connsiteX6" fmla="*/ 344636 w 344710"/>
              <a:gd name="connsiteY6" fmla="*/ 356233 h 1606285"/>
              <a:gd name="connsiteX7" fmla="*/ 191528 w 344710"/>
              <a:gd name="connsiteY7" fmla="*/ 700728 h 1606285"/>
              <a:gd name="connsiteX8" fmla="*/ 148997 w 344710"/>
              <a:gd name="connsiteY8" fmla="*/ 300944 h 1606285"/>
              <a:gd name="connsiteX9" fmla="*/ 42672 w 344710"/>
              <a:gd name="connsiteY9" fmla="*/ 37257 h 1606285"/>
              <a:gd name="connsiteX10" fmla="*/ 142 w 344710"/>
              <a:gd name="connsiteY10" fmla="*/ 3232 h 16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10" h="1606285">
                <a:moveTo>
                  <a:pt x="142" y="3232"/>
                </a:moveTo>
                <a:cubicBezTo>
                  <a:pt x="2268" y="3941"/>
                  <a:pt x="22116" y="-16615"/>
                  <a:pt x="55431" y="41510"/>
                </a:cubicBezTo>
                <a:cubicBezTo>
                  <a:pt x="88746" y="99635"/>
                  <a:pt x="172389" y="240693"/>
                  <a:pt x="200034" y="351980"/>
                </a:cubicBezTo>
                <a:cubicBezTo>
                  <a:pt x="227679" y="463267"/>
                  <a:pt x="228387" y="505798"/>
                  <a:pt x="221299" y="709234"/>
                </a:cubicBezTo>
                <a:cubicBezTo>
                  <a:pt x="214211" y="912670"/>
                  <a:pt x="166009" y="1469817"/>
                  <a:pt x="157503" y="1572598"/>
                </a:cubicBezTo>
                <a:cubicBezTo>
                  <a:pt x="148997" y="1675379"/>
                  <a:pt x="139074" y="1528650"/>
                  <a:pt x="170263" y="1325923"/>
                </a:cubicBezTo>
                <a:cubicBezTo>
                  <a:pt x="201452" y="1123196"/>
                  <a:pt x="341092" y="460432"/>
                  <a:pt x="344636" y="356233"/>
                </a:cubicBezTo>
                <a:cubicBezTo>
                  <a:pt x="348180" y="252034"/>
                  <a:pt x="224135" y="709943"/>
                  <a:pt x="191528" y="700728"/>
                </a:cubicBezTo>
                <a:cubicBezTo>
                  <a:pt x="158922" y="691513"/>
                  <a:pt x="173806" y="411523"/>
                  <a:pt x="148997" y="300944"/>
                </a:cubicBezTo>
                <a:cubicBezTo>
                  <a:pt x="124188" y="190366"/>
                  <a:pt x="65355" y="89002"/>
                  <a:pt x="42672" y="37257"/>
                </a:cubicBezTo>
                <a:cubicBezTo>
                  <a:pt x="19989" y="-14488"/>
                  <a:pt x="-1984" y="2523"/>
                  <a:pt x="142" y="323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11796DA4-8F49-0111-6700-24D54B3A0302}"/>
              </a:ext>
            </a:extLst>
          </p:cNvPr>
          <p:cNvSpPr/>
          <p:nvPr/>
        </p:nvSpPr>
        <p:spPr>
          <a:xfrm>
            <a:off x="7106024" y="8899368"/>
            <a:ext cx="158245" cy="1080981"/>
          </a:xfrm>
          <a:custGeom>
            <a:avLst/>
            <a:gdLst>
              <a:gd name="connsiteX0" fmla="*/ 115609 w 158245"/>
              <a:gd name="connsiteY0" fmla="*/ 40487 h 1080981"/>
              <a:gd name="connsiteX1" fmla="*/ 153887 w 158245"/>
              <a:gd name="connsiteY1" fmla="*/ 657175 h 1080981"/>
              <a:gd name="connsiteX2" fmla="*/ 778 w 158245"/>
              <a:gd name="connsiteY2" fmla="*/ 1078225 h 1080981"/>
              <a:gd name="connsiteX3" fmla="*/ 94344 w 158245"/>
              <a:gd name="connsiteY3" fmla="*/ 823043 h 1080981"/>
              <a:gd name="connsiteX4" fmla="*/ 94344 w 158245"/>
              <a:gd name="connsiteY4" fmla="*/ 504066 h 1080981"/>
              <a:gd name="connsiteX5" fmla="*/ 22043 w 158245"/>
              <a:gd name="connsiteY5" fmla="*/ 104282 h 1080981"/>
              <a:gd name="connsiteX6" fmla="*/ 39055 w 158245"/>
              <a:gd name="connsiteY6" fmla="*/ 410500 h 1080981"/>
              <a:gd name="connsiteX7" fmla="*/ 107103 w 158245"/>
              <a:gd name="connsiteY7" fmla="*/ 95776 h 1080981"/>
              <a:gd name="connsiteX8" fmla="*/ 115609 w 158245"/>
              <a:gd name="connsiteY8" fmla="*/ 40487 h 10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45" h="1080981">
                <a:moveTo>
                  <a:pt x="115609" y="40487"/>
                </a:moveTo>
                <a:cubicBezTo>
                  <a:pt x="123406" y="134053"/>
                  <a:pt x="173025" y="484219"/>
                  <a:pt x="153887" y="657175"/>
                </a:cubicBezTo>
                <a:cubicBezTo>
                  <a:pt x="134749" y="830131"/>
                  <a:pt x="10702" y="1050580"/>
                  <a:pt x="778" y="1078225"/>
                </a:cubicBezTo>
                <a:cubicBezTo>
                  <a:pt x="-9146" y="1105870"/>
                  <a:pt x="78750" y="918736"/>
                  <a:pt x="94344" y="823043"/>
                </a:cubicBezTo>
                <a:cubicBezTo>
                  <a:pt x="109938" y="727350"/>
                  <a:pt x="106394" y="623860"/>
                  <a:pt x="94344" y="504066"/>
                </a:cubicBezTo>
                <a:cubicBezTo>
                  <a:pt x="82294" y="384273"/>
                  <a:pt x="31258" y="119876"/>
                  <a:pt x="22043" y="104282"/>
                </a:cubicBezTo>
                <a:cubicBezTo>
                  <a:pt x="12828" y="88688"/>
                  <a:pt x="24878" y="411918"/>
                  <a:pt x="39055" y="410500"/>
                </a:cubicBezTo>
                <a:cubicBezTo>
                  <a:pt x="53232" y="409082"/>
                  <a:pt x="92926" y="154610"/>
                  <a:pt x="107103" y="95776"/>
                </a:cubicBezTo>
                <a:cubicBezTo>
                  <a:pt x="121280" y="36942"/>
                  <a:pt x="107812" y="-53079"/>
                  <a:pt x="115609" y="4048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27E07329-22AB-E0F4-9ECB-0EEA3E3FF6CF}"/>
              </a:ext>
            </a:extLst>
          </p:cNvPr>
          <p:cNvSpPr/>
          <p:nvPr/>
        </p:nvSpPr>
        <p:spPr>
          <a:xfrm>
            <a:off x="6953578" y="8833143"/>
            <a:ext cx="467347" cy="1302085"/>
          </a:xfrm>
          <a:custGeom>
            <a:avLst/>
            <a:gdLst>
              <a:gd name="connsiteX0" fmla="*/ 229778 w 467347"/>
              <a:gd name="connsiteY0" fmla="*/ 4639 h 1302085"/>
              <a:gd name="connsiteX1" fmla="*/ 408405 w 467347"/>
              <a:gd name="connsiteY1" fmla="*/ 634087 h 1302085"/>
              <a:gd name="connsiteX2" fmla="*/ 382887 w 467347"/>
              <a:gd name="connsiteY2" fmla="*/ 744665 h 1302085"/>
              <a:gd name="connsiteX3" fmla="*/ 114947 w 467347"/>
              <a:gd name="connsiteY3" fmla="*/ 1093413 h 1302085"/>
              <a:gd name="connsiteX4" fmla="*/ 115 w 467347"/>
              <a:gd name="connsiteY4" fmla="*/ 1301811 h 1302085"/>
              <a:gd name="connsiteX5" fmla="*/ 102188 w 467347"/>
              <a:gd name="connsiteY5" fmla="*/ 1127437 h 1302085"/>
              <a:gd name="connsiteX6" fmla="*/ 463695 w 467347"/>
              <a:gd name="connsiteY6" fmla="*/ 719147 h 1302085"/>
              <a:gd name="connsiteX7" fmla="*/ 293574 w 467347"/>
              <a:gd name="connsiteY7" fmla="*/ 855244 h 1302085"/>
              <a:gd name="connsiteX8" fmla="*/ 374381 w 467347"/>
              <a:gd name="connsiteY8" fmla="*/ 668111 h 1302085"/>
              <a:gd name="connsiteX9" fmla="*/ 382887 w 467347"/>
              <a:gd name="connsiteY9" fmla="*/ 451207 h 1302085"/>
              <a:gd name="connsiteX10" fmla="*/ 323345 w 467347"/>
              <a:gd name="connsiteY10" fmla="*/ 25904 h 1302085"/>
              <a:gd name="connsiteX11" fmla="*/ 357369 w 467347"/>
              <a:gd name="connsiteY11" fmla="*/ 332122 h 1302085"/>
              <a:gd name="connsiteX12" fmla="*/ 229778 w 467347"/>
              <a:gd name="connsiteY12" fmla="*/ 4639 h 13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347" h="1302085">
                <a:moveTo>
                  <a:pt x="229778" y="4639"/>
                </a:moveTo>
                <a:cubicBezTo>
                  <a:pt x="238284" y="54967"/>
                  <a:pt x="382887" y="510749"/>
                  <a:pt x="408405" y="634087"/>
                </a:cubicBezTo>
                <a:cubicBezTo>
                  <a:pt x="433923" y="757425"/>
                  <a:pt x="431797" y="668111"/>
                  <a:pt x="382887" y="744665"/>
                </a:cubicBezTo>
                <a:cubicBezTo>
                  <a:pt x="333977" y="821219"/>
                  <a:pt x="178742" y="1000555"/>
                  <a:pt x="114947" y="1093413"/>
                </a:cubicBezTo>
                <a:cubicBezTo>
                  <a:pt x="51152" y="1186271"/>
                  <a:pt x="2241" y="1296140"/>
                  <a:pt x="115" y="1301811"/>
                </a:cubicBezTo>
                <a:cubicBezTo>
                  <a:pt x="-2011" y="1307482"/>
                  <a:pt x="24925" y="1224547"/>
                  <a:pt x="102188" y="1127437"/>
                </a:cubicBezTo>
                <a:cubicBezTo>
                  <a:pt x="179451" y="1030327"/>
                  <a:pt x="431797" y="764512"/>
                  <a:pt x="463695" y="719147"/>
                </a:cubicBezTo>
                <a:cubicBezTo>
                  <a:pt x="495593" y="673782"/>
                  <a:pt x="308460" y="863750"/>
                  <a:pt x="293574" y="855244"/>
                </a:cubicBezTo>
                <a:cubicBezTo>
                  <a:pt x="278688" y="846738"/>
                  <a:pt x="359496" y="735450"/>
                  <a:pt x="374381" y="668111"/>
                </a:cubicBezTo>
                <a:cubicBezTo>
                  <a:pt x="389266" y="600772"/>
                  <a:pt x="391393" y="558241"/>
                  <a:pt x="382887" y="451207"/>
                </a:cubicBezTo>
                <a:cubicBezTo>
                  <a:pt x="374381" y="344173"/>
                  <a:pt x="327598" y="45751"/>
                  <a:pt x="323345" y="25904"/>
                </a:cubicBezTo>
                <a:cubicBezTo>
                  <a:pt x="319092" y="6057"/>
                  <a:pt x="372964" y="334249"/>
                  <a:pt x="357369" y="332122"/>
                </a:cubicBezTo>
                <a:cubicBezTo>
                  <a:pt x="341775" y="329996"/>
                  <a:pt x="221272" y="-45689"/>
                  <a:pt x="229778" y="46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B6152471-742E-0595-BE8F-2572322684AD}"/>
              </a:ext>
            </a:extLst>
          </p:cNvPr>
          <p:cNvSpPr/>
          <p:nvPr/>
        </p:nvSpPr>
        <p:spPr>
          <a:xfrm>
            <a:off x="5992383" y="9441469"/>
            <a:ext cx="729398" cy="118517"/>
          </a:xfrm>
          <a:custGeom>
            <a:avLst/>
            <a:gdLst>
              <a:gd name="connsiteX0" fmla="*/ 2017 w 729398"/>
              <a:gd name="connsiteY0" fmla="*/ 981 h 118517"/>
              <a:gd name="connsiteX1" fmla="*/ 297292 w 729398"/>
              <a:gd name="connsiteY1" fmla="*/ 99406 h 118517"/>
              <a:gd name="connsiteX2" fmla="*/ 513192 w 729398"/>
              <a:gd name="connsiteY2" fmla="*/ 51781 h 118517"/>
              <a:gd name="connsiteX3" fmla="*/ 465567 w 729398"/>
              <a:gd name="connsiteY3" fmla="*/ 80356 h 118517"/>
              <a:gd name="connsiteX4" fmla="*/ 598917 w 729398"/>
              <a:gd name="connsiteY4" fmla="*/ 39081 h 118517"/>
              <a:gd name="connsiteX5" fmla="*/ 725917 w 729398"/>
              <a:gd name="connsiteY5" fmla="*/ 105756 h 118517"/>
              <a:gd name="connsiteX6" fmla="*/ 665592 w 729398"/>
              <a:gd name="connsiteY6" fmla="*/ 61306 h 118517"/>
              <a:gd name="connsiteX7" fmla="*/ 383017 w 729398"/>
              <a:gd name="connsiteY7" fmla="*/ 99406 h 118517"/>
              <a:gd name="connsiteX8" fmla="*/ 208392 w 729398"/>
              <a:gd name="connsiteY8" fmla="*/ 64481 h 118517"/>
              <a:gd name="connsiteX9" fmla="*/ 319517 w 729398"/>
              <a:gd name="connsiteY9" fmla="*/ 118456 h 118517"/>
              <a:gd name="connsiteX10" fmla="*/ 173467 w 729398"/>
              <a:gd name="connsiteY10" fmla="*/ 51781 h 118517"/>
              <a:gd name="connsiteX11" fmla="*/ 2017 w 729398"/>
              <a:gd name="connsiteY11" fmla="*/ 981 h 1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398" h="118517">
                <a:moveTo>
                  <a:pt x="2017" y="981"/>
                </a:moveTo>
                <a:cubicBezTo>
                  <a:pt x="22655" y="8919"/>
                  <a:pt x="212096" y="90939"/>
                  <a:pt x="297292" y="99406"/>
                </a:cubicBezTo>
                <a:cubicBezTo>
                  <a:pt x="382488" y="107873"/>
                  <a:pt x="485146" y="54956"/>
                  <a:pt x="513192" y="51781"/>
                </a:cubicBezTo>
                <a:cubicBezTo>
                  <a:pt x="541238" y="48606"/>
                  <a:pt x="451280" y="82473"/>
                  <a:pt x="465567" y="80356"/>
                </a:cubicBezTo>
                <a:cubicBezTo>
                  <a:pt x="479855" y="78239"/>
                  <a:pt x="555525" y="34848"/>
                  <a:pt x="598917" y="39081"/>
                </a:cubicBezTo>
                <a:cubicBezTo>
                  <a:pt x="642309" y="43314"/>
                  <a:pt x="714805" y="102052"/>
                  <a:pt x="725917" y="105756"/>
                </a:cubicBezTo>
                <a:cubicBezTo>
                  <a:pt x="737029" y="109460"/>
                  <a:pt x="722742" y="62364"/>
                  <a:pt x="665592" y="61306"/>
                </a:cubicBezTo>
                <a:cubicBezTo>
                  <a:pt x="608442" y="60248"/>
                  <a:pt x="459217" y="98877"/>
                  <a:pt x="383017" y="99406"/>
                </a:cubicBezTo>
                <a:cubicBezTo>
                  <a:pt x="306817" y="99935"/>
                  <a:pt x="218975" y="61306"/>
                  <a:pt x="208392" y="64481"/>
                </a:cubicBezTo>
                <a:cubicBezTo>
                  <a:pt x="197809" y="67656"/>
                  <a:pt x="325338" y="120573"/>
                  <a:pt x="319517" y="118456"/>
                </a:cubicBezTo>
                <a:cubicBezTo>
                  <a:pt x="313696" y="116339"/>
                  <a:pt x="222150" y="68185"/>
                  <a:pt x="173467" y="51781"/>
                </a:cubicBezTo>
                <a:cubicBezTo>
                  <a:pt x="124784" y="35377"/>
                  <a:pt x="-18621" y="-6957"/>
                  <a:pt x="2017" y="98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290820CD-CA36-F612-5038-1BDF3EA0115C}"/>
              </a:ext>
            </a:extLst>
          </p:cNvPr>
          <p:cNvSpPr/>
          <p:nvPr/>
        </p:nvSpPr>
        <p:spPr>
          <a:xfrm>
            <a:off x="5918079" y="9467803"/>
            <a:ext cx="753331" cy="145535"/>
          </a:xfrm>
          <a:custGeom>
            <a:avLst/>
            <a:gdLst>
              <a:gd name="connsiteX0" fmla="*/ 121 w 753331"/>
              <a:gd name="connsiteY0" fmla="*/ 98472 h 145535"/>
              <a:gd name="connsiteX1" fmla="*/ 123946 w 753331"/>
              <a:gd name="connsiteY1" fmla="*/ 63547 h 145535"/>
              <a:gd name="connsiteX2" fmla="*/ 377946 w 753331"/>
              <a:gd name="connsiteY2" fmla="*/ 142922 h 145535"/>
              <a:gd name="connsiteX3" fmla="*/ 406521 w 753331"/>
              <a:gd name="connsiteY3" fmla="*/ 127047 h 145535"/>
              <a:gd name="connsiteX4" fmla="*/ 504946 w 753331"/>
              <a:gd name="connsiteY4" fmla="*/ 133397 h 145535"/>
              <a:gd name="connsiteX5" fmla="*/ 485896 w 753331"/>
              <a:gd name="connsiteY5" fmla="*/ 127047 h 145535"/>
              <a:gd name="connsiteX6" fmla="*/ 641471 w 753331"/>
              <a:gd name="connsiteY6" fmla="*/ 88947 h 145535"/>
              <a:gd name="connsiteX7" fmla="*/ 752596 w 753331"/>
              <a:gd name="connsiteY7" fmla="*/ 47 h 145535"/>
              <a:gd name="connsiteX8" fmla="*/ 587496 w 753331"/>
              <a:gd name="connsiteY8" fmla="*/ 101647 h 145535"/>
              <a:gd name="connsiteX9" fmla="*/ 482721 w 753331"/>
              <a:gd name="connsiteY9" fmla="*/ 114347 h 145535"/>
              <a:gd name="connsiteX10" fmla="*/ 266821 w 753331"/>
              <a:gd name="connsiteY10" fmla="*/ 41322 h 145535"/>
              <a:gd name="connsiteX11" fmla="*/ 352546 w 753331"/>
              <a:gd name="connsiteY11" fmla="*/ 82597 h 145535"/>
              <a:gd name="connsiteX12" fmla="*/ 171571 w 753331"/>
              <a:gd name="connsiteY12" fmla="*/ 31797 h 145535"/>
              <a:gd name="connsiteX13" fmla="*/ 317621 w 753331"/>
              <a:gd name="connsiteY13" fmla="*/ 120697 h 145535"/>
              <a:gd name="connsiteX14" fmla="*/ 104896 w 753331"/>
              <a:gd name="connsiteY14" fmla="*/ 44497 h 145535"/>
              <a:gd name="connsiteX15" fmla="*/ 121 w 753331"/>
              <a:gd name="connsiteY15" fmla="*/ 98472 h 14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331" h="145535">
                <a:moveTo>
                  <a:pt x="121" y="98472"/>
                </a:moveTo>
                <a:cubicBezTo>
                  <a:pt x="3296" y="101647"/>
                  <a:pt x="60975" y="56139"/>
                  <a:pt x="123946" y="63547"/>
                </a:cubicBezTo>
                <a:cubicBezTo>
                  <a:pt x="186917" y="70955"/>
                  <a:pt x="330850" y="132339"/>
                  <a:pt x="377946" y="142922"/>
                </a:cubicBezTo>
                <a:cubicBezTo>
                  <a:pt x="425042" y="153505"/>
                  <a:pt x="385354" y="128634"/>
                  <a:pt x="406521" y="127047"/>
                </a:cubicBezTo>
                <a:cubicBezTo>
                  <a:pt x="427688" y="125460"/>
                  <a:pt x="491717" y="133397"/>
                  <a:pt x="504946" y="133397"/>
                </a:cubicBezTo>
                <a:cubicBezTo>
                  <a:pt x="518175" y="133397"/>
                  <a:pt x="463142" y="134455"/>
                  <a:pt x="485896" y="127047"/>
                </a:cubicBezTo>
                <a:cubicBezTo>
                  <a:pt x="508650" y="119639"/>
                  <a:pt x="597021" y="110114"/>
                  <a:pt x="641471" y="88947"/>
                </a:cubicBezTo>
                <a:cubicBezTo>
                  <a:pt x="685921" y="67780"/>
                  <a:pt x="761592" y="-2070"/>
                  <a:pt x="752596" y="47"/>
                </a:cubicBezTo>
                <a:cubicBezTo>
                  <a:pt x="743600" y="2164"/>
                  <a:pt x="632475" y="82597"/>
                  <a:pt x="587496" y="101647"/>
                </a:cubicBezTo>
                <a:cubicBezTo>
                  <a:pt x="542517" y="120697"/>
                  <a:pt x="536167" y="124401"/>
                  <a:pt x="482721" y="114347"/>
                </a:cubicBezTo>
                <a:cubicBezTo>
                  <a:pt x="429275" y="104293"/>
                  <a:pt x="288517" y="46614"/>
                  <a:pt x="266821" y="41322"/>
                </a:cubicBezTo>
                <a:cubicBezTo>
                  <a:pt x="245125" y="36030"/>
                  <a:pt x="368421" y="84184"/>
                  <a:pt x="352546" y="82597"/>
                </a:cubicBezTo>
                <a:cubicBezTo>
                  <a:pt x="336671" y="81009"/>
                  <a:pt x="177392" y="25447"/>
                  <a:pt x="171571" y="31797"/>
                </a:cubicBezTo>
                <a:cubicBezTo>
                  <a:pt x="165750" y="38147"/>
                  <a:pt x="328733" y="118580"/>
                  <a:pt x="317621" y="120697"/>
                </a:cubicBezTo>
                <a:cubicBezTo>
                  <a:pt x="306509" y="122814"/>
                  <a:pt x="153050" y="49789"/>
                  <a:pt x="104896" y="44497"/>
                </a:cubicBezTo>
                <a:cubicBezTo>
                  <a:pt x="56742" y="39205"/>
                  <a:pt x="-3054" y="95297"/>
                  <a:pt x="121" y="984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259B9439-C317-4D9C-1703-F39009621004}"/>
              </a:ext>
            </a:extLst>
          </p:cNvPr>
          <p:cNvSpPr/>
          <p:nvPr/>
        </p:nvSpPr>
        <p:spPr>
          <a:xfrm>
            <a:off x="6777879" y="9507731"/>
            <a:ext cx="128098" cy="840049"/>
          </a:xfrm>
          <a:custGeom>
            <a:avLst/>
            <a:gdLst>
              <a:gd name="connsiteX0" fmla="*/ 746 w 128098"/>
              <a:gd name="connsiteY0" fmla="*/ 1394 h 840049"/>
              <a:gd name="connsiteX1" fmla="*/ 80121 w 128098"/>
              <a:gd name="connsiteY1" fmla="*/ 268094 h 840049"/>
              <a:gd name="connsiteX2" fmla="*/ 115046 w 128098"/>
              <a:gd name="connsiteY2" fmla="*/ 506219 h 840049"/>
              <a:gd name="connsiteX3" fmla="*/ 92821 w 128098"/>
              <a:gd name="connsiteY3" fmla="*/ 461769 h 840049"/>
              <a:gd name="connsiteX4" fmla="*/ 127746 w 128098"/>
              <a:gd name="connsiteY4" fmla="*/ 839594 h 840049"/>
              <a:gd name="connsiteX5" fmla="*/ 105521 w 128098"/>
              <a:gd name="connsiteY5" fmla="*/ 531619 h 840049"/>
              <a:gd name="connsiteX6" fmla="*/ 26146 w 128098"/>
              <a:gd name="connsiteY6" fmla="*/ 207769 h 840049"/>
              <a:gd name="connsiteX7" fmla="*/ 38846 w 128098"/>
              <a:gd name="connsiteY7" fmla="*/ 388744 h 840049"/>
              <a:gd name="connsiteX8" fmla="*/ 746 w 128098"/>
              <a:gd name="connsiteY8" fmla="*/ 1394 h 8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98" h="840049">
                <a:moveTo>
                  <a:pt x="746" y="1394"/>
                </a:moveTo>
                <a:cubicBezTo>
                  <a:pt x="7625" y="-18714"/>
                  <a:pt x="61071" y="183957"/>
                  <a:pt x="80121" y="268094"/>
                </a:cubicBezTo>
                <a:cubicBezTo>
                  <a:pt x="99171" y="352231"/>
                  <a:pt x="112929" y="473940"/>
                  <a:pt x="115046" y="506219"/>
                </a:cubicBezTo>
                <a:cubicBezTo>
                  <a:pt x="117163" y="538498"/>
                  <a:pt x="90704" y="406207"/>
                  <a:pt x="92821" y="461769"/>
                </a:cubicBezTo>
                <a:cubicBezTo>
                  <a:pt x="94938" y="517331"/>
                  <a:pt x="125629" y="827952"/>
                  <a:pt x="127746" y="839594"/>
                </a:cubicBezTo>
                <a:cubicBezTo>
                  <a:pt x="129863" y="851236"/>
                  <a:pt x="122454" y="636923"/>
                  <a:pt x="105521" y="531619"/>
                </a:cubicBezTo>
                <a:cubicBezTo>
                  <a:pt x="88588" y="426315"/>
                  <a:pt x="37259" y="231582"/>
                  <a:pt x="26146" y="207769"/>
                </a:cubicBezTo>
                <a:cubicBezTo>
                  <a:pt x="15034" y="183957"/>
                  <a:pt x="40963" y="421023"/>
                  <a:pt x="38846" y="388744"/>
                </a:cubicBezTo>
                <a:cubicBezTo>
                  <a:pt x="36729" y="356465"/>
                  <a:pt x="-6133" y="21502"/>
                  <a:pt x="746" y="13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4D22BA-D597-A549-7198-D298D30AD6C4}"/>
              </a:ext>
            </a:extLst>
          </p:cNvPr>
          <p:cNvSpPr/>
          <p:nvPr/>
        </p:nvSpPr>
        <p:spPr>
          <a:xfrm>
            <a:off x="6013117" y="9566110"/>
            <a:ext cx="168611" cy="314549"/>
          </a:xfrm>
          <a:custGeom>
            <a:avLst/>
            <a:gdLst>
              <a:gd name="connsiteX0" fmla="*/ 333 w 168611"/>
              <a:gd name="connsiteY0" fmla="*/ 165 h 314549"/>
              <a:gd name="connsiteX1" fmla="*/ 60658 w 168611"/>
              <a:gd name="connsiteY1" fmla="*/ 247815 h 314549"/>
              <a:gd name="connsiteX2" fmla="*/ 76533 w 168611"/>
              <a:gd name="connsiteY2" fmla="*/ 231940 h 314549"/>
              <a:gd name="connsiteX3" fmla="*/ 168608 w 168611"/>
              <a:gd name="connsiteY3" fmla="*/ 314490 h 314549"/>
              <a:gd name="connsiteX4" fmla="*/ 79708 w 168611"/>
              <a:gd name="connsiteY4" fmla="*/ 244640 h 314549"/>
              <a:gd name="connsiteX5" fmla="*/ 38433 w 168611"/>
              <a:gd name="connsiteY5" fmla="*/ 209715 h 314549"/>
              <a:gd name="connsiteX6" fmla="*/ 333 w 168611"/>
              <a:gd name="connsiteY6" fmla="*/ 165 h 31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11" h="314549">
                <a:moveTo>
                  <a:pt x="333" y="165"/>
                </a:moveTo>
                <a:cubicBezTo>
                  <a:pt x="4037" y="6515"/>
                  <a:pt x="47958" y="209186"/>
                  <a:pt x="60658" y="247815"/>
                </a:cubicBezTo>
                <a:cubicBezTo>
                  <a:pt x="73358" y="286444"/>
                  <a:pt x="58542" y="220828"/>
                  <a:pt x="76533" y="231940"/>
                </a:cubicBezTo>
                <a:cubicBezTo>
                  <a:pt x="94524" y="243052"/>
                  <a:pt x="168079" y="312373"/>
                  <a:pt x="168608" y="314490"/>
                </a:cubicBezTo>
                <a:cubicBezTo>
                  <a:pt x="169137" y="316607"/>
                  <a:pt x="101404" y="262102"/>
                  <a:pt x="79708" y="244640"/>
                </a:cubicBezTo>
                <a:cubicBezTo>
                  <a:pt x="58012" y="227178"/>
                  <a:pt x="52191" y="247286"/>
                  <a:pt x="38433" y="209715"/>
                </a:cubicBezTo>
                <a:cubicBezTo>
                  <a:pt x="24675" y="172144"/>
                  <a:pt x="-3371" y="-6185"/>
                  <a:pt x="333" y="16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8673669B-A89A-87AE-A866-D3E9CFD3A389}"/>
              </a:ext>
            </a:extLst>
          </p:cNvPr>
          <p:cNvSpPr/>
          <p:nvPr/>
        </p:nvSpPr>
        <p:spPr>
          <a:xfrm>
            <a:off x="5975203" y="9496377"/>
            <a:ext cx="26385" cy="389222"/>
          </a:xfrm>
          <a:custGeom>
            <a:avLst/>
            <a:gdLst>
              <a:gd name="connsiteX0" fmla="*/ 16022 w 26385"/>
              <a:gd name="connsiteY0" fmla="*/ 48 h 389222"/>
              <a:gd name="connsiteX1" fmla="*/ 25547 w 26385"/>
              <a:gd name="connsiteY1" fmla="*/ 254048 h 389222"/>
              <a:gd name="connsiteX2" fmla="*/ 25547 w 26385"/>
              <a:gd name="connsiteY2" fmla="*/ 387398 h 389222"/>
              <a:gd name="connsiteX3" fmla="*/ 22372 w 26385"/>
              <a:gd name="connsiteY3" fmla="*/ 320723 h 389222"/>
              <a:gd name="connsiteX4" fmla="*/ 147 w 26385"/>
              <a:gd name="connsiteY4" fmla="*/ 171498 h 389222"/>
              <a:gd name="connsiteX5" fmla="*/ 12847 w 26385"/>
              <a:gd name="connsiteY5" fmla="*/ 231823 h 389222"/>
              <a:gd name="connsiteX6" fmla="*/ 16022 w 26385"/>
              <a:gd name="connsiteY6" fmla="*/ 48 h 3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5" h="389222">
                <a:moveTo>
                  <a:pt x="16022" y="48"/>
                </a:moveTo>
                <a:cubicBezTo>
                  <a:pt x="18139" y="3752"/>
                  <a:pt x="23960" y="189490"/>
                  <a:pt x="25547" y="254048"/>
                </a:cubicBezTo>
                <a:cubicBezTo>
                  <a:pt x="27134" y="318606"/>
                  <a:pt x="26076" y="376286"/>
                  <a:pt x="25547" y="387398"/>
                </a:cubicBezTo>
                <a:cubicBezTo>
                  <a:pt x="25018" y="398510"/>
                  <a:pt x="26605" y="356706"/>
                  <a:pt x="22372" y="320723"/>
                </a:cubicBezTo>
                <a:cubicBezTo>
                  <a:pt x="18139" y="284740"/>
                  <a:pt x="1734" y="186315"/>
                  <a:pt x="147" y="171498"/>
                </a:cubicBezTo>
                <a:cubicBezTo>
                  <a:pt x="-1440" y="156681"/>
                  <a:pt x="10201" y="257223"/>
                  <a:pt x="12847" y="231823"/>
                </a:cubicBezTo>
                <a:cubicBezTo>
                  <a:pt x="15493" y="206423"/>
                  <a:pt x="13905" y="-3656"/>
                  <a:pt x="16022" y="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443656C-23FE-422B-17F8-20E3E0A2A42A}"/>
              </a:ext>
            </a:extLst>
          </p:cNvPr>
          <p:cNvSpPr/>
          <p:nvPr/>
        </p:nvSpPr>
        <p:spPr>
          <a:xfrm>
            <a:off x="5867059" y="9702625"/>
            <a:ext cx="124411" cy="683008"/>
          </a:xfrm>
          <a:custGeom>
            <a:avLst/>
            <a:gdLst>
              <a:gd name="connsiteX0" fmla="*/ 124166 w 124411"/>
              <a:gd name="connsiteY0" fmla="*/ 175 h 683008"/>
              <a:gd name="connsiteX1" fmla="*/ 101941 w 124411"/>
              <a:gd name="connsiteY1" fmla="*/ 82725 h 683008"/>
              <a:gd name="connsiteX2" fmla="*/ 82891 w 124411"/>
              <a:gd name="connsiteY2" fmla="*/ 320850 h 683008"/>
              <a:gd name="connsiteX3" fmla="*/ 101941 w 124411"/>
              <a:gd name="connsiteY3" fmla="*/ 235125 h 683008"/>
              <a:gd name="connsiteX4" fmla="*/ 63841 w 124411"/>
              <a:gd name="connsiteY4" fmla="*/ 387525 h 683008"/>
              <a:gd name="connsiteX5" fmla="*/ 16216 w 124411"/>
              <a:gd name="connsiteY5" fmla="*/ 679625 h 683008"/>
              <a:gd name="connsiteX6" fmla="*/ 35266 w 124411"/>
              <a:gd name="connsiteY6" fmla="*/ 549450 h 683008"/>
              <a:gd name="connsiteX7" fmla="*/ 341 w 124411"/>
              <a:gd name="connsiteY7" fmla="*/ 593900 h 683008"/>
              <a:gd name="connsiteX8" fmla="*/ 60666 w 124411"/>
              <a:gd name="connsiteY8" fmla="*/ 317675 h 683008"/>
              <a:gd name="connsiteX9" fmla="*/ 16216 w 124411"/>
              <a:gd name="connsiteY9" fmla="*/ 422450 h 683008"/>
              <a:gd name="connsiteX10" fmla="*/ 67016 w 124411"/>
              <a:gd name="connsiteY10" fmla="*/ 231950 h 683008"/>
              <a:gd name="connsiteX11" fmla="*/ 76541 w 124411"/>
              <a:gd name="connsiteY11" fmla="*/ 133525 h 683008"/>
              <a:gd name="connsiteX12" fmla="*/ 73366 w 124411"/>
              <a:gd name="connsiteY12" fmla="*/ 285925 h 683008"/>
              <a:gd name="connsiteX13" fmla="*/ 111466 w 124411"/>
              <a:gd name="connsiteY13" fmla="*/ 66850 h 683008"/>
              <a:gd name="connsiteX14" fmla="*/ 124166 w 124411"/>
              <a:gd name="connsiteY14" fmla="*/ 175 h 6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411" h="683008">
                <a:moveTo>
                  <a:pt x="124166" y="175"/>
                </a:moveTo>
                <a:cubicBezTo>
                  <a:pt x="122578" y="2821"/>
                  <a:pt x="108820" y="29279"/>
                  <a:pt x="101941" y="82725"/>
                </a:cubicBezTo>
                <a:cubicBezTo>
                  <a:pt x="95062" y="136171"/>
                  <a:pt x="82891" y="295450"/>
                  <a:pt x="82891" y="320850"/>
                </a:cubicBezTo>
                <a:cubicBezTo>
                  <a:pt x="82891" y="346250"/>
                  <a:pt x="105116" y="224012"/>
                  <a:pt x="101941" y="235125"/>
                </a:cubicBezTo>
                <a:cubicBezTo>
                  <a:pt x="98766" y="246238"/>
                  <a:pt x="78128" y="313442"/>
                  <a:pt x="63841" y="387525"/>
                </a:cubicBezTo>
                <a:cubicBezTo>
                  <a:pt x="49554" y="461608"/>
                  <a:pt x="20978" y="652638"/>
                  <a:pt x="16216" y="679625"/>
                </a:cubicBezTo>
                <a:cubicBezTo>
                  <a:pt x="11454" y="706612"/>
                  <a:pt x="37912" y="563737"/>
                  <a:pt x="35266" y="549450"/>
                </a:cubicBezTo>
                <a:cubicBezTo>
                  <a:pt x="32620" y="535163"/>
                  <a:pt x="-3892" y="632529"/>
                  <a:pt x="341" y="593900"/>
                </a:cubicBezTo>
                <a:cubicBezTo>
                  <a:pt x="4574" y="555271"/>
                  <a:pt x="58020" y="346250"/>
                  <a:pt x="60666" y="317675"/>
                </a:cubicBezTo>
                <a:cubicBezTo>
                  <a:pt x="63312" y="289100"/>
                  <a:pt x="15158" y="436737"/>
                  <a:pt x="16216" y="422450"/>
                </a:cubicBezTo>
                <a:cubicBezTo>
                  <a:pt x="17274" y="408163"/>
                  <a:pt x="56962" y="280104"/>
                  <a:pt x="67016" y="231950"/>
                </a:cubicBezTo>
                <a:cubicBezTo>
                  <a:pt x="77070" y="183796"/>
                  <a:pt x="75483" y="124529"/>
                  <a:pt x="76541" y="133525"/>
                </a:cubicBezTo>
                <a:cubicBezTo>
                  <a:pt x="77599" y="142521"/>
                  <a:pt x="67545" y="297037"/>
                  <a:pt x="73366" y="285925"/>
                </a:cubicBezTo>
                <a:cubicBezTo>
                  <a:pt x="79187" y="274813"/>
                  <a:pt x="103529" y="108654"/>
                  <a:pt x="111466" y="66850"/>
                </a:cubicBezTo>
                <a:cubicBezTo>
                  <a:pt x="119403" y="25046"/>
                  <a:pt x="125754" y="-2471"/>
                  <a:pt x="124166" y="17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A1F7084-0B51-354E-E800-FE7C168DB125}"/>
              </a:ext>
            </a:extLst>
          </p:cNvPr>
          <p:cNvSpPr/>
          <p:nvPr/>
        </p:nvSpPr>
        <p:spPr>
          <a:xfrm>
            <a:off x="6894576" y="9957728"/>
            <a:ext cx="52790" cy="828908"/>
          </a:xfrm>
          <a:custGeom>
            <a:avLst/>
            <a:gdLst>
              <a:gd name="connsiteX0" fmla="*/ 14224 w 52790"/>
              <a:gd name="connsiteY0" fmla="*/ 59397 h 828908"/>
              <a:gd name="connsiteX1" fmla="*/ 52324 w 52790"/>
              <a:gd name="connsiteY1" fmla="*/ 799172 h 828908"/>
              <a:gd name="connsiteX2" fmla="*/ 33274 w 52790"/>
              <a:gd name="connsiteY2" fmla="*/ 627722 h 828908"/>
              <a:gd name="connsiteX3" fmla="*/ 1524 w 52790"/>
              <a:gd name="connsiteY3" fmla="*/ 113372 h 828908"/>
              <a:gd name="connsiteX4" fmla="*/ 14224 w 52790"/>
              <a:gd name="connsiteY4" fmla="*/ 59397 h 82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90" h="828908">
                <a:moveTo>
                  <a:pt x="14224" y="59397"/>
                </a:moveTo>
                <a:cubicBezTo>
                  <a:pt x="22691" y="173697"/>
                  <a:pt x="49149" y="704451"/>
                  <a:pt x="52324" y="799172"/>
                </a:cubicBezTo>
                <a:cubicBezTo>
                  <a:pt x="55499" y="893893"/>
                  <a:pt x="41741" y="742022"/>
                  <a:pt x="33274" y="627722"/>
                </a:cubicBezTo>
                <a:cubicBezTo>
                  <a:pt x="24807" y="513422"/>
                  <a:pt x="6816" y="212855"/>
                  <a:pt x="1524" y="113372"/>
                </a:cubicBezTo>
                <a:cubicBezTo>
                  <a:pt x="-3768" y="13889"/>
                  <a:pt x="5757" y="-54903"/>
                  <a:pt x="14224" y="593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E54992B1-12A3-8210-6B67-BBAABC3182AD}"/>
              </a:ext>
            </a:extLst>
          </p:cNvPr>
          <p:cNvSpPr/>
          <p:nvPr/>
        </p:nvSpPr>
        <p:spPr>
          <a:xfrm>
            <a:off x="5886178" y="10429241"/>
            <a:ext cx="77157" cy="555132"/>
          </a:xfrm>
          <a:custGeom>
            <a:avLst/>
            <a:gdLst>
              <a:gd name="connsiteX0" fmla="*/ 272 w 77157"/>
              <a:gd name="connsiteY0" fmla="*/ 634 h 555132"/>
              <a:gd name="connsiteX1" fmla="*/ 35197 w 77157"/>
              <a:gd name="connsiteY1" fmla="*/ 362584 h 555132"/>
              <a:gd name="connsiteX2" fmla="*/ 76472 w 77157"/>
              <a:gd name="connsiteY2" fmla="*/ 549909 h 555132"/>
              <a:gd name="connsiteX3" fmla="*/ 54247 w 77157"/>
              <a:gd name="connsiteY3" fmla="*/ 457834 h 555132"/>
              <a:gd name="connsiteX4" fmla="*/ 272 w 77157"/>
              <a:gd name="connsiteY4" fmla="*/ 634 h 5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7" h="555132">
                <a:moveTo>
                  <a:pt x="272" y="634"/>
                </a:moveTo>
                <a:cubicBezTo>
                  <a:pt x="-2903" y="-15241"/>
                  <a:pt x="22497" y="271038"/>
                  <a:pt x="35197" y="362584"/>
                </a:cubicBezTo>
                <a:cubicBezTo>
                  <a:pt x="47897" y="454130"/>
                  <a:pt x="73297" y="534034"/>
                  <a:pt x="76472" y="549909"/>
                </a:cubicBezTo>
                <a:cubicBezTo>
                  <a:pt x="79647" y="565784"/>
                  <a:pt x="71710" y="548322"/>
                  <a:pt x="54247" y="457834"/>
                </a:cubicBezTo>
                <a:cubicBezTo>
                  <a:pt x="36785" y="367347"/>
                  <a:pt x="3447" y="16509"/>
                  <a:pt x="272" y="63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17CCFC97-F77C-4F5F-5829-462BD8EDE576}"/>
              </a:ext>
            </a:extLst>
          </p:cNvPr>
          <p:cNvSpPr/>
          <p:nvPr/>
        </p:nvSpPr>
        <p:spPr>
          <a:xfrm>
            <a:off x="6924802" y="9947861"/>
            <a:ext cx="60489" cy="1223333"/>
          </a:xfrm>
          <a:custGeom>
            <a:avLst/>
            <a:gdLst>
              <a:gd name="connsiteX0" fmla="*/ 9398 w 60489"/>
              <a:gd name="connsiteY0" fmla="*/ 5764 h 1223333"/>
              <a:gd name="connsiteX1" fmla="*/ 31623 w 60489"/>
              <a:gd name="connsiteY1" fmla="*/ 916989 h 1223333"/>
              <a:gd name="connsiteX2" fmla="*/ 37973 w 60489"/>
              <a:gd name="connsiteY2" fmla="*/ 894764 h 1223333"/>
              <a:gd name="connsiteX3" fmla="*/ 60198 w 60489"/>
              <a:gd name="connsiteY3" fmla="*/ 1221789 h 1223333"/>
              <a:gd name="connsiteX4" fmla="*/ 50673 w 60489"/>
              <a:gd name="connsiteY4" fmla="*/ 980489 h 1223333"/>
              <a:gd name="connsiteX5" fmla="*/ 50673 w 60489"/>
              <a:gd name="connsiteY5" fmla="*/ 199439 h 1223333"/>
              <a:gd name="connsiteX6" fmla="*/ 3048 w 60489"/>
              <a:gd name="connsiteY6" fmla="*/ 513764 h 1223333"/>
              <a:gd name="connsiteX7" fmla="*/ 9398 w 60489"/>
              <a:gd name="connsiteY7" fmla="*/ 5764 h 12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9" h="1223333">
                <a:moveTo>
                  <a:pt x="9398" y="5764"/>
                </a:moveTo>
                <a:cubicBezTo>
                  <a:pt x="14161" y="72968"/>
                  <a:pt x="26861" y="768822"/>
                  <a:pt x="31623" y="916989"/>
                </a:cubicBezTo>
                <a:cubicBezTo>
                  <a:pt x="36385" y="1065156"/>
                  <a:pt x="33211" y="843964"/>
                  <a:pt x="37973" y="894764"/>
                </a:cubicBezTo>
                <a:cubicBezTo>
                  <a:pt x="42735" y="945564"/>
                  <a:pt x="58081" y="1207502"/>
                  <a:pt x="60198" y="1221789"/>
                </a:cubicBezTo>
                <a:cubicBezTo>
                  <a:pt x="62315" y="1236077"/>
                  <a:pt x="52261" y="1150881"/>
                  <a:pt x="50673" y="980489"/>
                </a:cubicBezTo>
                <a:cubicBezTo>
                  <a:pt x="49086" y="810097"/>
                  <a:pt x="58611" y="277227"/>
                  <a:pt x="50673" y="199439"/>
                </a:cubicBezTo>
                <a:cubicBezTo>
                  <a:pt x="42736" y="121652"/>
                  <a:pt x="10985" y="547101"/>
                  <a:pt x="3048" y="513764"/>
                </a:cubicBezTo>
                <a:cubicBezTo>
                  <a:pt x="-4889" y="480427"/>
                  <a:pt x="4635" y="-61440"/>
                  <a:pt x="9398" y="576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D6B5573-3F7F-430A-53B2-B127998C2ED4}"/>
              </a:ext>
            </a:extLst>
          </p:cNvPr>
          <p:cNvSpPr/>
          <p:nvPr/>
        </p:nvSpPr>
        <p:spPr>
          <a:xfrm>
            <a:off x="6842111" y="10863914"/>
            <a:ext cx="147152" cy="620254"/>
          </a:xfrm>
          <a:custGeom>
            <a:avLst/>
            <a:gdLst>
              <a:gd name="connsiteX0" fmla="*/ 82564 w 147152"/>
              <a:gd name="connsiteY0" fmla="*/ 86661 h 620254"/>
              <a:gd name="connsiteX1" fmla="*/ 69864 w 147152"/>
              <a:gd name="connsiteY1" fmla="*/ 413686 h 620254"/>
              <a:gd name="connsiteX2" fmla="*/ 14 w 147152"/>
              <a:gd name="connsiteY2" fmla="*/ 620061 h 620254"/>
              <a:gd name="connsiteX3" fmla="*/ 76214 w 147152"/>
              <a:gd name="connsiteY3" fmla="*/ 448611 h 620254"/>
              <a:gd name="connsiteX4" fmla="*/ 142889 w 147152"/>
              <a:gd name="connsiteY4" fmla="*/ 318436 h 620254"/>
              <a:gd name="connsiteX5" fmla="*/ 136539 w 147152"/>
              <a:gd name="connsiteY5" fmla="*/ 936 h 620254"/>
              <a:gd name="connsiteX6" fmla="*/ 104789 w 147152"/>
              <a:gd name="connsiteY6" fmla="*/ 429561 h 620254"/>
              <a:gd name="connsiteX7" fmla="*/ 82564 w 147152"/>
              <a:gd name="connsiteY7" fmla="*/ 86661 h 6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152" h="620254">
                <a:moveTo>
                  <a:pt x="82564" y="86661"/>
                </a:moveTo>
                <a:cubicBezTo>
                  <a:pt x="76743" y="84015"/>
                  <a:pt x="83622" y="324786"/>
                  <a:pt x="69864" y="413686"/>
                </a:cubicBezTo>
                <a:cubicBezTo>
                  <a:pt x="56106" y="502586"/>
                  <a:pt x="-1044" y="614240"/>
                  <a:pt x="14" y="620061"/>
                </a:cubicBezTo>
                <a:cubicBezTo>
                  <a:pt x="1072" y="625882"/>
                  <a:pt x="52402" y="498882"/>
                  <a:pt x="76214" y="448611"/>
                </a:cubicBezTo>
                <a:cubicBezTo>
                  <a:pt x="100026" y="398340"/>
                  <a:pt x="132835" y="393049"/>
                  <a:pt x="142889" y="318436"/>
                </a:cubicBezTo>
                <a:cubicBezTo>
                  <a:pt x="152943" y="243824"/>
                  <a:pt x="142889" y="-17585"/>
                  <a:pt x="136539" y="936"/>
                </a:cubicBezTo>
                <a:cubicBezTo>
                  <a:pt x="130189" y="19457"/>
                  <a:pt x="113256" y="411040"/>
                  <a:pt x="104789" y="429561"/>
                </a:cubicBezTo>
                <a:cubicBezTo>
                  <a:pt x="96322" y="448082"/>
                  <a:pt x="88385" y="89307"/>
                  <a:pt x="82564" y="866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089CE248-35FA-CF5B-439E-A87D548FB2CC}"/>
              </a:ext>
            </a:extLst>
          </p:cNvPr>
          <p:cNvSpPr/>
          <p:nvPr/>
        </p:nvSpPr>
        <p:spPr>
          <a:xfrm>
            <a:off x="5967153" y="11433152"/>
            <a:ext cx="979752" cy="99971"/>
          </a:xfrm>
          <a:custGeom>
            <a:avLst/>
            <a:gdLst>
              <a:gd name="connsiteX0" fmla="*/ 8197 w 979752"/>
              <a:gd name="connsiteY0" fmla="*/ 98448 h 99971"/>
              <a:gd name="connsiteX1" fmla="*/ 490797 w 979752"/>
              <a:gd name="connsiteY1" fmla="*/ 9548 h 99971"/>
              <a:gd name="connsiteX2" fmla="*/ 855922 w 979752"/>
              <a:gd name="connsiteY2" fmla="*/ 3198 h 99971"/>
              <a:gd name="connsiteX3" fmla="*/ 709872 w 979752"/>
              <a:gd name="connsiteY3" fmla="*/ 15898 h 99971"/>
              <a:gd name="connsiteX4" fmla="*/ 979747 w 979752"/>
              <a:gd name="connsiteY4" fmla="*/ 41298 h 99971"/>
              <a:gd name="connsiteX5" fmla="*/ 716222 w 979752"/>
              <a:gd name="connsiteY5" fmla="*/ 22248 h 99971"/>
              <a:gd name="connsiteX6" fmla="*/ 347922 w 979752"/>
              <a:gd name="connsiteY6" fmla="*/ 88923 h 99971"/>
              <a:gd name="connsiteX7" fmla="*/ 522547 w 979752"/>
              <a:gd name="connsiteY7" fmla="*/ 41298 h 99971"/>
              <a:gd name="connsiteX8" fmla="*/ 208222 w 979752"/>
              <a:gd name="connsiteY8" fmla="*/ 63523 h 99971"/>
              <a:gd name="connsiteX9" fmla="*/ 8197 w 979752"/>
              <a:gd name="connsiteY9" fmla="*/ 98448 h 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52" h="99971">
                <a:moveTo>
                  <a:pt x="8197" y="98448"/>
                </a:moveTo>
                <a:cubicBezTo>
                  <a:pt x="55293" y="89452"/>
                  <a:pt x="349510" y="25423"/>
                  <a:pt x="490797" y="9548"/>
                </a:cubicBezTo>
                <a:cubicBezTo>
                  <a:pt x="632084" y="-6327"/>
                  <a:pt x="819410" y="2140"/>
                  <a:pt x="855922" y="3198"/>
                </a:cubicBezTo>
                <a:cubicBezTo>
                  <a:pt x="892434" y="4256"/>
                  <a:pt x="689235" y="9548"/>
                  <a:pt x="709872" y="15898"/>
                </a:cubicBezTo>
                <a:cubicBezTo>
                  <a:pt x="730509" y="22248"/>
                  <a:pt x="978689" y="40240"/>
                  <a:pt x="979747" y="41298"/>
                </a:cubicBezTo>
                <a:cubicBezTo>
                  <a:pt x="980805" y="42356"/>
                  <a:pt x="821526" y="14310"/>
                  <a:pt x="716222" y="22248"/>
                </a:cubicBezTo>
                <a:cubicBezTo>
                  <a:pt x="610918" y="30185"/>
                  <a:pt x="380201" y="85748"/>
                  <a:pt x="347922" y="88923"/>
                </a:cubicBezTo>
                <a:cubicBezTo>
                  <a:pt x="315643" y="92098"/>
                  <a:pt x="545830" y="45531"/>
                  <a:pt x="522547" y="41298"/>
                </a:cubicBezTo>
                <a:cubicBezTo>
                  <a:pt x="499264" y="37065"/>
                  <a:pt x="287597" y="52940"/>
                  <a:pt x="208222" y="63523"/>
                </a:cubicBezTo>
                <a:cubicBezTo>
                  <a:pt x="128847" y="74106"/>
                  <a:pt x="-38899" y="107444"/>
                  <a:pt x="8197" y="984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1B3805B5-45AB-4D07-81B0-27F0F971B4D1}"/>
              </a:ext>
            </a:extLst>
          </p:cNvPr>
          <p:cNvSpPr/>
          <p:nvPr/>
        </p:nvSpPr>
        <p:spPr>
          <a:xfrm>
            <a:off x="5841881" y="10271006"/>
            <a:ext cx="73173" cy="933689"/>
          </a:xfrm>
          <a:custGeom>
            <a:avLst/>
            <a:gdLst>
              <a:gd name="connsiteX0" fmla="*/ 119 w 73173"/>
              <a:gd name="connsiteY0" fmla="*/ 119 h 933689"/>
              <a:gd name="connsiteX1" fmla="*/ 57269 w 73173"/>
              <a:gd name="connsiteY1" fmla="*/ 492244 h 933689"/>
              <a:gd name="connsiteX2" fmla="*/ 63619 w 73173"/>
              <a:gd name="connsiteY2" fmla="*/ 739894 h 933689"/>
              <a:gd name="connsiteX3" fmla="*/ 35044 w 73173"/>
              <a:gd name="connsiteY3" fmla="*/ 933569 h 933689"/>
              <a:gd name="connsiteX4" fmla="*/ 73144 w 73173"/>
              <a:gd name="connsiteY4" fmla="*/ 762119 h 933689"/>
              <a:gd name="connsiteX5" fmla="*/ 41394 w 73173"/>
              <a:gd name="connsiteY5" fmla="*/ 377944 h 933689"/>
              <a:gd name="connsiteX6" fmla="*/ 41394 w 73173"/>
              <a:gd name="connsiteY6" fmla="*/ 444619 h 933689"/>
              <a:gd name="connsiteX7" fmla="*/ 119 w 73173"/>
              <a:gd name="connsiteY7" fmla="*/ 119 h 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3" h="933689">
                <a:moveTo>
                  <a:pt x="119" y="119"/>
                </a:moveTo>
                <a:cubicBezTo>
                  <a:pt x="2765" y="8056"/>
                  <a:pt x="46686" y="368948"/>
                  <a:pt x="57269" y="492244"/>
                </a:cubicBezTo>
                <a:cubicBezTo>
                  <a:pt x="67852" y="615540"/>
                  <a:pt x="67323" y="666340"/>
                  <a:pt x="63619" y="739894"/>
                </a:cubicBezTo>
                <a:cubicBezTo>
                  <a:pt x="59915" y="813448"/>
                  <a:pt x="33457" y="929865"/>
                  <a:pt x="35044" y="933569"/>
                </a:cubicBezTo>
                <a:cubicBezTo>
                  <a:pt x="36631" y="937273"/>
                  <a:pt x="72086" y="854723"/>
                  <a:pt x="73144" y="762119"/>
                </a:cubicBezTo>
                <a:cubicBezTo>
                  <a:pt x="74202" y="669515"/>
                  <a:pt x="46686" y="430861"/>
                  <a:pt x="41394" y="377944"/>
                </a:cubicBezTo>
                <a:cubicBezTo>
                  <a:pt x="36102" y="325027"/>
                  <a:pt x="42981" y="507061"/>
                  <a:pt x="41394" y="444619"/>
                </a:cubicBezTo>
                <a:cubicBezTo>
                  <a:pt x="39807" y="382177"/>
                  <a:pt x="-2527" y="-7818"/>
                  <a:pt x="119" y="11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09ED773E-5944-B6E7-8244-CFD685FF3FFE}"/>
              </a:ext>
            </a:extLst>
          </p:cNvPr>
          <p:cNvSpPr/>
          <p:nvPr/>
        </p:nvSpPr>
        <p:spPr>
          <a:xfrm>
            <a:off x="5900772" y="10940464"/>
            <a:ext cx="169839" cy="557399"/>
          </a:xfrm>
          <a:custGeom>
            <a:avLst/>
            <a:gdLst>
              <a:gd name="connsiteX0" fmla="*/ 87278 w 169839"/>
              <a:gd name="connsiteY0" fmla="*/ 197436 h 557399"/>
              <a:gd name="connsiteX1" fmla="*/ 68228 w 169839"/>
              <a:gd name="connsiteY1" fmla="*/ 343486 h 557399"/>
              <a:gd name="connsiteX2" fmla="*/ 169828 w 169839"/>
              <a:gd name="connsiteY2" fmla="*/ 556211 h 557399"/>
              <a:gd name="connsiteX3" fmla="*/ 74578 w 169839"/>
              <a:gd name="connsiteY3" fmla="*/ 426036 h 557399"/>
              <a:gd name="connsiteX4" fmla="*/ 20603 w 169839"/>
              <a:gd name="connsiteY4" fmla="*/ 349836 h 557399"/>
              <a:gd name="connsiteX5" fmla="*/ 1553 w 169839"/>
              <a:gd name="connsiteY5" fmla="*/ 89486 h 557399"/>
              <a:gd name="connsiteX6" fmla="*/ 4728 w 169839"/>
              <a:gd name="connsiteY6" fmla="*/ 13286 h 557399"/>
              <a:gd name="connsiteX7" fmla="*/ 33303 w 169839"/>
              <a:gd name="connsiteY7" fmla="*/ 333961 h 557399"/>
              <a:gd name="connsiteX8" fmla="*/ 87278 w 169839"/>
              <a:gd name="connsiteY8" fmla="*/ 197436 h 5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39" h="557399">
                <a:moveTo>
                  <a:pt x="87278" y="197436"/>
                </a:moveTo>
                <a:cubicBezTo>
                  <a:pt x="93099" y="199024"/>
                  <a:pt x="54470" y="283690"/>
                  <a:pt x="68228" y="343486"/>
                </a:cubicBezTo>
                <a:cubicBezTo>
                  <a:pt x="81986" y="403282"/>
                  <a:pt x="168770" y="542453"/>
                  <a:pt x="169828" y="556211"/>
                </a:cubicBezTo>
                <a:cubicBezTo>
                  <a:pt x="170886" y="569969"/>
                  <a:pt x="99449" y="460432"/>
                  <a:pt x="74578" y="426036"/>
                </a:cubicBezTo>
                <a:cubicBezTo>
                  <a:pt x="49707" y="391640"/>
                  <a:pt x="32774" y="405928"/>
                  <a:pt x="20603" y="349836"/>
                </a:cubicBezTo>
                <a:cubicBezTo>
                  <a:pt x="8432" y="293744"/>
                  <a:pt x="4199" y="145578"/>
                  <a:pt x="1553" y="89486"/>
                </a:cubicBezTo>
                <a:cubicBezTo>
                  <a:pt x="-1093" y="33394"/>
                  <a:pt x="-564" y="-27460"/>
                  <a:pt x="4728" y="13286"/>
                </a:cubicBezTo>
                <a:cubicBezTo>
                  <a:pt x="10020" y="54032"/>
                  <a:pt x="20603" y="303269"/>
                  <a:pt x="33303" y="333961"/>
                </a:cubicBezTo>
                <a:cubicBezTo>
                  <a:pt x="46003" y="364653"/>
                  <a:pt x="81457" y="195848"/>
                  <a:pt x="87278" y="19743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7D36276B-7938-4C2D-62EB-BC7FB41FB96A}"/>
              </a:ext>
            </a:extLst>
          </p:cNvPr>
          <p:cNvSpPr/>
          <p:nvPr/>
        </p:nvSpPr>
        <p:spPr>
          <a:xfrm>
            <a:off x="6308686" y="11213650"/>
            <a:ext cx="593782" cy="210946"/>
          </a:xfrm>
          <a:custGeom>
            <a:avLst/>
            <a:gdLst>
              <a:gd name="connsiteX0" fmla="*/ 187364 w 593782"/>
              <a:gd name="connsiteY0" fmla="*/ 450 h 210946"/>
              <a:gd name="connsiteX1" fmla="*/ 358814 w 593782"/>
              <a:gd name="connsiteY1" fmla="*/ 127450 h 210946"/>
              <a:gd name="connsiteX2" fmla="*/ 374689 w 593782"/>
              <a:gd name="connsiteY2" fmla="*/ 165550 h 210946"/>
              <a:gd name="connsiteX3" fmla="*/ 39 w 593782"/>
              <a:gd name="connsiteY3" fmla="*/ 210000 h 210946"/>
              <a:gd name="connsiteX4" fmla="*/ 352464 w 593782"/>
              <a:gd name="connsiteY4" fmla="*/ 121100 h 210946"/>
              <a:gd name="connsiteX5" fmla="*/ 593764 w 593782"/>
              <a:gd name="connsiteY5" fmla="*/ 89350 h 210946"/>
              <a:gd name="connsiteX6" fmla="*/ 365164 w 593782"/>
              <a:gd name="connsiteY6" fmla="*/ 86175 h 210946"/>
              <a:gd name="connsiteX7" fmla="*/ 320714 w 593782"/>
              <a:gd name="connsiteY7" fmla="*/ 9975 h 210946"/>
              <a:gd name="connsiteX8" fmla="*/ 352464 w 593782"/>
              <a:gd name="connsiteY8" fmla="*/ 38550 h 210946"/>
              <a:gd name="connsiteX9" fmla="*/ 339764 w 593782"/>
              <a:gd name="connsiteY9" fmla="*/ 83000 h 210946"/>
              <a:gd name="connsiteX10" fmla="*/ 187364 w 593782"/>
              <a:gd name="connsiteY10" fmla="*/ 450 h 21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782" h="210946">
                <a:moveTo>
                  <a:pt x="187364" y="450"/>
                </a:moveTo>
                <a:cubicBezTo>
                  <a:pt x="190539" y="7858"/>
                  <a:pt x="327593" y="99933"/>
                  <a:pt x="358814" y="127450"/>
                </a:cubicBezTo>
                <a:cubicBezTo>
                  <a:pt x="390035" y="154967"/>
                  <a:pt x="434485" y="151792"/>
                  <a:pt x="374689" y="165550"/>
                </a:cubicBezTo>
                <a:cubicBezTo>
                  <a:pt x="314893" y="179308"/>
                  <a:pt x="3743" y="217408"/>
                  <a:pt x="39" y="210000"/>
                </a:cubicBezTo>
                <a:cubicBezTo>
                  <a:pt x="-3665" y="202592"/>
                  <a:pt x="253510" y="141208"/>
                  <a:pt x="352464" y="121100"/>
                </a:cubicBezTo>
                <a:cubicBezTo>
                  <a:pt x="451418" y="100992"/>
                  <a:pt x="591647" y="95171"/>
                  <a:pt x="593764" y="89350"/>
                </a:cubicBezTo>
                <a:cubicBezTo>
                  <a:pt x="595881" y="83529"/>
                  <a:pt x="410672" y="99404"/>
                  <a:pt x="365164" y="86175"/>
                </a:cubicBezTo>
                <a:cubicBezTo>
                  <a:pt x="319656" y="72946"/>
                  <a:pt x="322831" y="17912"/>
                  <a:pt x="320714" y="9975"/>
                </a:cubicBezTo>
                <a:cubicBezTo>
                  <a:pt x="318597" y="2038"/>
                  <a:pt x="349289" y="26379"/>
                  <a:pt x="352464" y="38550"/>
                </a:cubicBezTo>
                <a:cubicBezTo>
                  <a:pt x="355639" y="50721"/>
                  <a:pt x="368339" y="86704"/>
                  <a:pt x="339764" y="83000"/>
                </a:cubicBezTo>
                <a:cubicBezTo>
                  <a:pt x="311189" y="79296"/>
                  <a:pt x="184189" y="-6958"/>
                  <a:pt x="187364" y="4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E8D600F1-A28F-F64D-796A-67B9D8A73AAC}"/>
              </a:ext>
            </a:extLst>
          </p:cNvPr>
          <p:cNvSpPr/>
          <p:nvPr/>
        </p:nvSpPr>
        <p:spPr>
          <a:xfrm>
            <a:off x="6045184" y="11040847"/>
            <a:ext cx="181491" cy="427416"/>
          </a:xfrm>
          <a:custGeom>
            <a:avLst/>
            <a:gdLst>
              <a:gd name="connsiteX0" fmla="*/ 16 w 181491"/>
              <a:gd name="connsiteY0" fmla="*/ 109753 h 427416"/>
              <a:gd name="connsiteX1" fmla="*/ 57166 w 181491"/>
              <a:gd name="connsiteY1" fmla="*/ 262153 h 427416"/>
              <a:gd name="connsiteX2" fmla="*/ 53991 w 181491"/>
              <a:gd name="connsiteY2" fmla="*/ 427253 h 427416"/>
              <a:gd name="connsiteX3" fmla="*/ 95266 w 181491"/>
              <a:gd name="connsiteY3" fmla="*/ 287553 h 427416"/>
              <a:gd name="connsiteX4" fmla="*/ 174641 w 181491"/>
              <a:gd name="connsiteY4" fmla="*/ 36728 h 427416"/>
              <a:gd name="connsiteX5" fmla="*/ 130191 w 181491"/>
              <a:gd name="connsiteY5" fmla="*/ 8153 h 427416"/>
              <a:gd name="connsiteX6" fmla="*/ 180991 w 181491"/>
              <a:gd name="connsiteY6" fmla="*/ 103403 h 427416"/>
              <a:gd name="connsiteX7" fmla="*/ 92091 w 181491"/>
              <a:gd name="connsiteY7" fmla="*/ 201828 h 427416"/>
              <a:gd name="connsiteX8" fmla="*/ 63516 w 181491"/>
              <a:gd name="connsiteY8" fmla="*/ 357403 h 427416"/>
              <a:gd name="connsiteX9" fmla="*/ 16 w 181491"/>
              <a:gd name="connsiteY9" fmla="*/ 109753 h 4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491" h="427416">
                <a:moveTo>
                  <a:pt x="16" y="109753"/>
                </a:moveTo>
                <a:cubicBezTo>
                  <a:pt x="-1042" y="93878"/>
                  <a:pt x="48170" y="209236"/>
                  <a:pt x="57166" y="262153"/>
                </a:cubicBezTo>
                <a:cubicBezTo>
                  <a:pt x="66162" y="315070"/>
                  <a:pt x="47641" y="423020"/>
                  <a:pt x="53991" y="427253"/>
                </a:cubicBezTo>
                <a:cubicBezTo>
                  <a:pt x="60341" y="431486"/>
                  <a:pt x="75158" y="352640"/>
                  <a:pt x="95266" y="287553"/>
                </a:cubicBezTo>
                <a:cubicBezTo>
                  <a:pt x="115374" y="222466"/>
                  <a:pt x="168820" y="83295"/>
                  <a:pt x="174641" y="36728"/>
                </a:cubicBezTo>
                <a:cubicBezTo>
                  <a:pt x="180462" y="-9839"/>
                  <a:pt x="129133" y="-2959"/>
                  <a:pt x="130191" y="8153"/>
                </a:cubicBezTo>
                <a:cubicBezTo>
                  <a:pt x="131249" y="19265"/>
                  <a:pt x="187341" y="71124"/>
                  <a:pt x="180991" y="103403"/>
                </a:cubicBezTo>
                <a:cubicBezTo>
                  <a:pt x="174641" y="135682"/>
                  <a:pt x="111670" y="159495"/>
                  <a:pt x="92091" y="201828"/>
                </a:cubicBezTo>
                <a:cubicBezTo>
                  <a:pt x="72512" y="244161"/>
                  <a:pt x="77804" y="371161"/>
                  <a:pt x="63516" y="357403"/>
                </a:cubicBezTo>
                <a:cubicBezTo>
                  <a:pt x="49228" y="343645"/>
                  <a:pt x="1074" y="125628"/>
                  <a:pt x="16" y="10975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A005A46D-01A0-1666-02C0-FC6E80602121}"/>
              </a:ext>
            </a:extLst>
          </p:cNvPr>
          <p:cNvSpPr/>
          <p:nvPr/>
        </p:nvSpPr>
        <p:spPr>
          <a:xfrm>
            <a:off x="6211925" y="10959296"/>
            <a:ext cx="52369" cy="503023"/>
          </a:xfrm>
          <a:custGeom>
            <a:avLst/>
            <a:gdLst>
              <a:gd name="connsiteX0" fmla="*/ 52350 w 52369"/>
              <a:gd name="connsiteY0" fmla="*/ 3979 h 503023"/>
              <a:gd name="connsiteX1" fmla="*/ 7900 w 52369"/>
              <a:gd name="connsiteY1" fmla="*/ 334179 h 503023"/>
              <a:gd name="connsiteX2" fmla="*/ 36475 w 52369"/>
              <a:gd name="connsiteY2" fmla="*/ 365929 h 503023"/>
              <a:gd name="connsiteX3" fmla="*/ 36475 w 52369"/>
              <a:gd name="connsiteY3" fmla="*/ 410379 h 503023"/>
              <a:gd name="connsiteX4" fmla="*/ 33300 w 52369"/>
              <a:gd name="connsiteY4" fmla="*/ 502454 h 503023"/>
              <a:gd name="connsiteX5" fmla="*/ 11075 w 52369"/>
              <a:gd name="connsiteY5" fmla="*/ 362754 h 503023"/>
              <a:gd name="connsiteX6" fmla="*/ 1550 w 52369"/>
              <a:gd name="connsiteY6" fmla="*/ 162729 h 503023"/>
              <a:gd name="connsiteX7" fmla="*/ 52350 w 52369"/>
              <a:gd name="connsiteY7" fmla="*/ 3979 h 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69" h="503023">
                <a:moveTo>
                  <a:pt x="52350" y="3979"/>
                </a:moveTo>
                <a:cubicBezTo>
                  <a:pt x="53408" y="32554"/>
                  <a:pt x="10546" y="273854"/>
                  <a:pt x="7900" y="334179"/>
                </a:cubicBezTo>
                <a:cubicBezTo>
                  <a:pt x="5254" y="394504"/>
                  <a:pt x="31712" y="353229"/>
                  <a:pt x="36475" y="365929"/>
                </a:cubicBezTo>
                <a:cubicBezTo>
                  <a:pt x="41238" y="378629"/>
                  <a:pt x="37004" y="387625"/>
                  <a:pt x="36475" y="410379"/>
                </a:cubicBezTo>
                <a:cubicBezTo>
                  <a:pt x="35946" y="433133"/>
                  <a:pt x="37533" y="510391"/>
                  <a:pt x="33300" y="502454"/>
                </a:cubicBezTo>
                <a:cubicBezTo>
                  <a:pt x="29067" y="494517"/>
                  <a:pt x="16367" y="419375"/>
                  <a:pt x="11075" y="362754"/>
                </a:cubicBezTo>
                <a:cubicBezTo>
                  <a:pt x="5783" y="306133"/>
                  <a:pt x="-3742" y="217233"/>
                  <a:pt x="1550" y="162729"/>
                </a:cubicBezTo>
                <a:cubicBezTo>
                  <a:pt x="6842" y="108225"/>
                  <a:pt x="51292" y="-24596"/>
                  <a:pt x="52350" y="397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843218DC-AED7-AA03-1654-4341FE07C80A}"/>
              </a:ext>
            </a:extLst>
          </p:cNvPr>
          <p:cNvSpPr/>
          <p:nvPr/>
        </p:nvSpPr>
        <p:spPr>
          <a:xfrm>
            <a:off x="6242046" y="11057626"/>
            <a:ext cx="59597" cy="366316"/>
          </a:xfrm>
          <a:custGeom>
            <a:avLst/>
            <a:gdLst>
              <a:gd name="connsiteX0" fmla="*/ 53979 w 59597"/>
              <a:gd name="connsiteY0" fmla="*/ 899 h 366316"/>
              <a:gd name="connsiteX1" fmla="*/ 53979 w 59597"/>
              <a:gd name="connsiteY1" fmla="*/ 207274 h 366316"/>
              <a:gd name="connsiteX2" fmla="*/ 19054 w 59597"/>
              <a:gd name="connsiteY2" fmla="*/ 366024 h 366316"/>
              <a:gd name="connsiteX3" fmla="*/ 34929 w 59597"/>
              <a:gd name="connsiteY3" fmla="*/ 242199 h 366316"/>
              <a:gd name="connsiteX4" fmla="*/ 44454 w 59597"/>
              <a:gd name="connsiteY4" fmla="*/ 83449 h 366316"/>
              <a:gd name="connsiteX5" fmla="*/ 4 w 59597"/>
              <a:gd name="connsiteY5" fmla="*/ 292999 h 366316"/>
              <a:gd name="connsiteX6" fmla="*/ 53979 w 59597"/>
              <a:gd name="connsiteY6" fmla="*/ 899 h 36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97" h="366316">
                <a:moveTo>
                  <a:pt x="53979" y="899"/>
                </a:moveTo>
                <a:cubicBezTo>
                  <a:pt x="62975" y="-13388"/>
                  <a:pt x="59800" y="146420"/>
                  <a:pt x="53979" y="207274"/>
                </a:cubicBezTo>
                <a:cubicBezTo>
                  <a:pt x="48158" y="268128"/>
                  <a:pt x="22229" y="360203"/>
                  <a:pt x="19054" y="366024"/>
                </a:cubicBezTo>
                <a:cubicBezTo>
                  <a:pt x="15879" y="371845"/>
                  <a:pt x="30696" y="289295"/>
                  <a:pt x="34929" y="242199"/>
                </a:cubicBezTo>
                <a:cubicBezTo>
                  <a:pt x="39162" y="195103"/>
                  <a:pt x="50275" y="74982"/>
                  <a:pt x="44454" y="83449"/>
                </a:cubicBezTo>
                <a:cubicBezTo>
                  <a:pt x="38633" y="91916"/>
                  <a:pt x="533" y="304111"/>
                  <a:pt x="4" y="292999"/>
                </a:cubicBezTo>
                <a:cubicBezTo>
                  <a:pt x="-525" y="281887"/>
                  <a:pt x="44983" y="15186"/>
                  <a:pt x="53979" y="89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D60B6B86-7385-781E-2506-74337ED97C05}"/>
              </a:ext>
            </a:extLst>
          </p:cNvPr>
          <p:cNvSpPr/>
          <p:nvPr/>
        </p:nvSpPr>
        <p:spPr>
          <a:xfrm>
            <a:off x="6318246" y="11045795"/>
            <a:ext cx="634652" cy="260418"/>
          </a:xfrm>
          <a:custGeom>
            <a:avLst/>
            <a:gdLst>
              <a:gd name="connsiteX0" fmla="*/ 4 w 634652"/>
              <a:gd name="connsiteY0" fmla="*/ 54005 h 260418"/>
              <a:gd name="connsiteX1" fmla="*/ 53979 w 634652"/>
              <a:gd name="connsiteY1" fmla="*/ 139730 h 260418"/>
              <a:gd name="connsiteX2" fmla="*/ 25404 w 634652"/>
              <a:gd name="connsiteY2" fmla="*/ 260380 h 260418"/>
              <a:gd name="connsiteX3" fmla="*/ 117479 w 634652"/>
              <a:gd name="connsiteY3" fmla="*/ 152430 h 260418"/>
              <a:gd name="connsiteX4" fmla="*/ 127004 w 634652"/>
              <a:gd name="connsiteY4" fmla="*/ 120680 h 260418"/>
              <a:gd name="connsiteX5" fmla="*/ 333379 w 634652"/>
              <a:gd name="connsiteY5" fmla="*/ 41305 h 260418"/>
              <a:gd name="connsiteX6" fmla="*/ 384179 w 634652"/>
              <a:gd name="connsiteY6" fmla="*/ 69880 h 260418"/>
              <a:gd name="connsiteX7" fmla="*/ 631829 w 634652"/>
              <a:gd name="connsiteY7" fmla="*/ 30 h 260418"/>
              <a:gd name="connsiteX8" fmla="*/ 200029 w 634652"/>
              <a:gd name="connsiteY8" fmla="*/ 60355 h 260418"/>
              <a:gd name="connsiteX9" fmla="*/ 22229 w 634652"/>
              <a:gd name="connsiteY9" fmla="*/ 6380 h 260418"/>
              <a:gd name="connsiteX10" fmla="*/ 254004 w 634652"/>
              <a:gd name="connsiteY10" fmla="*/ 107980 h 260418"/>
              <a:gd name="connsiteX11" fmla="*/ 53979 w 634652"/>
              <a:gd name="connsiteY11" fmla="*/ 193705 h 260418"/>
              <a:gd name="connsiteX12" fmla="*/ 15879 w 634652"/>
              <a:gd name="connsiteY12" fmla="*/ 234980 h 260418"/>
              <a:gd name="connsiteX13" fmla="*/ 50804 w 634652"/>
              <a:gd name="connsiteY13" fmla="*/ 98455 h 260418"/>
              <a:gd name="connsiteX14" fmla="*/ 4 w 634652"/>
              <a:gd name="connsiteY14" fmla="*/ 54005 h 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652" h="260418">
                <a:moveTo>
                  <a:pt x="4" y="54005"/>
                </a:moveTo>
                <a:cubicBezTo>
                  <a:pt x="533" y="60884"/>
                  <a:pt x="49746" y="105334"/>
                  <a:pt x="53979" y="139730"/>
                </a:cubicBezTo>
                <a:cubicBezTo>
                  <a:pt x="58212" y="174126"/>
                  <a:pt x="14821" y="258263"/>
                  <a:pt x="25404" y="260380"/>
                </a:cubicBezTo>
                <a:cubicBezTo>
                  <a:pt x="35987" y="262497"/>
                  <a:pt x="100546" y="175713"/>
                  <a:pt x="117479" y="152430"/>
                </a:cubicBezTo>
                <a:cubicBezTo>
                  <a:pt x="134412" y="129147"/>
                  <a:pt x="91021" y="139201"/>
                  <a:pt x="127004" y="120680"/>
                </a:cubicBezTo>
                <a:cubicBezTo>
                  <a:pt x="162987" y="102159"/>
                  <a:pt x="290517" y="49772"/>
                  <a:pt x="333379" y="41305"/>
                </a:cubicBezTo>
                <a:cubicBezTo>
                  <a:pt x="376241" y="32838"/>
                  <a:pt x="334437" y="76759"/>
                  <a:pt x="384179" y="69880"/>
                </a:cubicBezTo>
                <a:cubicBezTo>
                  <a:pt x="433921" y="63001"/>
                  <a:pt x="662521" y="1617"/>
                  <a:pt x="631829" y="30"/>
                </a:cubicBezTo>
                <a:cubicBezTo>
                  <a:pt x="601137" y="-1558"/>
                  <a:pt x="301629" y="59297"/>
                  <a:pt x="200029" y="60355"/>
                </a:cubicBezTo>
                <a:cubicBezTo>
                  <a:pt x="98429" y="61413"/>
                  <a:pt x="13233" y="-1558"/>
                  <a:pt x="22229" y="6380"/>
                </a:cubicBezTo>
                <a:cubicBezTo>
                  <a:pt x="31225" y="14317"/>
                  <a:pt x="248712" y="76759"/>
                  <a:pt x="254004" y="107980"/>
                </a:cubicBezTo>
                <a:cubicBezTo>
                  <a:pt x="259296" y="139201"/>
                  <a:pt x="93667" y="172538"/>
                  <a:pt x="53979" y="193705"/>
                </a:cubicBezTo>
                <a:cubicBezTo>
                  <a:pt x="14291" y="214872"/>
                  <a:pt x="16408" y="250855"/>
                  <a:pt x="15879" y="234980"/>
                </a:cubicBezTo>
                <a:cubicBezTo>
                  <a:pt x="15350" y="219105"/>
                  <a:pt x="51862" y="125972"/>
                  <a:pt x="50804" y="98455"/>
                </a:cubicBezTo>
                <a:cubicBezTo>
                  <a:pt x="49746" y="70938"/>
                  <a:pt x="-525" y="47126"/>
                  <a:pt x="4" y="5400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D320FEFB-7E5D-B9ED-7BAE-8E3E14D5F462}"/>
              </a:ext>
            </a:extLst>
          </p:cNvPr>
          <p:cNvSpPr/>
          <p:nvPr/>
        </p:nvSpPr>
        <p:spPr>
          <a:xfrm>
            <a:off x="6181424" y="9664352"/>
            <a:ext cx="396280" cy="111563"/>
          </a:xfrm>
          <a:custGeom>
            <a:avLst/>
            <a:gdLst>
              <a:gd name="connsiteX0" fmla="*/ 3476 w 396280"/>
              <a:gd name="connsiteY0" fmla="*/ 348 h 111563"/>
              <a:gd name="connsiteX1" fmla="*/ 390826 w 396280"/>
              <a:gd name="connsiteY1" fmla="*/ 13048 h 111563"/>
              <a:gd name="connsiteX2" fmla="*/ 216201 w 396280"/>
              <a:gd name="connsiteY2" fmla="*/ 41623 h 111563"/>
              <a:gd name="connsiteX3" fmla="*/ 9826 w 396280"/>
              <a:gd name="connsiteY3" fmla="*/ 111473 h 111563"/>
              <a:gd name="connsiteX4" fmla="*/ 187626 w 396280"/>
              <a:gd name="connsiteY4" fmla="*/ 25748 h 111563"/>
              <a:gd name="connsiteX5" fmla="*/ 3476 w 396280"/>
              <a:gd name="connsiteY5" fmla="*/ 348 h 1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80" h="111563">
                <a:moveTo>
                  <a:pt x="3476" y="348"/>
                </a:moveTo>
                <a:cubicBezTo>
                  <a:pt x="37343" y="-1769"/>
                  <a:pt x="355372" y="6169"/>
                  <a:pt x="390826" y="13048"/>
                </a:cubicBezTo>
                <a:cubicBezTo>
                  <a:pt x="426280" y="19927"/>
                  <a:pt x="279701" y="25219"/>
                  <a:pt x="216201" y="41623"/>
                </a:cubicBezTo>
                <a:cubicBezTo>
                  <a:pt x="152701" y="58027"/>
                  <a:pt x="14588" y="114119"/>
                  <a:pt x="9826" y="111473"/>
                </a:cubicBezTo>
                <a:cubicBezTo>
                  <a:pt x="5064" y="108827"/>
                  <a:pt x="180747" y="43740"/>
                  <a:pt x="187626" y="25748"/>
                </a:cubicBezTo>
                <a:cubicBezTo>
                  <a:pt x="194505" y="7756"/>
                  <a:pt x="-30391" y="2465"/>
                  <a:pt x="3476" y="34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710FFAFA-DDE9-D67C-D748-5EEFCD024354}"/>
              </a:ext>
            </a:extLst>
          </p:cNvPr>
          <p:cNvSpPr/>
          <p:nvPr/>
        </p:nvSpPr>
        <p:spPr>
          <a:xfrm>
            <a:off x="6324600" y="9807315"/>
            <a:ext cx="300096" cy="368560"/>
          </a:xfrm>
          <a:custGeom>
            <a:avLst/>
            <a:gdLst>
              <a:gd name="connsiteX0" fmla="*/ 0 w 300096"/>
              <a:gd name="connsiteY0" fmla="*/ 260 h 368560"/>
              <a:gd name="connsiteX1" fmla="*/ 279400 w 300096"/>
              <a:gd name="connsiteY1" fmla="*/ 270135 h 368560"/>
              <a:gd name="connsiteX2" fmla="*/ 279400 w 300096"/>
              <a:gd name="connsiteY2" fmla="*/ 368560 h 368560"/>
              <a:gd name="connsiteX3" fmla="*/ 279400 w 300096"/>
              <a:gd name="connsiteY3" fmla="*/ 222510 h 368560"/>
              <a:gd name="connsiteX4" fmla="*/ 0 w 300096"/>
              <a:gd name="connsiteY4" fmla="*/ 260 h 36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96" h="368560">
                <a:moveTo>
                  <a:pt x="0" y="260"/>
                </a:moveTo>
                <a:cubicBezTo>
                  <a:pt x="0" y="8197"/>
                  <a:pt x="232833" y="208752"/>
                  <a:pt x="279400" y="270135"/>
                </a:cubicBezTo>
                <a:cubicBezTo>
                  <a:pt x="325967" y="331518"/>
                  <a:pt x="279400" y="368560"/>
                  <a:pt x="279400" y="368560"/>
                </a:cubicBezTo>
                <a:cubicBezTo>
                  <a:pt x="279400" y="360623"/>
                  <a:pt x="324908" y="277014"/>
                  <a:pt x="279400" y="222510"/>
                </a:cubicBezTo>
                <a:cubicBezTo>
                  <a:pt x="233892" y="168006"/>
                  <a:pt x="0" y="-7677"/>
                  <a:pt x="0" y="26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B9941977-BBA7-1DB6-0095-BAC69096539D}"/>
              </a:ext>
            </a:extLst>
          </p:cNvPr>
          <p:cNvSpPr/>
          <p:nvPr/>
        </p:nvSpPr>
        <p:spPr>
          <a:xfrm>
            <a:off x="5930748" y="9806017"/>
            <a:ext cx="316632" cy="320669"/>
          </a:xfrm>
          <a:custGeom>
            <a:avLst/>
            <a:gdLst>
              <a:gd name="connsiteX0" fmla="*/ 54127 w 316632"/>
              <a:gd name="connsiteY0" fmla="*/ 4733 h 320669"/>
              <a:gd name="connsiteX1" fmla="*/ 92227 w 316632"/>
              <a:gd name="connsiteY1" fmla="*/ 46008 h 320669"/>
              <a:gd name="connsiteX2" fmla="*/ 241452 w 316632"/>
              <a:gd name="connsiteY2" fmla="*/ 134908 h 320669"/>
              <a:gd name="connsiteX3" fmla="*/ 301777 w 316632"/>
              <a:gd name="connsiteY3" fmla="*/ 147608 h 320669"/>
              <a:gd name="connsiteX4" fmla="*/ 184302 w 316632"/>
              <a:gd name="connsiteY4" fmla="*/ 173008 h 320669"/>
              <a:gd name="connsiteX5" fmla="*/ 152 w 316632"/>
              <a:gd name="connsiteY5" fmla="*/ 252383 h 320669"/>
              <a:gd name="connsiteX6" fmla="*/ 155727 w 316632"/>
              <a:gd name="connsiteY6" fmla="*/ 239683 h 320669"/>
              <a:gd name="connsiteX7" fmla="*/ 314477 w 316632"/>
              <a:gd name="connsiteY7" fmla="*/ 315883 h 320669"/>
              <a:gd name="connsiteX8" fmla="*/ 235102 w 316632"/>
              <a:gd name="connsiteY8" fmla="*/ 312708 h 320669"/>
              <a:gd name="connsiteX9" fmla="*/ 60477 w 316632"/>
              <a:gd name="connsiteY9" fmla="*/ 312708 h 320669"/>
              <a:gd name="connsiteX10" fmla="*/ 301777 w 316632"/>
              <a:gd name="connsiteY10" fmla="*/ 296833 h 320669"/>
              <a:gd name="connsiteX11" fmla="*/ 98577 w 316632"/>
              <a:gd name="connsiteY11" fmla="*/ 204758 h 320669"/>
              <a:gd name="connsiteX12" fmla="*/ 244627 w 316632"/>
              <a:gd name="connsiteY12" fmla="*/ 153958 h 320669"/>
              <a:gd name="connsiteX13" fmla="*/ 54127 w 316632"/>
              <a:gd name="connsiteY13" fmla="*/ 4733 h 32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632" h="320669">
                <a:moveTo>
                  <a:pt x="54127" y="4733"/>
                </a:moveTo>
                <a:cubicBezTo>
                  <a:pt x="28727" y="-13259"/>
                  <a:pt x="61006" y="24312"/>
                  <a:pt x="92227" y="46008"/>
                </a:cubicBezTo>
                <a:cubicBezTo>
                  <a:pt x="123448" y="67704"/>
                  <a:pt x="206527" y="117975"/>
                  <a:pt x="241452" y="134908"/>
                </a:cubicBezTo>
                <a:cubicBezTo>
                  <a:pt x="276377" y="151841"/>
                  <a:pt x="311302" y="141258"/>
                  <a:pt x="301777" y="147608"/>
                </a:cubicBezTo>
                <a:cubicBezTo>
                  <a:pt x="292252" y="153958"/>
                  <a:pt x="234573" y="155546"/>
                  <a:pt x="184302" y="173008"/>
                </a:cubicBezTo>
                <a:cubicBezTo>
                  <a:pt x="134031" y="190470"/>
                  <a:pt x="4914" y="241271"/>
                  <a:pt x="152" y="252383"/>
                </a:cubicBezTo>
                <a:cubicBezTo>
                  <a:pt x="-4610" y="263495"/>
                  <a:pt x="103339" y="229100"/>
                  <a:pt x="155727" y="239683"/>
                </a:cubicBezTo>
                <a:cubicBezTo>
                  <a:pt x="208115" y="250266"/>
                  <a:pt x="301248" y="303712"/>
                  <a:pt x="314477" y="315883"/>
                </a:cubicBezTo>
                <a:cubicBezTo>
                  <a:pt x="327706" y="328054"/>
                  <a:pt x="277435" y="313237"/>
                  <a:pt x="235102" y="312708"/>
                </a:cubicBezTo>
                <a:cubicBezTo>
                  <a:pt x="192769" y="312179"/>
                  <a:pt x="49364" y="315354"/>
                  <a:pt x="60477" y="312708"/>
                </a:cubicBezTo>
                <a:cubicBezTo>
                  <a:pt x="71590" y="310062"/>
                  <a:pt x="295427" y="314825"/>
                  <a:pt x="301777" y="296833"/>
                </a:cubicBezTo>
                <a:cubicBezTo>
                  <a:pt x="308127" y="278841"/>
                  <a:pt x="108102" y="228571"/>
                  <a:pt x="98577" y="204758"/>
                </a:cubicBezTo>
                <a:cubicBezTo>
                  <a:pt x="89052" y="180946"/>
                  <a:pt x="252565" y="182533"/>
                  <a:pt x="244627" y="153958"/>
                </a:cubicBezTo>
                <a:cubicBezTo>
                  <a:pt x="236689" y="125383"/>
                  <a:pt x="79527" y="22725"/>
                  <a:pt x="54127" y="47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FA96385-B45B-08ED-12F0-C0186EC380AB}"/>
              </a:ext>
            </a:extLst>
          </p:cNvPr>
          <p:cNvSpPr/>
          <p:nvPr/>
        </p:nvSpPr>
        <p:spPr>
          <a:xfrm>
            <a:off x="6546689" y="9915331"/>
            <a:ext cx="222029" cy="1103175"/>
          </a:xfrm>
          <a:custGeom>
            <a:avLst/>
            <a:gdLst>
              <a:gd name="connsiteX0" fmla="*/ 209711 w 222029"/>
              <a:gd name="connsiteY0" fmla="*/ 194 h 1103175"/>
              <a:gd name="connsiteX1" fmla="*/ 149386 w 222029"/>
              <a:gd name="connsiteY1" fmla="*/ 724094 h 1103175"/>
              <a:gd name="connsiteX2" fmla="*/ 162086 w 222029"/>
              <a:gd name="connsiteY2" fmla="*/ 679644 h 1103175"/>
              <a:gd name="connsiteX3" fmla="*/ 161 w 222029"/>
              <a:gd name="connsiteY3" fmla="*/ 1098744 h 1103175"/>
              <a:gd name="connsiteX4" fmla="*/ 133511 w 222029"/>
              <a:gd name="connsiteY4" fmla="*/ 882844 h 1103175"/>
              <a:gd name="connsiteX5" fmla="*/ 219236 w 222029"/>
              <a:gd name="connsiteY5" fmla="*/ 612969 h 1103175"/>
              <a:gd name="connsiteX6" fmla="*/ 203361 w 222029"/>
              <a:gd name="connsiteY6" fmla="*/ 651069 h 1103175"/>
              <a:gd name="connsiteX7" fmla="*/ 209711 w 222029"/>
              <a:gd name="connsiteY7" fmla="*/ 194 h 110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29" h="1103175">
                <a:moveTo>
                  <a:pt x="209711" y="194"/>
                </a:moveTo>
                <a:cubicBezTo>
                  <a:pt x="200715" y="12365"/>
                  <a:pt x="157323" y="610852"/>
                  <a:pt x="149386" y="724094"/>
                </a:cubicBezTo>
                <a:cubicBezTo>
                  <a:pt x="141449" y="837336"/>
                  <a:pt x="186957" y="617202"/>
                  <a:pt x="162086" y="679644"/>
                </a:cubicBezTo>
                <a:cubicBezTo>
                  <a:pt x="137215" y="742086"/>
                  <a:pt x="4923" y="1064877"/>
                  <a:pt x="161" y="1098744"/>
                </a:cubicBezTo>
                <a:cubicBezTo>
                  <a:pt x="-4601" y="1132611"/>
                  <a:pt x="96999" y="963806"/>
                  <a:pt x="133511" y="882844"/>
                </a:cubicBezTo>
                <a:cubicBezTo>
                  <a:pt x="170023" y="801882"/>
                  <a:pt x="207594" y="651598"/>
                  <a:pt x="219236" y="612969"/>
                </a:cubicBezTo>
                <a:cubicBezTo>
                  <a:pt x="230878" y="574340"/>
                  <a:pt x="202303" y="750023"/>
                  <a:pt x="203361" y="651069"/>
                </a:cubicBezTo>
                <a:cubicBezTo>
                  <a:pt x="204419" y="552115"/>
                  <a:pt x="218707" y="-11977"/>
                  <a:pt x="209711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12A80C22-5665-04AE-195D-9C3B09B8F26B}"/>
              </a:ext>
            </a:extLst>
          </p:cNvPr>
          <p:cNvSpPr/>
          <p:nvPr/>
        </p:nvSpPr>
        <p:spPr>
          <a:xfrm>
            <a:off x="5894672" y="9776957"/>
            <a:ext cx="136346" cy="641864"/>
          </a:xfrm>
          <a:custGeom>
            <a:avLst/>
            <a:gdLst>
              <a:gd name="connsiteX0" fmla="*/ 134653 w 136346"/>
              <a:gd name="connsiteY0" fmla="*/ 2043 h 641864"/>
              <a:gd name="connsiteX1" fmla="*/ 1303 w 136346"/>
              <a:gd name="connsiteY1" fmla="*/ 624343 h 641864"/>
              <a:gd name="connsiteX2" fmla="*/ 71153 w 136346"/>
              <a:gd name="connsiteY2" fmla="*/ 430668 h 641864"/>
              <a:gd name="connsiteX3" fmla="*/ 134653 w 136346"/>
              <a:gd name="connsiteY3" fmla="*/ 2043 h 6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46" h="641864">
                <a:moveTo>
                  <a:pt x="134653" y="2043"/>
                </a:moveTo>
                <a:cubicBezTo>
                  <a:pt x="123011" y="34322"/>
                  <a:pt x="11886" y="552906"/>
                  <a:pt x="1303" y="624343"/>
                </a:cubicBezTo>
                <a:cubicBezTo>
                  <a:pt x="-9280" y="695780"/>
                  <a:pt x="47341" y="532268"/>
                  <a:pt x="71153" y="430668"/>
                </a:cubicBezTo>
                <a:cubicBezTo>
                  <a:pt x="94965" y="329068"/>
                  <a:pt x="146295" y="-30236"/>
                  <a:pt x="134653" y="204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1489912-7B24-2322-0A9B-97EE1D9A2D18}"/>
              </a:ext>
            </a:extLst>
          </p:cNvPr>
          <p:cNvSpPr/>
          <p:nvPr/>
        </p:nvSpPr>
        <p:spPr>
          <a:xfrm>
            <a:off x="5871053" y="10416942"/>
            <a:ext cx="1055807" cy="433298"/>
          </a:xfrm>
          <a:custGeom>
            <a:avLst/>
            <a:gdLst>
              <a:gd name="connsiteX0" fmla="*/ 24922 w 1055807"/>
              <a:gd name="connsiteY0" fmla="*/ 124058 h 433298"/>
              <a:gd name="connsiteX1" fmla="*/ 320197 w 1055807"/>
              <a:gd name="connsiteY1" fmla="*/ 233 h 433298"/>
              <a:gd name="connsiteX2" fmla="*/ 605947 w 1055807"/>
              <a:gd name="connsiteY2" fmla="*/ 92308 h 433298"/>
              <a:gd name="connsiteX3" fmla="*/ 374172 w 1055807"/>
              <a:gd name="connsiteY3" fmla="*/ 66908 h 433298"/>
              <a:gd name="connsiteX4" fmla="*/ 866297 w 1055807"/>
              <a:gd name="connsiteY4" fmla="*/ 162158 h 433298"/>
              <a:gd name="connsiteX5" fmla="*/ 466247 w 1055807"/>
              <a:gd name="connsiteY5" fmla="*/ 168508 h 433298"/>
              <a:gd name="connsiteX6" fmla="*/ 72547 w 1055807"/>
              <a:gd name="connsiteY6" fmla="*/ 232008 h 433298"/>
              <a:gd name="connsiteX7" fmla="*/ 790097 w 1055807"/>
              <a:gd name="connsiteY7" fmla="*/ 193908 h 433298"/>
              <a:gd name="connsiteX8" fmla="*/ 955197 w 1055807"/>
              <a:gd name="connsiteY8" fmla="*/ 301858 h 433298"/>
              <a:gd name="connsiteX9" fmla="*/ 504347 w 1055807"/>
              <a:gd name="connsiteY9" fmla="*/ 298683 h 433298"/>
              <a:gd name="connsiteX10" fmla="*/ 164622 w 1055807"/>
              <a:gd name="connsiteY10" fmla="*/ 352658 h 433298"/>
              <a:gd name="connsiteX11" fmla="*/ 904397 w 1055807"/>
              <a:gd name="connsiteY11" fmla="*/ 371708 h 433298"/>
              <a:gd name="connsiteX12" fmla="*/ 2697 w 1055807"/>
              <a:gd name="connsiteY12" fmla="*/ 432033 h 433298"/>
              <a:gd name="connsiteX13" fmla="*/ 1053622 w 1055807"/>
              <a:gd name="connsiteY13" fmla="*/ 403458 h 433298"/>
              <a:gd name="connsiteX14" fmla="*/ 294797 w 1055807"/>
              <a:gd name="connsiteY14" fmla="*/ 298683 h 433298"/>
              <a:gd name="connsiteX15" fmla="*/ 891697 w 1055807"/>
              <a:gd name="connsiteY15" fmla="*/ 174858 h 433298"/>
              <a:gd name="connsiteX16" fmla="*/ 424972 w 1055807"/>
              <a:gd name="connsiteY16" fmla="*/ 66908 h 433298"/>
              <a:gd name="connsiteX17" fmla="*/ 59847 w 1055807"/>
              <a:gd name="connsiteY17" fmla="*/ 63733 h 433298"/>
              <a:gd name="connsiteX18" fmla="*/ 24922 w 1055807"/>
              <a:gd name="connsiteY18" fmla="*/ 12405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5807" h="433298">
                <a:moveTo>
                  <a:pt x="24922" y="124058"/>
                </a:moveTo>
                <a:cubicBezTo>
                  <a:pt x="68314" y="113475"/>
                  <a:pt x="223360" y="5525"/>
                  <a:pt x="320197" y="233"/>
                </a:cubicBezTo>
                <a:cubicBezTo>
                  <a:pt x="417034" y="-5059"/>
                  <a:pt x="596951" y="81196"/>
                  <a:pt x="605947" y="92308"/>
                </a:cubicBezTo>
                <a:cubicBezTo>
                  <a:pt x="614943" y="103420"/>
                  <a:pt x="330780" y="55266"/>
                  <a:pt x="374172" y="66908"/>
                </a:cubicBezTo>
                <a:cubicBezTo>
                  <a:pt x="417564" y="78550"/>
                  <a:pt x="850951" y="145225"/>
                  <a:pt x="866297" y="162158"/>
                </a:cubicBezTo>
                <a:cubicBezTo>
                  <a:pt x="881643" y="179091"/>
                  <a:pt x="598539" y="156866"/>
                  <a:pt x="466247" y="168508"/>
                </a:cubicBezTo>
                <a:cubicBezTo>
                  <a:pt x="333955" y="180150"/>
                  <a:pt x="18572" y="227775"/>
                  <a:pt x="72547" y="232008"/>
                </a:cubicBezTo>
                <a:cubicBezTo>
                  <a:pt x="126522" y="236241"/>
                  <a:pt x="642989" y="182266"/>
                  <a:pt x="790097" y="193908"/>
                </a:cubicBezTo>
                <a:cubicBezTo>
                  <a:pt x="937205" y="205550"/>
                  <a:pt x="1002822" y="284396"/>
                  <a:pt x="955197" y="301858"/>
                </a:cubicBezTo>
                <a:cubicBezTo>
                  <a:pt x="907572" y="319321"/>
                  <a:pt x="636110" y="290216"/>
                  <a:pt x="504347" y="298683"/>
                </a:cubicBezTo>
                <a:cubicBezTo>
                  <a:pt x="372585" y="307150"/>
                  <a:pt x="97947" y="340487"/>
                  <a:pt x="164622" y="352658"/>
                </a:cubicBezTo>
                <a:cubicBezTo>
                  <a:pt x="231297" y="364829"/>
                  <a:pt x="931385" y="358479"/>
                  <a:pt x="904397" y="371708"/>
                </a:cubicBezTo>
                <a:cubicBezTo>
                  <a:pt x="877410" y="384937"/>
                  <a:pt x="-22174" y="426741"/>
                  <a:pt x="2697" y="432033"/>
                </a:cubicBezTo>
                <a:cubicBezTo>
                  <a:pt x="27568" y="437325"/>
                  <a:pt x="1004939" y="425683"/>
                  <a:pt x="1053622" y="403458"/>
                </a:cubicBezTo>
                <a:cubicBezTo>
                  <a:pt x="1102305" y="381233"/>
                  <a:pt x="321784" y="336783"/>
                  <a:pt x="294797" y="298683"/>
                </a:cubicBezTo>
                <a:cubicBezTo>
                  <a:pt x="267810" y="260583"/>
                  <a:pt x="870001" y="213487"/>
                  <a:pt x="891697" y="174858"/>
                </a:cubicBezTo>
                <a:cubicBezTo>
                  <a:pt x="913393" y="136229"/>
                  <a:pt x="563614" y="85429"/>
                  <a:pt x="424972" y="66908"/>
                </a:cubicBezTo>
                <a:cubicBezTo>
                  <a:pt x="286330" y="48387"/>
                  <a:pt x="123876" y="55796"/>
                  <a:pt x="59847" y="63733"/>
                </a:cubicBezTo>
                <a:cubicBezTo>
                  <a:pt x="-4182" y="71670"/>
                  <a:pt x="-18470" y="134641"/>
                  <a:pt x="24922" y="12405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58FFE9C-AC9E-4093-3F6C-FA1A5256F3B2}"/>
              </a:ext>
            </a:extLst>
          </p:cNvPr>
          <p:cNvSpPr/>
          <p:nvPr/>
        </p:nvSpPr>
        <p:spPr>
          <a:xfrm>
            <a:off x="6138549" y="9750833"/>
            <a:ext cx="349231" cy="801024"/>
          </a:xfrm>
          <a:custGeom>
            <a:avLst/>
            <a:gdLst>
              <a:gd name="connsiteX0" fmla="*/ 1901 w 349231"/>
              <a:gd name="connsiteY0" fmla="*/ 2767 h 801024"/>
              <a:gd name="connsiteX1" fmla="*/ 192401 w 349231"/>
              <a:gd name="connsiteY1" fmla="*/ 520292 h 801024"/>
              <a:gd name="connsiteX2" fmla="*/ 347976 w 349231"/>
              <a:gd name="connsiteY2" fmla="*/ 799692 h 801024"/>
              <a:gd name="connsiteX3" fmla="*/ 262251 w 349231"/>
              <a:gd name="connsiteY3" fmla="*/ 628242 h 801024"/>
              <a:gd name="connsiteX4" fmla="*/ 198751 w 349231"/>
              <a:gd name="connsiteY4" fmla="*/ 682217 h 801024"/>
              <a:gd name="connsiteX5" fmla="*/ 68576 w 349231"/>
              <a:gd name="connsiteY5" fmla="*/ 628242 h 801024"/>
              <a:gd name="connsiteX6" fmla="*/ 62226 w 349231"/>
              <a:gd name="connsiteY6" fmla="*/ 444092 h 801024"/>
              <a:gd name="connsiteX7" fmla="*/ 116201 w 349231"/>
              <a:gd name="connsiteY7" fmla="*/ 259942 h 801024"/>
              <a:gd name="connsiteX8" fmla="*/ 90801 w 349231"/>
              <a:gd name="connsiteY8" fmla="*/ 472667 h 801024"/>
              <a:gd name="connsiteX9" fmla="*/ 167001 w 349231"/>
              <a:gd name="connsiteY9" fmla="*/ 631417 h 801024"/>
              <a:gd name="connsiteX10" fmla="*/ 170176 w 349231"/>
              <a:gd name="connsiteY10" fmla="*/ 444092 h 801024"/>
              <a:gd name="connsiteX11" fmla="*/ 93976 w 349231"/>
              <a:gd name="connsiteY11" fmla="*/ 164692 h 801024"/>
              <a:gd name="connsiteX12" fmla="*/ 93976 w 349231"/>
              <a:gd name="connsiteY12" fmla="*/ 307567 h 801024"/>
              <a:gd name="connsiteX13" fmla="*/ 1901 w 349231"/>
              <a:gd name="connsiteY13" fmla="*/ 2767 h 80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231" h="801024">
                <a:moveTo>
                  <a:pt x="1901" y="2767"/>
                </a:moveTo>
                <a:cubicBezTo>
                  <a:pt x="18305" y="38221"/>
                  <a:pt x="134722" y="387471"/>
                  <a:pt x="192401" y="520292"/>
                </a:cubicBezTo>
                <a:cubicBezTo>
                  <a:pt x="250080" y="653113"/>
                  <a:pt x="336334" y="781700"/>
                  <a:pt x="347976" y="799692"/>
                </a:cubicBezTo>
                <a:cubicBezTo>
                  <a:pt x="359618" y="817684"/>
                  <a:pt x="287122" y="647821"/>
                  <a:pt x="262251" y="628242"/>
                </a:cubicBezTo>
                <a:cubicBezTo>
                  <a:pt x="237380" y="608663"/>
                  <a:pt x="231030" y="682217"/>
                  <a:pt x="198751" y="682217"/>
                </a:cubicBezTo>
                <a:cubicBezTo>
                  <a:pt x="166472" y="682217"/>
                  <a:pt x="91330" y="667929"/>
                  <a:pt x="68576" y="628242"/>
                </a:cubicBezTo>
                <a:cubicBezTo>
                  <a:pt x="45822" y="588555"/>
                  <a:pt x="54289" y="505475"/>
                  <a:pt x="62226" y="444092"/>
                </a:cubicBezTo>
                <a:cubicBezTo>
                  <a:pt x="70163" y="382709"/>
                  <a:pt x="111439" y="255180"/>
                  <a:pt x="116201" y="259942"/>
                </a:cubicBezTo>
                <a:cubicBezTo>
                  <a:pt x="120963" y="264704"/>
                  <a:pt x="82334" y="410755"/>
                  <a:pt x="90801" y="472667"/>
                </a:cubicBezTo>
                <a:cubicBezTo>
                  <a:pt x="99268" y="534579"/>
                  <a:pt x="153772" y="636179"/>
                  <a:pt x="167001" y="631417"/>
                </a:cubicBezTo>
                <a:cubicBezTo>
                  <a:pt x="180230" y="626655"/>
                  <a:pt x="182347" y="521880"/>
                  <a:pt x="170176" y="444092"/>
                </a:cubicBezTo>
                <a:cubicBezTo>
                  <a:pt x="158005" y="366304"/>
                  <a:pt x="106676" y="187446"/>
                  <a:pt x="93976" y="164692"/>
                </a:cubicBezTo>
                <a:cubicBezTo>
                  <a:pt x="81276" y="141938"/>
                  <a:pt x="107734" y="331379"/>
                  <a:pt x="93976" y="307567"/>
                </a:cubicBezTo>
                <a:cubicBezTo>
                  <a:pt x="80218" y="283755"/>
                  <a:pt x="-14503" y="-32687"/>
                  <a:pt x="1901" y="276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6C219C5A-ED75-1073-2DAF-0F05243CF322}"/>
              </a:ext>
            </a:extLst>
          </p:cNvPr>
          <p:cNvSpPr/>
          <p:nvPr/>
        </p:nvSpPr>
        <p:spPr>
          <a:xfrm>
            <a:off x="6362693" y="9544046"/>
            <a:ext cx="424764" cy="419119"/>
          </a:xfrm>
          <a:custGeom>
            <a:avLst/>
            <a:gdLst>
              <a:gd name="connsiteX0" fmla="*/ 301632 w 424764"/>
              <a:gd name="connsiteY0" fmla="*/ 4 h 419119"/>
              <a:gd name="connsiteX1" fmla="*/ 295282 w 424764"/>
              <a:gd name="connsiteY1" fmla="*/ 231779 h 419119"/>
              <a:gd name="connsiteX2" fmla="*/ 187332 w 424764"/>
              <a:gd name="connsiteY2" fmla="*/ 323854 h 419119"/>
              <a:gd name="connsiteX3" fmla="*/ 7 w 424764"/>
              <a:gd name="connsiteY3" fmla="*/ 419104 h 419119"/>
              <a:gd name="connsiteX4" fmla="*/ 180982 w 424764"/>
              <a:gd name="connsiteY4" fmla="*/ 330204 h 419119"/>
              <a:gd name="connsiteX5" fmla="*/ 419107 w 424764"/>
              <a:gd name="connsiteY5" fmla="*/ 196854 h 419119"/>
              <a:gd name="connsiteX6" fmla="*/ 349257 w 424764"/>
              <a:gd name="connsiteY6" fmla="*/ 206379 h 419119"/>
              <a:gd name="connsiteX7" fmla="*/ 339732 w 424764"/>
              <a:gd name="connsiteY7" fmla="*/ 38104 h 419119"/>
              <a:gd name="connsiteX8" fmla="*/ 342907 w 424764"/>
              <a:gd name="connsiteY8" fmla="*/ 238129 h 419119"/>
              <a:gd name="connsiteX9" fmla="*/ 301632 w 424764"/>
              <a:gd name="connsiteY9" fmla="*/ 4 h 4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764" h="419119">
                <a:moveTo>
                  <a:pt x="301632" y="4"/>
                </a:moveTo>
                <a:cubicBezTo>
                  <a:pt x="293695" y="-1054"/>
                  <a:pt x="314332" y="177804"/>
                  <a:pt x="295282" y="231779"/>
                </a:cubicBezTo>
                <a:cubicBezTo>
                  <a:pt x="276232" y="285754"/>
                  <a:pt x="236544" y="292633"/>
                  <a:pt x="187332" y="323854"/>
                </a:cubicBezTo>
                <a:cubicBezTo>
                  <a:pt x="138119" y="355075"/>
                  <a:pt x="1065" y="418046"/>
                  <a:pt x="7" y="419104"/>
                </a:cubicBezTo>
                <a:cubicBezTo>
                  <a:pt x="-1051" y="420162"/>
                  <a:pt x="111132" y="367246"/>
                  <a:pt x="180982" y="330204"/>
                </a:cubicBezTo>
                <a:cubicBezTo>
                  <a:pt x="250832" y="293162"/>
                  <a:pt x="391061" y="217492"/>
                  <a:pt x="419107" y="196854"/>
                </a:cubicBezTo>
                <a:cubicBezTo>
                  <a:pt x="447153" y="176217"/>
                  <a:pt x="362486" y="232837"/>
                  <a:pt x="349257" y="206379"/>
                </a:cubicBezTo>
                <a:cubicBezTo>
                  <a:pt x="336028" y="179921"/>
                  <a:pt x="340790" y="32813"/>
                  <a:pt x="339732" y="38104"/>
                </a:cubicBezTo>
                <a:cubicBezTo>
                  <a:pt x="338674" y="43395"/>
                  <a:pt x="346611" y="239716"/>
                  <a:pt x="342907" y="238129"/>
                </a:cubicBezTo>
                <a:cubicBezTo>
                  <a:pt x="339203" y="236542"/>
                  <a:pt x="309569" y="1062"/>
                  <a:pt x="301632" y="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38941BA5-D891-C865-D9EF-E09DAD71262F}"/>
              </a:ext>
            </a:extLst>
          </p:cNvPr>
          <p:cNvSpPr/>
          <p:nvPr/>
        </p:nvSpPr>
        <p:spPr>
          <a:xfrm>
            <a:off x="6215485" y="9696010"/>
            <a:ext cx="347344" cy="872518"/>
          </a:xfrm>
          <a:custGeom>
            <a:avLst/>
            <a:gdLst>
              <a:gd name="connsiteX0" fmla="*/ 17040 w 347344"/>
              <a:gd name="connsiteY0" fmla="*/ 440 h 872518"/>
              <a:gd name="connsiteX1" fmla="*/ 166265 w 347344"/>
              <a:gd name="connsiteY1" fmla="*/ 568765 h 872518"/>
              <a:gd name="connsiteX2" fmla="*/ 175790 w 347344"/>
              <a:gd name="connsiteY2" fmla="*/ 489390 h 872518"/>
              <a:gd name="connsiteX3" fmla="*/ 347240 w 347344"/>
              <a:gd name="connsiteY3" fmla="*/ 867215 h 872518"/>
              <a:gd name="connsiteX4" fmla="*/ 198015 w 347344"/>
              <a:gd name="connsiteY4" fmla="*/ 679890 h 872518"/>
              <a:gd name="connsiteX5" fmla="*/ 1165 w 347344"/>
              <a:gd name="connsiteY5" fmla="*/ 254440 h 872518"/>
              <a:gd name="connsiteX6" fmla="*/ 112290 w 347344"/>
              <a:gd name="connsiteY6" fmla="*/ 470340 h 872518"/>
              <a:gd name="connsiteX7" fmla="*/ 17040 w 347344"/>
              <a:gd name="connsiteY7" fmla="*/ 440 h 8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44" h="872518">
                <a:moveTo>
                  <a:pt x="17040" y="440"/>
                </a:moveTo>
                <a:cubicBezTo>
                  <a:pt x="26036" y="16844"/>
                  <a:pt x="139807" y="487273"/>
                  <a:pt x="166265" y="568765"/>
                </a:cubicBezTo>
                <a:cubicBezTo>
                  <a:pt x="192723" y="650257"/>
                  <a:pt x="145628" y="439648"/>
                  <a:pt x="175790" y="489390"/>
                </a:cubicBezTo>
                <a:cubicBezTo>
                  <a:pt x="205953" y="539132"/>
                  <a:pt x="343536" y="835465"/>
                  <a:pt x="347240" y="867215"/>
                </a:cubicBezTo>
                <a:cubicBezTo>
                  <a:pt x="350944" y="898965"/>
                  <a:pt x="255694" y="782019"/>
                  <a:pt x="198015" y="679890"/>
                </a:cubicBezTo>
                <a:cubicBezTo>
                  <a:pt x="140336" y="577761"/>
                  <a:pt x="15452" y="289365"/>
                  <a:pt x="1165" y="254440"/>
                </a:cubicBezTo>
                <a:cubicBezTo>
                  <a:pt x="-13123" y="219515"/>
                  <a:pt x="108586" y="509498"/>
                  <a:pt x="112290" y="470340"/>
                </a:cubicBezTo>
                <a:cubicBezTo>
                  <a:pt x="115994" y="431182"/>
                  <a:pt x="8044" y="-15964"/>
                  <a:pt x="17040" y="44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D83B7099-7772-727C-B197-EEC4BC222ABC}"/>
              </a:ext>
            </a:extLst>
          </p:cNvPr>
          <p:cNvSpPr/>
          <p:nvPr/>
        </p:nvSpPr>
        <p:spPr>
          <a:xfrm>
            <a:off x="6396749" y="9896384"/>
            <a:ext cx="313430" cy="597299"/>
          </a:xfrm>
          <a:custGeom>
            <a:avLst/>
            <a:gdLst>
              <a:gd name="connsiteX0" fmla="*/ 13576 w 313430"/>
              <a:gd name="connsiteY0" fmla="*/ 6441 h 597299"/>
              <a:gd name="connsiteX1" fmla="*/ 267576 w 313430"/>
              <a:gd name="connsiteY1" fmla="*/ 381091 h 597299"/>
              <a:gd name="connsiteX2" fmla="*/ 312026 w 313430"/>
              <a:gd name="connsiteY2" fmla="*/ 596991 h 597299"/>
              <a:gd name="connsiteX3" fmla="*/ 248526 w 313430"/>
              <a:gd name="connsiteY3" fmla="*/ 422366 h 597299"/>
              <a:gd name="connsiteX4" fmla="*/ 61201 w 313430"/>
              <a:gd name="connsiteY4" fmla="*/ 165191 h 597299"/>
              <a:gd name="connsiteX5" fmla="*/ 13576 w 313430"/>
              <a:gd name="connsiteY5" fmla="*/ 6441 h 59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30" h="597299">
                <a:moveTo>
                  <a:pt x="13576" y="6441"/>
                </a:moveTo>
                <a:cubicBezTo>
                  <a:pt x="47972" y="42424"/>
                  <a:pt x="217834" y="282666"/>
                  <a:pt x="267576" y="381091"/>
                </a:cubicBezTo>
                <a:cubicBezTo>
                  <a:pt x="317318" y="479516"/>
                  <a:pt x="315201" y="590112"/>
                  <a:pt x="312026" y="596991"/>
                </a:cubicBezTo>
                <a:cubicBezTo>
                  <a:pt x="308851" y="603870"/>
                  <a:pt x="290330" y="494333"/>
                  <a:pt x="248526" y="422366"/>
                </a:cubicBezTo>
                <a:cubicBezTo>
                  <a:pt x="206722" y="350399"/>
                  <a:pt x="106709" y="236628"/>
                  <a:pt x="61201" y="165191"/>
                </a:cubicBezTo>
                <a:cubicBezTo>
                  <a:pt x="15693" y="93754"/>
                  <a:pt x="-20820" y="-29542"/>
                  <a:pt x="13576" y="644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4F1768B5-9B54-9833-76CD-3717A4CF6BE0}"/>
              </a:ext>
            </a:extLst>
          </p:cNvPr>
          <p:cNvSpPr/>
          <p:nvPr/>
        </p:nvSpPr>
        <p:spPr>
          <a:xfrm>
            <a:off x="6387974" y="10140756"/>
            <a:ext cx="337091" cy="305401"/>
          </a:xfrm>
          <a:custGeom>
            <a:avLst/>
            <a:gdLst>
              <a:gd name="connsiteX0" fmla="*/ 126 w 337091"/>
              <a:gd name="connsiteY0" fmla="*/ 194 h 305401"/>
              <a:gd name="connsiteX1" fmla="*/ 212851 w 337091"/>
              <a:gd name="connsiteY1" fmla="*/ 171644 h 305401"/>
              <a:gd name="connsiteX2" fmla="*/ 336676 w 337091"/>
              <a:gd name="connsiteY2" fmla="*/ 304994 h 305401"/>
              <a:gd name="connsiteX3" fmla="*/ 244601 w 337091"/>
              <a:gd name="connsiteY3" fmla="*/ 206569 h 305401"/>
              <a:gd name="connsiteX4" fmla="*/ 126 w 337091"/>
              <a:gd name="connsiteY4" fmla="*/ 194 h 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1" h="305401">
                <a:moveTo>
                  <a:pt x="126" y="194"/>
                </a:moveTo>
                <a:cubicBezTo>
                  <a:pt x="-5166" y="-5627"/>
                  <a:pt x="156759" y="120844"/>
                  <a:pt x="212851" y="171644"/>
                </a:cubicBezTo>
                <a:cubicBezTo>
                  <a:pt x="268943" y="222444"/>
                  <a:pt x="331384" y="299173"/>
                  <a:pt x="336676" y="304994"/>
                </a:cubicBezTo>
                <a:cubicBezTo>
                  <a:pt x="341968" y="310815"/>
                  <a:pt x="295930" y="253136"/>
                  <a:pt x="244601" y="206569"/>
                </a:cubicBezTo>
                <a:cubicBezTo>
                  <a:pt x="193272" y="160002"/>
                  <a:pt x="5418" y="6015"/>
                  <a:pt x="126" y="19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0D163A44-067A-7A10-A6BE-B6A8C372675E}"/>
              </a:ext>
            </a:extLst>
          </p:cNvPr>
          <p:cNvSpPr/>
          <p:nvPr/>
        </p:nvSpPr>
        <p:spPr>
          <a:xfrm>
            <a:off x="5899016" y="10178433"/>
            <a:ext cx="308229" cy="295924"/>
          </a:xfrm>
          <a:custGeom>
            <a:avLst/>
            <a:gdLst>
              <a:gd name="connsiteX0" fmla="*/ 279534 w 308229"/>
              <a:gd name="connsiteY0" fmla="*/ 617 h 295924"/>
              <a:gd name="connsiteX1" fmla="*/ 168409 w 308229"/>
              <a:gd name="connsiteY1" fmla="*/ 54592 h 295924"/>
              <a:gd name="connsiteX2" fmla="*/ 25534 w 308229"/>
              <a:gd name="connsiteY2" fmla="*/ 178417 h 295924"/>
              <a:gd name="connsiteX3" fmla="*/ 181109 w 308229"/>
              <a:gd name="connsiteY3" fmla="*/ 105392 h 295924"/>
              <a:gd name="connsiteX4" fmla="*/ 257309 w 308229"/>
              <a:gd name="connsiteY4" fmla="*/ 130792 h 295924"/>
              <a:gd name="connsiteX5" fmla="*/ 101734 w 308229"/>
              <a:gd name="connsiteY5" fmla="*/ 197467 h 295924"/>
              <a:gd name="connsiteX6" fmla="*/ 82684 w 308229"/>
              <a:gd name="connsiteY6" fmla="*/ 200642 h 295924"/>
              <a:gd name="connsiteX7" fmla="*/ 266834 w 308229"/>
              <a:gd name="connsiteY7" fmla="*/ 181592 h 295924"/>
              <a:gd name="connsiteX8" fmla="*/ 134 w 308229"/>
              <a:gd name="connsiteY8" fmla="*/ 295892 h 295924"/>
              <a:gd name="connsiteX9" fmla="*/ 308109 w 308229"/>
              <a:gd name="connsiteY9" fmla="*/ 168892 h 295924"/>
              <a:gd name="connsiteX10" fmla="*/ 38234 w 308229"/>
              <a:gd name="connsiteY10" fmla="*/ 210167 h 295924"/>
              <a:gd name="connsiteX11" fmla="*/ 127134 w 308229"/>
              <a:gd name="connsiteY11" fmla="*/ 83167 h 295924"/>
              <a:gd name="connsiteX12" fmla="*/ 38234 w 308229"/>
              <a:gd name="connsiteY12" fmla="*/ 86342 h 295924"/>
              <a:gd name="connsiteX13" fmla="*/ 279534 w 308229"/>
              <a:gd name="connsiteY13" fmla="*/ 617 h 2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229" h="295924">
                <a:moveTo>
                  <a:pt x="279534" y="617"/>
                </a:moveTo>
                <a:cubicBezTo>
                  <a:pt x="301230" y="-4675"/>
                  <a:pt x="210742" y="24959"/>
                  <a:pt x="168409" y="54592"/>
                </a:cubicBezTo>
                <a:cubicBezTo>
                  <a:pt x="126076" y="84225"/>
                  <a:pt x="23417" y="169950"/>
                  <a:pt x="25534" y="178417"/>
                </a:cubicBezTo>
                <a:cubicBezTo>
                  <a:pt x="27651" y="186884"/>
                  <a:pt x="142480" y="113330"/>
                  <a:pt x="181109" y="105392"/>
                </a:cubicBezTo>
                <a:cubicBezTo>
                  <a:pt x="219738" y="97455"/>
                  <a:pt x="270538" y="115446"/>
                  <a:pt x="257309" y="130792"/>
                </a:cubicBezTo>
                <a:cubicBezTo>
                  <a:pt x="244080" y="146138"/>
                  <a:pt x="130838" y="185825"/>
                  <a:pt x="101734" y="197467"/>
                </a:cubicBezTo>
                <a:cubicBezTo>
                  <a:pt x="72630" y="209109"/>
                  <a:pt x="82684" y="200642"/>
                  <a:pt x="82684" y="200642"/>
                </a:cubicBezTo>
                <a:cubicBezTo>
                  <a:pt x="110201" y="197996"/>
                  <a:pt x="280592" y="165717"/>
                  <a:pt x="266834" y="181592"/>
                </a:cubicBezTo>
                <a:cubicBezTo>
                  <a:pt x="253076" y="197467"/>
                  <a:pt x="-6745" y="298009"/>
                  <a:pt x="134" y="295892"/>
                </a:cubicBezTo>
                <a:cubicBezTo>
                  <a:pt x="7013" y="293775"/>
                  <a:pt x="301759" y="183180"/>
                  <a:pt x="308109" y="168892"/>
                </a:cubicBezTo>
                <a:cubicBezTo>
                  <a:pt x="314459" y="154604"/>
                  <a:pt x="68396" y="224454"/>
                  <a:pt x="38234" y="210167"/>
                </a:cubicBezTo>
                <a:cubicBezTo>
                  <a:pt x="8072" y="195880"/>
                  <a:pt x="127134" y="103804"/>
                  <a:pt x="127134" y="83167"/>
                </a:cubicBezTo>
                <a:cubicBezTo>
                  <a:pt x="127134" y="62530"/>
                  <a:pt x="16009" y="96396"/>
                  <a:pt x="38234" y="86342"/>
                </a:cubicBezTo>
                <a:cubicBezTo>
                  <a:pt x="60459" y="76288"/>
                  <a:pt x="257838" y="5909"/>
                  <a:pt x="279534" y="61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04DC472E-6A50-3601-3B30-9B8A2A66AA58}"/>
              </a:ext>
            </a:extLst>
          </p:cNvPr>
          <p:cNvSpPr/>
          <p:nvPr/>
        </p:nvSpPr>
        <p:spPr>
          <a:xfrm>
            <a:off x="6679464" y="9778729"/>
            <a:ext cx="42011" cy="810032"/>
          </a:xfrm>
          <a:custGeom>
            <a:avLst/>
            <a:gdLst>
              <a:gd name="connsiteX0" fmla="*/ 16611 w 42011"/>
              <a:gd name="connsiteY0" fmla="*/ 271 h 810032"/>
              <a:gd name="connsiteX1" fmla="*/ 736 w 42011"/>
              <a:gd name="connsiteY1" fmla="*/ 333646 h 810032"/>
              <a:gd name="connsiteX2" fmla="*/ 3911 w 42011"/>
              <a:gd name="connsiteY2" fmla="*/ 597171 h 810032"/>
              <a:gd name="connsiteX3" fmla="*/ 3911 w 42011"/>
              <a:gd name="connsiteY3" fmla="*/ 473346 h 810032"/>
              <a:gd name="connsiteX4" fmla="*/ 736 w 42011"/>
              <a:gd name="connsiteY4" fmla="*/ 809896 h 810032"/>
              <a:gd name="connsiteX5" fmla="*/ 19786 w 42011"/>
              <a:gd name="connsiteY5" fmla="*/ 511446 h 810032"/>
              <a:gd name="connsiteX6" fmla="*/ 42011 w 42011"/>
              <a:gd name="connsiteY6" fmla="*/ 282846 h 810032"/>
              <a:gd name="connsiteX7" fmla="*/ 19786 w 42011"/>
              <a:gd name="connsiteY7" fmla="*/ 390796 h 810032"/>
              <a:gd name="connsiteX8" fmla="*/ 16611 w 42011"/>
              <a:gd name="connsiteY8" fmla="*/ 271 h 8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1" h="810032">
                <a:moveTo>
                  <a:pt x="16611" y="271"/>
                </a:moveTo>
                <a:cubicBezTo>
                  <a:pt x="13436" y="-9254"/>
                  <a:pt x="2853" y="234163"/>
                  <a:pt x="736" y="333646"/>
                </a:cubicBezTo>
                <a:cubicBezTo>
                  <a:pt x="-1381" y="433129"/>
                  <a:pt x="3382" y="573888"/>
                  <a:pt x="3911" y="597171"/>
                </a:cubicBezTo>
                <a:cubicBezTo>
                  <a:pt x="4440" y="620454"/>
                  <a:pt x="4440" y="437892"/>
                  <a:pt x="3911" y="473346"/>
                </a:cubicBezTo>
                <a:cubicBezTo>
                  <a:pt x="3382" y="508800"/>
                  <a:pt x="-1910" y="803546"/>
                  <a:pt x="736" y="809896"/>
                </a:cubicBezTo>
                <a:cubicBezTo>
                  <a:pt x="3382" y="816246"/>
                  <a:pt x="12907" y="599288"/>
                  <a:pt x="19786" y="511446"/>
                </a:cubicBezTo>
                <a:cubicBezTo>
                  <a:pt x="26665" y="423604"/>
                  <a:pt x="42011" y="302954"/>
                  <a:pt x="42011" y="282846"/>
                </a:cubicBezTo>
                <a:cubicBezTo>
                  <a:pt x="42011" y="262738"/>
                  <a:pt x="26136" y="434188"/>
                  <a:pt x="19786" y="390796"/>
                </a:cubicBezTo>
                <a:cubicBezTo>
                  <a:pt x="13436" y="347404"/>
                  <a:pt x="19786" y="9796"/>
                  <a:pt x="16611" y="27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33B3F548-6D1C-AA5B-1389-822E3D9C73E4}"/>
              </a:ext>
            </a:extLst>
          </p:cNvPr>
          <p:cNvSpPr/>
          <p:nvPr/>
        </p:nvSpPr>
        <p:spPr>
          <a:xfrm>
            <a:off x="6790875" y="9782983"/>
            <a:ext cx="114663" cy="1375176"/>
          </a:xfrm>
          <a:custGeom>
            <a:avLst/>
            <a:gdLst>
              <a:gd name="connsiteX0" fmla="*/ 450 w 114663"/>
              <a:gd name="connsiteY0" fmla="*/ 24592 h 1375176"/>
              <a:gd name="connsiteX1" fmla="*/ 111575 w 114663"/>
              <a:gd name="connsiteY1" fmla="*/ 1329517 h 1375176"/>
              <a:gd name="connsiteX2" fmla="*/ 79825 w 114663"/>
              <a:gd name="connsiteY2" fmla="*/ 1002492 h 1375176"/>
              <a:gd name="connsiteX3" fmla="*/ 38550 w 114663"/>
              <a:gd name="connsiteY3" fmla="*/ 262717 h 1375176"/>
              <a:gd name="connsiteX4" fmla="*/ 70300 w 114663"/>
              <a:gd name="connsiteY4" fmla="*/ 459567 h 1375176"/>
              <a:gd name="connsiteX5" fmla="*/ 450 w 114663"/>
              <a:gd name="connsiteY5" fmla="*/ 24592 h 13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63" h="1375176">
                <a:moveTo>
                  <a:pt x="450" y="24592"/>
                </a:moveTo>
                <a:cubicBezTo>
                  <a:pt x="7329" y="169584"/>
                  <a:pt x="98346" y="1166534"/>
                  <a:pt x="111575" y="1329517"/>
                </a:cubicBezTo>
                <a:cubicBezTo>
                  <a:pt x="124804" y="1492500"/>
                  <a:pt x="91996" y="1180292"/>
                  <a:pt x="79825" y="1002492"/>
                </a:cubicBezTo>
                <a:cubicBezTo>
                  <a:pt x="67654" y="824692"/>
                  <a:pt x="40137" y="353204"/>
                  <a:pt x="38550" y="262717"/>
                </a:cubicBezTo>
                <a:cubicBezTo>
                  <a:pt x="36963" y="172230"/>
                  <a:pt x="72946" y="497667"/>
                  <a:pt x="70300" y="459567"/>
                </a:cubicBezTo>
                <a:cubicBezTo>
                  <a:pt x="67654" y="421467"/>
                  <a:pt x="-6429" y="-120400"/>
                  <a:pt x="450" y="2459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780F17BC-FF03-9391-3981-BBFEEA76DB7F}"/>
              </a:ext>
            </a:extLst>
          </p:cNvPr>
          <p:cNvSpPr/>
          <p:nvPr/>
        </p:nvSpPr>
        <p:spPr>
          <a:xfrm>
            <a:off x="5994240" y="10762670"/>
            <a:ext cx="756321" cy="372170"/>
          </a:xfrm>
          <a:custGeom>
            <a:avLst/>
            <a:gdLst>
              <a:gd name="connsiteX0" fmla="*/ 25560 w 756321"/>
              <a:gd name="connsiteY0" fmla="*/ 6930 h 372170"/>
              <a:gd name="connsiteX1" fmla="*/ 73185 w 756321"/>
              <a:gd name="connsiteY1" fmla="*/ 64080 h 372170"/>
              <a:gd name="connsiteX2" fmla="*/ 314485 w 756321"/>
              <a:gd name="connsiteY2" fmla="*/ 368880 h 372170"/>
              <a:gd name="connsiteX3" fmla="*/ 314485 w 756321"/>
              <a:gd name="connsiteY3" fmla="*/ 232355 h 372170"/>
              <a:gd name="connsiteX4" fmla="*/ 485935 w 756321"/>
              <a:gd name="connsiteY4" fmla="*/ 343480 h 372170"/>
              <a:gd name="connsiteX5" fmla="*/ 755810 w 756321"/>
              <a:gd name="connsiteY5" fmla="*/ 292680 h 372170"/>
              <a:gd name="connsiteX6" fmla="*/ 412910 w 756321"/>
              <a:gd name="connsiteY6" fmla="*/ 314905 h 372170"/>
              <a:gd name="connsiteX7" fmla="*/ 193835 w 756321"/>
              <a:gd name="connsiteY7" fmla="*/ 279980 h 372170"/>
              <a:gd name="connsiteX8" fmla="*/ 44610 w 756321"/>
              <a:gd name="connsiteY8" fmla="*/ 308555 h 372170"/>
              <a:gd name="connsiteX9" fmla="*/ 250985 w 756321"/>
              <a:gd name="connsiteY9" fmla="*/ 257755 h 372170"/>
              <a:gd name="connsiteX10" fmla="*/ 160 w 756321"/>
              <a:gd name="connsiteY10" fmla="*/ 238705 h 372170"/>
              <a:gd name="connsiteX11" fmla="*/ 295435 w 756321"/>
              <a:gd name="connsiteY11" fmla="*/ 187905 h 372170"/>
              <a:gd name="connsiteX12" fmla="*/ 63660 w 756321"/>
              <a:gd name="connsiteY12" fmla="*/ 172030 h 372170"/>
              <a:gd name="connsiteX13" fmla="*/ 162085 w 756321"/>
              <a:gd name="connsiteY13" fmla="*/ 168855 h 372170"/>
              <a:gd name="connsiteX14" fmla="*/ 25560 w 756321"/>
              <a:gd name="connsiteY14" fmla="*/ 6930 h 3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21" h="372170">
                <a:moveTo>
                  <a:pt x="25560" y="6930"/>
                </a:moveTo>
                <a:cubicBezTo>
                  <a:pt x="10743" y="-10532"/>
                  <a:pt x="25031" y="3755"/>
                  <a:pt x="73185" y="64080"/>
                </a:cubicBezTo>
                <a:cubicBezTo>
                  <a:pt x="121339" y="124405"/>
                  <a:pt x="274268" y="340834"/>
                  <a:pt x="314485" y="368880"/>
                </a:cubicBezTo>
                <a:cubicBezTo>
                  <a:pt x="354702" y="396926"/>
                  <a:pt x="285910" y="236588"/>
                  <a:pt x="314485" y="232355"/>
                </a:cubicBezTo>
                <a:cubicBezTo>
                  <a:pt x="343060" y="228122"/>
                  <a:pt x="412381" y="333426"/>
                  <a:pt x="485935" y="343480"/>
                </a:cubicBezTo>
                <a:cubicBezTo>
                  <a:pt x="559489" y="353534"/>
                  <a:pt x="767981" y="297442"/>
                  <a:pt x="755810" y="292680"/>
                </a:cubicBezTo>
                <a:cubicBezTo>
                  <a:pt x="743639" y="287918"/>
                  <a:pt x="506572" y="317022"/>
                  <a:pt x="412910" y="314905"/>
                </a:cubicBezTo>
                <a:cubicBezTo>
                  <a:pt x="319248" y="312788"/>
                  <a:pt x="255218" y="281038"/>
                  <a:pt x="193835" y="279980"/>
                </a:cubicBezTo>
                <a:cubicBezTo>
                  <a:pt x="132452" y="278922"/>
                  <a:pt x="35085" y="312259"/>
                  <a:pt x="44610" y="308555"/>
                </a:cubicBezTo>
                <a:cubicBezTo>
                  <a:pt x="54135" y="304851"/>
                  <a:pt x="258393" y="269397"/>
                  <a:pt x="250985" y="257755"/>
                </a:cubicBezTo>
                <a:cubicBezTo>
                  <a:pt x="243577" y="246113"/>
                  <a:pt x="-7248" y="250347"/>
                  <a:pt x="160" y="238705"/>
                </a:cubicBezTo>
                <a:cubicBezTo>
                  <a:pt x="7568" y="227063"/>
                  <a:pt x="284852" y="199017"/>
                  <a:pt x="295435" y="187905"/>
                </a:cubicBezTo>
                <a:cubicBezTo>
                  <a:pt x="306018" y="176793"/>
                  <a:pt x="85885" y="175205"/>
                  <a:pt x="63660" y="172030"/>
                </a:cubicBezTo>
                <a:cubicBezTo>
                  <a:pt x="41435" y="168855"/>
                  <a:pt x="165789" y="192138"/>
                  <a:pt x="162085" y="168855"/>
                </a:cubicBezTo>
                <a:cubicBezTo>
                  <a:pt x="158381" y="145572"/>
                  <a:pt x="40377" y="24392"/>
                  <a:pt x="25560" y="693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8037A630-8D7E-3D9C-0F96-354AEFD9237C}"/>
              </a:ext>
            </a:extLst>
          </p:cNvPr>
          <p:cNvSpPr/>
          <p:nvPr/>
        </p:nvSpPr>
        <p:spPr>
          <a:xfrm>
            <a:off x="6285388" y="9782128"/>
            <a:ext cx="305940" cy="454072"/>
          </a:xfrm>
          <a:custGeom>
            <a:avLst/>
            <a:gdLst>
              <a:gd name="connsiteX0" fmla="*/ 58262 w 305940"/>
              <a:gd name="connsiteY0" fmla="*/ 9572 h 454072"/>
              <a:gd name="connsiteX1" fmla="*/ 64612 w 305940"/>
              <a:gd name="connsiteY1" fmla="*/ 60372 h 454072"/>
              <a:gd name="connsiteX2" fmla="*/ 150337 w 305940"/>
              <a:gd name="connsiteY2" fmla="*/ 308022 h 454072"/>
              <a:gd name="connsiteX3" fmla="*/ 305912 w 305940"/>
              <a:gd name="connsiteY3" fmla="*/ 454072 h 454072"/>
              <a:gd name="connsiteX4" fmla="*/ 137637 w 305940"/>
              <a:gd name="connsiteY4" fmla="*/ 308022 h 454072"/>
              <a:gd name="connsiteX5" fmla="*/ 1112 w 305940"/>
              <a:gd name="connsiteY5" fmla="*/ 155622 h 454072"/>
              <a:gd name="connsiteX6" fmla="*/ 70962 w 305940"/>
              <a:gd name="connsiteY6" fmla="*/ 209597 h 454072"/>
              <a:gd name="connsiteX7" fmla="*/ 58262 w 305940"/>
              <a:gd name="connsiteY7" fmla="*/ 9572 h 4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40" h="454072">
                <a:moveTo>
                  <a:pt x="58262" y="9572"/>
                </a:moveTo>
                <a:cubicBezTo>
                  <a:pt x="57204" y="-15299"/>
                  <a:pt x="49266" y="10630"/>
                  <a:pt x="64612" y="60372"/>
                </a:cubicBezTo>
                <a:cubicBezTo>
                  <a:pt x="79958" y="110114"/>
                  <a:pt x="110120" y="242405"/>
                  <a:pt x="150337" y="308022"/>
                </a:cubicBezTo>
                <a:cubicBezTo>
                  <a:pt x="190554" y="373639"/>
                  <a:pt x="308029" y="454072"/>
                  <a:pt x="305912" y="454072"/>
                </a:cubicBezTo>
                <a:cubicBezTo>
                  <a:pt x="303795" y="454072"/>
                  <a:pt x="188437" y="357764"/>
                  <a:pt x="137637" y="308022"/>
                </a:cubicBezTo>
                <a:cubicBezTo>
                  <a:pt x="86837" y="258280"/>
                  <a:pt x="12224" y="172026"/>
                  <a:pt x="1112" y="155622"/>
                </a:cubicBezTo>
                <a:cubicBezTo>
                  <a:pt x="-10000" y="139218"/>
                  <a:pt x="65670" y="231293"/>
                  <a:pt x="70962" y="209597"/>
                </a:cubicBezTo>
                <a:cubicBezTo>
                  <a:pt x="76254" y="187901"/>
                  <a:pt x="59320" y="34443"/>
                  <a:pt x="58262" y="95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403E7F6D-C0D0-03DF-4D21-7402F3865F02}"/>
              </a:ext>
            </a:extLst>
          </p:cNvPr>
          <p:cNvSpPr/>
          <p:nvPr/>
        </p:nvSpPr>
        <p:spPr>
          <a:xfrm>
            <a:off x="5968322" y="10346792"/>
            <a:ext cx="458022" cy="366618"/>
          </a:xfrm>
          <a:custGeom>
            <a:avLst/>
            <a:gdLst>
              <a:gd name="connsiteX0" fmla="*/ 678 w 458022"/>
              <a:gd name="connsiteY0" fmla="*/ 533 h 366618"/>
              <a:gd name="connsiteX1" fmla="*/ 99103 w 458022"/>
              <a:gd name="connsiteY1" fmla="*/ 251358 h 366618"/>
              <a:gd name="connsiteX2" fmla="*/ 29253 w 458022"/>
              <a:gd name="connsiteY2" fmla="*/ 365658 h 366618"/>
              <a:gd name="connsiteX3" fmla="*/ 153078 w 458022"/>
              <a:gd name="connsiteY3" fmla="*/ 194208 h 366618"/>
              <a:gd name="connsiteX4" fmla="*/ 457878 w 458022"/>
              <a:gd name="connsiteY4" fmla="*/ 165633 h 366618"/>
              <a:gd name="connsiteX5" fmla="*/ 191178 w 458022"/>
              <a:gd name="connsiteY5" fmla="*/ 171983 h 366618"/>
              <a:gd name="connsiteX6" fmla="*/ 45128 w 458022"/>
              <a:gd name="connsiteY6" fmla="*/ 213258 h 366618"/>
              <a:gd name="connsiteX7" fmla="*/ 48303 w 458022"/>
              <a:gd name="connsiteY7" fmla="*/ 318033 h 366618"/>
              <a:gd name="connsiteX8" fmla="*/ 54653 w 458022"/>
              <a:gd name="connsiteY8" fmla="*/ 187858 h 366618"/>
              <a:gd name="connsiteX9" fmla="*/ 678 w 458022"/>
              <a:gd name="connsiteY9" fmla="*/ 533 h 3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22" h="366618">
                <a:moveTo>
                  <a:pt x="678" y="533"/>
                </a:moveTo>
                <a:cubicBezTo>
                  <a:pt x="8086" y="11116"/>
                  <a:pt x="94341" y="190504"/>
                  <a:pt x="99103" y="251358"/>
                </a:cubicBezTo>
                <a:cubicBezTo>
                  <a:pt x="103865" y="312212"/>
                  <a:pt x="20257" y="375183"/>
                  <a:pt x="29253" y="365658"/>
                </a:cubicBezTo>
                <a:cubicBezTo>
                  <a:pt x="38249" y="356133"/>
                  <a:pt x="81641" y="227545"/>
                  <a:pt x="153078" y="194208"/>
                </a:cubicBezTo>
                <a:cubicBezTo>
                  <a:pt x="224515" y="160871"/>
                  <a:pt x="451528" y="169337"/>
                  <a:pt x="457878" y="165633"/>
                </a:cubicBezTo>
                <a:cubicBezTo>
                  <a:pt x="464228" y="161929"/>
                  <a:pt x="259970" y="164046"/>
                  <a:pt x="191178" y="171983"/>
                </a:cubicBezTo>
                <a:cubicBezTo>
                  <a:pt x="122386" y="179920"/>
                  <a:pt x="68941" y="188916"/>
                  <a:pt x="45128" y="213258"/>
                </a:cubicBezTo>
                <a:cubicBezTo>
                  <a:pt x="21316" y="237600"/>
                  <a:pt x="46716" y="322266"/>
                  <a:pt x="48303" y="318033"/>
                </a:cubicBezTo>
                <a:cubicBezTo>
                  <a:pt x="49890" y="313800"/>
                  <a:pt x="60474" y="236012"/>
                  <a:pt x="54653" y="187858"/>
                </a:cubicBezTo>
                <a:cubicBezTo>
                  <a:pt x="48832" y="139704"/>
                  <a:pt x="-6730" y="-10050"/>
                  <a:pt x="678" y="53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D3D39017-1E0B-6717-9BBF-1AC6E1D46F29}"/>
              </a:ext>
            </a:extLst>
          </p:cNvPr>
          <p:cNvSpPr/>
          <p:nvPr/>
        </p:nvSpPr>
        <p:spPr>
          <a:xfrm>
            <a:off x="5946146" y="11476649"/>
            <a:ext cx="910927" cy="99665"/>
          </a:xfrm>
          <a:custGeom>
            <a:avLst/>
            <a:gdLst>
              <a:gd name="connsiteX0" fmla="*/ 6979 w 910927"/>
              <a:gd name="connsiteY0" fmla="*/ 99401 h 99665"/>
              <a:gd name="connsiteX1" fmla="*/ 654679 w 910927"/>
              <a:gd name="connsiteY1" fmla="*/ 29551 h 99665"/>
              <a:gd name="connsiteX2" fmla="*/ 905504 w 910927"/>
              <a:gd name="connsiteY2" fmla="*/ 16851 h 99665"/>
              <a:gd name="connsiteX3" fmla="*/ 762629 w 910927"/>
              <a:gd name="connsiteY3" fmla="*/ 4151 h 99665"/>
              <a:gd name="connsiteX4" fmla="*/ 70479 w 910927"/>
              <a:gd name="connsiteY4" fmla="*/ 48601 h 99665"/>
              <a:gd name="connsiteX5" fmla="*/ 295904 w 910927"/>
              <a:gd name="connsiteY5" fmla="*/ 976 h 99665"/>
              <a:gd name="connsiteX6" fmla="*/ 6979 w 910927"/>
              <a:gd name="connsiteY6" fmla="*/ 99401 h 9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927" h="99665">
                <a:moveTo>
                  <a:pt x="6979" y="99401"/>
                </a:moveTo>
                <a:cubicBezTo>
                  <a:pt x="66775" y="104164"/>
                  <a:pt x="504925" y="43309"/>
                  <a:pt x="654679" y="29551"/>
                </a:cubicBezTo>
                <a:cubicBezTo>
                  <a:pt x="804433" y="15793"/>
                  <a:pt x="887512" y="21084"/>
                  <a:pt x="905504" y="16851"/>
                </a:cubicBezTo>
                <a:cubicBezTo>
                  <a:pt x="923496" y="12618"/>
                  <a:pt x="901800" y="-1141"/>
                  <a:pt x="762629" y="4151"/>
                </a:cubicBezTo>
                <a:cubicBezTo>
                  <a:pt x="623458" y="9443"/>
                  <a:pt x="148267" y="49130"/>
                  <a:pt x="70479" y="48601"/>
                </a:cubicBezTo>
                <a:cubicBezTo>
                  <a:pt x="-7309" y="48072"/>
                  <a:pt x="300666" y="-8020"/>
                  <a:pt x="295904" y="976"/>
                </a:cubicBezTo>
                <a:cubicBezTo>
                  <a:pt x="291142" y="9972"/>
                  <a:pt x="-52817" y="94638"/>
                  <a:pt x="6979" y="9940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90354449-423D-8D3B-C095-1DE0D1D739E8}"/>
              </a:ext>
            </a:extLst>
          </p:cNvPr>
          <p:cNvSpPr/>
          <p:nvPr/>
        </p:nvSpPr>
        <p:spPr>
          <a:xfrm>
            <a:off x="6206175" y="11541124"/>
            <a:ext cx="411579" cy="552436"/>
          </a:xfrm>
          <a:custGeom>
            <a:avLst/>
            <a:gdLst>
              <a:gd name="connsiteX0" fmla="*/ 147000 w 411579"/>
              <a:gd name="connsiteY0" fmla="*/ 1 h 552436"/>
              <a:gd name="connsiteX1" fmla="*/ 121600 w 411579"/>
              <a:gd name="connsiteY1" fmla="*/ 206376 h 552436"/>
              <a:gd name="connsiteX2" fmla="*/ 127950 w 411579"/>
              <a:gd name="connsiteY2" fmla="*/ 295276 h 552436"/>
              <a:gd name="connsiteX3" fmla="*/ 4125 w 411579"/>
              <a:gd name="connsiteY3" fmla="*/ 400051 h 552436"/>
              <a:gd name="connsiteX4" fmla="*/ 64450 w 411579"/>
              <a:gd name="connsiteY4" fmla="*/ 342901 h 552436"/>
              <a:gd name="connsiteX5" fmla="*/ 950 w 411579"/>
              <a:gd name="connsiteY5" fmla="*/ 422276 h 552436"/>
              <a:gd name="connsiteX6" fmla="*/ 124775 w 411579"/>
              <a:gd name="connsiteY6" fmla="*/ 520701 h 552436"/>
              <a:gd name="connsiteX7" fmla="*/ 267650 w 411579"/>
              <a:gd name="connsiteY7" fmla="*/ 498476 h 552436"/>
              <a:gd name="connsiteX8" fmla="*/ 321625 w 411579"/>
              <a:gd name="connsiteY8" fmla="*/ 403226 h 552436"/>
              <a:gd name="connsiteX9" fmla="*/ 280350 w 411579"/>
              <a:gd name="connsiteY9" fmla="*/ 327026 h 552436"/>
              <a:gd name="connsiteX10" fmla="*/ 404175 w 411579"/>
              <a:gd name="connsiteY10" fmla="*/ 438151 h 552436"/>
              <a:gd name="connsiteX11" fmla="*/ 26350 w 411579"/>
              <a:gd name="connsiteY11" fmla="*/ 549276 h 552436"/>
              <a:gd name="connsiteX12" fmla="*/ 54925 w 411579"/>
              <a:gd name="connsiteY12" fmla="*/ 307976 h 552436"/>
              <a:gd name="connsiteX13" fmla="*/ 77150 w 411579"/>
              <a:gd name="connsiteY13" fmla="*/ 269876 h 552436"/>
              <a:gd name="connsiteX14" fmla="*/ 67625 w 411579"/>
              <a:gd name="connsiteY14" fmla="*/ 88901 h 552436"/>
              <a:gd name="connsiteX15" fmla="*/ 61275 w 411579"/>
              <a:gd name="connsiteY15" fmla="*/ 209551 h 552436"/>
              <a:gd name="connsiteX16" fmla="*/ 147000 w 411579"/>
              <a:gd name="connsiteY16" fmla="*/ 1 h 5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579" h="552436">
                <a:moveTo>
                  <a:pt x="147000" y="1"/>
                </a:moveTo>
                <a:cubicBezTo>
                  <a:pt x="157054" y="-528"/>
                  <a:pt x="124775" y="157164"/>
                  <a:pt x="121600" y="206376"/>
                </a:cubicBezTo>
                <a:cubicBezTo>
                  <a:pt x="118425" y="255588"/>
                  <a:pt x="147529" y="262997"/>
                  <a:pt x="127950" y="295276"/>
                </a:cubicBezTo>
                <a:cubicBezTo>
                  <a:pt x="108371" y="327555"/>
                  <a:pt x="14708" y="392114"/>
                  <a:pt x="4125" y="400051"/>
                </a:cubicBezTo>
                <a:cubicBezTo>
                  <a:pt x="-6458" y="407988"/>
                  <a:pt x="64979" y="339197"/>
                  <a:pt x="64450" y="342901"/>
                </a:cubicBezTo>
                <a:cubicBezTo>
                  <a:pt x="63921" y="346605"/>
                  <a:pt x="-9104" y="392643"/>
                  <a:pt x="950" y="422276"/>
                </a:cubicBezTo>
                <a:cubicBezTo>
                  <a:pt x="11004" y="451909"/>
                  <a:pt x="80325" y="508001"/>
                  <a:pt x="124775" y="520701"/>
                </a:cubicBezTo>
                <a:cubicBezTo>
                  <a:pt x="169225" y="533401"/>
                  <a:pt x="234842" y="518055"/>
                  <a:pt x="267650" y="498476"/>
                </a:cubicBezTo>
                <a:cubicBezTo>
                  <a:pt x="300458" y="478897"/>
                  <a:pt x="319508" y="431801"/>
                  <a:pt x="321625" y="403226"/>
                </a:cubicBezTo>
                <a:cubicBezTo>
                  <a:pt x="323742" y="374651"/>
                  <a:pt x="266592" y="321205"/>
                  <a:pt x="280350" y="327026"/>
                </a:cubicBezTo>
                <a:cubicBezTo>
                  <a:pt x="294108" y="332847"/>
                  <a:pt x="446508" y="401109"/>
                  <a:pt x="404175" y="438151"/>
                </a:cubicBezTo>
                <a:cubicBezTo>
                  <a:pt x="361842" y="475193"/>
                  <a:pt x="84558" y="570972"/>
                  <a:pt x="26350" y="549276"/>
                </a:cubicBezTo>
                <a:cubicBezTo>
                  <a:pt x="-31858" y="527580"/>
                  <a:pt x="46458" y="354543"/>
                  <a:pt x="54925" y="307976"/>
                </a:cubicBezTo>
                <a:cubicBezTo>
                  <a:pt x="63392" y="261409"/>
                  <a:pt x="75033" y="306388"/>
                  <a:pt x="77150" y="269876"/>
                </a:cubicBezTo>
                <a:cubicBezTo>
                  <a:pt x="79267" y="233364"/>
                  <a:pt x="70271" y="98955"/>
                  <a:pt x="67625" y="88901"/>
                </a:cubicBezTo>
                <a:cubicBezTo>
                  <a:pt x="64979" y="78847"/>
                  <a:pt x="52808" y="219076"/>
                  <a:pt x="61275" y="209551"/>
                </a:cubicBezTo>
                <a:cubicBezTo>
                  <a:pt x="69742" y="200026"/>
                  <a:pt x="136946" y="530"/>
                  <a:pt x="147000" y="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FEE9D65-602F-6ABB-DE1C-8B0E24F81995}"/>
              </a:ext>
            </a:extLst>
          </p:cNvPr>
          <p:cNvSpPr/>
          <p:nvPr/>
        </p:nvSpPr>
        <p:spPr>
          <a:xfrm>
            <a:off x="6035011" y="11485420"/>
            <a:ext cx="466403" cy="627844"/>
          </a:xfrm>
          <a:custGeom>
            <a:avLst/>
            <a:gdLst>
              <a:gd name="connsiteX0" fmla="*/ 413414 w 466403"/>
              <a:gd name="connsiteY0" fmla="*/ 11255 h 627844"/>
              <a:gd name="connsiteX1" fmla="*/ 321339 w 466403"/>
              <a:gd name="connsiteY1" fmla="*/ 335105 h 627844"/>
              <a:gd name="connsiteX2" fmla="*/ 346739 w 466403"/>
              <a:gd name="connsiteY2" fmla="*/ 420830 h 627844"/>
              <a:gd name="connsiteX3" fmla="*/ 356264 w 466403"/>
              <a:gd name="connsiteY3" fmla="*/ 408130 h 627844"/>
              <a:gd name="connsiteX4" fmla="*/ 464214 w 466403"/>
              <a:gd name="connsiteY4" fmla="*/ 497030 h 627844"/>
              <a:gd name="connsiteX5" fmla="*/ 422939 w 466403"/>
              <a:gd name="connsiteY5" fmla="*/ 547830 h 627844"/>
              <a:gd name="connsiteX6" fmla="*/ 353089 w 466403"/>
              <a:gd name="connsiteY6" fmla="*/ 424005 h 627844"/>
              <a:gd name="connsiteX7" fmla="*/ 264189 w 466403"/>
              <a:gd name="connsiteY7" fmla="*/ 503380 h 627844"/>
              <a:gd name="connsiteX8" fmla="*/ 241964 w 466403"/>
              <a:gd name="connsiteY8" fmla="*/ 627205 h 627844"/>
              <a:gd name="connsiteX9" fmla="*/ 295939 w 466403"/>
              <a:gd name="connsiteY9" fmla="*/ 446230 h 627844"/>
              <a:gd name="connsiteX10" fmla="*/ 289589 w 466403"/>
              <a:gd name="connsiteY10" fmla="*/ 376380 h 627844"/>
              <a:gd name="connsiteX11" fmla="*/ 327689 w 466403"/>
              <a:gd name="connsiteY11" fmla="*/ 176355 h 627844"/>
              <a:gd name="connsiteX12" fmla="*/ 330864 w 466403"/>
              <a:gd name="connsiteY12" fmla="*/ 90630 h 627844"/>
              <a:gd name="connsiteX13" fmla="*/ 664 w 466403"/>
              <a:gd name="connsiteY13" fmla="*/ 74755 h 627844"/>
              <a:gd name="connsiteX14" fmla="*/ 413414 w 466403"/>
              <a:gd name="connsiteY14" fmla="*/ 11255 h 62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403" h="627844">
                <a:moveTo>
                  <a:pt x="413414" y="11255"/>
                </a:moveTo>
                <a:cubicBezTo>
                  <a:pt x="466860" y="54647"/>
                  <a:pt x="332451" y="266843"/>
                  <a:pt x="321339" y="335105"/>
                </a:cubicBezTo>
                <a:cubicBezTo>
                  <a:pt x="310227" y="403367"/>
                  <a:pt x="340918" y="408659"/>
                  <a:pt x="346739" y="420830"/>
                </a:cubicBezTo>
                <a:cubicBezTo>
                  <a:pt x="352560" y="433001"/>
                  <a:pt x="336685" y="395430"/>
                  <a:pt x="356264" y="408130"/>
                </a:cubicBezTo>
                <a:cubicBezTo>
                  <a:pt x="375843" y="420830"/>
                  <a:pt x="453102" y="473747"/>
                  <a:pt x="464214" y="497030"/>
                </a:cubicBezTo>
                <a:cubicBezTo>
                  <a:pt x="475326" y="520313"/>
                  <a:pt x="441460" y="560001"/>
                  <a:pt x="422939" y="547830"/>
                </a:cubicBezTo>
                <a:cubicBezTo>
                  <a:pt x="404418" y="535659"/>
                  <a:pt x="379547" y="431413"/>
                  <a:pt x="353089" y="424005"/>
                </a:cubicBezTo>
                <a:cubicBezTo>
                  <a:pt x="326631" y="416597"/>
                  <a:pt x="282710" y="469513"/>
                  <a:pt x="264189" y="503380"/>
                </a:cubicBezTo>
                <a:cubicBezTo>
                  <a:pt x="245668" y="537247"/>
                  <a:pt x="236672" y="636730"/>
                  <a:pt x="241964" y="627205"/>
                </a:cubicBezTo>
                <a:cubicBezTo>
                  <a:pt x="247256" y="617680"/>
                  <a:pt x="288002" y="488034"/>
                  <a:pt x="295939" y="446230"/>
                </a:cubicBezTo>
                <a:cubicBezTo>
                  <a:pt x="303876" y="404426"/>
                  <a:pt x="284297" y="421359"/>
                  <a:pt x="289589" y="376380"/>
                </a:cubicBezTo>
                <a:cubicBezTo>
                  <a:pt x="294881" y="331401"/>
                  <a:pt x="320810" y="223980"/>
                  <a:pt x="327689" y="176355"/>
                </a:cubicBezTo>
                <a:cubicBezTo>
                  <a:pt x="334568" y="128730"/>
                  <a:pt x="385368" y="107563"/>
                  <a:pt x="330864" y="90630"/>
                </a:cubicBezTo>
                <a:cubicBezTo>
                  <a:pt x="276360" y="73697"/>
                  <a:pt x="-15740" y="86397"/>
                  <a:pt x="664" y="74755"/>
                </a:cubicBezTo>
                <a:cubicBezTo>
                  <a:pt x="17068" y="63113"/>
                  <a:pt x="359968" y="-32137"/>
                  <a:pt x="413414" y="11255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DE51B8E-FAF4-0A2D-48BF-22C33658702D}"/>
              </a:ext>
            </a:extLst>
          </p:cNvPr>
          <p:cNvSpPr/>
          <p:nvPr/>
        </p:nvSpPr>
        <p:spPr>
          <a:xfrm>
            <a:off x="6351381" y="11433172"/>
            <a:ext cx="263182" cy="426544"/>
          </a:xfrm>
          <a:custGeom>
            <a:avLst/>
            <a:gdLst>
              <a:gd name="connsiteX0" fmla="*/ 262144 w 263182"/>
              <a:gd name="connsiteY0" fmla="*/ 3 h 426544"/>
              <a:gd name="connsiteX1" fmla="*/ 106569 w 263182"/>
              <a:gd name="connsiteY1" fmla="*/ 222253 h 426544"/>
              <a:gd name="connsiteX2" fmla="*/ 100219 w 263182"/>
              <a:gd name="connsiteY2" fmla="*/ 231778 h 426544"/>
              <a:gd name="connsiteX3" fmla="*/ 144669 w 263182"/>
              <a:gd name="connsiteY3" fmla="*/ 342903 h 426544"/>
              <a:gd name="connsiteX4" fmla="*/ 125619 w 263182"/>
              <a:gd name="connsiteY4" fmla="*/ 273053 h 426544"/>
              <a:gd name="connsiteX5" fmla="*/ 97044 w 263182"/>
              <a:gd name="connsiteY5" fmla="*/ 412753 h 426544"/>
              <a:gd name="connsiteX6" fmla="*/ 1794 w 263182"/>
              <a:gd name="connsiteY6" fmla="*/ 384178 h 426544"/>
              <a:gd name="connsiteX7" fmla="*/ 39894 w 263182"/>
              <a:gd name="connsiteY7" fmla="*/ 273053 h 426544"/>
              <a:gd name="connsiteX8" fmla="*/ 103394 w 263182"/>
              <a:gd name="connsiteY8" fmla="*/ 279403 h 426544"/>
              <a:gd name="connsiteX9" fmla="*/ 17669 w 263182"/>
              <a:gd name="connsiteY9" fmla="*/ 260353 h 426544"/>
              <a:gd name="connsiteX10" fmla="*/ 138319 w 263182"/>
              <a:gd name="connsiteY10" fmla="*/ 196853 h 426544"/>
              <a:gd name="connsiteX11" fmla="*/ 62119 w 263182"/>
              <a:gd name="connsiteY11" fmla="*/ 317503 h 426544"/>
              <a:gd name="connsiteX12" fmla="*/ 39894 w 263182"/>
              <a:gd name="connsiteY12" fmla="*/ 422278 h 426544"/>
              <a:gd name="connsiteX13" fmla="*/ 52594 w 263182"/>
              <a:gd name="connsiteY13" fmla="*/ 393703 h 426544"/>
              <a:gd name="connsiteX14" fmla="*/ 84344 w 263182"/>
              <a:gd name="connsiteY14" fmla="*/ 279403 h 426544"/>
              <a:gd name="connsiteX15" fmla="*/ 74819 w 263182"/>
              <a:gd name="connsiteY15" fmla="*/ 225428 h 426544"/>
              <a:gd name="connsiteX16" fmla="*/ 119269 w 263182"/>
              <a:gd name="connsiteY16" fmla="*/ 165103 h 426544"/>
              <a:gd name="connsiteX17" fmla="*/ 11319 w 263182"/>
              <a:gd name="connsiteY17" fmla="*/ 228603 h 426544"/>
              <a:gd name="connsiteX18" fmla="*/ 262144 w 263182"/>
              <a:gd name="connsiteY18" fmla="*/ 3 h 4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182" h="426544">
                <a:moveTo>
                  <a:pt x="262144" y="3"/>
                </a:moveTo>
                <a:cubicBezTo>
                  <a:pt x="278019" y="-1055"/>
                  <a:pt x="106569" y="222253"/>
                  <a:pt x="106569" y="222253"/>
                </a:cubicBezTo>
                <a:cubicBezTo>
                  <a:pt x="79582" y="260882"/>
                  <a:pt x="93869" y="211670"/>
                  <a:pt x="100219" y="231778"/>
                </a:cubicBezTo>
                <a:cubicBezTo>
                  <a:pt x="106569" y="251886"/>
                  <a:pt x="140436" y="336024"/>
                  <a:pt x="144669" y="342903"/>
                </a:cubicBezTo>
                <a:cubicBezTo>
                  <a:pt x="148902" y="349782"/>
                  <a:pt x="133556" y="261411"/>
                  <a:pt x="125619" y="273053"/>
                </a:cubicBezTo>
                <a:cubicBezTo>
                  <a:pt x="117681" y="284695"/>
                  <a:pt x="117681" y="394232"/>
                  <a:pt x="97044" y="412753"/>
                </a:cubicBezTo>
                <a:cubicBezTo>
                  <a:pt x="76407" y="431274"/>
                  <a:pt x="11319" y="407461"/>
                  <a:pt x="1794" y="384178"/>
                </a:cubicBezTo>
                <a:cubicBezTo>
                  <a:pt x="-7731" y="360895"/>
                  <a:pt x="22961" y="290515"/>
                  <a:pt x="39894" y="273053"/>
                </a:cubicBezTo>
                <a:cubicBezTo>
                  <a:pt x="56827" y="255591"/>
                  <a:pt x="107098" y="281520"/>
                  <a:pt x="103394" y="279403"/>
                </a:cubicBezTo>
                <a:cubicBezTo>
                  <a:pt x="99690" y="277286"/>
                  <a:pt x="11848" y="274111"/>
                  <a:pt x="17669" y="260353"/>
                </a:cubicBezTo>
                <a:cubicBezTo>
                  <a:pt x="23490" y="246595"/>
                  <a:pt x="130911" y="187328"/>
                  <a:pt x="138319" y="196853"/>
                </a:cubicBezTo>
                <a:cubicBezTo>
                  <a:pt x="145727" y="206378"/>
                  <a:pt x="78523" y="279932"/>
                  <a:pt x="62119" y="317503"/>
                </a:cubicBezTo>
                <a:cubicBezTo>
                  <a:pt x="45715" y="355074"/>
                  <a:pt x="41481" y="409578"/>
                  <a:pt x="39894" y="422278"/>
                </a:cubicBezTo>
                <a:cubicBezTo>
                  <a:pt x="38307" y="434978"/>
                  <a:pt x="45186" y="417516"/>
                  <a:pt x="52594" y="393703"/>
                </a:cubicBezTo>
                <a:cubicBezTo>
                  <a:pt x="60002" y="369891"/>
                  <a:pt x="80640" y="307449"/>
                  <a:pt x="84344" y="279403"/>
                </a:cubicBezTo>
                <a:cubicBezTo>
                  <a:pt x="88048" y="251357"/>
                  <a:pt x="68998" y="244478"/>
                  <a:pt x="74819" y="225428"/>
                </a:cubicBezTo>
                <a:cubicBezTo>
                  <a:pt x="80640" y="206378"/>
                  <a:pt x="129852" y="164574"/>
                  <a:pt x="119269" y="165103"/>
                </a:cubicBezTo>
                <a:cubicBezTo>
                  <a:pt x="108686" y="165632"/>
                  <a:pt x="-13552" y="250828"/>
                  <a:pt x="11319" y="228603"/>
                </a:cubicBezTo>
                <a:cubicBezTo>
                  <a:pt x="36190" y="206378"/>
                  <a:pt x="246269" y="1061"/>
                  <a:pt x="262144" y="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CF30039D-8241-EDA6-DDAC-06E4E04E6CE6}"/>
              </a:ext>
            </a:extLst>
          </p:cNvPr>
          <p:cNvSpPr/>
          <p:nvPr/>
        </p:nvSpPr>
        <p:spPr>
          <a:xfrm>
            <a:off x="6165447" y="11470422"/>
            <a:ext cx="688385" cy="663947"/>
          </a:xfrm>
          <a:custGeom>
            <a:avLst/>
            <a:gdLst>
              <a:gd name="connsiteX0" fmla="*/ 632228 w 688385"/>
              <a:gd name="connsiteY0" fmla="*/ 4028 h 663947"/>
              <a:gd name="connsiteX1" fmla="*/ 441728 w 688385"/>
              <a:gd name="connsiteY1" fmla="*/ 185003 h 663947"/>
              <a:gd name="connsiteX2" fmla="*/ 530628 w 688385"/>
              <a:gd name="connsiteY2" fmla="*/ 353278 h 663947"/>
              <a:gd name="connsiteX3" fmla="*/ 597303 w 688385"/>
              <a:gd name="connsiteY3" fmla="*/ 407253 h 663947"/>
              <a:gd name="connsiteX4" fmla="*/ 603653 w 688385"/>
              <a:gd name="connsiteY4" fmla="*/ 492978 h 663947"/>
              <a:gd name="connsiteX5" fmla="*/ 403628 w 688385"/>
              <a:gd name="connsiteY5" fmla="*/ 594578 h 663947"/>
              <a:gd name="connsiteX6" fmla="*/ 403 w 688385"/>
              <a:gd name="connsiteY6" fmla="*/ 661253 h 663947"/>
              <a:gd name="connsiteX7" fmla="*/ 483003 w 688385"/>
              <a:gd name="connsiteY7" fmla="*/ 502503 h 663947"/>
              <a:gd name="connsiteX8" fmla="*/ 546503 w 688385"/>
              <a:gd name="connsiteY8" fmla="*/ 480278 h 663947"/>
              <a:gd name="connsiteX9" fmla="*/ 536978 w 688385"/>
              <a:gd name="connsiteY9" fmla="*/ 378678 h 663947"/>
              <a:gd name="connsiteX10" fmla="*/ 375053 w 688385"/>
              <a:gd name="connsiteY10" fmla="*/ 416778 h 663947"/>
              <a:gd name="connsiteX11" fmla="*/ 536978 w 688385"/>
              <a:gd name="connsiteY11" fmla="*/ 321528 h 663947"/>
              <a:gd name="connsiteX12" fmla="*/ 470303 w 688385"/>
              <a:gd name="connsiteY12" fmla="*/ 213578 h 663947"/>
              <a:gd name="connsiteX13" fmla="*/ 438553 w 688385"/>
              <a:gd name="connsiteY13" fmla="*/ 140553 h 663947"/>
              <a:gd name="connsiteX14" fmla="*/ 683028 w 688385"/>
              <a:gd name="connsiteY14" fmla="*/ 38953 h 663947"/>
              <a:gd name="connsiteX15" fmla="*/ 610003 w 688385"/>
              <a:gd name="connsiteY15" fmla="*/ 54828 h 663947"/>
              <a:gd name="connsiteX16" fmla="*/ 632228 w 688385"/>
              <a:gd name="connsiteY16" fmla="*/ 4028 h 66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385" h="663947">
                <a:moveTo>
                  <a:pt x="632228" y="4028"/>
                </a:moveTo>
                <a:cubicBezTo>
                  <a:pt x="604182" y="25724"/>
                  <a:pt x="458661" y="126795"/>
                  <a:pt x="441728" y="185003"/>
                </a:cubicBezTo>
                <a:cubicBezTo>
                  <a:pt x="424795" y="243211"/>
                  <a:pt x="504699" y="316236"/>
                  <a:pt x="530628" y="353278"/>
                </a:cubicBezTo>
                <a:cubicBezTo>
                  <a:pt x="556557" y="390320"/>
                  <a:pt x="585132" y="383970"/>
                  <a:pt x="597303" y="407253"/>
                </a:cubicBezTo>
                <a:cubicBezTo>
                  <a:pt x="609474" y="430536"/>
                  <a:pt x="635932" y="461757"/>
                  <a:pt x="603653" y="492978"/>
                </a:cubicBezTo>
                <a:cubicBezTo>
                  <a:pt x="571374" y="524199"/>
                  <a:pt x="504170" y="566532"/>
                  <a:pt x="403628" y="594578"/>
                </a:cubicBezTo>
                <a:cubicBezTo>
                  <a:pt x="303086" y="622624"/>
                  <a:pt x="-12826" y="676599"/>
                  <a:pt x="403" y="661253"/>
                </a:cubicBezTo>
                <a:cubicBezTo>
                  <a:pt x="13632" y="645907"/>
                  <a:pt x="391986" y="532665"/>
                  <a:pt x="483003" y="502503"/>
                </a:cubicBezTo>
                <a:cubicBezTo>
                  <a:pt x="574020" y="472341"/>
                  <a:pt x="537507" y="500916"/>
                  <a:pt x="546503" y="480278"/>
                </a:cubicBezTo>
                <a:cubicBezTo>
                  <a:pt x="555499" y="459641"/>
                  <a:pt x="565553" y="389261"/>
                  <a:pt x="536978" y="378678"/>
                </a:cubicBezTo>
                <a:cubicBezTo>
                  <a:pt x="508403" y="368095"/>
                  <a:pt x="375053" y="426303"/>
                  <a:pt x="375053" y="416778"/>
                </a:cubicBezTo>
                <a:cubicBezTo>
                  <a:pt x="375053" y="407253"/>
                  <a:pt x="521103" y="355395"/>
                  <a:pt x="536978" y="321528"/>
                </a:cubicBezTo>
                <a:cubicBezTo>
                  <a:pt x="552853" y="287661"/>
                  <a:pt x="486707" y="243740"/>
                  <a:pt x="470303" y="213578"/>
                </a:cubicBezTo>
                <a:cubicBezTo>
                  <a:pt x="453899" y="183416"/>
                  <a:pt x="403099" y="169657"/>
                  <a:pt x="438553" y="140553"/>
                </a:cubicBezTo>
                <a:cubicBezTo>
                  <a:pt x="474007" y="111449"/>
                  <a:pt x="654453" y="53240"/>
                  <a:pt x="683028" y="38953"/>
                </a:cubicBezTo>
                <a:cubicBezTo>
                  <a:pt x="711603" y="24666"/>
                  <a:pt x="616882" y="54299"/>
                  <a:pt x="610003" y="54828"/>
                </a:cubicBezTo>
                <a:cubicBezTo>
                  <a:pt x="603124" y="55357"/>
                  <a:pt x="660274" y="-17668"/>
                  <a:pt x="632228" y="40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50D37DC-2200-9990-EA29-A98BC3293F58}"/>
              </a:ext>
            </a:extLst>
          </p:cNvPr>
          <p:cNvSpPr/>
          <p:nvPr/>
        </p:nvSpPr>
        <p:spPr>
          <a:xfrm>
            <a:off x="6208320" y="11398248"/>
            <a:ext cx="557605" cy="549300"/>
          </a:xfrm>
          <a:custGeom>
            <a:avLst/>
            <a:gdLst>
              <a:gd name="connsiteX0" fmla="*/ 1980 w 557605"/>
              <a:gd name="connsiteY0" fmla="*/ 127002 h 549300"/>
              <a:gd name="connsiteX1" fmla="*/ 430605 w 557605"/>
              <a:gd name="connsiteY1" fmla="*/ 161927 h 549300"/>
              <a:gd name="connsiteX2" fmla="*/ 557605 w 557605"/>
              <a:gd name="connsiteY2" fmla="*/ 133352 h 549300"/>
              <a:gd name="connsiteX3" fmla="*/ 338530 w 557605"/>
              <a:gd name="connsiteY3" fmla="*/ 184152 h 549300"/>
              <a:gd name="connsiteX4" fmla="*/ 370280 w 557605"/>
              <a:gd name="connsiteY4" fmla="*/ 250827 h 549300"/>
              <a:gd name="connsiteX5" fmla="*/ 398855 w 557605"/>
              <a:gd name="connsiteY5" fmla="*/ 358777 h 549300"/>
              <a:gd name="connsiteX6" fmla="*/ 290905 w 557605"/>
              <a:gd name="connsiteY6" fmla="*/ 549277 h 549300"/>
              <a:gd name="connsiteX7" fmla="*/ 367105 w 557605"/>
              <a:gd name="connsiteY7" fmla="*/ 346077 h 549300"/>
              <a:gd name="connsiteX8" fmla="*/ 370280 w 557605"/>
              <a:gd name="connsiteY8" fmla="*/ 139702 h 549300"/>
              <a:gd name="connsiteX9" fmla="*/ 497280 w 557605"/>
              <a:gd name="connsiteY9" fmla="*/ 127002 h 549300"/>
              <a:gd name="connsiteX10" fmla="*/ 325830 w 557605"/>
              <a:gd name="connsiteY10" fmla="*/ 2 h 549300"/>
              <a:gd name="connsiteX11" fmla="*/ 487755 w 557605"/>
              <a:gd name="connsiteY11" fmla="*/ 130177 h 549300"/>
              <a:gd name="connsiteX12" fmla="*/ 278205 w 557605"/>
              <a:gd name="connsiteY12" fmla="*/ 155577 h 549300"/>
              <a:gd name="connsiteX13" fmla="*/ 1980 w 557605"/>
              <a:gd name="connsiteY13" fmla="*/ 127002 h 5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605" h="549300">
                <a:moveTo>
                  <a:pt x="1980" y="127002"/>
                </a:moveTo>
                <a:cubicBezTo>
                  <a:pt x="27380" y="128060"/>
                  <a:pt x="338001" y="160869"/>
                  <a:pt x="430605" y="161927"/>
                </a:cubicBezTo>
                <a:cubicBezTo>
                  <a:pt x="523209" y="162985"/>
                  <a:pt x="557605" y="133352"/>
                  <a:pt x="557605" y="133352"/>
                </a:cubicBezTo>
                <a:cubicBezTo>
                  <a:pt x="542259" y="137056"/>
                  <a:pt x="369751" y="164573"/>
                  <a:pt x="338530" y="184152"/>
                </a:cubicBezTo>
                <a:cubicBezTo>
                  <a:pt x="307309" y="203731"/>
                  <a:pt x="360226" y="221723"/>
                  <a:pt x="370280" y="250827"/>
                </a:cubicBezTo>
                <a:cubicBezTo>
                  <a:pt x="380334" y="279931"/>
                  <a:pt x="412084" y="309035"/>
                  <a:pt x="398855" y="358777"/>
                </a:cubicBezTo>
                <a:cubicBezTo>
                  <a:pt x="385626" y="408519"/>
                  <a:pt x="296197" y="551394"/>
                  <a:pt x="290905" y="549277"/>
                </a:cubicBezTo>
                <a:cubicBezTo>
                  <a:pt x="285613" y="547160"/>
                  <a:pt x="353876" y="414339"/>
                  <a:pt x="367105" y="346077"/>
                </a:cubicBezTo>
                <a:cubicBezTo>
                  <a:pt x="380334" y="277815"/>
                  <a:pt x="348584" y="176214"/>
                  <a:pt x="370280" y="139702"/>
                </a:cubicBezTo>
                <a:cubicBezTo>
                  <a:pt x="391976" y="103190"/>
                  <a:pt x="504688" y="150285"/>
                  <a:pt x="497280" y="127002"/>
                </a:cubicBezTo>
                <a:cubicBezTo>
                  <a:pt x="489872" y="103719"/>
                  <a:pt x="327417" y="-527"/>
                  <a:pt x="325830" y="2"/>
                </a:cubicBezTo>
                <a:cubicBezTo>
                  <a:pt x="324243" y="531"/>
                  <a:pt x="495692" y="104248"/>
                  <a:pt x="487755" y="130177"/>
                </a:cubicBezTo>
                <a:cubicBezTo>
                  <a:pt x="479818" y="156106"/>
                  <a:pt x="353876" y="153460"/>
                  <a:pt x="278205" y="155577"/>
                </a:cubicBezTo>
                <a:cubicBezTo>
                  <a:pt x="202534" y="157694"/>
                  <a:pt x="-23420" y="125944"/>
                  <a:pt x="1980" y="12700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2466B84B-2211-85AD-5E26-59616AF439FE}"/>
              </a:ext>
            </a:extLst>
          </p:cNvPr>
          <p:cNvSpPr/>
          <p:nvPr/>
        </p:nvSpPr>
        <p:spPr>
          <a:xfrm>
            <a:off x="5001971" y="7636572"/>
            <a:ext cx="435984" cy="1620557"/>
          </a:xfrm>
          <a:custGeom>
            <a:avLst/>
            <a:gdLst>
              <a:gd name="connsiteX0" fmla="*/ 87822 w 435984"/>
              <a:gd name="connsiteY0" fmla="*/ 5462 h 1620557"/>
              <a:gd name="connsiteX1" fmla="*/ 264092 w 435984"/>
              <a:gd name="connsiteY1" fmla="*/ 842744 h 1620557"/>
              <a:gd name="connsiteX2" fmla="*/ 422000 w 435984"/>
              <a:gd name="connsiteY2" fmla="*/ 1584546 h 1620557"/>
              <a:gd name="connsiteX3" fmla="*/ 381605 w 435984"/>
              <a:gd name="connsiteY3" fmla="*/ 1353192 h 1620557"/>
              <a:gd name="connsiteX4" fmla="*/ 10704 w 435984"/>
              <a:gd name="connsiteY4" fmla="*/ 53201 h 1620557"/>
              <a:gd name="connsiteX5" fmla="*/ 98839 w 435984"/>
              <a:gd name="connsiteY5" fmla="*/ 460826 h 1620557"/>
              <a:gd name="connsiteX6" fmla="*/ 87822 w 435984"/>
              <a:gd name="connsiteY6" fmla="*/ 5462 h 162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984" h="1620557">
                <a:moveTo>
                  <a:pt x="87822" y="5462"/>
                </a:moveTo>
                <a:cubicBezTo>
                  <a:pt x="115364" y="69115"/>
                  <a:pt x="208396" y="579563"/>
                  <a:pt x="264092" y="842744"/>
                </a:cubicBezTo>
                <a:cubicBezTo>
                  <a:pt x="319788" y="1105925"/>
                  <a:pt x="402415" y="1499471"/>
                  <a:pt x="422000" y="1584546"/>
                </a:cubicBezTo>
                <a:cubicBezTo>
                  <a:pt x="441585" y="1669621"/>
                  <a:pt x="450154" y="1608416"/>
                  <a:pt x="381605" y="1353192"/>
                </a:cubicBezTo>
                <a:cubicBezTo>
                  <a:pt x="313056" y="1097968"/>
                  <a:pt x="57832" y="201929"/>
                  <a:pt x="10704" y="53201"/>
                </a:cubicBezTo>
                <a:cubicBezTo>
                  <a:pt x="-36424" y="-95527"/>
                  <a:pt x="86598" y="466334"/>
                  <a:pt x="98839" y="460826"/>
                </a:cubicBezTo>
                <a:cubicBezTo>
                  <a:pt x="111080" y="455318"/>
                  <a:pt x="60280" y="-58191"/>
                  <a:pt x="87822" y="546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6A7E782-184E-2E23-4909-89CF221DEF9F}"/>
              </a:ext>
            </a:extLst>
          </p:cNvPr>
          <p:cNvSpPr/>
          <p:nvPr/>
        </p:nvSpPr>
        <p:spPr>
          <a:xfrm>
            <a:off x="5076233" y="7634262"/>
            <a:ext cx="223070" cy="1241673"/>
          </a:xfrm>
          <a:custGeom>
            <a:avLst/>
            <a:gdLst>
              <a:gd name="connsiteX0" fmla="*/ 2543 w 223070"/>
              <a:gd name="connsiteY0" fmla="*/ 22461 h 1241673"/>
              <a:gd name="connsiteX1" fmla="*/ 9887 w 223070"/>
              <a:gd name="connsiteY1" fmla="*/ 77545 h 1241673"/>
              <a:gd name="connsiteX2" fmla="*/ 101695 w 223070"/>
              <a:gd name="connsiteY2" fmla="*/ 701834 h 1241673"/>
              <a:gd name="connsiteX3" fmla="*/ 222880 w 223070"/>
              <a:gd name="connsiteY3" fmla="*/ 1241661 h 1241673"/>
              <a:gd name="connsiteX4" fmla="*/ 72316 w 223070"/>
              <a:gd name="connsiteY4" fmla="*/ 716524 h 1241673"/>
              <a:gd name="connsiteX5" fmla="*/ 9887 w 223070"/>
              <a:gd name="connsiteY5" fmla="*/ 195058 h 1241673"/>
              <a:gd name="connsiteX6" fmla="*/ 2543 w 223070"/>
              <a:gd name="connsiteY6" fmla="*/ 22461 h 12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70" h="1241673">
                <a:moveTo>
                  <a:pt x="2543" y="22461"/>
                </a:moveTo>
                <a:cubicBezTo>
                  <a:pt x="2543" y="2876"/>
                  <a:pt x="-6638" y="-35684"/>
                  <a:pt x="9887" y="77545"/>
                </a:cubicBezTo>
                <a:cubicBezTo>
                  <a:pt x="26412" y="190774"/>
                  <a:pt x="66196" y="507815"/>
                  <a:pt x="101695" y="701834"/>
                </a:cubicBezTo>
                <a:cubicBezTo>
                  <a:pt x="137194" y="895853"/>
                  <a:pt x="227777" y="1239213"/>
                  <a:pt x="222880" y="1241661"/>
                </a:cubicBezTo>
                <a:cubicBezTo>
                  <a:pt x="217984" y="1244109"/>
                  <a:pt x="107815" y="890958"/>
                  <a:pt x="72316" y="716524"/>
                </a:cubicBezTo>
                <a:cubicBezTo>
                  <a:pt x="36817" y="542090"/>
                  <a:pt x="20904" y="316244"/>
                  <a:pt x="9887" y="195058"/>
                </a:cubicBezTo>
                <a:cubicBezTo>
                  <a:pt x="-1130" y="73872"/>
                  <a:pt x="2543" y="42046"/>
                  <a:pt x="2543" y="22461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195C1BFC-83D2-5D65-062E-C63B738722BB}"/>
              </a:ext>
            </a:extLst>
          </p:cNvPr>
          <p:cNvSpPr/>
          <p:nvPr/>
        </p:nvSpPr>
        <p:spPr>
          <a:xfrm>
            <a:off x="5248179" y="7158503"/>
            <a:ext cx="130467" cy="839259"/>
          </a:xfrm>
          <a:custGeom>
            <a:avLst/>
            <a:gdLst>
              <a:gd name="connsiteX0" fmla="*/ 96 w 130467"/>
              <a:gd name="connsiteY0" fmla="*/ 4297 h 839259"/>
              <a:gd name="connsiteX1" fmla="*/ 114396 w 130467"/>
              <a:gd name="connsiteY1" fmla="*/ 674222 h 839259"/>
              <a:gd name="connsiteX2" fmla="*/ 120746 w 130467"/>
              <a:gd name="connsiteY2" fmla="*/ 832972 h 839259"/>
              <a:gd name="connsiteX3" fmla="*/ 130271 w 130467"/>
              <a:gd name="connsiteY3" fmla="*/ 528172 h 839259"/>
              <a:gd name="connsiteX4" fmla="*/ 111221 w 130467"/>
              <a:gd name="connsiteY4" fmla="*/ 226547 h 839259"/>
              <a:gd name="connsiteX5" fmla="*/ 95346 w 130467"/>
              <a:gd name="connsiteY5" fmla="*/ 378947 h 839259"/>
              <a:gd name="connsiteX6" fmla="*/ 96 w 130467"/>
              <a:gd name="connsiteY6" fmla="*/ 4297 h 8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67" h="839259">
                <a:moveTo>
                  <a:pt x="96" y="4297"/>
                </a:moveTo>
                <a:cubicBezTo>
                  <a:pt x="3271" y="53509"/>
                  <a:pt x="94288" y="536110"/>
                  <a:pt x="114396" y="674222"/>
                </a:cubicBezTo>
                <a:cubicBezTo>
                  <a:pt x="134504" y="812334"/>
                  <a:pt x="118100" y="857314"/>
                  <a:pt x="120746" y="832972"/>
                </a:cubicBezTo>
                <a:cubicBezTo>
                  <a:pt x="123392" y="808630"/>
                  <a:pt x="131859" y="629243"/>
                  <a:pt x="130271" y="528172"/>
                </a:cubicBezTo>
                <a:cubicBezTo>
                  <a:pt x="128684" y="427101"/>
                  <a:pt x="117042" y="251418"/>
                  <a:pt x="111221" y="226547"/>
                </a:cubicBezTo>
                <a:cubicBezTo>
                  <a:pt x="105400" y="201676"/>
                  <a:pt x="117571" y="413872"/>
                  <a:pt x="95346" y="378947"/>
                </a:cubicBezTo>
                <a:cubicBezTo>
                  <a:pt x="73121" y="344022"/>
                  <a:pt x="-3079" y="-44915"/>
                  <a:pt x="96" y="4297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8D9DBC8-75B4-BC68-38AC-7F66D357D395}"/>
              </a:ext>
            </a:extLst>
          </p:cNvPr>
          <p:cNvSpPr/>
          <p:nvPr/>
        </p:nvSpPr>
        <p:spPr>
          <a:xfrm>
            <a:off x="5425489" y="8889282"/>
            <a:ext cx="420807" cy="1078418"/>
          </a:xfrm>
          <a:custGeom>
            <a:avLst/>
            <a:gdLst>
              <a:gd name="connsiteX0" fmla="*/ 270461 w 420807"/>
              <a:gd name="connsiteY0" fmla="*/ 324568 h 1078418"/>
              <a:gd name="connsiteX1" fmla="*/ 416511 w 420807"/>
              <a:gd name="connsiteY1" fmla="*/ 1061168 h 1078418"/>
              <a:gd name="connsiteX2" fmla="*/ 346661 w 420807"/>
              <a:gd name="connsiteY2" fmla="*/ 775418 h 1078418"/>
              <a:gd name="connsiteX3" fmla="*/ 586 w 420807"/>
              <a:gd name="connsiteY3" fmla="*/ 718 h 1078418"/>
              <a:gd name="connsiteX4" fmla="*/ 264111 w 420807"/>
              <a:gd name="connsiteY4" fmla="*/ 629368 h 1078418"/>
              <a:gd name="connsiteX5" fmla="*/ 270461 w 420807"/>
              <a:gd name="connsiteY5" fmla="*/ 324568 h 10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07" h="1078418">
                <a:moveTo>
                  <a:pt x="270461" y="324568"/>
                </a:moveTo>
                <a:cubicBezTo>
                  <a:pt x="295861" y="396535"/>
                  <a:pt x="403811" y="986026"/>
                  <a:pt x="416511" y="1061168"/>
                </a:cubicBezTo>
                <a:cubicBezTo>
                  <a:pt x="429211" y="1136310"/>
                  <a:pt x="415982" y="952160"/>
                  <a:pt x="346661" y="775418"/>
                </a:cubicBezTo>
                <a:cubicBezTo>
                  <a:pt x="277340" y="598676"/>
                  <a:pt x="14344" y="25060"/>
                  <a:pt x="586" y="718"/>
                </a:cubicBezTo>
                <a:cubicBezTo>
                  <a:pt x="-13172" y="-23624"/>
                  <a:pt x="219132" y="578039"/>
                  <a:pt x="264111" y="629368"/>
                </a:cubicBezTo>
                <a:cubicBezTo>
                  <a:pt x="309090" y="680697"/>
                  <a:pt x="245061" y="252601"/>
                  <a:pt x="270461" y="32456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5925E603-ADC3-643B-4F53-5600D1C22141}"/>
              </a:ext>
            </a:extLst>
          </p:cNvPr>
          <p:cNvSpPr/>
          <p:nvPr/>
        </p:nvSpPr>
        <p:spPr>
          <a:xfrm>
            <a:off x="4299510" y="5875062"/>
            <a:ext cx="1415944" cy="650785"/>
          </a:xfrm>
          <a:custGeom>
            <a:avLst/>
            <a:gdLst>
              <a:gd name="connsiteX0" fmla="*/ 124048 w 1415944"/>
              <a:gd name="connsiteY0" fmla="*/ 133852 h 650785"/>
              <a:gd name="connsiteX1" fmla="*/ 996885 w 1415944"/>
              <a:gd name="connsiteY1" fmla="*/ 74476 h 650785"/>
              <a:gd name="connsiteX2" fmla="*/ 1412521 w 1415944"/>
              <a:gd name="connsiteY2" fmla="*/ 211042 h 650785"/>
              <a:gd name="connsiteX3" fmla="*/ 1204703 w 1415944"/>
              <a:gd name="connsiteY3" fmla="*/ 133852 h 650785"/>
              <a:gd name="connsiteX4" fmla="*/ 1394708 w 1415944"/>
              <a:gd name="connsiteY4" fmla="*/ 317920 h 650785"/>
              <a:gd name="connsiteX5" fmla="*/ 913758 w 1415944"/>
              <a:gd name="connsiteY5" fmla="*/ 234793 h 650785"/>
              <a:gd name="connsiteX6" fmla="*/ 1115638 w 1415944"/>
              <a:gd name="connsiteY6" fmla="*/ 335733 h 650785"/>
              <a:gd name="connsiteX7" fmla="*/ 1038448 w 1415944"/>
              <a:gd name="connsiteY7" fmla="*/ 436673 h 650785"/>
              <a:gd name="connsiteX8" fmla="*/ 1062199 w 1415944"/>
              <a:gd name="connsiteY8" fmla="*/ 525738 h 650785"/>
              <a:gd name="connsiteX9" fmla="*/ 432807 w 1415944"/>
              <a:gd name="connsiteY9" fmla="*/ 650429 h 650785"/>
              <a:gd name="connsiteX10" fmla="*/ 949384 w 1415944"/>
              <a:gd name="connsiteY10" fmla="*/ 484174 h 650785"/>
              <a:gd name="connsiteX11" fmla="*/ 1044386 w 1415944"/>
              <a:gd name="connsiteY11" fmla="*/ 306044 h 650785"/>
              <a:gd name="connsiteX12" fmla="*/ 652500 w 1415944"/>
              <a:gd name="connsiteY12" fmla="*/ 3224 h 650785"/>
              <a:gd name="connsiteX13" fmla="*/ 64672 w 1415944"/>
              <a:gd name="connsiteY13" fmla="*/ 145728 h 650785"/>
              <a:gd name="connsiteX14" fmla="*/ 124048 w 1415944"/>
              <a:gd name="connsiteY14" fmla="*/ 133852 h 6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5944" h="650785">
                <a:moveTo>
                  <a:pt x="124048" y="133852"/>
                </a:moveTo>
                <a:cubicBezTo>
                  <a:pt x="279417" y="121977"/>
                  <a:pt x="782140" y="61611"/>
                  <a:pt x="996885" y="74476"/>
                </a:cubicBezTo>
                <a:cubicBezTo>
                  <a:pt x="1211631" y="87341"/>
                  <a:pt x="1377885" y="201146"/>
                  <a:pt x="1412521" y="211042"/>
                </a:cubicBezTo>
                <a:cubicBezTo>
                  <a:pt x="1447157" y="220938"/>
                  <a:pt x="1207672" y="116039"/>
                  <a:pt x="1204703" y="133852"/>
                </a:cubicBezTo>
                <a:cubicBezTo>
                  <a:pt x="1201734" y="151665"/>
                  <a:pt x="1443199" y="301097"/>
                  <a:pt x="1394708" y="317920"/>
                </a:cubicBezTo>
                <a:cubicBezTo>
                  <a:pt x="1346217" y="334744"/>
                  <a:pt x="960270" y="231824"/>
                  <a:pt x="913758" y="234793"/>
                </a:cubicBezTo>
                <a:cubicBezTo>
                  <a:pt x="867246" y="237762"/>
                  <a:pt x="1094856" y="302087"/>
                  <a:pt x="1115638" y="335733"/>
                </a:cubicBezTo>
                <a:cubicBezTo>
                  <a:pt x="1136420" y="369379"/>
                  <a:pt x="1047354" y="405006"/>
                  <a:pt x="1038448" y="436673"/>
                </a:cubicBezTo>
                <a:cubicBezTo>
                  <a:pt x="1029542" y="468340"/>
                  <a:pt x="1163139" y="490112"/>
                  <a:pt x="1062199" y="525738"/>
                </a:cubicBezTo>
                <a:cubicBezTo>
                  <a:pt x="961259" y="561364"/>
                  <a:pt x="451610" y="657356"/>
                  <a:pt x="432807" y="650429"/>
                </a:cubicBezTo>
                <a:cubicBezTo>
                  <a:pt x="414005" y="643502"/>
                  <a:pt x="847454" y="541572"/>
                  <a:pt x="949384" y="484174"/>
                </a:cubicBezTo>
                <a:cubicBezTo>
                  <a:pt x="1051314" y="426777"/>
                  <a:pt x="1093867" y="386202"/>
                  <a:pt x="1044386" y="306044"/>
                </a:cubicBezTo>
                <a:cubicBezTo>
                  <a:pt x="994905" y="225886"/>
                  <a:pt x="815786" y="29943"/>
                  <a:pt x="652500" y="3224"/>
                </a:cubicBezTo>
                <a:cubicBezTo>
                  <a:pt x="489214" y="-23495"/>
                  <a:pt x="157695" y="123957"/>
                  <a:pt x="64672" y="145728"/>
                </a:cubicBezTo>
                <a:cubicBezTo>
                  <a:pt x="-28351" y="167499"/>
                  <a:pt x="-31321" y="145727"/>
                  <a:pt x="124048" y="13385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36F1B37E-C46E-5AC5-75C7-6B57B584ABCF}"/>
              </a:ext>
            </a:extLst>
          </p:cNvPr>
          <p:cNvSpPr/>
          <p:nvPr/>
        </p:nvSpPr>
        <p:spPr>
          <a:xfrm>
            <a:off x="4069393" y="6088727"/>
            <a:ext cx="660691" cy="1646325"/>
          </a:xfrm>
          <a:custGeom>
            <a:avLst/>
            <a:gdLst>
              <a:gd name="connsiteX0" fmla="*/ 591672 w 660691"/>
              <a:gd name="connsiteY0" fmla="*/ 21128 h 1646325"/>
              <a:gd name="connsiteX1" fmla="*/ 3843 w 660691"/>
              <a:gd name="connsiteY1" fmla="*/ 1618359 h 1646325"/>
              <a:gd name="connsiteX2" fmla="*/ 348228 w 660691"/>
              <a:gd name="connsiteY2" fmla="*/ 1012717 h 1646325"/>
              <a:gd name="connsiteX3" fmla="*/ 561984 w 660691"/>
              <a:gd name="connsiteY3" fmla="*/ 680208 h 1646325"/>
              <a:gd name="connsiteX4" fmla="*/ 116659 w 660691"/>
              <a:gd name="connsiteY4" fmla="*/ 1440229 h 1646325"/>
              <a:gd name="connsiteX5" fmla="*/ 656986 w 660691"/>
              <a:gd name="connsiteY5" fmla="*/ 472390 h 1646325"/>
              <a:gd name="connsiteX6" fmla="*/ 366041 w 660691"/>
              <a:gd name="connsiteY6" fmla="*/ 686146 h 1646325"/>
              <a:gd name="connsiteX7" fmla="*/ 591672 w 660691"/>
              <a:gd name="connsiteY7" fmla="*/ 21128 h 16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691" h="1646325">
                <a:moveTo>
                  <a:pt x="591672" y="21128"/>
                </a:moveTo>
                <a:cubicBezTo>
                  <a:pt x="531306" y="176497"/>
                  <a:pt x="44417" y="1453094"/>
                  <a:pt x="3843" y="1618359"/>
                </a:cubicBezTo>
                <a:cubicBezTo>
                  <a:pt x="-36731" y="1783624"/>
                  <a:pt x="255205" y="1169075"/>
                  <a:pt x="348228" y="1012717"/>
                </a:cubicBezTo>
                <a:cubicBezTo>
                  <a:pt x="441251" y="856359"/>
                  <a:pt x="600579" y="608956"/>
                  <a:pt x="561984" y="680208"/>
                </a:cubicBezTo>
                <a:cubicBezTo>
                  <a:pt x="523389" y="751460"/>
                  <a:pt x="100825" y="1474865"/>
                  <a:pt x="116659" y="1440229"/>
                </a:cubicBezTo>
                <a:cubicBezTo>
                  <a:pt x="132493" y="1405593"/>
                  <a:pt x="615422" y="598071"/>
                  <a:pt x="656986" y="472390"/>
                </a:cubicBezTo>
                <a:cubicBezTo>
                  <a:pt x="698550" y="346709"/>
                  <a:pt x="376927" y="756408"/>
                  <a:pt x="366041" y="686146"/>
                </a:cubicBezTo>
                <a:cubicBezTo>
                  <a:pt x="355155" y="615884"/>
                  <a:pt x="652038" y="-134241"/>
                  <a:pt x="591672" y="21128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698CC05-059E-B0A7-8AF9-DA8C6E863F4C}"/>
              </a:ext>
            </a:extLst>
          </p:cNvPr>
          <p:cNvSpPr/>
          <p:nvPr/>
        </p:nvSpPr>
        <p:spPr>
          <a:xfrm>
            <a:off x="4060671" y="7407031"/>
            <a:ext cx="781423" cy="1101942"/>
          </a:xfrm>
          <a:custGeom>
            <a:avLst/>
            <a:gdLst>
              <a:gd name="connsiteX0" fmla="*/ 772586 w 781423"/>
              <a:gd name="connsiteY0" fmla="*/ 3172 h 1101942"/>
              <a:gd name="connsiteX1" fmla="*/ 166945 w 781423"/>
              <a:gd name="connsiteY1" fmla="*/ 620688 h 1101942"/>
              <a:gd name="connsiteX2" fmla="*/ 380700 w 781423"/>
              <a:gd name="connsiteY2" fmla="*/ 501935 h 1101942"/>
              <a:gd name="connsiteX3" fmla="*/ 690 w 781423"/>
              <a:gd name="connsiteY3" fmla="*/ 1101639 h 1101942"/>
              <a:gd name="connsiteX4" fmla="*/ 493516 w 781423"/>
              <a:gd name="connsiteY4" fmla="*/ 412870 h 1101942"/>
              <a:gd name="connsiteX5" fmla="*/ 772586 w 781423"/>
              <a:gd name="connsiteY5" fmla="*/ 3172 h 11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423" h="1101942">
                <a:moveTo>
                  <a:pt x="772586" y="3172"/>
                </a:moveTo>
                <a:cubicBezTo>
                  <a:pt x="718157" y="37808"/>
                  <a:pt x="232259" y="537561"/>
                  <a:pt x="166945" y="620688"/>
                </a:cubicBezTo>
                <a:cubicBezTo>
                  <a:pt x="101631" y="703815"/>
                  <a:pt x="408409" y="421777"/>
                  <a:pt x="380700" y="501935"/>
                </a:cubicBezTo>
                <a:cubicBezTo>
                  <a:pt x="352991" y="582093"/>
                  <a:pt x="-18113" y="1116483"/>
                  <a:pt x="690" y="1101639"/>
                </a:cubicBezTo>
                <a:cubicBezTo>
                  <a:pt x="19493" y="1086795"/>
                  <a:pt x="369815" y="600896"/>
                  <a:pt x="493516" y="412870"/>
                </a:cubicBezTo>
                <a:cubicBezTo>
                  <a:pt x="617217" y="224844"/>
                  <a:pt x="827015" y="-31464"/>
                  <a:pt x="772586" y="317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8193253D-D9BD-080A-01EF-F70E3FC32514}"/>
              </a:ext>
            </a:extLst>
          </p:cNvPr>
          <p:cNvSpPr/>
          <p:nvPr/>
        </p:nvSpPr>
        <p:spPr>
          <a:xfrm>
            <a:off x="4331782" y="7661938"/>
            <a:ext cx="767583" cy="1790819"/>
          </a:xfrm>
          <a:custGeom>
            <a:avLst/>
            <a:gdLst>
              <a:gd name="connsiteX0" fmla="*/ 762732 w 767583"/>
              <a:gd name="connsiteY0" fmla="*/ 3584 h 1790819"/>
              <a:gd name="connsiteX1" fmla="*/ 317408 w 767583"/>
              <a:gd name="connsiteY1" fmla="*/ 799231 h 1790819"/>
              <a:gd name="connsiteX2" fmla="*/ 14587 w 767583"/>
              <a:gd name="connsiteY2" fmla="*/ 1755194 h 1790819"/>
              <a:gd name="connsiteX3" fmla="*/ 97714 w 767583"/>
              <a:gd name="connsiteY3" fmla="*/ 1482062 h 1790819"/>
              <a:gd name="connsiteX4" fmla="*/ 323345 w 767583"/>
              <a:gd name="connsiteY4" fmla="*/ 496410 h 1790819"/>
              <a:gd name="connsiteX5" fmla="*/ 8649 w 767583"/>
              <a:gd name="connsiteY5" fmla="*/ 1119865 h 1790819"/>
              <a:gd name="connsiteX6" fmla="*/ 762732 w 767583"/>
              <a:gd name="connsiteY6" fmla="*/ 3584 h 179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583" h="1790819">
                <a:moveTo>
                  <a:pt x="762732" y="3584"/>
                </a:moveTo>
                <a:cubicBezTo>
                  <a:pt x="814192" y="-49855"/>
                  <a:pt x="442099" y="507296"/>
                  <a:pt x="317408" y="799231"/>
                </a:cubicBezTo>
                <a:cubicBezTo>
                  <a:pt x="192717" y="1091166"/>
                  <a:pt x="51203" y="1641389"/>
                  <a:pt x="14587" y="1755194"/>
                </a:cubicBezTo>
                <a:cubicBezTo>
                  <a:pt x="-22029" y="1868999"/>
                  <a:pt x="46254" y="1691859"/>
                  <a:pt x="97714" y="1482062"/>
                </a:cubicBezTo>
                <a:cubicBezTo>
                  <a:pt x="149174" y="1272265"/>
                  <a:pt x="338189" y="556776"/>
                  <a:pt x="323345" y="496410"/>
                </a:cubicBezTo>
                <a:cubicBezTo>
                  <a:pt x="308501" y="436044"/>
                  <a:pt x="-60624" y="1195075"/>
                  <a:pt x="8649" y="1119865"/>
                </a:cubicBezTo>
                <a:cubicBezTo>
                  <a:pt x="77922" y="1044655"/>
                  <a:pt x="711272" y="57023"/>
                  <a:pt x="762732" y="358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DD712B86-B17C-09B8-9A6C-4F0398B4E024}"/>
              </a:ext>
            </a:extLst>
          </p:cNvPr>
          <p:cNvSpPr/>
          <p:nvPr/>
        </p:nvSpPr>
        <p:spPr>
          <a:xfrm>
            <a:off x="3918515" y="8449439"/>
            <a:ext cx="1281719" cy="1781189"/>
          </a:xfrm>
          <a:custGeom>
            <a:avLst/>
            <a:gdLst>
              <a:gd name="connsiteX0" fmla="*/ 1253189 w 1281719"/>
              <a:gd name="connsiteY0" fmla="*/ 112670 h 1781189"/>
              <a:gd name="connsiteX1" fmla="*/ 1241314 w 1281719"/>
              <a:gd name="connsiteY1" fmla="*/ 183922 h 1781189"/>
              <a:gd name="connsiteX2" fmla="*/ 962243 w 1281719"/>
              <a:gd name="connsiteY2" fmla="*/ 1430831 h 1781189"/>
              <a:gd name="connsiteX3" fmla="*/ 801927 w 1281719"/>
              <a:gd name="connsiteY3" fmla="*/ 1585210 h 1781189"/>
              <a:gd name="connsiteX4" fmla="*/ 421916 w 1281719"/>
              <a:gd name="connsiteY4" fmla="*/ 1133948 h 1781189"/>
              <a:gd name="connsiteX5" fmla="*/ 342 w 1281719"/>
              <a:gd name="connsiteY5" fmla="*/ 379865 h 1781189"/>
              <a:gd name="connsiteX6" fmla="*/ 493168 w 1281719"/>
              <a:gd name="connsiteY6" fmla="*/ 1228951 h 1781189"/>
              <a:gd name="connsiteX7" fmla="*/ 914742 w 1281719"/>
              <a:gd name="connsiteY7" fmla="*/ 1781153 h 1781189"/>
              <a:gd name="connsiteX8" fmla="*/ 985994 w 1281719"/>
              <a:gd name="connsiteY8" fmla="*/ 1205200 h 1781189"/>
              <a:gd name="connsiteX9" fmla="*/ 1253189 w 1281719"/>
              <a:gd name="connsiteY9" fmla="*/ 112670 h 178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719" h="1781189">
                <a:moveTo>
                  <a:pt x="1253189" y="112670"/>
                </a:moveTo>
                <a:cubicBezTo>
                  <a:pt x="1295742" y="-57543"/>
                  <a:pt x="1289805" y="-35771"/>
                  <a:pt x="1241314" y="183922"/>
                </a:cubicBezTo>
                <a:cubicBezTo>
                  <a:pt x="1192823" y="403615"/>
                  <a:pt x="1035474" y="1197283"/>
                  <a:pt x="962243" y="1430831"/>
                </a:cubicBezTo>
                <a:cubicBezTo>
                  <a:pt x="889012" y="1664379"/>
                  <a:pt x="891981" y="1634690"/>
                  <a:pt x="801927" y="1585210"/>
                </a:cubicBezTo>
                <a:cubicBezTo>
                  <a:pt x="711873" y="1535730"/>
                  <a:pt x="555513" y="1334839"/>
                  <a:pt x="421916" y="1133948"/>
                </a:cubicBezTo>
                <a:cubicBezTo>
                  <a:pt x="288319" y="933057"/>
                  <a:pt x="-11533" y="364031"/>
                  <a:pt x="342" y="379865"/>
                </a:cubicBezTo>
                <a:cubicBezTo>
                  <a:pt x="12217" y="395699"/>
                  <a:pt x="340768" y="995403"/>
                  <a:pt x="493168" y="1228951"/>
                </a:cubicBezTo>
                <a:cubicBezTo>
                  <a:pt x="645568" y="1462499"/>
                  <a:pt x="832604" y="1785111"/>
                  <a:pt x="914742" y="1781153"/>
                </a:cubicBezTo>
                <a:cubicBezTo>
                  <a:pt x="996880" y="1777195"/>
                  <a:pt x="929586" y="1487239"/>
                  <a:pt x="985994" y="1205200"/>
                </a:cubicBezTo>
                <a:cubicBezTo>
                  <a:pt x="1042402" y="923161"/>
                  <a:pt x="1210636" y="282883"/>
                  <a:pt x="1253189" y="11267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DD0A07BF-3697-D941-E0A8-C5D7F49FBC0F}"/>
              </a:ext>
            </a:extLst>
          </p:cNvPr>
          <p:cNvSpPr/>
          <p:nvPr/>
        </p:nvSpPr>
        <p:spPr>
          <a:xfrm>
            <a:off x="3708473" y="8587175"/>
            <a:ext cx="626033" cy="2306443"/>
          </a:xfrm>
          <a:custGeom>
            <a:avLst/>
            <a:gdLst>
              <a:gd name="connsiteX0" fmla="*/ 400389 w 626033"/>
              <a:gd name="connsiteY0" fmla="*/ 164939 h 2306443"/>
              <a:gd name="connsiteX1" fmla="*/ 412265 w 626033"/>
              <a:gd name="connsiteY1" fmla="*/ 248067 h 2306443"/>
              <a:gd name="connsiteX2" fmla="*/ 447891 w 626033"/>
              <a:gd name="connsiteY2" fmla="*/ 1168404 h 2306443"/>
              <a:gd name="connsiteX3" fmla="*/ 394452 w 626033"/>
              <a:gd name="connsiteY3" fmla="*/ 1536539 h 2306443"/>
              <a:gd name="connsiteX4" fmla="*/ 2566 w 626033"/>
              <a:gd name="connsiteY4" fmla="*/ 2278747 h 2306443"/>
              <a:gd name="connsiteX5" fmla="*/ 216322 w 626033"/>
              <a:gd name="connsiteY5" fmla="*/ 1898737 h 2306443"/>
              <a:gd name="connsiteX6" fmla="*/ 38192 w 626033"/>
              <a:gd name="connsiteY6" fmla="*/ 2302498 h 2306443"/>
              <a:gd name="connsiteX7" fmla="*/ 626021 w 626033"/>
              <a:gd name="connsiteY7" fmla="*/ 1595916 h 2306443"/>
              <a:gd name="connsiteX8" fmla="*/ 20379 w 626033"/>
              <a:gd name="connsiteY8" fmla="*/ 2088742 h 2306443"/>
              <a:gd name="connsiteX9" fmla="*/ 507267 w 626033"/>
              <a:gd name="connsiteY9" fmla="*/ 1120903 h 2306443"/>
              <a:gd name="connsiteX10" fmla="*/ 418202 w 626033"/>
              <a:gd name="connsiteY10" fmla="*/ 52124 h 2306443"/>
              <a:gd name="connsiteX11" fmla="*/ 400389 w 626033"/>
              <a:gd name="connsiteY11" fmla="*/ 164939 h 23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033" h="2306443">
                <a:moveTo>
                  <a:pt x="400389" y="164939"/>
                </a:moveTo>
                <a:cubicBezTo>
                  <a:pt x="399400" y="197596"/>
                  <a:pt x="404348" y="80823"/>
                  <a:pt x="412265" y="248067"/>
                </a:cubicBezTo>
                <a:cubicBezTo>
                  <a:pt x="420182" y="415311"/>
                  <a:pt x="450860" y="953659"/>
                  <a:pt x="447891" y="1168404"/>
                </a:cubicBezTo>
                <a:cubicBezTo>
                  <a:pt x="444922" y="1383149"/>
                  <a:pt x="468673" y="1351482"/>
                  <a:pt x="394452" y="1536539"/>
                </a:cubicBezTo>
                <a:cubicBezTo>
                  <a:pt x="320231" y="1721596"/>
                  <a:pt x="32254" y="2218381"/>
                  <a:pt x="2566" y="2278747"/>
                </a:cubicBezTo>
                <a:cubicBezTo>
                  <a:pt x="-27122" y="2339113"/>
                  <a:pt x="210384" y="1894779"/>
                  <a:pt x="216322" y="1898737"/>
                </a:cubicBezTo>
                <a:cubicBezTo>
                  <a:pt x="222260" y="1902695"/>
                  <a:pt x="-30091" y="2352968"/>
                  <a:pt x="38192" y="2302498"/>
                </a:cubicBezTo>
                <a:cubicBezTo>
                  <a:pt x="106475" y="2252028"/>
                  <a:pt x="628990" y="1631542"/>
                  <a:pt x="626021" y="1595916"/>
                </a:cubicBezTo>
                <a:cubicBezTo>
                  <a:pt x="623052" y="1560290"/>
                  <a:pt x="40171" y="2167911"/>
                  <a:pt x="20379" y="2088742"/>
                </a:cubicBezTo>
                <a:cubicBezTo>
                  <a:pt x="587" y="2009573"/>
                  <a:pt x="440963" y="1460339"/>
                  <a:pt x="507267" y="1120903"/>
                </a:cubicBezTo>
                <a:cubicBezTo>
                  <a:pt x="573571" y="781467"/>
                  <a:pt x="440963" y="206503"/>
                  <a:pt x="418202" y="52124"/>
                </a:cubicBezTo>
                <a:cubicBezTo>
                  <a:pt x="395441" y="-102255"/>
                  <a:pt x="401378" y="132282"/>
                  <a:pt x="400389" y="16493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32A8504A-DDAB-EC22-AEEE-744813D7B423}"/>
              </a:ext>
            </a:extLst>
          </p:cNvPr>
          <p:cNvSpPr/>
          <p:nvPr/>
        </p:nvSpPr>
        <p:spPr>
          <a:xfrm>
            <a:off x="5461761" y="5472352"/>
            <a:ext cx="1307234" cy="626621"/>
          </a:xfrm>
          <a:custGeom>
            <a:avLst/>
            <a:gdLst>
              <a:gd name="connsiteX0" fmla="*/ 778722 w 1307234"/>
              <a:gd name="connsiteY0" fmla="*/ 2173 h 626621"/>
              <a:gd name="connsiteX1" fmla="*/ 1028104 w 1307234"/>
              <a:gd name="connsiteY1" fmla="*/ 215929 h 626621"/>
              <a:gd name="connsiteX2" fmla="*/ 802473 w 1307234"/>
              <a:gd name="connsiteY2" fmla="*/ 192178 h 626621"/>
              <a:gd name="connsiteX3" fmla="*/ 1307174 w 1307234"/>
              <a:gd name="connsiteY3" fmla="*/ 477186 h 626621"/>
              <a:gd name="connsiteX4" fmla="*/ 838099 w 1307234"/>
              <a:gd name="connsiteY4" fmla="*/ 316869 h 626621"/>
              <a:gd name="connsiteX5" fmla="*/ 1034042 w 1307234"/>
              <a:gd name="connsiteY5" fmla="*/ 530625 h 626621"/>
              <a:gd name="connsiteX6" fmla="*/ 888 w 1307234"/>
              <a:gd name="connsiteY6" fmla="*/ 625627 h 626621"/>
              <a:gd name="connsiteX7" fmla="*/ 861849 w 1307234"/>
              <a:gd name="connsiteY7" fmla="*/ 477186 h 626621"/>
              <a:gd name="connsiteX8" fmla="*/ 1289361 w 1307234"/>
              <a:gd name="connsiteY8" fmla="*/ 459373 h 626621"/>
              <a:gd name="connsiteX9" fmla="*/ 855912 w 1307234"/>
              <a:gd name="connsiteY9" fmla="*/ 126864 h 626621"/>
              <a:gd name="connsiteX10" fmla="*/ 778722 w 1307234"/>
              <a:gd name="connsiteY10" fmla="*/ 2173 h 6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7234" h="626621">
                <a:moveTo>
                  <a:pt x="778722" y="2173"/>
                </a:moveTo>
                <a:cubicBezTo>
                  <a:pt x="807421" y="17017"/>
                  <a:pt x="1024146" y="184262"/>
                  <a:pt x="1028104" y="215929"/>
                </a:cubicBezTo>
                <a:cubicBezTo>
                  <a:pt x="1032062" y="247596"/>
                  <a:pt x="755961" y="148635"/>
                  <a:pt x="802473" y="192178"/>
                </a:cubicBezTo>
                <a:cubicBezTo>
                  <a:pt x="848985" y="235721"/>
                  <a:pt x="1301236" y="456404"/>
                  <a:pt x="1307174" y="477186"/>
                </a:cubicBezTo>
                <a:cubicBezTo>
                  <a:pt x="1313112" y="497968"/>
                  <a:pt x="883621" y="307963"/>
                  <a:pt x="838099" y="316869"/>
                </a:cubicBezTo>
                <a:cubicBezTo>
                  <a:pt x="792577" y="325775"/>
                  <a:pt x="1173577" y="479165"/>
                  <a:pt x="1034042" y="530625"/>
                </a:cubicBezTo>
                <a:cubicBezTo>
                  <a:pt x="894507" y="582085"/>
                  <a:pt x="29587" y="634533"/>
                  <a:pt x="888" y="625627"/>
                </a:cubicBezTo>
                <a:cubicBezTo>
                  <a:pt x="-27811" y="616721"/>
                  <a:pt x="647104" y="504895"/>
                  <a:pt x="861849" y="477186"/>
                </a:cubicBezTo>
                <a:cubicBezTo>
                  <a:pt x="1076594" y="449477"/>
                  <a:pt x="1290351" y="517760"/>
                  <a:pt x="1289361" y="459373"/>
                </a:cubicBezTo>
                <a:cubicBezTo>
                  <a:pt x="1288372" y="400986"/>
                  <a:pt x="941019" y="203064"/>
                  <a:pt x="855912" y="126864"/>
                </a:cubicBezTo>
                <a:cubicBezTo>
                  <a:pt x="770805" y="50664"/>
                  <a:pt x="750023" y="-12671"/>
                  <a:pt x="778722" y="217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298E51A5-57B3-F1DF-D672-4D47303019C1}"/>
              </a:ext>
            </a:extLst>
          </p:cNvPr>
          <p:cNvSpPr/>
          <p:nvPr/>
        </p:nvSpPr>
        <p:spPr>
          <a:xfrm>
            <a:off x="5711981" y="6166081"/>
            <a:ext cx="1182938" cy="157727"/>
          </a:xfrm>
          <a:custGeom>
            <a:avLst/>
            <a:gdLst>
              <a:gd name="connsiteX0" fmla="*/ 1181645 w 1182938"/>
              <a:gd name="connsiteY0" fmla="*/ 3150 h 157727"/>
              <a:gd name="connsiteX1" fmla="*/ 552253 w 1182938"/>
              <a:gd name="connsiteY1" fmla="*/ 56589 h 157727"/>
              <a:gd name="connsiteX2" fmla="*/ 50 w 1182938"/>
              <a:gd name="connsiteY2" fmla="*/ 157529 h 157727"/>
              <a:gd name="connsiteX3" fmla="*/ 581941 w 1182938"/>
              <a:gd name="connsiteY3" fmla="*/ 80340 h 157727"/>
              <a:gd name="connsiteX4" fmla="*/ 712570 w 1182938"/>
              <a:gd name="connsiteY4" fmla="*/ 9088 h 157727"/>
              <a:gd name="connsiteX5" fmla="*/ 1181645 w 1182938"/>
              <a:gd name="connsiteY5" fmla="*/ 3150 h 1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38" h="157727">
                <a:moveTo>
                  <a:pt x="1181645" y="3150"/>
                </a:moveTo>
                <a:cubicBezTo>
                  <a:pt x="1154926" y="11067"/>
                  <a:pt x="749185" y="30859"/>
                  <a:pt x="552253" y="56589"/>
                </a:cubicBezTo>
                <a:cubicBezTo>
                  <a:pt x="355321" y="82319"/>
                  <a:pt x="-4898" y="153571"/>
                  <a:pt x="50" y="157529"/>
                </a:cubicBezTo>
                <a:cubicBezTo>
                  <a:pt x="4998" y="161487"/>
                  <a:pt x="463188" y="105080"/>
                  <a:pt x="581941" y="80340"/>
                </a:cubicBezTo>
                <a:cubicBezTo>
                  <a:pt x="700694" y="55600"/>
                  <a:pt x="611630" y="14036"/>
                  <a:pt x="712570" y="9088"/>
                </a:cubicBezTo>
                <a:cubicBezTo>
                  <a:pt x="813510" y="4140"/>
                  <a:pt x="1208364" y="-4767"/>
                  <a:pt x="1181645" y="315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CF9E3218-C13D-9492-1589-BD0EAD937BAD}"/>
              </a:ext>
            </a:extLst>
          </p:cNvPr>
          <p:cNvSpPr/>
          <p:nvPr/>
        </p:nvSpPr>
        <p:spPr>
          <a:xfrm>
            <a:off x="6041877" y="6382521"/>
            <a:ext cx="1287195" cy="1592885"/>
          </a:xfrm>
          <a:custGeom>
            <a:avLst/>
            <a:gdLst>
              <a:gd name="connsiteX0" fmla="*/ 637993 w 1287195"/>
              <a:gd name="connsiteY0" fmla="*/ 83593 h 1592885"/>
              <a:gd name="connsiteX1" fmla="*/ 240170 w 1287195"/>
              <a:gd name="connsiteY1" fmla="*/ 172658 h 1592885"/>
              <a:gd name="connsiteX2" fmla="*/ 471739 w 1287195"/>
              <a:gd name="connsiteY2" fmla="*/ 392352 h 1592885"/>
              <a:gd name="connsiteX3" fmla="*/ 299546 w 1287195"/>
              <a:gd name="connsiteY3" fmla="*/ 356726 h 1592885"/>
              <a:gd name="connsiteX4" fmla="*/ 934876 w 1287195"/>
              <a:gd name="connsiteY4" fmla="*/ 1081121 h 1592885"/>
              <a:gd name="connsiteX5" fmla="*/ 1178320 w 1287195"/>
              <a:gd name="connsiteY5" fmla="*/ 1591760 h 1592885"/>
              <a:gd name="connsiteX6" fmla="*/ 804248 w 1287195"/>
              <a:gd name="connsiteY6" fmla="*/ 944554 h 1592885"/>
              <a:gd name="connsiteX7" fmla="*/ 246107 w 1287195"/>
              <a:gd name="connsiteY7" fmla="*/ 237973 h 1592885"/>
              <a:gd name="connsiteX8" fmla="*/ 73915 w 1287195"/>
              <a:gd name="connsiteY8" fmla="*/ 466 h 1592885"/>
              <a:gd name="connsiteX9" fmla="*/ 483614 w 1287195"/>
              <a:gd name="connsiteY9" fmla="*/ 178596 h 1592885"/>
              <a:gd name="connsiteX10" fmla="*/ 174855 w 1287195"/>
              <a:gd name="connsiteY10" fmla="*/ 226097 h 1592885"/>
              <a:gd name="connsiteX11" fmla="*/ 453926 w 1287195"/>
              <a:gd name="connsiteY11" fmla="*/ 481417 h 1592885"/>
              <a:gd name="connsiteX12" fmla="*/ 311422 w 1287195"/>
              <a:gd name="connsiteY12" fmla="*/ 505167 h 1592885"/>
              <a:gd name="connsiteX13" fmla="*/ 1285198 w 1287195"/>
              <a:gd name="connsiteY13" fmla="*/ 505167 h 1592885"/>
              <a:gd name="connsiteX14" fmla="*/ 14539 w 1287195"/>
              <a:gd name="connsiteY14" fmla="*/ 362663 h 1592885"/>
              <a:gd name="connsiteX15" fmla="*/ 596429 w 1287195"/>
              <a:gd name="connsiteY15" fmla="*/ 131095 h 1592885"/>
              <a:gd name="connsiteX16" fmla="*/ 637993 w 1287195"/>
              <a:gd name="connsiteY16" fmla="*/ 83593 h 15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7195" h="1592885">
                <a:moveTo>
                  <a:pt x="637993" y="83593"/>
                </a:moveTo>
                <a:cubicBezTo>
                  <a:pt x="578616" y="90520"/>
                  <a:pt x="267879" y="121198"/>
                  <a:pt x="240170" y="172658"/>
                </a:cubicBezTo>
                <a:cubicBezTo>
                  <a:pt x="212461" y="224118"/>
                  <a:pt x="461843" y="361674"/>
                  <a:pt x="471739" y="392352"/>
                </a:cubicBezTo>
                <a:cubicBezTo>
                  <a:pt x="481635" y="423030"/>
                  <a:pt x="222357" y="241931"/>
                  <a:pt x="299546" y="356726"/>
                </a:cubicBezTo>
                <a:cubicBezTo>
                  <a:pt x="376735" y="471521"/>
                  <a:pt x="788414" y="875282"/>
                  <a:pt x="934876" y="1081121"/>
                </a:cubicBezTo>
                <a:cubicBezTo>
                  <a:pt x="1081338" y="1286960"/>
                  <a:pt x="1200091" y="1614521"/>
                  <a:pt x="1178320" y="1591760"/>
                </a:cubicBezTo>
                <a:cubicBezTo>
                  <a:pt x="1156549" y="1568999"/>
                  <a:pt x="959617" y="1170185"/>
                  <a:pt x="804248" y="944554"/>
                </a:cubicBezTo>
                <a:cubicBezTo>
                  <a:pt x="648879" y="718923"/>
                  <a:pt x="367829" y="395321"/>
                  <a:pt x="246107" y="237973"/>
                </a:cubicBezTo>
                <a:cubicBezTo>
                  <a:pt x="124385" y="80625"/>
                  <a:pt x="34331" y="10362"/>
                  <a:pt x="73915" y="466"/>
                </a:cubicBezTo>
                <a:cubicBezTo>
                  <a:pt x="113499" y="-9430"/>
                  <a:pt x="466791" y="140991"/>
                  <a:pt x="483614" y="178596"/>
                </a:cubicBezTo>
                <a:cubicBezTo>
                  <a:pt x="500437" y="216201"/>
                  <a:pt x="179803" y="175627"/>
                  <a:pt x="174855" y="226097"/>
                </a:cubicBezTo>
                <a:cubicBezTo>
                  <a:pt x="169907" y="276567"/>
                  <a:pt x="431165" y="434905"/>
                  <a:pt x="453926" y="481417"/>
                </a:cubicBezTo>
                <a:cubicBezTo>
                  <a:pt x="476687" y="527929"/>
                  <a:pt x="172877" y="501209"/>
                  <a:pt x="311422" y="505167"/>
                </a:cubicBezTo>
                <a:cubicBezTo>
                  <a:pt x="449967" y="509125"/>
                  <a:pt x="1334678" y="528918"/>
                  <a:pt x="1285198" y="505167"/>
                </a:cubicBezTo>
                <a:cubicBezTo>
                  <a:pt x="1235718" y="481416"/>
                  <a:pt x="129334" y="425008"/>
                  <a:pt x="14539" y="362663"/>
                </a:cubicBezTo>
                <a:cubicBezTo>
                  <a:pt x="-100256" y="300318"/>
                  <a:pt x="499447" y="177607"/>
                  <a:pt x="596429" y="131095"/>
                </a:cubicBezTo>
                <a:cubicBezTo>
                  <a:pt x="693411" y="84583"/>
                  <a:pt x="697370" y="76666"/>
                  <a:pt x="637993" y="8359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9CA04854-BCEB-E168-5A18-85E4EE35AC8B}"/>
              </a:ext>
            </a:extLst>
          </p:cNvPr>
          <p:cNvSpPr/>
          <p:nvPr/>
        </p:nvSpPr>
        <p:spPr>
          <a:xfrm>
            <a:off x="6635665" y="7039911"/>
            <a:ext cx="634003" cy="1985564"/>
          </a:xfrm>
          <a:custGeom>
            <a:avLst/>
            <a:gdLst>
              <a:gd name="connsiteX0" fmla="*/ 91706 w 634003"/>
              <a:gd name="connsiteY0" fmla="*/ 37783 h 1985564"/>
              <a:gd name="connsiteX1" fmla="*/ 216397 w 634003"/>
              <a:gd name="connsiteY1" fmla="*/ 1682515 h 1985564"/>
              <a:gd name="connsiteX2" fmla="*/ 151083 w 634003"/>
              <a:gd name="connsiteY2" fmla="*/ 1243128 h 1985564"/>
              <a:gd name="connsiteX3" fmla="*/ 299525 w 634003"/>
              <a:gd name="connsiteY3" fmla="*/ 1718141 h 1985564"/>
              <a:gd name="connsiteX4" fmla="*/ 364839 w 634003"/>
              <a:gd name="connsiteY4" fmla="*/ 1730016 h 1985564"/>
              <a:gd name="connsiteX5" fmla="*/ 632034 w 634003"/>
              <a:gd name="connsiteY5" fmla="*/ 1985336 h 1985564"/>
              <a:gd name="connsiteX6" fmla="*/ 477654 w 634003"/>
              <a:gd name="connsiteY6" fmla="*/ 1771580 h 1985564"/>
              <a:gd name="connsiteX7" fmla="*/ 317338 w 634003"/>
              <a:gd name="connsiteY7" fmla="*/ 1575637 h 1985564"/>
              <a:gd name="connsiteX8" fmla="*/ 174834 w 634003"/>
              <a:gd name="connsiteY8" fmla="*/ 934370 h 1985564"/>
              <a:gd name="connsiteX9" fmla="*/ 2641 w 634003"/>
              <a:gd name="connsiteY9" fmla="*/ 352479 h 1985564"/>
              <a:gd name="connsiteX10" fmla="*/ 73893 w 634003"/>
              <a:gd name="connsiteY10" fmla="*/ 512795 h 1985564"/>
              <a:gd name="connsiteX11" fmla="*/ 91706 w 634003"/>
              <a:gd name="connsiteY11" fmla="*/ 37783 h 19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003" h="1985564">
                <a:moveTo>
                  <a:pt x="91706" y="37783"/>
                </a:moveTo>
                <a:cubicBezTo>
                  <a:pt x="115457" y="232736"/>
                  <a:pt x="206501" y="1481624"/>
                  <a:pt x="216397" y="1682515"/>
                </a:cubicBezTo>
                <a:cubicBezTo>
                  <a:pt x="226293" y="1883406"/>
                  <a:pt x="137228" y="1237190"/>
                  <a:pt x="151083" y="1243128"/>
                </a:cubicBezTo>
                <a:cubicBezTo>
                  <a:pt x="164938" y="1249066"/>
                  <a:pt x="263899" y="1636993"/>
                  <a:pt x="299525" y="1718141"/>
                </a:cubicBezTo>
                <a:cubicBezTo>
                  <a:pt x="335151" y="1799289"/>
                  <a:pt x="309421" y="1685484"/>
                  <a:pt x="364839" y="1730016"/>
                </a:cubicBezTo>
                <a:cubicBezTo>
                  <a:pt x="420257" y="1774549"/>
                  <a:pt x="613232" y="1978409"/>
                  <a:pt x="632034" y="1985336"/>
                </a:cubicBezTo>
                <a:cubicBezTo>
                  <a:pt x="650837" y="1992263"/>
                  <a:pt x="530103" y="1839863"/>
                  <a:pt x="477654" y="1771580"/>
                </a:cubicBezTo>
                <a:cubicBezTo>
                  <a:pt x="425205" y="1703297"/>
                  <a:pt x="367808" y="1715172"/>
                  <a:pt x="317338" y="1575637"/>
                </a:cubicBezTo>
                <a:cubicBezTo>
                  <a:pt x="266868" y="1436102"/>
                  <a:pt x="227283" y="1138230"/>
                  <a:pt x="174834" y="934370"/>
                </a:cubicBezTo>
                <a:cubicBezTo>
                  <a:pt x="122385" y="730510"/>
                  <a:pt x="19465" y="422742"/>
                  <a:pt x="2641" y="352479"/>
                </a:cubicBezTo>
                <a:cubicBezTo>
                  <a:pt x="-14183" y="282216"/>
                  <a:pt x="54101" y="562276"/>
                  <a:pt x="73893" y="512795"/>
                </a:cubicBezTo>
                <a:cubicBezTo>
                  <a:pt x="93685" y="463314"/>
                  <a:pt x="67955" y="-157170"/>
                  <a:pt x="91706" y="37783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AFB2F5C2-899C-D3F8-2596-423396C8AB3C}"/>
              </a:ext>
            </a:extLst>
          </p:cNvPr>
          <p:cNvSpPr/>
          <p:nvPr/>
        </p:nvSpPr>
        <p:spPr>
          <a:xfrm>
            <a:off x="6531349" y="8675736"/>
            <a:ext cx="789933" cy="361785"/>
          </a:xfrm>
          <a:custGeom>
            <a:avLst/>
            <a:gdLst>
              <a:gd name="connsiteX0" fmla="*/ 80 w 789933"/>
              <a:gd name="connsiteY0" fmla="*/ 117942 h 361785"/>
              <a:gd name="connsiteX1" fmla="*/ 451342 w 789933"/>
              <a:gd name="connsiteY1" fmla="*/ 76378 h 361785"/>
              <a:gd name="connsiteX2" fmla="*/ 789789 w 789933"/>
              <a:gd name="connsiteY2" fmla="*/ 361386 h 361785"/>
              <a:gd name="connsiteX3" fmla="*/ 486968 w 789933"/>
              <a:gd name="connsiteY3" fmla="*/ 5126 h 361785"/>
              <a:gd name="connsiteX4" fmla="*/ 80 w 789933"/>
              <a:gd name="connsiteY4" fmla="*/ 117942 h 3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933" h="361785">
                <a:moveTo>
                  <a:pt x="80" y="117942"/>
                </a:moveTo>
                <a:cubicBezTo>
                  <a:pt x="-5858" y="129817"/>
                  <a:pt x="319724" y="35804"/>
                  <a:pt x="451342" y="76378"/>
                </a:cubicBezTo>
                <a:cubicBezTo>
                  <a:pt x="582960" y="116952"/>
                  <a:pt x="783851" y="373261"/>
                  <a:pt x="789789" y="361386"/>
                </a:cubicBezTo>
                <a:cubicBezTo>
                  <a:pt x="795727" y="349511"/>
                  <a:pt x="617596" y="37783"/>
                  <a:pt x="486968" y="5126"/>
                </a:cubicBezTo>
                <a:cubicBezTo>
                  <a:pt x="356340" y="-27531"/>
                  <a:pt x="6018" y="106067"/>
                  <a:pt x="80" y="117942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507A965D-14BE-157B-A7B7-01583AFAE838}"/>
              </a:ext>
            </a:extLst>
          </p:cNvPr>
          <p:cNvSpPr/>
          <p:nvPr/>
        </p:nvSpPr>
        <p:spPr>
          <a:xfrm>
            <a:off x="6821864" y="8826825"/>
            <a:ext cx="273722" cy="347841"/>
          </a:xfrm>
          <a:custGeom>
            <a:avLst/>
            <a:gdLst>
              <a:gd name="connsiteX0" fmla="*/ 510 w 273722"/>
              <a:gd name="connsiteY0" fmla="*/ 49980 h 347841"/>
              <a:gd name="connsiteX1" fmla="*/ 202391 w 273722"/>
              <a:gd name="connsiteY1" fmla="*/ 38105 h 347841"/>
              <a:gd name="connsiteX2" fmla="*/ 166765 w 273722"/>
              <a:gd name="connsiteY2" fmla="*/ 192484 h 347841"/>
              <a:gd name="connsiteX3" fmla="*/ 226141 w 273722"/>
              <a:gd name="connsiteY3" fmla="*/ 216235 h 347841"/>
              <a:gd name="connsiteX4" fmla="*/ 131139 w 273722"/>
              <a:gd name="connsiteY4" fmla="*/ 346863 h 347841"/>
              <a:gd name="connsiteX5" fmla="*/ 273642 w 273722"/>
              <a:gd name="connsiteY5" fmla="*/ 139045 h 347841"/>
              <a:gd name="connsiteX6" fmla="*/ 148952 w 273722"/>
              <a:gd name="connsiteY6" fmla="*/ 2479 h 347841"/>
              <a:gd name="connsiteX7" fmla="*/ 510 w 273722"/>
              <a:gd name="connsiteY7" fmla="*/ 49980 h 3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22" h="347841">
                <a:moveTo>
                  <a:pt x="510" y="49980"/>
                </a:moveTo>
                <a:cubicBezTo>
                  <a:pt x="9416" y="55918"/>
                  <a:pt x="174682" y="14354"/>
                  <a:pt x="202391" y="38105"/>
                </a:cubicBezTo>
                <a:cubicBezTo>
                  <a:pt x="230100" y="61856"/>
                  <a:pt x="162807" y="162796"/>
                  <a:pt x="166765" y="192484"/>
                </a:cubicBezTo>
                <a:cubicBezTo>
                  <a:pt x="170723" y="222172"/>
                  <a:pt x="232079" y="190505"/>
                  <a:pt x="226141" y="216235"/>
                </a:cubicBezTo>
                <a:cubicBezTo>
                  <a:pt x="220203" y="241965"/>
                  <a:pt x="123222" y="359728"/>
                  <a:pt x="131139" y="346863"/>
                </a:cubicBezTo>
                <a:cubicBezTo>
                  <a:pt x="139056" y="333998"/>
                  <a:pt x="270673" y="196442"/>
                  <a:pt x="273642" y="139045"/>
                </a:cubicBezTo>
                <a:cubicBezTo>
                  <a:pt x="276611" y="81648"/>
                  <a:pt x="196453" y="17323"/>
                  <a:pt x="148952" y="2479"/>
                </a:cubicBezTo>
                <a:cubicBezTo>
                  <a:pt x="101451" y="-12365"/>
                  <a:pt x="-8396" y="44042"/>
                  <a:pt x="510" y="4998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B8438693-74BD-07CE-645A-37CF3DE925D4}"/>
              </a:ext>
            </a:extLst>
          </p:cNvPr>
          <p:cNvSpPr/>
          <p:nvPr/>
        </p:nvSpPr>
        <p:spPr>
          <a:xfrm>
            <a:off x="1530582" y="11152032"/>
            <a:ext cx="2654550" cy="813758"/>
          </a:xfrm>
          <a:custGeom>
            <a:avLst/>
            <a:gdLst>
              <a:gd name="connsiteX0" fmla="*/ 62606 w 2654550"/>
              <a:gd name="connsiteY0" fmla="*/ 701509 h 813758"/>
              <a:gd name="connsiteX1" fmla="*/ 118704 w 2654550"/>
              <a:gd name="connsiteY1" fmla="*/ 707119 h 813758"/>
              <a:gd name="connsiteX2" fmla="*/ 1055543 w 2654550"/>
              <a:gd name="connsiteY2" fmla="*/ 516385 h 813758"/>
              <a:gd name="connsiteX3" fmla="*/ 775052 w 2654550"/>
              <a:gd name="connsiteY3" fmla="*/ 634191 h 813758"/>
              <a:gd name="connsiteX4" fmla="*/ 1767990 w 2654550"/>
              <a:gd name="connsiteY4" fmla="*/ 320042 h 813758"/>
              <a:gd name="connsiteX5" fmla="*/ 2256044 w 2654550"/>
              <a:gd name="connsiteY5" fmla="*/ 162967 h 813758"/>
              <a:gd name="connsiteX6" fmla="*/ 1997992 w 2654550"/>
              <a:gd name="connsiteY6" fmla="*/ 162967 h 813758"/>
              <a:gd name="connsiteX7" fmla="*/ 2654341 w 2654550"/>
              <a:gd name="connsiteY7" fmla="*/ 282 h 813758"/>
              <a:gd name="connsiteX8" fmla="*/ 1919455 w 2654550"/>
              <a:gd name="connsiteY8" fmla="*/ 207845 h 813758"/>
              <a:gd name="connsiteX9" fmla="*/ 1235057 w 2654550"/>
              <a:gd name="connsiteY9" fmla="*/ 331261 h 813758"/>
              <a:gd name="connsiteX10" fmla="*/ 1504328 w 2654550"/>
              <a:gd name="connsiteY10" fmla="*/ 387359 h 813758"/>
              <a:gd name="connsiteX11" fmla="*/ 881639 w 2654550"/>
              <a:gd name="connsiteY11" fmla="*/ 673460 h 813758"/>
              <a:gd name="connsiteX12" fmla="*/ 264559 w 2654550"/>
              <a:gd name="connsiteY12" fmla="*/ 813705 h 813758"/>
              <a:gd name="connsiteX13" fmla="*/ 573099 w 2654550"/>
              <a:gd name="connsiteY13" fmla="*/ 690289 h 813758"/>
              <a:gd name="connsiteX14" fmla="*/ 62606 w 2654550"/>
              <a:gd name="connsiteY14" fmla="*/ 701509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4550" h="813758">
                <a:moveTo>
                  <a:pt x="62606" y="701509"/>
                </a:moveTo>
                <a:cubicBezTo>
                  <a:pt x="-13126" y="704314"/>
                  <a:pt x="-46785" y="737973"/>
                  <a:pt x="118704" y="707119"/>
                </a:cubicBezTo>
                <a:cubicBezTo>
                  <a:pt x="284193" y="676265"/>
                  <a:pt x="946152" y="528540"/>
                  <a:pt x="1055543" y="516385"/>
                </a:cubicBezTo>
                <a:cubicBezTo>
                  <a:pt x="1164934" y="504230"/>
                  <a:pt x="656311" y="666915"/>
                  <a:pt x="775052" y="634191"/>
                </a:cubicBezTo>
                <a:cubicBezTo>
                  <a:pt x="893793" y="601467"/>
                  <a:pt x="1767990" y="320042"/>
                  <a:pt x="1767990" y="320042"/>
                </a:cubicBezTo>
                <a:cubicBezTo>
                  <a:pt x="2014822" y="241505"/>
                  <a:pt x="2217710" y="189146"/>
                  <a:pt x="2256044" y="162967"/>
                </a:cubicBezTo>
                <a:cubicBezTo>
                  <a:pt x="2294378" y="136788"/>
                  <a:pt x="1931609" y="190081"/>
                  <a:pt x="1997992" y="162967"/>
                </a:cubicBezTo>
                <a:cubicBezTo>
                  <a:pt x="2064375" y="135853"/>
                  <a:pt x="2667431" y="-7198"/>
                  <a:pt x="2654341" y="282"/>
                </a:cubicBezTo>
                <a:cubicBezTo>
                  <a:pt x="2641252" y="7762"/>
                  <a:pt x="2156002" y="152682"/>
                  <a:pt x="1919455" y="207845"/>
                </a:cubicBezTo>
                <a:cubicBezTo>
                  <a:pt x="1682908" y="263008"/>
                  <a:pt x="1304245" y="301342"/>
                  <a:pt x="1235057" y="331261"/>
                </a:cubicBezTo>
                <a:cubicBezTo>
                  <a:pt x="1165869" y="361180"/>
                  <a:pt x="1563231" y="330326"/>
                  <a:pt x="1504328" y="387359"/>
                </a:cubicBezTo>
                <a:cubicBezTo>
                  <a:pt x="1445425" y="444392"/>
                  <a:pt x="1088267" y="602402"/>
                  <a:pt x="881639" y="673460"/>
                </a:cubicBezTo>
                <a:cubicBezTo>
                  <a:pt x="675011" y="744518"/>
                  <a:pt x="315982" y="810900"/>
                  <a:pt x="264559" y="813705"/>
                </a:cubicBezTo>
                <a:cubicBezTo>
                  <a:pt x="213136" y="816510"/>
                  <a:pt x="602083" y="708988"/>
                  <a:pt x="573099" y="690289"/>
                </a:cubicBezTo>
                <a:cubicBezTo>
                  <a:pt x="544115" y="671590"/>
                  <a:pt x="138338" y="698704"/>
                  <a:pt x="62606" y="701509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3D8BD19A-B406-0717-4A74-EB2BB1937BE8}"/>
              </a:ext>
            </a:extLst>
          </p:cNvPr>
          <p:cNvSpPr/>
          <p:nvPr/>
        </p:nvSpPr>
        <p:spPr>
          <a:xfrm>
            <a:off x="5553725" y="3290213"/>
            <a:ext cx="3806497" cy="178753"/>
          </a:xfrm>
          <a:custGeom>
            <a:avLst/>
            <a:gdLst>
              <a:gd name="connsiteX0" fmla="*/ 337334 w 10739234"/>
              <a:gd name="connsiteY0" fmla="*/ 0 h 190500"/>
              <a:gd name="connsiteX1" fmla="*/ 413534 w 10739234"/>
              <a:gd name="connsiteY1" fmla="*/ 12700 h 190500"/>
              <a:gd name="connsiteX2" fmla="*/ 10408434 w 10739234"/>
              <a:gd name="connsiteY2" fmla="*/ 63500 h 190500"/>
              <a:gd name="connsiteX3" fmla="*/ 8528834 w 10739234"/>
              <a:gd name="connsiteY3" fmla="*/ 127000 h 190500"/>
              <a:gd name="connsiteX4" fmla="*/ 2839234 w 10739234"/>
              <a:gd name="connsiteY4" fmla="*/ 190500 h 190500"/>
              <a:gd name="connsiteX5" fmla="*/ 337334 w 10739234"/>
              <a:gd name="connsiteY5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234" h="190500">
                <a:moveTo>
                  <a:pt x="337334" y="0"/>
                </a:moveTo>
                <a:cubicBezTo>
                  <a:pt x="-463825" y="1058"/>
                  <a:pt x="413534" y="12700"/>
                  <a:pt x="413534" y="12700"/>
                </a:cubicBezTo>
                <a:lnTo>
                  <a:pt x="10408434" y="63500"/>
                </a:lnTo>
                <a:cubicBezTo>
                  <a:pt x="11760984" y="82550"/>
                  <a:pt x="8528834" y="127000"/>
                  <a:pt x="8528834" y="127000"/>
                </a:cubicBezTo>
                <a:lnTo>
                  <a:pt x="2839234" y="190500"/>
                </a:lnTo>
                <a:cubicBezTo>
                  <a:pt x="1469751" y="173567"/>
                  <a:pt x="890842" y="99483"/>
                  <a:pt x="337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6C11CE1E-5A51-7691-31F3-B1DCBBDF071A}"/>
              </a:ext>
            </a:extLst>
          </p:cNvPr>
          <p:cNvSpPr/>
          <p:nvPr/>
        </p:nvSpPr>
        <p:spPr>
          <a:xfrm>
            <a:off x="-88900" y="11988800"/>
            <a:ext cx="10407882" cy="363741"/>
          </a:xfrm>
          <a:custGeom>
            <a:avLst/>
            <a:gdLst>
              <a:gd name="connsiteX0" fmla="*/ 0 w 10407882"/>
              <a:gd name="connsiteY0" fmla="*/ 38100 h 363741"/>
              <a:gd name="connsiteX1" fmla="*/ 304800 w 10407882"/>
              <a:gd name="connsiteY1" fmla="*/ 25400 h 363741"/>
              <a:gd name="connsiteX2" fmla="*/ 9969500 w 10407882"/>
              <a:gd name="connsiteY2" fmla="*/ 0 h 363741"/>
              <a:gd name="connsiteX3" fmla="*/ 8877300 w 10407882"/>
              <a:gd name="connsiteY3" fmla="*/ 88900 h 363741"/>
              <a:gd name="connsiteX4" fmla="*/ 4318000 w 10407882"/>
              <a:gd name="connsiteY4" fmla="*/ 342900 h 363741"/>
              <a:gd name="connsiteX5" fmla="*/ 5969000 w 10407882"/>
              <a:gd name="connsiteY5" fmla="*/ 342900 h 363741"/>
              <a:gd name="connsiteX6" fmla="*/ 2616200 w 10407882"/>
              <a:gd name="connsiteY6" fmla="*/ 292100 h 363741"/>
              <a:gd name="connsiteX7" fmla="*/ 0 w 10407882"/>
              <a:gd name="connsiteY7" fmla="*/ 38100 h 3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07882" h="363741">
                <a:moveTo>
                  <a:pt x="0" y="38100"/>
                </a:moveTo>
                <a:lnTo>
                  <a:pt x="304800" y="25400"/>
                </a:lnTo>
                <a:lnTo>
                  <a:pt x="9969500" y="0"/>
                </a:lnTo>
                <a:cubicBezTo>
                  <a:pt x="11398250" y="10583"/>
                  <a:pt x="8877300" y="88900"/>
                  <a:pt x="8877300" y="88900"/>
                </a:cubicBezTo>
                <a:lnTo>
                  <a:pt x="4318000" y="342900"/>
                </a:lnTo>
                <a:cubicBezTo>
                  <a:pt x="3833283" y="385233"/>
                  <a:pt x="6252633" y="351367"/>
                  <a:pt x="5969000" y="342900"/>
                </a:cubicBezTo>
                <a:cubicBezTo>
                  <a:pt x="5685367" y="334433"/>
                  <a:pt x="3613150" y="338667"/>
                  <a:pt x="2616200" y="292100"/>
                </a:cubicBezTo>
                <a:cubicBezTo>
                  <a:pt x="1619250" y="245533"/>
                  <a:pt x="803275" y="154516"/>
                  <a:pt x="0" y="38100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99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女王・坂本花織「やるで！やる気満々やで！」SP”今季世界最高”にノリノリ【フィギュア全日本選手権】：中日スポーツ・東京中日スポーツ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3CB4CB2-7DA9-1E0D-D24D-40E3CB65DB97}"/>
              </a:ext>
            </a:extLst>
          </p:cNvPr>
          <p:cNvSpPr/>
          <p:nvPr/>
        </p:nvSpPr>
        <p:spPr>
          <a:xfrm>
            <a:off x="3986843" y="3666317"/>
            <a:ext cx="166338" cy="86775"/>
          </a:xfrm>
          <a:custGeom>
            <a:avLst/>
            <a:gdLst>
              <a:gd name="connsiteX0" fmla="*/ 957 w 166338"/>
              <a:gd name="connsiteY0" fmla="*/ 86533 h 86775"/>
              <a:gd name="connsiteX1" fmla="*/ 89857 w 166338"/>
              <a:gd name="connsiteY1" fmla="*/ 13508 h 86775"/>
              <a:gd name="connsiteX2" fmla="*/ 64457 w 166338"/>
              <a:gd name="connsiteY2" fmla="*/ 32558 h 86775"/>
              <a:gd name="connsiteX3" fmla="*/ 127957 w 166338"/>
              <a:gd name="connsiteY3" fmla="*/ 13508 h 86775"/>
              <a:gd name="connsiteX4" fmla="*/ 166057 w 166338"/>
              <a:gd name="connsiteY4" fmla="*/ 808 h 86775"/>
              <a:gd name="connsiteX5" fmla="*/ 108907 w 166338"/>
              <a:gd name="connsiteY5" fmla="*/ 10333 h 86775"/>
              <a:gd name="connsiteX6" fmla="*/ 83507 w 166338"/>
              <a:gd name="connsiteY6" fmla="*/ 808 h 86775"/>
              <a:gd name="connsiteX7" fmla="*/ 45407 w 166338"/>
              <a:gd name="connsiteY7" fmla="*/ 35733 h 86775"/>
              <a:gd name="connsiteX8" fmla="*/ 957 w 166338"/>
              <a:gd name="connsiteY8" fmla="*/ 86533 h 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38" h="86775">
                <a:moveTo>
                  <a:pt x="957" y="86533"/>
                </a:moveTo>
                <a:cubicBezTo>
                  <a:pt x="8365" y="82829"/>
                  <a:pt x="79274" y="22504"/>
                  <a:pt x="89857" y="13508"/>
                </a:cubicBezTo>
                <a:cubicBezTo>
                  <a:pt x="100440" y="4512"/>
                  <a:pt x="58107" y="32558"/>
                  <a:pt x="64457" y="32558"/>
                </a:cubicBezTo>
                <a:cubicBezTo>
                  <a:pt x="70807" y="32558"/>
                  <a:pt x="111024" y="18800"/>
                  <a:pt x="127957" y="13508"/>
                </a:cubicBezTo>
                <a:cubicBezTo>
                  <a:pt x="144890" y="8216"/>
                  <a:pt x="169232" y="1337"/>
                  <a:pt x="166057" y="808"/>
                </a:cubicBezTo>
                <a:cubicBezTo>
                  <a:pt x="162882" y="279"/>
                  <a:pt x="122665" y="10333"/>
                  <a:pt x="108907" y="10333"/>
                </a:cubicBezTo>
                <a:cubicBezTo>
                  <a:pt x="95149" y="10333"/>
                  <a:pt x="94090" y="-3425"/>
                  <a:pt x="83507" y="808"/>
                </a:cubicBezTo>
                <a:cubicBezTo>
                  <a:pt x="72924" y="5041"/>
                  <a:pt x="59694" y="20916"/>
                  <a:pt x="45407" y="35733"/>
                </a:cubicBezTo>
                <a:cubicBezTo>
                  <a:pt x="31120" y="50550"/>
                  <a:pt x="-6451" y="90237"/>
                  <a:pt x="957" y="86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FF5D28B-3961-8E82-BE8E-FA109B89BAC6}"/>
              </a:ext>
            </a:extLst>
          </p:cNvPr>
          <p:cNvSpPr/>
          <p:nvPr/>
        </p:nvSpPr>
        <p:spPr>
          <a:xfrm>
            <a:off x="4025031" y="3707094"/>
            <a:ext cx="235562" cy="23531"/>
          </a:xfrm>
          <a:custGeom>
            <a:avLst/>
            <a:gdLst>
              <a:gd name="connsiteX0" fmla="*/ 869 w 235562"/>
              <a:gd name="connsiteY0" fmla="*/ 23531 h 23531"/>
              <a:gd name="connsiteX1" fmla="*/ 226294 w 235562"/>
              <a:gd name="connsiteY1" fmla="*/ 1306 h 23531"/>
              <a:gd name="connsiteX2" fmla="*/ 188194 w 235562"/>
              <a:gd name="connsiteY2" fmla="*/ 4481 h 23531"/>
              <a:gd name="connsiteX3" fmla="*/ 150094 w 235562"/>
              <a:gd name="connsiteY3" fmla="*/ 1306 h 23531"/>
              <a:gd name="connsiteX4" fmla="*/ 869 w 235562"/>
              <a:gd name="connsiteY4" fmla="*/ 23531 h 2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62" h="23531">
                <a:moveTo>
                  <a:pt x="869" y="23531"/>
                </a:moveTo>
                <a:cubicBezTo>
                  <a:pt x="13569" y="23531"/>
                  <a:pt x="195073" y="4481"/>
                  <a:pt x="226294" y="1306"/>
                </a:cubicBezTo>
                <a:cubicBezTo>
                  <a:pt x="257515" y="-1869"/>
                  <a:pt x="200894" y="4481"/>
                  <a:pt x="188194" y="4481"/>
                </a:cubicBezTo>
                <a:cubicBezTo>
                  <a:pt x="175494" y="4481"/>
                  <a:pt x="181844" y="-2927"/>
                  <a:pt x="150094" y="1306"/>
                </a:cubicBezTo>
                <a:cubicBezTo>
                  <a:pt x="118344" y="5539"/>
                  <a:pt x="-11831" y="23531"/>
                  <a:pt x="869" y="2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7FDDF-CF19-3E56-985A-64C50B571EBF}"/>
              </a:ext>
            </a:extLst>
          </p:cNvPr>
          <p:cNvSpPr/>
          <p:nvPr/>
        </p:nvSpPr>
        <p:spPr>
          <a:xfrm>
            <a:off x="4041693" y="3663909"/>
            <a:ext cx="316013" cy="64389"/>
          </a:xfrm>
          <a:custGeom>
            <a:avLst/>
            <a:gdLst>
              <a:gd name="connsiteX0" fmla="*/ 82 w 316013"/>
              <a:gd name="connsiteY0" fmla="*/ 44491 h 64389"/>
              <a:gd name="connsiteX1" fmla="*/ 155657 w 316013"/>
              <a:gd name="connsiteY1" fmla="*/ 12741 h 64389"/>
              <a:gd name="connsiteX2" fmla="*/ 225507 w 316013"/>
              <a:gd name="connsiteY2" fmla="*/ 44491 h 64389"/>
              <a:gd name="connsiteX3" fmla="*/ 215982 w 316013"/>
              <a:gd name="connsiteY3" fmla="*/ 25441 h 64389"/>
              <a:gd name="connsiteX4" fmla="*/ 314407 w 316013"/>
              <a:gd name="connsiteY4" fmla="*/ 63541 h 64389"/>
              <a:gd name="connsiteX5" fmla="*/ 269957 w 316013"/>
              <a:gd name="connsiteY5" fmla="*/ 47666 h 64389"/>
              <a:gd name="connsiteX6" fmla="*/ 177882 w 316013"/>
              <a:gd name="connsiteY6" fmla="*/ 41 h 64389"/>
              <a:gd name="connsiteX7" fmla="*/ 82 w 316013"/>
              <a:gd name="connsiteY7" fmla="*/ 44491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3" h="64389">
                <a:moveTo>
                  <a:pt x="82" y="44491"/>
                </a:moveTo>
                <a:cubicBezTo>
                  <a:pt x="-3622" y="46608"/>
                  <a:pt x="118086" y="12741"/>
                  <a:pt x="155657" y="12741"/>
                </a:cubicBezTo>
                <a:cubicBezTo>
                  <a:pt x="193228" y="12741"/>
                  <a:pt x="225507" y="44491"/>
                  <a:pt x="225507" y="44491"/>
                </a:cubicBezTo>
                <a:cubicBezTo>
                  <a:pt x="235561" y="46608"/>
                  <a:pt x="201165" y="22266"/>
                  <a:pt x="215982" y="25441"/>
                </a:cubicBezTo>
                <a:cubicBezTo>
                  <a:pt x="230799" y="28616"/>
                  <a:pt x="305411" y="59837"/>
                  <a:pt x="314407" y="63541"/>
                </a:cubicBezTo>
                <a:cubicBezTo>
                  <a:pt x="323403" y="67245"/>
                  <a:pt x="292711" y="58249"/>
                  <a:pt x="269957" y="47666"/>
                </a:cubicBezTo>
                <a:cubicBezTo>
                  <a:pt x="247203" y="37083"/>
                  <a:pt x="219157" y="1628"/>
                  <a:pt x="177882" y="41"/>
                </a:cubicBezTo>
                <a:cubicBezTo>
                  <a:pt x="136607" y="-1546"/>
                  <a:pt x="3786" y="42374"/>
                  <a:pt x="82" y="4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63BE516-2314-BD6E-4A03-52AE5F36C3A9}"/>
              </a:ext>
            </a:extLst>
          </p:cNvPr>
          <p:cNvSpPr/>
          <p:nvPr/>
        </p:nvSpPr>
        <p:spPr>
          <a:xfrm>
            <a:off x="4139681" y="3698670"/>
            <a:ext cx="197498" cy="38347"/>
          </a:xfrm>
          <a:custGeom>
            <a:avLst/>
            <a:gdLst>
              <a:gd name="connsiteX0" fmla="*/ 519 w 197498"/>
              <a:gd name="connsiteY0" fmla="*/ 38305 h 38347"/>
              <a:gd name="connsiteX1" fmla="*/ 121169 w 197498"/>
              <a:gd name="connsiteY1" fmla="*/ 19255 h 38347"/>
              <a:gd name="connsiteX2" fmla="*/ 197369 w 197498"/>
              <a:gd name="connsiteY2" fmla="*/ 31955 h 38347"/>
              <a:gd name="connsiteX3" fmla="*/ 137044 w 197498"/>
              <a:gd name="connsiteY3" fmla="*/ 22430 h 38347"/>
              <a:gd name="connsiteX4" fmla="*/ 51319 w 197498"/>
              <a:gd name="connsiteY4" fmla="*/ 205 h 38347"/>
              <a:gd name="connsiteX5" fmla="*/ 76719 w 197498"/>
              <a:gd name="connsiteY5" fmla="*/ 12905 h 38347"/>
              <a:gd name="connsiteX6" fmla="*/ 519 w 197498"/>
              <a:gd name="connsiteY6" fmla="*/ 38305 h 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98" h="38347">
                <a:moveTo>
                  <a:pt x="519" y="38305"/>
                </a:moveTo>
                <a:cubicBezTo>
                  <a:pt x="7927" y="39363"/>
                  <a:pt x="88361" y="20313"/>
                  <a:pt x="121169" y="19255"/>
                </a:cubicBezTo>
                <a:cubicBezTo>
                  <a:pt x="153977" y="18197"/>
                  <a:pt x="194723" y="31426"/>
                  <a:pt x="197369" y="31955"/>
                </a:cubicBezTo>
                <a:cubicBezTo>
                  <a:pt x="200015" y="32484"/>
                  <a:pt x="161386" y="27722"/>
                  <a:pt x="137044" y="22430"/>
                </a:cubicBezTo>
                <a:cubicBezTo>
                  <a:pt x="112702" y="17138"/>
                  <a:pt x="61373" y="1792"/>
                  <a:pt x="51319" y="205"/>
                </a:cubicBezTo>
                <a:cubicBezTo>
                  <a:pt x="41265" y="-1382"/>
                  <a:pt x="86244" y="6555"/>
                  <a:pt x="76719" y="12905"/>
                </a:cubicBezTo>
                <a:cubicBezTo>
                  <a:pt x="67194" y="19255"/>
                  <a:pt x="-6889" y="37247"/>
                  <a:pt x="519" y="3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E0A3833-08A6-1C1B-C772-A95830ECC072}"/>
              </a:ext>
            </a:extLst>
          </p:cNvPr>
          <p:cNvSpPr/>
          <p:nvPr/>
        </p:nvSpPr>
        <p:spPr>
          <a:xfrm>
            <a:off x="4001990" y="3717354"/>
            <a:ext cx="348598" cy="39259"/>
          </a:xfrm>
          <a:custGeom>
            <a:avLst/>
            <a:gdLst>
              <a:gd name="connsiteX0" fmla="*/ 1685 w 348598"/>
              <a:gd name="connsiteY0" fmla="*/ 38671 h 39259"/>
              <a:gd name="connsiteX1" fmla="*/ 163610 w 348598"/>
              <a:gd name="connsiteY1" fmla="*/ 571 h 39259"/>
              <a:gd name="connsiteX2" fmla="*/ 131860 w 348598"/>
              <a:gd name="connsiteY2" fmla="*/ 16446 h 39259"/>
              <a:gd name="connsiteX3" fmla="*/ 189010 w 348598"/>
              <a:gd name="connsiteY3" fmla="*/ 25971 h 39259"/>
              <a:gd name="connsiteX4" fmla="*/ 160435 w 348598"/>
              <a:gd name="connsiteY4" fmla="*/ 32321 h 39259"/>
              <a:gd name="connsiteX5" fmla="*/ 239810 w 348598"/>
              <a:gd name="connsiteY5" fmla="*/ 22796 h 39259"/>
              <a:gd name="connsiteX6" fmla="*/ 347760 w 348598"/>
              <a:gd name="connsiteY6" fmla="*/ 16446 h 39259"/>
              <a:gd name="connsiteX7" fmla="*/ 284260 w 348598"/>
              <a:gd name="connsiteY7" fmla="*/ 19621 h 39259"/>
              <a:gd name="connsiteX8" fmla="*/ 182660 w 348598"/>
              <a:gd name="connsiteY8" fmla="*/ 16446 h 39259"/>
              <a:gd name="connsiteX9" fmla="*/ 122335 w 348598"/>
              <a:gd name="connsiteY9" fmla="*/ 10096 h 39259"/>
              <a:gd name="connsiteX10" fmla="*/ 74710 w 348598"/>
              <a:gd name="connsiteY10" fmla="*/ 10096 h 39259"/>
              <a:gd name="connsiteX11" fmla="*/ 77885 w 348598"/>
              <a:gd name="connsiteY11" fmla="*/ 22796 h 39259"/>
              <a:gd name="connsiteX12" fmla="*/ 1685 w 348598"/>
              <a:gd name="connsiteY12" fmla="*/ 38671 h 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598" h="39259">
                <a:moveTo>
                  <a:pt x="1685" y="38671"/>
                </a:moveTo>
                <a:cubicBezTo>
                  <a:pt x="15972" y="34967"/>
                  <a:pt x="141914" y="4275"/>
                  <a:pt x="163610" y="571"/>
                </a:cubicBezTo>
                <a:cubicBezTo>
                  <a:pt x="185306" y="-3133"/>
                  <a:pt x="127627" y="12213"/>
                  <a:pt x="131860" y="16446"/>
                </a:cubicBezTo>
                <a:cubicBezTo>
                  <a:pt x="136093" y="20679"/>
                  <a:pt x="184248" y="23325"/>
                  <a:pt x="189010" y="25971"/>
                </a:cubicBezTo>
                <a:cubicBezTo>
                  <a:pt x="193772" y="28617"/>
                  <a:pt x="151968" y="32850"/>
                  <a:pt x="160435" y="32321"/>
                </a:cubicBezTo>
                <a:cubicBezTo>
                  <a:pt x="168902" y="31792"/>
                  <a:pt x="208589" y="25442"/>
                  <a:pt x="239810" y="22796"/>
                </a:cubicBezTo>
                <a:cubicBezTo>
                  <a:pt x="271031" y="20150"/>
                  <a:pt x="340352" y="16975"/>
                  <a:pt x="347760" y="16446"/>
                </a:cubicBezTo>
                <a:cubicBezTo>
                  <a:pt x="355168" y="15917"/>
                  <a:pt x="311777" y="19621"/>
                  <a:pt x="284260" y="19621"/>
                </a:cubicBezTo>
                <a:cubicBezTo>
                  <a:pt x="256743" y="19621"/>
                  <a:pt x="209647" y="18033"/>
                  <a:pt x="182660" y="16446"/>
                </a:cubicBezTo>
                <a:cubicBezTo>
                  <a:pt x="155673" y="14859"/>
                  <a:pt x="140326" y="11154"/>
                  <a:pt x="122335" y="10096"/>
                </a:cubicBezTo>
                <a:cubicBezTo>
                  <a:pt x="104344" y="9038"/>
                  <a:pt x="74710" y="10096"/>
                  <a:pt x="74710" y="10096"/>
                </a:cubicBezTo>
                <a:cubicBezTo>
                  <a:pt x="67302" y="12213"/>
                  <a:pt x="87410" y="18033"/>
                  <a:pt x="77885" y="22796"/>
                </a:cubicBezTo>
                <a:cubicBezTo>
                  <a:pt x="68360" y="27559"/>
                  <a:pt x="-12602" y="42375"/>
                  <a:pt x="1685" y="38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A71267-03F1-195A-4E7E-A9643945DCFF}"/>
              </a:ext>
            </a:extLst>
          </p:cNvPr>
          <p:cNvSpPr/>
          <p:nvPr/>
        </p:nvSpPr>
        <p:spPr>
          <a:xfrm>
            <a:off x="3523776" y="3663933"/>
            <a:ext cx="194410" cy="92481"/>
          </a:xfrm>
          <a:custGeom>
            <a:avLst/>
            <a:gdLst>
              <a:gd name="connsiteX0" fmla="*/ 474 w 194410"/>
              <a:gd name="connsiteY0" fmla="*/ 17 h 92481"/>
              <a:gd name="connsiteX1" fmla="*/ 98899 w 194410"/>
              <a:gd name="connsiteY1" fmla="*/ 19067 h 92481"/>
              <a:gd name="connsiteX2" fmla="*/ 146524 w 194410"/>
              <a:gd name="connsiteY2" fmla="*/ 47642 h 92481"/>
              <a:gd name="connsiteX3" fmla="*/ 140174 w 194410"/>
              <a:gd name="connsiteY3" fmla="*/ 28592 h 92481"/>
              <a:gd name="connsiteX4" fmla="*/ 171924 w 194410"/>
              <a:gd name="connsiteY4" fmla="*/ 47642 h 92481"/>
              <a:gd name="connsiteX5" fmla="*/ 194149 w 194410"/>
              <a:gd name="connsiteY5" fmla="*/ 92092 h 92481"/>
              <a:gd name="connsiteX6" fmla="*/ 181449 w 194410"/>
              <a:gd name="connsiteY6" fmla="*/ 66692 h 92481"/>
              <a:gd name="connsiteX7" fmla="*/ 143349 w 194410"/>
              <a:gd name="connsiteY7" fmla="*/ 22242 h 92481"/>
              <a:gd name="connsiteX8" fmla="*/ 474 w 194410"/>
              <a:gd name="connsiteY8" fmla="*/ 17 h 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0" h="92481">
                <a:moveTo>
                  <a:pt x="474" y="17"/>
                </a:moveTo>
                <a:cubicBezTo>
                  <a:pt x="-6934" y="-512"/>
                  <a:pt x="74557" y="11130"/>
                  <a:pt x="98899" y="19067"/>
                </a:cubicBezTo>
                <a:cubicBezTo>
                  <a:pt x="123241" y="27004"/>
                  <a:pt x="146524" y="47642"/>
                  <a:pt x="146524" y="47642"/>
                </a:cubicBezTo>
                <a:cubicBezTo>
                  <a:pt x="153403" y="49229"/>
                  <a:pt x="135941" y="28592"/>
                  <a:pt x="140174" y="28592"/>
                </a:cubicBezTo>
                <a:cubicBezTo>
                  <a:pt x="144407" y="28592"/>
                  <a:pt x="162928" y="37059"/>
                  <a:pt x="171924" y="47642"/>
                </a:cubicBezTo>
                <a:cubicBezTo>
                  <a:pt x="180920" y="58225"/>
                  <a:pt x="194149" y="92092"/>
                  <a:pt x="194149" y="92092"/>
                </a:cubicBezTo>
                <a:cubicBezTo>
                  <a:pt x="195736" y="95267"/>
                  <a:pt x="189916" y="78334"/>
                  <a:pt x="181449" y="66692"/>
                </a:cubicBezTo>
                <a:cubicBezTo>
                  <a:pt x="172982" y="55050"/>
                  <a:pt x="170337" y="32296"/>
                  <a:pt x="143349" y="22242"/>
                </a:cubicBezTo>
                <a:cubicBezTo>
                  <a:pt x="116362" y="12188"/>
                  <a:pt x="7882" y="546"/>
                  <a:pt x="47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9FEC5B-58A4-7696-22BA-B53AB11D2360}"/>
              </a:ext>
            </a:extLst>
          </p:cNvPr>
          <p:cNvSpPr/>
          <p:nvPr/>
        </p:nvSpPr>
        <p:spPr>
          <a:xfrm>
            <a:off x="3517855" y="3651215"/>
            <a:ext cx="209595" cy="101664"/>
          </a:xfrm>
          <a:custGeom>
            <a:avLst/>
            <a:gdLst>
              <a:gd name="connsiteX0" fmla="*/ 45 w 209595"/>
              <a:gd name="connsiteY0" fmla="*/ 35 h 101664"/>
              <a:gd name="connsiteX1" fmla="*/ 44495 w 209595"/>
              <a:gd name="connsiteY1" fmla="*/ 66710 h 101664"/>
              <a:gd name="connsiteX2" fmla="*/ 31795 w 209595"/>
              <a:gd name="connsiteY2" fmla="*/ 98460 h 101664"/>
              <a:gd name="connsiteX3" fmla="*/ 50845 w 209595"/>
              <a:gd name="connsiteY3" fmla="*/ 73060 h 101664"/>
              <a:gd name="connsiteX4" fmla="*/ 165145 w 209595"/>
              <a:gd name="connsiteY4" fmla="*/ 69885 h 101664"/>
              <a:gd name="connsiteX5" fmla="*/ 209595 w 209595"/>
              <a:gd name="connsiteY5" fmla="*/ 101635 h 101664"/>
              <a:gd name="connsiteX6" fmla="*/ 165145 w 209595"/>
              <a:gd name="connsiteY6" fmla="*/ 63535 h 101664"/>
              <a:gd name="connsiteX7" fmla="*/ 95295 w 209595"/>
              <a:gd name="connsiteY7" fmla="*/ 66710 h 101664"/>
              <a:gd name="connsiteX8" fmla="*/ 54020 w 209595"/>
              <a:gd name="connsiteY8" fmla="*/ 76235 h 101664"/>
              <a:gd name="connsiteX9" fmla="*/ 45 w 209595"/>
              <a:gd name="connsiteY9" fmla="*/ 35 h 10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5" h="101664">
                <a:moveTo>
                  <a:pt x="45" y="35"/>
                </a:moveTo>
                <a:cubicBezTo>
                  <a:pt x="-1542" y="-1552"/>
                  <a:pt x="39203" y="50306"/>
                  <a:pt x="44495" y="66710"/>
                </a:cubicBezTo>
                <a:cubicBezTo>
                  <a:pt x="49787" y="83114"/>
                  <a:pt x="30737" y="97402"/>
                  <a:pt x="31795" y="98460"/>
                </a:cubicBezTo>
                <a:cubicBezTo>
                  <a:pt x="32853" y="99518"/>
                  <a:pt x="28620" y="77823"/>
                  <a:pt x="50845" y="73060"/>
                </a:cubicBezTo>
                <a:cubicBezTo>
                  <a:pt x="73070" y="68298"/>
                  <a:pt x="138687" y="65123"/>
                  <a:pt x="165145" y="69885"/>
                </a:cubicBezTo>
                <a:cubicBezTo>
                  <a:pt x="191603" y="74647"/>
                  <a:pt x="209595" y="102693"/>
                  <a:pt x="209595" y="101635"/>
                </a:cubicBezTo>
                <a:cubicBezTo>
                  <a:pt x="209595" y="100577"/>
                  <a:pt x="184195" y="69356"/>
                  <a:pt x="165145" y="63535"/>
                </a:cubicBezTo>
                <a:cubicBezTo>
                  <a:pt x="146095" y="57714"/>
                  <a:pt x="113816" y="64593"/>
                  <a:pt x="95295" y="66710"/>
                </a:cubicBezTo>
                <a:cubicBezTo>
                  <a:pt x="76774" y="68827"/>
                  <a:pt x="68308" y="83114"/>
                  <a:pt x="54020" y="76235"/>
                </a:cubicBezTo>
                <a:cubicBezTo>
                  <a:pt x="39733" y="69356"/>
                  <a:pt x="1632" y="1622"/>
                  <a:pt x="4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6E27C46-BC0C-C2B5-9292-965E89AE9553}"/>
              </a:ext>
            </a:extLst>
          </p:cNvPr>
          <p:cNvSpPr/>
          <p:nvPr/>
        </p:nvSpPr>
        <p:spPr>
          <a:xfrm>
            <a:off x="3554818" y="3657155"/>
            <a:ext cx="163197" cy="74532"/>
          </a:xfrm>
          <a:custGeom>
            <a:avLst/>
            <a:gdLst>
              <a:gd name="connsiteX0" fmla="*/ 1182 w 163197"/>
              <a:gd name="connsiteY0" fmla="*/ 445 h 74532"/>
              <a:gd name="connsiteX1" fmla="*/ 115482 w 163197"/>
              <a:gd name="connsiteY1" fmla="*/ 35370 h 74532"/>
              <a:gd name="connsiteX2" fmla="*/ 163107 w 163197"/>
              <a:gd name="connsiteY2" fmla="*/ 73470 h 74532"/>
              <a:gd name="connsiteX3" fmla="*/ 125007 w 163197"/>
              <a:gd name="connsiteY3" fmla="*/ 63945 h 74532"/>
              <a:gd name="connsiteX4" fmla="*/ 42457 w 163197"/>
              <a:gd name="connsiteY4" fmla="*/ 63945 h 74532"/>
              <a:gd name="connsiteX5" fmla="*/ 55157 w 163197"/>
              <a:gd name="connsiteY5" fmla="*/ 60770 h 74532"/>
              <a:gd name="connsiteX6" fmla="*/ 1182 w 163197"/>
              <a:gd name="connsiteY6" fmla="*/ 445 h 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7" h="74532">
                <a:moveTo>
                  <a:pt x="1182" y="445"/>
                </a:moveTo>
                <a:cubicBezTo>
                  <a:pt x="11236" y="-3788"/>
                  <a:pt x="88495" y="23199"/>
                  <a:pt x="115482" y="35370"/>
                </a:cubicBezTo>
                <a:cubicBezTo>
                  <a:pt x="142470" y="47541"/>
                  <a:pt x="161520" y="68708"/>
                  <a:pt x="163107" y="73470"/>
                </a:cubicBezTo>
                <a:cubicBezTo>
                  <a:pt x="164694" y="78232"/>
                  <a:pt x="145115" y="65533"/>
                  <a:pt x="125007" y="63945"/>
                </a:cubicBezTo>
                <a:cubicBezTo>
                  <a:pt x="104899" y="62358"/>
                  <a:pt x="54099" y="64474"/>
                  <a:pt x="42457" y="63945"/>
                </a:cubicBezTo>
                <a:cubicBezTo>
                  <a:pt x="30815" y="63416"/>
                  <a:pt x="62036" y="66591"/>
                  <a:pt x="55157" y="60770"/>
                </a:cubicBezTo>
                <a:cubicBezTo>
                  <a:pt x="48278" y="54949"/>
                  <a:pt x="-8872" y="4678"/>
                  <a:pt x="118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9E9F52E-5B7E-6D01-95CB-D04B8D9B702F}"/>
              </a:ext>
            </a:extLst>
          </p:cNvPr>
          <p:cNvSpPr/>
          <p:nvPr/>
        </p:nvSpPr>
        <p:spPr>
          <a:xfrm>
            <a:off x="4048107" y="3685779"/>
            <a:ext cx="203686" cy="35959"/>
          </a:xfrm>
          <a:custGeom>
            <a:avLst/>
            <a:gdLst>
              <a:gd name="connsiteX0" fmla="*/ 18 w 203686"/>
              <a:gd name="connsiteY0" fmla="*/ 28971 h 35959"/>
              <a:gd name="connsiteX1" fmla="*/ 133368 w 203686"/>
              <a:gd name="connsiteY1" fmla="*/ 35321 h 35959"/>
              <a:gd name="connsiteX2" fmla="*/ 203218 w 203686"/>
              <a:gd name="connsiteY2" fmla="*/ 32146 h 35959"/>
              <a:gd name="connsiteX3" fmla="*/ 161943 w 203686"/>
              <a:gd name="connsiteY3" fmla="*/ 3571 h 35959"/>
              <a:gd name="connsiteX4" fmla="*/ 123843 w 203686"/>
              <a:gd name="connsiteY4" fmla="*/ 3571 h 35959"/>
              <a:gd name="connsiteX5" fmla="*/ 18 w 203686"/>
              <a:gd name="connsiteY5" fmla="*/ 28971 h 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86" h="35959">
                <a:moveTo>
                  <a:pt x="18" y="28971"/>
                </a:moveTo>
                <a:cubicBezTo>
                  <a:pt x="1605" y="34263"/>
                  <a:pt x="99501" y="34792"/>
                  <a:pt x="133368" y="35321"/>
                </a:cubicBezTo>
                <a:cubicBezTo>
                  <a:pt x="167235" y="35850"/>
                  <a:pt x="198456" y="37438"/>
                  <a:pt x="203218" y="32146"/>
                </a:cubicBezTo>
                <a:cubicBezTo>
                  <a:pt x="207981" y="26854"/>
                  <a:pt x="175172" y="8333"/>
                  <a:pt x="161943" y="3571"/>
                </a:cubicBezTo>
                <a:cubicBezTo>
                  <a:pt x="148714" y="-1191"/>
                  <a:pt x="147655" y="-1191"/>
                  <a:pt x="123843" y="3571"/>
                </a:cubicBezTo>
                <a:cubicBezTo>
                  <a:pt x="100031" y="8333"/>
                  <a:pt x="-1569" y="23679"/>
                  <a:pt x="18" y="2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B4C6E31-70B1-A526-DA93-94CCDA1B5384}"/>
              </a:ext>
            </a:extLst>
          </p:cNvPr>
          <p:cNvSpPr/>
          <p:nvPr/>
        </p:nvSpPr>
        <p:spPr>
          <a:xfrm>
            <a:off x="3540106" y="3444865"/>
            <a:ext cx="178681" cy="134855"/>
          </a:xfrm>
          <a:custGeom>
            <a:avLst/>
            <a:gdLst>
              <a:gd name="connsiteX0" fmla="*/ 19 w 178681"/>
              <a:gd name="connsiteY0" fmla="*/ 10 h 134855"/>
              <a:gd name="connsiteX1" fmla="*/ 107969 w 178681"/>
              <a:gd name="connsiteY1" fmla="*/ 85735 h 134855"/>
              <a:gd name="connsiteX2" fmla="*/ 88919 w 178681"/>
              <a:gd name="connsiteY2" fmla="*/ 34935 h 134855"/>
              <a:gd name="connsiteX3" fmla="*/ 177819 w 178681"/>
              <a:gd name="connsiteY3" fmla="*/ 133360 h 134855"/>
              <a:gd name="connsiteX4" fmla="*/ 130194 w 178681"/>
              <a:gd name="connsiteY4" fmla="*/ 92085 h 134855"/>
              <a:gd name="connsiteX5" fmla="*/ 66694 w 178681"/>
              <a:gd name="connsiteY5" fmla="*/ 60335 h 134855"/>
              <a:gd name="connsiteX6" fmla="*/ 117494 w 178681"/>
              <a:gd name="connsiteY6" fmla="*/ 92085 h 134855"/>
              <a:gd name="connsiteX7" fmla="*/ 19 w 178681"/>
              <a:gd name="connsiteY7" fmla="*/ 10 h 1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81" h="134855">
                <a:moveTo>
                  <a:pt x="19" y="10"/>
                </a:moveTo>
                <a:cubicBezTo>
                  <a:pt x="-1569" y="-1048"/>
                  <a:pt x="93152" y="79914"/>
                  <a:pt x="107969" y="85735"/>
                </a:cubicBezTo>
                <a:cubicBezTo>
                  <a:pt x="122786" y="91556"/>
                  <a:pt x="77277" y="26998"/>
                  <a:pt x="88919" y="34935"/>
                </a:cubicBezTo>
                <a:cubicBezTo>
                  <a:pt x="100561" y="42873"/>
                  <a:pt x="170940" y="123835"/>
                  <a:pt x="177819" y="133360"/>
                </a:cubicBezTo>
                <a:cubicBezTo>
                  <a:pt x="184698" y="142885"/>
                  <a:pt x="148715" y="104256"/>
                  <a:pt x="130194" y="92085"/>
                </a:cubicBezTo>
                <a:cubicBezTo>
                  <a:pt x="111673" y="79914"/>
                  <a:pt x="68811" y="60335"/>
                  <a:pt x="66694" y="60335"/>
                </a:cubicBezTo>
                <a:cubicBezTo>
                  <a:pt x="64577" y="60335"/>
                  <a:pt x="125431" y="95789"/>
                  <a:pt x="117494" y="92085"/>
                </a:cubicBezTo>
                <a:cubicBezTo>
                  <a:pt x="109557" y="88381"/>
                  <a:pt x="1607" y="1068"/>
                  <a:pt x="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A2BC5F-4237-4FCB-D4C7-7E6C3AA38108}"/>
              </a:ext>
            </a:extLst>
          </p:cNvPr>
          <p:cNvSpPr/>
          <p:nvPr/>
        </p:nvSpPr>
        <p:spPr>
          <a:xfrm>
            <a:off x="3511549" y="3492445"/>
            <a:ext cx="191131" cy="76903"/>
          </a:xfrm>
          <a:custGeom>
            <a:avLst/>
            <a:gdLst>
              <a:gd name="connsiteX0" fmla="*/ 1 w 191131"/>
              <a:gd name="connsiteY0" fmla="*/ 22280 h 76903"/>
              <a:gd name="connsiteX1" fmla="*/ 120651 w 191131"/>
              <a:gd name="connsiteY1" fmla="*/ 63555 h 76903"/>
              <a:gd name="connsiteX2" fmla="*/ 107951 w 191131"/>
              <a:gd name="connsiteY2" fmla="*/ 38155 h 76903"/>
              <a:gd name="connsiteX3" fmla="*/ 190501 w 191131"/>
              <a:gd name="connsiteY3" fmla="*/ 76255 h 76903"/>
              <a:gd name="connsiteX4" fmla="*/ 57151 w 191131"/>
              <a:gd name="connsiteY4" fmla="*/ 55 h 76903"/>
              <a:gd name="connsiteX5" fmla="*/ 117476 w 191131"/>
              <a:gd name="connsiteY5" fmla="*/ 63555 h 76903"/>
              <a:gd name="connsiteX6" fmla="*/ 1 w 191131"/>
              <a:gd name="connsiteY6" fmla="*/ 22280 h 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1" h="76903">
                <a:moveTo>
                  <a:pt x="1" y="22280"/>
                </a:moveTo>
                <a:cubicBezTo>
                  <a:pt x="530" y="22280"/>
                  <a:pt x="102659" y="60909"/>
                  <a:pt x="120651" y="63555"/>
                </a:cubicBezTo>
                <a:cubicBezTo>
                  <a:pt x="138643" y="66201"/>
                  <a:pt x="96309" y="36038"/>
                  <a:pt x="107951" y="38155"/>
                </a:cubicBezTo>
                <a:cubicBezTo>
                  <a:pt x="119593" y="40272"/>
                  <a:pt x="198968" y="82605"/>
                  <a:pt x="190501" y="76255"/>
                </a:cubicBezTo>
                <a:cubicBezTo>
                  <a:pt x="182034" y="69905"/>
                  <a:pt x="69322" y="2172"/>
                  <a:pt x="57151" y="55"/>
                </a:cubicBezTo>
                <a:cubicBezTo>
                  <a:pt x="44980" y="-2062"/>
                  <a:pt x="127530" y="57205"/>
                  <a:pt x="117476" y="63555"/>
                </a:cubicBezTo>
                <a:cubicBezTo>
                  <a:pt x="107422" y="69905"/>
                  <a:pt x="-528" y="22280"/>
                  <a:pt x="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1BF597-FA50-0CF5-CBC9-4551EDB38D6A}"/>
              </a:ext>
            </a:extLst>
          </p:cNvPr>
          <p:cNvSpPr/>
          <p:nvPr/>
        </p:nvSpPr>
        <p:spPr>
          <a:xfrm>
            <a:off x="3917428" y="3510868"/>
            <a:ext cx="137507" cy="61260"/>
          </a:xfrm>
          <a:custGeom>
            <a:avLst/>
            <a:gdLst>
              <a:gd name="connsiteX0" fmla="*/ 522 w 137507"/>
              <a:gd name="connsiteY0" fmla="*/ 61007 h 61260"/>
              <a:gd name="connsiteX1" fmla="*/ 86247 w 137507"/>
              <a:gd name="connsiteY1" fmla="*/ 682 h 61260"/>
              <a:gd name="connsiteX2" fmla="*/ 54497 w 137507"/>
              <a:gd name="connsiteY2" fmla="*/ 29257 h 61260"/>
              <a:gd name="connsiteX3" fmla="*/ 137047 w 137507"/>
              <a:gd name="connsiteY3" fmla="*/ 41957 h 61260"/>
              <a:gd name="connsiteX4" fmla="*/ 86247 w 137507"/>
              <a:gd name="connsiteY4" fmla="*/ 32432 h 61260"/>
              <a:gd name="connsiteX5" fmla="*/ 51322 w 137507"/>
              <a:gd name="connsiteY5" fmla="*/ 22907 h 61260"/>
              <a:gd name="connsiteX6" fmla="*/ 522 w 137507"/>
              <a:gd name="connsiteY6" fmla="*/ 61007 h 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7" h="61260">
                <a:moveTo>
                  <a:pt x="522" y="61007"/>
                </a:moveTo>
                <a:cubicBezTo>
                  <a:pt x="6343" y="57303"/>
                  <a:pt x="77251" y="5974"/>
                  <a:pt x="86247" y="682"/>
                </a:cubicBezTo>
                <a:cubicBezTo>
                  <a:pt x="95243" y="-4610"/>
                  <a:pt x="46030" y="22378"/>
                  <a:pt x="54497" y="29257"/>
                </a:cubicBezTo>
                <a:cubicBezTo>
                  <a:pt x="62964" y="36136"/>
                  <a:pt x="131755" y="41428"/>
                  <a:pt x="137047" y="41957"/>
                </a:cubicBezTo>
                <a:cubicBezTo>
                  <a:pt x="142339" y="42486"/>
                  <a:pt x="100534" y="35607"/>
                  <a:pt x="86247" y="32432"/>
                </a:cubicBezTo>
                <a:cubicBezTo>
                  <a:pt x="71960" y="29257"/>
                  <a:pt x="63493" y="19203"/>
                  <a:pt x="51322" y="22907"/>
                </a:cubicBezTo>
                <a:cubicBezTo>
                  <a:pt x="39151" y="26611"/>
                  <a:pt x="-5299" y="64711"/>
                  <a:pt x="522" y="6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98344EA-3180-65D6-C20B-12B6DD6120F0}"/>
              </a:ext>
            </a:extLst>
          </p:cNvPr>
          <p:cNvSpPr/>
          <p:nvPr/>
        </p:nvSpPr>
        <p:spPr>
          <a:xfrm>
            <a:off x="3987657" y="3473227"/>
            <a:ext cx="165254" cy="66901"/>
          </a:xfrm>
          <a:custGeom>
            <a:avLst/>
            <a:gdLst>
              <a:gd name="connsiteX0" fmla="*/ 143 w 165254"/>
              <a:gd name="connsiteY0" fmla="*/ 66898 h 66901"/>
              <a:gd name="connsiteX1" fmla="*/ 117618 w 165254"/>
              <a:gd name="connsiteY1" fmla="*/ 3398 h 66901"/>
              <a:gd name="connsiteX2" fmla="*/ 85868 w 165254"/>
              <a:gd name="connsiteY2" fmla="*/ 35148 h 66901"/>
              <a:gd name="connsiteX3" fmla="*/ 165243 w 165254"/>
              <a:gd name="connsiteY3" fmla="*/ 3398 h 66901"/>
              <a:gd name="connsiteX4" fmla="*/ 79518 w 165254"/>
              <a:gd name="connsiteY4" fmla="*/ 3398 h 66901"/>
              <a:gd name="connsiteX5" fmla="*/ 47768 w 165254"/>
              <a:gd name="connsiteY5" fmla="*/ 25623 h 66901"/>
              <a:gd name="connsiteX6" fmla="*/ 92218 w 165254"/>
              <a:gd name="connsiteY6" fmla="*/ 6573 h 66901"/>
              <a:gd name="connsiteX7" fmla="*/ 143 w 165254"/>
              <a:gd name="connsiteY7" fmla="*/ 66898 h 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54" h="66901">
                <a:moveTo>
                  <a:pt x="143" y="66898"/>
                </a:moveTo>
                <a:cubicBezTo>
                  <a:pt x="4376" y="66369"/>
                  <a:pt x="103331" y="8690"/>
                  <a:pt x="117618" y="3398"/>
                </a:cubicBezTo>
                <a:cubicBezTo>
                  <a:pt x="131905" y="-1894"/>
                  <a:pt x="77931" y="35148"/>
                  <a:pt x="85868" y="35148"/>
                </a:cubicBezTo>
                <a:cubicBezTo>
                  <a:pt x="93805" y="35148"/>
                  <a:pt x="166301" y="8689"/>
                  <a:pt x="165243" y="3398"/>
                </a:cubicBezTo>
                <a:cubicBezTo>
                  <a:pt x="164185" y="-1893"/>
                  <a:pt x="99097" y="-306"/>
                  <a:pt x="79518" y="3398"/>
                </a:cubicBezTo>
                <a:cubicBezTo>
                  <a:pt x="59939" y="7102"/>
                  <a:pt x="45651" y="25094"/>
                  <a:pt x="47768" y="25623"/>
                </a:cubicBezTo>
                <a:cubicBezTo>
                  <a:pt x="49885" y="26152"/>
                  <a:pt x="98039" y="1281"/>
                  <a:pt x="92218" y="6573"/>
                </a:cubicBezTo>
                <a:cubicBezTo>
                  <a:pt x="86397" y="11865"/>
                  <a:pt x="-4090" y="67427"/>
                  <a:pt x="143" y="6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8500B37-8915-651C-ED10-01C7BFA97FAD}"/>
              </a:ext>
            </a:extLst>
          </p:cNvPr>
          <p:cNvSpPr/>
          <p:nvPr/>
        </p:nvSpPr>
        <p:spPr>
          <a:xfrm>
            <a:off x="4068567" y="3470139"/>
            <a:ext cx="224419" cy="79691"/>
          </a:xfrm>
          <a:custGeom>
            <a:avLst/>
            <a:gdLst>
              <a:gd name="connsiteX0" fmla="*/ 1783 w 224419"/>
              <a:gd name="connsiteY0" fmla="*/ 79511 h 79691"/>
              <a:gd name="connsiteX1" fmla="*/ 112908 w 224419"/>
              <a:gd name="connsiteY1" fmla="*/ 16011 h 79691"/>
              <a:gd name="connsiteX2" fmla="*/ 220858 w 224419"/>
              <a:gd name="connsiteY2" fmla="*/ 28711 h 79691"/>
              <a:gd name="connsiteX3" fmla="*/ 182758 w 224419"/>
              <a:gd name="connsiteY3" fmla="*/ 16011 h 79691"/>
              <a:gd name="connsiteX4" fmla="*/ 30358 w 224419"/>
              <a:gd name="connsiteY4" fmla="*/ 136 h 79691"/>
              <a:gd name="connsiteX5" fmla="*/ 160533 w 224419"/>
              <a:gd name="connsiteY5" fmla="*/ 25536 h 79691"/>
              <a:gd name="connsiteX6" fmla="*/ 116083 w 224419"/>
              <a:gd name="connsiteY6" fmla="*/ 22361 h 79691"/>
              <a:gd name="connsiteX7" fmla="*/ 49408 w 224419"/>
              <a:gd name="connsiteY7" fmla="*/ 35061 h 79691"/>
              <a:gd name="connsiteX8" fmla="*/ 1783 w 224419"/>
              <a:gd name="connsiteY8" fmla="*/ 79511 h 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9" h="79691">
                <a:moveTo>
                  <a:pt x="1783" y="79511"/>
                </a:moveTo>
                <a:cubicBezTo>
                  <a:pt x="12366" y="76336"/>
                  <a:pt x="76396" y="24478"/>
                  <a:pt x="112908" y="16011"/>
                </a:cubicBezTo>
                <a:cubicBezTo>
                  <a:pt x="149421" y="7544"/>
                  <a:pt x="209216" y="28711"/>
                  <a:pt x="220858" y="28711"/>
                </a:cubicBezTo>
                <a:cubicBezTo>
                  <a:pt x="232500" y="28711"/>
                  <a:pt x="214508" y="20773"/>
                  <a:pt x="182758" y="16011"/>
                </a:cubicBezTo>
                <a:cubicBezTo>
                  <a:pt x="151008" y="11249"/>
                  <a:pt x="34062" y="-1451"/>
                  <a:pt x="30358" y="136"/>
                </a:cubicBezTo>
                <a:cubicBezTo>
                  <a:pt x="26654" y="1723"/>
                  <a:pt x="146246" y="21832"/>
                  <a:pt x="160533" y="25536"/>
                </a:cubicBezTo>
                <a:cubicBezTo>
                  <a:pt x="174820" y="29240"/>
                  <a:pt x="134604" y="20774"/>
                  <a:pt x="116083" y="22361"/>
                </a:cubicBezTo>
                <a:cubicBezTo>
                  <a:pt x="97562" y="23948"/>
                  <a:pt x="68458" y="27124"/>
                  <a:pt x="49408" y="35061"/>
                </a:cubicBezTo>
                <a:cubicBezTo>
                  <a:pt x="30358" y="42998"/>
                  <a:pt x="-8800" y="82686"/>
                  <a:pt x="1783" y="7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5D486C-83A8-E458-17FE-D35EA9EF8795}"/>
              </a:ext>
            </a:extLst>
          </p:cNvPr>
          <p:cNvSpPr/>
          <p:nvPr/>
        </p:nvSpPr>
        <p:spPr>
          <a:xfrm>
            <a:off x="4019198" y="3514702"/>
            <a:ext cx="267550" cy="19396"/>
          </a:xfrm>
          <a:custGeom>
            <a:avLst/>
            <a:gdLst>
              <a:gd name="connsiteX0" fmla="*/ 352 w 267550"/>
              <a:gd name="connsiteY0" fmla="*/ 9548 h 19396"/>
              <a:gd name="connsiteX1" fmla="*/ 174977 w 267550"/>
              <a:gd name="connsiteY1" fmla="*/ 6373 h 19396"/>
              <a:gd name="connsiteX2" fmla="*/ 140052 w 267550"/>
              <a:gd name="connsiteY2" fmla="*/ 19073 h 19396"/>
              <a:gd name="connsiteX3" fmla="*/ 219427 w 267550"/>
              <a:gd name="connsiteY3" fmla="*/ 15898 h 19396"/>
              <a:gd name="connsiteX4" fmla="*/ 267052 w 267550"/>
              <a:gd name="connsiteY4" fmla="*/ 19073 h 19396"/>
              <a:gd name="connsiteX5" fmla="*/ 225777 w 267550"/>
              <a:gd name="connsiteY5" fmla="*/ 12723 h 19396"/>
              <a:gd name="connsiteX6" fmla="*/ 267052 w 267550"/>
              <a:gd name="connsiteY6" fmla="*/ 23 h 19396"/>
              <a:gd name="connsiteX7" fmla="*/ 190852 w 267550"/>
              <a:gd name="connsiteY7" fmla="*/ 9548 h 19396"/>
              <a:gd name="connsiteX8" fmla="*/ 130527 w 267550"/>
              <a:gd name="connsiteY8" fmla="*/ 9548 h 19396"/>
              <a:gd name="connsiteX9" fmla="*/ 352 w 267550"/>
              <a:gd name="connsiteY9" fmla="*/ 9548 h 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50" h="19396">
                <a:moveTo>
                  <a:pt x="352" y="9548"/>
                </a:moveTo>
                <a:cubicBezTo>
                  <a:pt x="7760" y="9019"/>
                  <a:pt x="151694" y="4785"/>
                  <a:pt x="174977" y="6373"/>
                </a:cubicBezTo>
                <a:cubicBezTo>
                  <a:pt x="198260" y="7960"/>
                  <a:pt x="132644" y="17486"/>
                  <a:pt x="140052" y="19073"/>
                </a:cubicBezTo>
                <a:cubicBezTo>
                  <a:pt x="147460" y="20660"/>
                  <a:pt x="198260" y="15898"/>
                  <a:pt x="219427" y="15898"/>
                </a:cubicBezTo>
                <a:cubicBezTo>
                  <a:pt x="240594" y="15898"/>
                  <a:pt x="265994" y="19602"/>
                  <a:pt x="267052" y="19073"/>
                </a:cubicBezTo>
                <a:cubicBezTo>
                  <a:pt x="268110" y="18544"/>
                  <a:pt x="225777" y="15898"/>
                  <a:pt x="225777" y="12723"/>
                </a:cubicBezTo>
                <a:cubicBezTo>
                  <a:pt x="225777" y="9548"/>
                  <a:pt x="272873" y="552"/>
                  <a:pt x="267052" y="23"/>
                </a:cubicBezTo>
                <a:cubicBezTo>
                  <a:pt x="261231" y="-506"/>
                  <a:pt x="213606" y="7961"/>
                  <a:pt x="190852" y="9548"/>
                </a:cubicBezTo>
                <a:cubicBezTo>
                  <a:pt x="168098" y="11135"/>
                  <a:pt x="156456" y="9019"/>
                  <a:pt x="130527" y="9548"/>
                </a:cubicBezTo>
                <a:cubicBezTo>
                  <a:pt x="104598" y="10077"/>
                  <a:pt x="-7056" y="10077"/>
                  <a:pt x="352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E2F5B8D-47B4-1A70-7A05-00E705F1D819}"/>
              </a:ext>
            </a:extLst>
          </p:cNvPr>
          <p:cNvSpPr/>
          <p:nvPr/>
        </p:nvSpPr>
        <p:spPr>
          <a:xfrm>
            <a:off x="3768513" y="3492457"/>
            <a:ext cx="51026" cy="425978"/>
          </a:xfrm>
          <a:custGeom>
            <a:avLst/>
            <a:gdLst>
              <a:gd name="connsiteX0" fmla="*/ 212 w 51026"/>
              <a:gd name="connsiteY0" fmla="*/ 43 h 425978"/>
              <a:gd name="connsiteX1" fmla="*/ 22437 w 51026"/>
              <a:gd name="connsiteY1" fmla="*/ 257218 h 425978"/>
              <a:gd name="connsiteX2" fmla="*/ 44662 w 51026"/>
              <a:gd name="connsiteY2" fmla="*/ 209593 h 425978"/>
              <a:gd name="connsiteX3" fmla="*/ 212 w 51026"/>
              <a:gd name="connsiteY3" fmla="*/ 422318 h 425978"/>
              <a:gd name="connsiteX4" fmla="*/ 28787 w 51026"/>
              <a:gd name="connsiteY4" fmla="*/ 320718 h 425978"/>
              <a:gd name="connsiteX5" fmla="*/ 51012 w 51026"/>
              <a:gd name="connsiteY5" fmla="*/ 28618 h 425978"/>
              <a:gd name="connsiteX6" fmla="*/ 25612 w 51026"/>
              <a:gd name="connsiteY6" fmla="*/ 234993 h 425978"/>
              <a:gd name="connsiteX7" fmla="*/ 212 w 51026"/>
              <a:gd name="connsiteY7" fmla="*/ 43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6" h="425978">
                <a:moveTo>
                  <a:pt x="212" y="43"/>
                </a:moveTo>
                <a:cubicBezTo>
                  <a:pt x="-317" y="3747"/>
                  <a:pt x="15029" y="222293"/>
                  <a:pt x="22437" y="257218"/>
                </a:cubicBezTo>
                <a:cubicBezTo>
                  <a:pt x="29845" y="292143"/>
                  <a:pt x="48366" y="182076"/>
                  <a:pt x="44662" y="209593"/>
                </a:cubicBezTo>
                <a:cubicBezTo>
                  <a:pt x="40958" y="237110"/>
                  <a:pt x="2858" y="403797"/>
                  <a:pt x="212" y="422318"/>
                </a:cubicBezTo>
                <a:cubicBezTo>
                  <a:pt x="-2434" y="440839"/>
                  <a:pt x="20320" y="386335"/>
                  <a:pt x="28787" y="320718"/>
                </a:cubicBezTo>
                <a:cubicBezTo>
                  <a:pt x="37254" y="255101"/>
                  <a:pt x="51541" y="42906"/>
                  <a:pt x="51012" y="28618"/>
                </a:cubicBezTo>
                <a:cubicBezTo>
                  <a:pt x="50483" y="14331"/>
                  <a:pt x="31433" y="237639"/>
                  <a:pt x="25612" y="234993"/>
                </a:cubicBezTo>
                <a:cubicBezTo>
                  <a:pt x="19791" y="232347"/>
                  <a:pt x="741" y="-3661"/>
                  <a:pt x="2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162ABD-0428-0BD2-9B18-63D719552FB2}"/>
              </a:ext>
            </a:extLst>
          </p:cNvPr>
          <p:cNvSpPr/>
          <p:nvPr/>
        </p:nvSpPr>
        <p:spPr>
          <a:xfrm>
            <a:off x="3748704" y="3955802"/>
            <a:ext cx="127297" cy="269059"/>
          </a:xfrm>
          <a:custGeom>
            <a:avLst/>
            <a:gdLst>
              <a:gd name="connsiteX0" fmla="*/ 7321 w 127297"/>
              <a:gd name="connsiteY0" fmla="*/ 248 h 269059"/>
              <a:gd name="connsiteX1" fmla="*/ 971 w 127297"/>
              <a:gd name="connsiteY1" fmla="*/ 111373 h 269059"/>
              <a:gd name="connsiteX2" fmla="*/ 29546 w 127297"/>
              <a:gd name="connsiteY2" fmla="*/ 216148 h 269059"/>
              <a:gd name="connsiteX3" fmla="*/ 29546 w 127297"/>
              <a:gd name="connsiteY3" fmla="*/ 178048 h 269059"/>
              <a:gd name="connsiteX4" fmla="*/ 121621 w 127297"/>
              <a:gd name="connsiteY4" fmla="*/ 266948 h 269059"/>
              <a:gd name="connsiteX5" fmla="*/ 105746 w 127297"/>
              <a:gd name="connsiteY5" fmla="*/ 238373 h 269059"/>
              <a:gd name="connsiteX6" fmla="*/ 10496 w 127297"/>
              <a:gd name="connsiteY6" fmla="*/ 206623 h 269059"/>
              <a:gd name="connsiteX7" fmla="*/ 32721 w 127297"/>
              <a:gd name="connsiteY7" fmla="*/ 203448 h 269059"/>
              <a:gd name="connsiteX8" fmla="*/ 13671 w 127297"/>
              <a:gd name="connsiteY8" fmla="*/ 143123 h 269059"/>
              <a:gd name="connsiteX9" fmla="*/ 7321 w 127297"/>
              <a:gd name="connsiteY9" fmla="*/ 248 h 2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97" h="269059">
                <a:moveTo>
                  <a:pt x="7321" y="248"/>
                </a:moveTo>
                <a:cubicBezTo>
                  <a:pt x="5204" y="-5044"/>
                  <a:pt x="-2733" y="75390"/>
                  <a:pt x="971" y="111373"/>
                </a:cubicBezTo>
                <a:cubicBezTo>
                  <a:pt x="4675" y="147356"/>
                  <a:pt x="24784" y="205036"/>
                  <a:pt x="29546" y="216148"/>
                </a:cubicBezTo>
                <a:cubicBezTo>
                  <a:pt x="34308" y="227260"/>
                  <a:pt x="14200" y="169581"/>
                  <a:pt x="29546" y="178048"/>
                </a:cubicBezTo>
                <a:cubicBezTo>
                  <a:pt x="44892" y="186515"/>
                  <a:pt x="108921" y="256894"/>
                  <a:pt x="121621" y="266948"/>
                </a:cubicBezTo>
                <a:cubicBezTo>
                  <a:pt x="134321" y="277002"/>
                  <a:pt x="124267" y="248427"/>
                  <a:pt x="105746" y="238373"/>
                </a:cubicBezTo>
                <a:cubicBezTo>
                  <a:pt x="87225" y="228319"/>
                  <a:pt x="22667" y="212444"/>
                  <a:pt x="10496" y="206623"/>
                </a:cubicBezTo>
                <a:cubicBezTo>
                  <a:pt x="-1675" y="200802"/>
                  <a:pt x="32192" y="214031"/>
                  <a:pt x="32721" y="203448"/>
                </a:cubicBezTo>
                <a:cubicBezTo>
                  <a:pt x="33250" y="192865"/>
                  <a:pt x="14729" y="170110"/>
                  <a:pt x="13671" y="143123"/>
                </a:cubicBezTo>
                <a:cubicBezTo>
                  <a:pt x="12613" y="116136"/>
                  <a:pt x="9438" y="5540"/>
                  <a:pt x="732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9746F3-340F-D9E6-CEC0-9AC08017D2D7}"/>
              </a:ext>
            </a:extLst>
          </p:cNvPr>
          <p:cNvSpPr/>
          <p:nvPr/>
        </p:nvSpPr>
        <p:spPr>
          <a:xfrm>
            <a:off x="3739409" y="3737286"/>
            <a:ext cx="48620" cy="278778"/>
          </a:xfrm>
          <a:custGeom>
            <a:avLst/>
            <a:gdLst>
              <a:gd name="connsiteX0" fmla="*/ 48366 w 48620"/>
              <a:gd name="connsiteY0" fmla="*/ 2864 h 278778"/>
              <a:gd name="connsiteX1" fmla="*/ 741 w 48620"/>
              <a:gd name="connsiteY1" fmla="*/ 275914 h 278778"/>
              <a:gd name="connsiteX2" fmla="*/ 19791 w 48620"/>
              <a:gd name="connsiteY2" fmla="*/ 139389 h 278778"/>
              <a:gd name="connsiteX3" fmla="*/ 48366 w 48620"/>
              <a:gd name="connsiteY3" fmla="*/ 2864 h 2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0" h="278778">
                <a:moveTo>
                  <a:pt x="48366" y="2864"/>
                </a:moveTo>
                <a:cubicBezTo>
                  <a:pt x="45191" y="25618"/>
                  <a:pt x="5504" y="253160"/>
                  <a:pt x="741" y="275914"/>
                </a:cubicBezTo>
                <a:cubicBezTo>
                  <a:pt x="-4022" y="298668"/>
                  <a:pt x="15558" y="179606"/>
                  <a:pt x="19791" y="139389"/>
                </a:cubicBezTo>
                <a:cubicBezTo>
                  <a:pt x="24024" y="99172"/>
                  <a:pt x="51541" y="-19890"/>
                  <a:pt x="48366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91E4F1B-5687-6F98-46A4-B31737A54C24}"/>
              </a:ext>
            </a:extLst>
          </p:cNvPr>
          <p:cNvSpPr/>
          <p:nvPr/>
        </p:nvSpPr>
        <p:spPr>
          <a:xfrm>
            <a:off x="3707497" y="4003536"/>
            <a:ext cx="78500" cy="191488"/>
          </a:xfrm>
          <a:custGeom>
            <a:avLst/>
            <a:gdLst>
              <a:gd name="connsiteX0" fmla="*/ 26303 w 78500"/>
              <a:gd name="connsiteY0" fmla="*/ 139 h 191488"/>
              <a:gd name="connsiteX1" fmla="*/ 16778 w 78500"/>
              <a:gd name="connsiteY1" fmla="*/ 89039 h 191488"/>
              <a:gd name="connsiteX2" fmla="*/ 32653 w 78500"/>
              <a:gd name="connsiteY2" fmla="*/ 130314 h 191488"/>
              <a:gd name="connsiteX3" fmla="*/ 77103 w 78500"/>
              <a:gd name="connsiteY3" fmla="*/ 190639 h 191488"/>
              <a:gd name="connsiteX4" fmla="*/ 61228 w 78500"/>
              <a:gd name="connsiteY4" fmla="*/ 162064 h 191488"/>
              <a:gd name="connsiteX5" fmla="*/ 903 w 78500"/>
              <a:gd name="connsiteY5" fmla="*/ 111264 h 191488"/>
              <a:gd name="connsiteX6" fmla="*/ 26303 w 78500"/>
              <a:gd name="connsiteY6" fmla="*/ 139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" h="191488">
                <a:moveTo>
                  <a:pt x="26303" y="139"/>
                </a:moveTo>
                <a:cubicBezTo>
                  <a:pt x="28949" y="-3565"/>
                  <a:pt x="15720" y="67343"/>
                  <a:pt x="16778" y="89039"/>
                </a:cubicBezTo>
                <a:cubicBezTo>
                  <a:pt x="17836" y="110735"/>
                  <a:pt x="22599" y="113381"/>
                  <a:pt x="32653" y="130314"/>
                </a:cubicBezTo>
                <a:cubicBezTo>
                  <a:pt x="42707" y="147247"/>
                  <a:pt x="72341" y="185347"/>
                  <a:pt x="77103" y="190639"/>
                </a:cubicBezTo>
                <a:cubicBezTo>
                  <a:pt x="81866" y="195931"/>
                  <a:pt x="73928" y="175293"/>
                  <a:pt x="61228" y="162064"/>
                </a:cubicBezTo>
                <a:cubicBezTo>
                  <a:pt x="48528" y="148835"/>
                  <a:pt x="7253" y="134547"/>
                  <a:pt x="903" y="111264"/>
                </a:cubicBezTo>
                <a:cubicBezTo>
                  <a:pt x="-5447" y="87981"/>
                  <a:pt x="23657" y="3843"/>
                  <a:pt x="263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08255C-8F29-BAA0-1A3F-D2AE59F586A3}"/>
              </a:ext>
            </a:extLst>
          </p:cNvPr>
          <p:cNvSpPr/>
          <p:nvPr/>
        </p:nvSpPr>
        <p:spPr>
          <a:xfrm>
            <a:off x="3768725" y="4080652"/>
            <a:ext cx="120842" cy="40558"/>
          </a:xfrm>
          <a:custGeom>
            <a:avLst/>
            <a:gdLst>
              <a:gd name="connsiteX0" fmla="*/ 0 w 120842"/>
              <a:gd name="connsiteY0" fmla="*/ 40498 h 40558"/>
              <a:gd name="connsiteX1" fmla="*/ 57150 w 120842"/>
              <a:gd name="connsiteY1" fmla="*/ 11923 h 40558"/>
              <a:gd name="connsiteX2" fmla="*/ 120650 w 120842"/>
              <a:gd name="connsiteY2" fmla="*/ 40498 h 40558"/>
              <a:gd name="connsiteX3" fmla="*/ 76200 w 120842"/>
              <a:gd name="connsiteY3" fmla="*/ 8748 h 40558"/>
              <a:gd name="connsiteX4" fmla="*/ 57150 w 120842"/>
              <a:gd name="connsiteY4" fmla="*/ 2398 h 40558"/>
              <a:gd name="connsiteX5" fmla="*/ 0 w 120842"/>
              <a:gd name="connsiteY5" fmla="*/ 40498 h 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" h="40558">
                <a:moveTo>
                  <a:pt x="0" y="40498"/>
                </a:moveTo>
                <a:cubicBezTo>
                  <a:pt x="0" y="42085"/>
                  <a:pt x="37042" y="11923"/>
                  <a:pt x="57150" y="11923"/>
                </a:cubicBezTo>
                <a:cubicBezTo>
                  <a:pt x="77258" y="11923"/>
                  <a:pt x="117475" y="41027"/>
                  <a:pt x="120650" y="40498"/>
                </a:cubicBezTo>
                <a:cubicBezTo>
                  <a:pt x="123825" y="39969"/>
                  <a:pt x="86783" y="15098"/>
                  <a:pt x="76200" y="8748"/>
                </a:cubicBezTo>
                <a:cubicBezTo>
                  <a:pt x="65617" y="2398"/>
                  <a:pt x="66675" y="-3423"/>
                  <a:pt x="57150" y="2398"/>
                </a:cubicBezTo>
                <a:cubicBezTo>
                  <a:pt x="47625" y="8219"/>
                  <a:pt x="0" y="38911"/>
                  <a:pt x="0" y="4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28518ED-87CF-D733-51EB-099ED78A50BB}"/>
              </a:ext>
            </a:extLst>
          </p:cNvPr>
          <p:cNvSpPr/>
          <p:nvPr/>
        </p:nvSpPr>
        <p:spPr>
          <a:xfrm>
            <a:off x="3762372" y="4079496"/>
            <a:ext cx="91090" cy="108566"/>
          </a:xfrm>
          <a:custGeom>
            <a:avLst/>
            <a:gdLst>
              <a:gd name="connsiteX0" fmla="*/ 3 w 91090"/>
              <a:gd name="connsiteY0" fmla="*/ 25779 h 108566"/>
              <a:gd name="connsiteX1" fmla="*/ 69853 w 91090"/>
              <a:gd name="connsiteY1" fmla="*/ 63879 h 108566"/>
              <a:gd name="connsiteX2" fmla="*/ 85728 w 91090"/>
              <a:gd name="connsiteY2" fmla="*/ 108329 h 108566"/>
              <a:gd name="connsiteX3" fmla="*/ 69853 w 91090"/>
              <a:gd name="connsiteY3" fmla="*/ 79754 h 108566"/>
              <a:gd name="connsiteX4" fmla="*/ 88903 w 91090"/>
              <a:gd name="connsiteY4" fmla="*/ 41654 h 108566"/>
              <a:gd name="connsiteX5" fmla="*/ 88903 w 91090"/>
              <a:gd name="connsiteY5" fmla="*/ 379 h 108566"/>
              <a:gd name="connsiteX6" fmla="*/ 73028 w 91090"/>
              <a:gd name="connsiteY6" fmla="*/ 67054 h 108566"/>
              <a:gd name="connsiteX7" fmla="*/ 3 w 91090"/>
              <a:gd name="connsiteY7" fmla="*/ 25779 h 1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0" h="108566">
                <a:moveTo>
                  <a:pt x="3" y="25779"/>
                </a:moveTo>
                <a:cubicBezTo>
                  <a:pt x="-526" y="25250"/>
                  <a:pt x="55565" y="50121"/>
                  <a:pt x="69853" y="63879"/>
                </a:cubicBezTo>
                <a:cubicBezTo>
                  <a:pt x="84141" y="77637"/>
                  <a:pt x="85728" y="105683"/>
                  <a:pt x="85728" y="108329"/>
                </a:cubicBezTo>
                <a:cubicBezTo>
                  <a:pt x="85728" y="110975"/>
                  <a:pt x="69324" y="90866"/>
                  <a:pt x="69853" y="79754"/>
                </a:cubicBezTo>
                <a:cubicBezTo>
                  <a:pt x="70382" y="68642"/>
                  <a:pt x="85728" y="54883"/>
                  <a:pt x="88903" y="41654"/>
                </a:cubicBezTo>
                <a:cubicBezTo>
                  <a:pt x="92078" y="28425"/>
                  <a:pt x="91549" y="-3854"/>
                  <a:pt x="88903" y="379"/>
                </a:cubicBezTo>
                <a:cubicBezTo>
                  <a:pt x="86257" y="4612"/>
                  <a:pt x="83082" y="58587"/>
                  <a:pt x="73028" y="67054"/>
                </a:cubicBezTo>
                <a:cubicBezTo>
                  <a:pt x="62974" y="75521"/>
                  <a:pt x="532" y="26308"/>
                  <a:pt x="3" y="2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341CD84-9D16-2932-9C44-F00F02B491FD}"/>
              </a:ext>
            </a:extLst>
          </p:cNvPr>
          <p:cNvSpPr/>
          <p:nvPr/>
        </p:nvSpPr>
        <p:spPr>
          <a:xfrm>
            <a:off x="3730625" y="3971862"/>
            <a:ext cx="22225" cy="171966"/>
          </a:xfrm>
          <a:custGeom>
            <a:avLst/>
            <a:gdLst>
              <a:gd name="connsiteX0" fmla="*/ 9525 w 22225"/>
              <a:gd name="connsiteY0" fmla="*/ 63 h 171966"/>
              <a:gd name="connsiteX1" fmla="*/ 6350 w 22225"/>
              <a:gd name="connsiteY1" fmla="*/ 111188 h 171966"/>
              <a:gd name="connsiteX2" fmla="*/ 22225 w 22225"/>
              <a:gd name="connsiteY2" fmla="*/ 171513 h 171966"/>
              <a:gd name="connsiteX3" fmla="*/ 6350 w 22225"/>
              <a:gd name="connsiteY3" fmla="*/ 136588 h 171966"/>
              <a:gd name="connsiteX4" fmla="*/ 0 w 22225"/>
              <a:gd name="connsiteY4" fmla="*/ 95313 h 171966"/>
              <a:gd name="connsiteX5" fmla="*/ 9525 w 22225"/>
              <a:gd name="connsiteY5" fmla="*/ 63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" h="171966">
                <a:moveTo>
                  <a:pt x="9525" y="63"/>
                </a:moveTo>
                <a:cubicBezTo>
                  <a:pt x="10583" y="2709"/>
                  <a:pt x="4233" y="82613"/>
                  <a:pt x="6350" y="111188"/>
                </a:cubicBezTo>
                <a:cubicBezTo>
                  <a:pt x="8467" y="139763"/>
                  <a:pt x="22225" y="167280"/>
                  <a:pt x="22225" y="171513"/>
                </a:cubicBezTo>
                <a:cubicBezTo>
                  <a:pt x="22225" y="175746"/>
                  <a:pt x="10054" y="149288"/>
                  <a:pt x="6350" y="136588"/>
                </a:cubicBezTo>
                <a:cubicBezTo>
                  <a:pt x="2646" y="123888"/>
                  <a:pt x="0" y="111717"/>
                  <a:pt x="0" y="95313"/>
                </a:cubicBezTo>
                <a:cubicBezTo>
                  <a:pt x="0" y="78909"/>
                  <a:pt x="8467" y="-2583"/>
                  <a:pt x="95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B2AA10-24C0-DD79-F06B-3DE8A04E165D}"/>
              </a:ext>
            </a:extLst>
          </p:cNvPr>
          <p:cNvSpPr/>
          <p:nvPr/>
        </p:nvSpPr>
        <p:spPr>
          <a:xfrm>
            <a:off x="3765489" y="3990944"/>
            <a:ext cx="97024" cy="117584"/>
          </a:xfrm>
          <a:custGeom>
            <a:avLst/>
            <a:gdLst>
              <a:gd name="connsiteX0" fmla="*/ 61 w 97024"/>
              <a:gd name="connsiteY0" fmla="*/ 54006 h 117584"/>
              <a:gd name="connsiteX1" fmla="*/ 66736 w 97024"/>
              <a:gd name="connsiteY1" fmla="*/ 85756 h 117584"/>
              <a:gd name="connsiteX2" fmla="*/ 92136 w 97024"/>
              <a:gd name="connsiteY2" fmla="*/ 117506 h 117584"/>
              <a:gd name="connsiteX3" fmla="*/ 92136 w 97024"/>
              <a:gd name="connsiteY3" fmla="*/ 76231 h 117584"/>
              <a:gd name="connsiteX4" fmla="*/ 41336 w 97024"/>
              <a:gd name="connsiteY4" fmla="*/ 31 h 117584"/>
              <a:gd name="connsiteX5" fmla="*/ 79436 w 97024"/>
              <a:gd name="connsiteY5" fmla="*/ 85756 h 117584"/>
              <a:gd name="connsiteX6" fmla="*/ 61 w 97024"/>
              <a:gd name="connsiteY6" fmla="*/ 54006 h 1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24" h="117584">
                <a:moveTo>
                  <a:pt x="61" y="54006"/>
                </a:moveTo>
                <a:cubicBezTo>
                  <a:pt x="-2056" y="54006"/>
                  <a:pt x="51390" y="75173"/>
                  <a:pt x="66736" y="85756"/>
                </a:cubicBezTo>
                <a:cubicBezTo>
                  <a:pt x="82082" y="96339"/>
                  <a:pt x="87903" y="119093"/>
                  <a:pt x="92136" y="117506"/>
                </a:cubicBezTo>
                <a:cubicBezTo>
                  <a:pt x="96369" y="115919"/>
                  <a:pt x="100603" y="95810"/>
                  <a:pt x="92136" y="76231"/>
                </a:cubicBezTo>
                <a:cubicBezTo>
                  <a:pt x="83669" y="56652"/>
                  <a:pt x="43453" y="-1557"/>
                  <a:pt x="41336" y="31"/>
                </a:cubicBezTo>
                <a:cubicBezTo>
                  <a:pt x="39219" y="1619"/>
                  <a:pt x="81553" y="76231"/>
                  <a:pt x="79436" y="85756"/>
                </a:cubicBezTo>
                <a:cubicBezTo>
                  <a:pt x="77319" y="95281"/>
                  <a:pt x="2178" y="54006"/>
                  <a:pt x="61" y="5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E8A9D62-E5AE-677C-03A8-C5F60DDA1A86}"/>
              </a:ext>
            </a:extLst>
          </p:cNvPr>
          <p:cNvSpPr/>
          <p:nvPr/>
        </p:nvSpPr>
        <p:spPr>
          <a:xfrm>
            <a:off x="3809270" y="3492307"/>
            <a:ext cx="51539" cy="471820"/>
          </a:xfrm>
          <a:custGeom>
            <a:avLst/>
            <a:gdLst>
              <a:gd name="connsiteX0" fmla="*/ 51530 w 51539"/>
              <a:gd name="connsiteY0" fmla="*/ 193 h 471820"/>
              <a:gd name="connsiteX1" fmla="*/ 29305 w 51539"/>
              <a:gd name="connsiteY1" fmla="*/ 339918 h 471820"/>
              <a:gd name="connsiteX2" fmla="*/ 42005 w 51539"/>
              <a:gd name="connsiteY2" fmla="*/ 295468 h 471820"/>
              <a:gd name="connsiteX3" fmla="*/ 730 w 51539"/>
              <a:gd name="connsiteY3" fmla="*/ 466918 h 471820"/>
              <a:gd name="connsiteX4" fmla="*/ 16605 w 51539"/>
              <a:gd name="connsiteY4" fmla="*/ 403418 h 471820"/>
              <a:gd name="connsiteX5" fmla="*/ 29305 w 51539"/>
              <a:gd name="connsiteY5" fmla="*/ 181168 h 471820"/>
              <a:gd name="connsiteX6" fmla="*/ 26130 w 51539"/>
              <a:gd name="connsiteY6" fmla="*/ 289118 h 471820"/>
              <a:gd name="connsiteX7" fmla="*/ 51530 w 51539"/>
              <a:gd name="connsiteY7" fmla="*/ 193 h 4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9" h="471820">
                <a:moveTo>
                  <a:pt x="51530" y="193"/>
                </a:moveTo>
                <a:cubicBezTo>
                  <a:pt x="52059" y="8660"/>
                  <a:pt x="30892" y="290706"/>
                  <a:pt x="29305" y="339918"/>
                </a:cubicBezTo>
                <a:cubicBezTo>
                  <a:pt x="27718" y="389130"/>
                  <a:pt x="46767" y="274301"/>
                  <a:pt x="42005" y="295468"/>
                </a:cubicBezTo>
                <a:cubicBezTo>
                  <a:pt x="37243" y="316635"/>
                  <a:pt x="4963" y="448926"/>
                  <a:pt x="730" y="466918"/>
                </a:cubicBezTo>
                <a:cubicBezTo>
                  <a:pt x="-3503" y="484910"/>
                  <a:pt x="11843" y="451043"/>
                  <a:pt x="16605" y="403418"/>
                </a:cubicBezTo>
                <a:cubicBezTo>
                  <a:pt x="21367" y="355793"/>
                  <a:pt x="27718" y="200218"/>
                  <a:pt x="29305" y="181168"/>
                </a:cubicBezTo>
                <a:cubicBezTo>
                  <a:pt x="30892" y="162118"/>
                  <a:pt x="22426" y="313989"/>
                  <a:pt x="26130" y="289118"/>
                </a:cubicBezTo>
                <a:cubicBezTo>
                  <a:pt x="29834" y="264247"/>
                  <a:pt x="51001" y="-8274"/>
                  <a:pt x="5153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3CF88E-6919-9457-53C7-6CBCF87F9E2D}"/>
              </a:ext>
            </a:extLst>
          </p:cNvPr>
          <p:cNvSpPr/>
          <p:nvPr/>
        </p:nvSpPr>
        <p:spPr>
          <a:xfrm>
            <a:off x="3768720" y="3971829"/>
            <a:ext cx="155402" cy="85821"/>
          </a:xfrm>
          <a:custGeom>
            <a:avLst/>
            <a:gdLst>
              <a:gd name="connsiteX0" fmla="*/ 5 w 155402"/>
              <a:gd name="connsiteY0" fmla="*/ 85821 h 85821"/>
              <a:gd name="connsiteX1" fmla="*/ 63505 w 155402"/>
              <a:gd name="connsiteY1" fmla="*/ 41371 h 85821"/>
              <a:gd name="connsiteX2" fmla="*/ 152405 w 155402"/>
              <a:gd name="connsiteY2" fmla="*/ 60421 h 85821"/>
              <a:gd name="connsiteX3" fmla="*/ 127005 w 155402"/>
              <a:gd name="connsiteY3" fmla="*/ 50896 h 85821"/>
              <a:gd name="connsiteX4" fmla="*/ 53980 w 155402"/>
              <a:gd name="connsiteY4" fmla="*/ 96 h 85821"/>
              <a:gd name="connsiteX5" fmla="*/ 104780 w 155402"/>
              <a:gd name="connsiteY5" fmla="*/ 38196 h 85821"/>
              <a:gd name="connsiteX6" fmla="*/ 66680 w 155402"/>
              <a:gd name="connsiteY6" fmla="*/ 41371 h 85821"/>
              <a:gd name="connsiteX7" fmla="*/ 5 w 155402"/>
              <a:gd name="connsiteY7" fmla="*/ 85821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02" h="85821">
                <a:moveTo>
                  <a:pt x="5" y="85821"/>
                </a:moveTo>
                <a:cubicBezTo>
                  <a:pt x="-524" y="85821"/>
                  <a:pt x="38105" y="45604"/>
                  <a:pt x="63505" y="41371"/>
                </a:cubicBezTo>
                <a:cubicBezTo>
                  <a:pt x="88905" y="37138"/>
                  <a:pt x="141822" y="58833"/>
                  <a:pt x="152405" y="60421"/>
                </a:cubicBezTo>
                <a:cubicBezTo>
                  <a:pt x="162988" y="62008"/>
                  <a:pt x="143409" y="60950"/>
                  <a:pt x="127005" y="50896"/>
                </a:cubicBezTo>
                <a:cubicBezTo>
                  <a:pt x="110601" y="40842"/>
                  <a:pt x="57684" y="2213"/>
                  <a:pt x="53980" y="96"/>
                </a:cubicBezTo>
                <a:cubicBezTo>
                  <a:pt x="50276" y="-2021"/>
                  <a:pt x="102663" y="31317"/>
                  <a:pt x="104780" y="38196"/>
                </a:cubicBezTo>
                <a:cubicBezTo>
                  <a:pt x="106897" y="45075"/>
                  <a:pt x="81497" y="34492"/>
                  <a:pt x="66680" y="41371"/>
                </a:cubicBezTo>
                <a:cubicBezTo>
                  <a:pt x="51863" y="48250"/>
                  <a:pt x="534" y="85821"/>
                  <a:pt x="5" y="8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A5111C-8CDD-FB80-EAF2-FB5E704CCF01}"/>
              </a:ext>
            </a:extLst>
          </p:cNvPr>
          <p:cNvSpPr/>
          <p:nvPr/>
        </p:nvSpPr>
        <p:spPr>
          <a:xfrm>
            <a:off x="3822674" y="4022725"/>
            <a:ext cx="107164" cy="152404"/>
          </a:xfrm>
          <a:custGeom>
            <a:avLst/>
            <a:gdLst>
              <a:gd name="connsiteX0" fmla="*/ 3201 w 107164"/>
              <a:gd name="connsiteY0" fmla="*/ 0 h 152404"/>
              <a:gd name="connsiteX1" fmla="*/ 79401 w 107164"/>
              <a:gd name="connsiteY1" fmla="*/ 50800 h 152404"/>
              <a:gd name="connsiteX2" fmla="*/ 54001 w 107164"/>
              <a:gd name="connsiteY2" fmla="*/ 92075 h 152404"/>
              <a:gd name="connsiteX3" fmla="*/ 26 w 107164"/>
              <a:gd name="connsiteY3" fmla="*/ 152400 h 152404"/>
              <a:gd name="connsiteX4" fmla="*/ 47651 w 107164"/>
              <a:gd name="connsiteY4" fmla="*/ 88900 h 152404"/>
              <a:gd name="connsiteX5" fmla="*/ 104801 w 107164"/>
              <a:gd name="connsiteY5" fmla="*/ 31750 h 152404"/>
              <a:gd name="connsiteX6" fmla="*/ 88926 w 107164"/>
              <a:gd name="connsiteY6" fmla="*/ 50800 h 152404"/>
              <a:gd name="connsiteX7" fmla="*/ 3201 w 107164"/>
              <a:gd name="connsiteY7" fmla="*/ 0 h 15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64" h="152404">
                <a:moveTo>
                  <a:pt x="3201" y="0"/>
                </a:moveTo>
                <a:cubicBezTo>
                  <a:pt x="1614" y="0"/>
                  <a:pt x="70934" y="35454"/>
                  <a:pt x="79401" y="50800"/>
                </a:cubicBezTo>
                <a:cubicBezTo>
                  <a:pt x="87868" y="66146"/>
                  <a:pt x="67230" y="75142"/>
                  <a:pt x="54001" y="92075"/>
                </a:cubicBezTo>
                <a:cubicBezTo>
                  <a:pt x="40772" y="109008"/>
                  <a:pt x="1084" y="152929"/>
                  <a:pt x="26" y="152400"/>
                </a:cubicBezTo>
                <a:cubicBezTo>
                  <a:pt x="-1032" y="151871"/>
                  <a:pt x="30189" y="109008"/>
                  <a:pt x="47651" y="88900"/>
                </a:cubicBezTo>
                <a:cubicBezTo>
                  <a:pt x="65113" y="68792"/>
                  <a:pt x="104801" y="31750"/>
                  <a:pt x="104801" y="31750"/>
                </a:cubicBezTo>
                <a:cubicBezTo>
                  <a:pt x="111680" y="25400"/>
                  <a:pt x="102684" y="53446"/>
                  <a:pt x="88926" y="50800"/>
                </a:cubicBezTo>
                <a:cubicBezTo>
                  <a:pt x="75168" y="48154"/>
                  <a:pt x="4788" y="0"/>
                  <a:pt x="3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3877E43-C2B8-7C0D-CAC5-577311C3773B}"/>
              </a:ext>
            </a:extLst>
          </p:cNvPr>
          <p:cNvSpPr/>
          <p:nvPr/>
        </p:nvSpPr>
        <p:spPr>
          <a:xfrm>
            <a:off x="3847939" y="4022725"/>
            <a:ext cx="183772" cy="92168"/>
          </a:xfrm>
          <a:custGeom>
            <a:avLst/>
            <a:gdLst>
              <a:gd name="connsiteX0" fmla="*/ 161 w 183772"/>
              <a:gd name="connsiteY0" fmla="*/ 50800 h 92168"/>
              <a:gd name="connsiteX1" fmla="*/ 127161 w 183772"/>
              <a:gd name="connsiteY1" fmla="*/ 63500 h 92168"/>
              <a:gd name="connsiteX2" fmla="*/ 181136 w 183772"/>
              <a:gd name="connsiteY2" fmla="*/ 92075 h 92168"/>
              <a:gd name="connsiteX3" fmla="*/ 168436 w 183772"/>
              <a:gd name="connsiteY3" fmla="*/ 69850 h 92168"/>
              <a:gd name="connsiteX4" fmla="*/ 108111 w 183772"/>
              <a:gd name="connsiteY4" fmla="*/ 0 h 92168"/>
              <a:gd name="connsiteX5" fmla="*/ 155736 w 183772"/>
              <a:gd name="connsiteY5" fmla="*/ 69850 h 92168"/>
              <a:gd name="connsiteX6" fmla="*/ 161 w 183772"/>
              <a:gd name="connsiteY6" fmla="*/ 50800 h 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72" h="92168">
                <a:moveTo>
                  <a:pt x="161" y="50800"/>
                </a:moveTo>
                <a:cubicBezTo>
                  <a:pt x="-4601" y="49742"/>
                  <a:pt x="96999" y="56621"/>
                  <a:pt x="127161" y="63500"/>
                </a:cubicBezTo>
                <a:cubicBezTo>
                  <a:pt x="157323" y="70379"/>
                  <a:pt x="174257" y="91017"/>
                  <a:pt x="181136" y="92075"/>
                </a:cubicBezTo>
                <a:cubicBezTo>
                  <a:pt x="188015" y="93133"/>
                  <a:pt x="180607" y="85196"/>
                  <a:pt x="168436" y="69850"/>
                </a:cubicBezTo>
                <a:cubicBezTo>
                  <a:pt x="156265" y="54504"/>
                  <a:pt x="110228" y="0"/>
                  <a:pt x="108111" y="0"/>
                </a:cubicBezTo>
                <a:cubicBezTo>
                  <a:pt x="105994" y="0"/>
                  <a:pt x="166319" y="60325"/>
                  <a:pt x="155736" y="69850"/>
                </a:cubicBezTo>
                <a:cubicBezTo>
                  <a:pt x="145153" y="79375"/>
                  <a:pt x="4923" y="51858"/>
                  <a:pt x="16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1FF084-2FFC-19C3-64BE-94A78312BBA4}"/>
              </a:ext>
            </a:extLst>
          </p:cNvPr>
          <p:cNvSpPr/>
          <p:nvPr/>
        </p:nvSpPr>
        <p:spPr>
          <a:xfrm>
            <a:off x="3930549" y="3975083"/>
            <a:ext cx="121408" cy="145829"/>
          </a:xfrm>
          <a:custGeom>
            <a:avLst/>
            <a:gdLst>
              <a:gd name="connsiteX0" fmla="*/ 101 w 121408"/>
              <a:gd name="connsiteY0" fmla="*/ 17 h 145829"/>
              <a:gd name="connsiteX1" fmla="*/ 89001 w 121408"/>
              <a:gd name="connsiteY1" fmla="*/ 69867 h 145829"/>
              <a:gd name="connsiteX2" fmla="*/ 120751 w 121408"/>
              <a:gd name="connsiteY2" fmla="*/ 142892 h 145829"/>
              <a:gd name="connsiteX3" fmla="*/ 108051 w 121408"/>
              <a:gd name="connsiteY3" fmla="*/ 127017 h 145829"/>
              <a:gd name="connsiteX4" fmla="*/ 79476 w 121408"/>
              <a:gd name="connsiteY4" fmla="*/ 85742 h 145829"/>
              <a:gd name="connsiteX5" fmla="*/ 117576 w 121408"/>
              <a:gd name="connsiteY5" fmla="*/ 101617 h 145829"/>
              <a:gd name="connsiteX6" fmla="*/ 95351 w 121408"/>
              <a:gd name="connsiteY6" fmla="*/ 53992 h 145829"/>
              <a:gd name="connsiteX7" fmla="*/ 108051 w 121408"/>
              <a:gd name="connsiteY7" fmla="*/ 76217 h 145829"/>
              <a:gd name="connsiteX8" fmla="*/ 101 w 121408"/>
              <a:gd name="connsiteY8" fmla="*/ 17 h 1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08" h="145829">
                <a:moveTo>
                  <a:pt x="101" y="17"/>
                </a:moveTo>
                <a:cubicBezTo>
                  <a:pt x="-3074" y="-1041"/>
                  <a:pt x="68893" y="46055"/>
                  <a:pt x="89001" y="69867"/>
                </a:cubicBezTo>
                <a:cubicBezTo>
                  <a:pt x="109109" y="93679"/>
                  <a:pt x="120751" y="142892"/>
                  <a:pt x="120751" y="142892"/>
                </a:cubicBezTo>
                <a:cubicBezTo>
                  <a:pt x="123926" y="152417"/>
                  <a:pt x="114930" y="136542"/>
                  <a:pt x="108051" y="127017"/>
                </a:cubicBezTo>
                <a:cubicBezTo>
                  <a:pt x="101172" y="117492"/>
                  <a:pt x="77889" y="89975"/>
                  <a:pt x="79476" y="85742"/>
                </a:cubicBezTo>
                <a:cubicBezTo>
                  <a:pt x="81063" y="81509"/>
                  <a:pt x="114930" y="106909"/>
                  <a:pt x="117576" y="101617"/>
                </a:cubicBezTo>
                <a:cubicBezTo>
                  <a:pt x="120222" y="96325"/>
                  <a:pt x="96938" y="58225"/>
                  <a:pt x="95351" y="53992"/>
                </a:cubicBezTo>
                <a:cubicBezTo>
                  <a:pt x="93764" y="49759"/>
                  <a:pt x="118105" y="79392"/>
                  <a:pt x="108051" y="76217"/>
                </a:cubicBezTo>
                <a:cubicBezTo>
                  <a:pt x="97997" y="73042"/>
                  <a:pt x="3276" y="1075"/>
                  <a:pt x="1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8529904-1726-8715-FC03-7AE38CD36D52}"/>
              </a:ext>
            </a:extLst>
          </p:cNvPr>
          <p:cNvSpPr/>
          <p:nvPr/>
        </p:nvSpPr>
        <p:spPr>
          <a:xfrm>
            <a:off x="3758285" y="3971842"/>
            <a:ext cx="67770" cy="127143"/>
          </a:xfrm>
          <a:custGeom>
            <a:avLst/>
            <a:gdLst>
              <a:gd name="connsiteX0" fmla="*/ 67590 w 67770"/>
              <a:gd name="connsiteY0" fmla="*/ 3258 h 127143"/>
              <a:gd name="connsiteX1" fmla="*/ 19965 w 67770"/>
              <a:gd name="connsiteY1" fmla="*/ 76283 h 127143"/>
              <a:gd name="connsiteX2" fmla="*/ 915 w 67770"/>
              <a:gd name="connsiteY2" fmla="*/ 127083 h 127143"/>
              <a:gd name="connsiteX3" fmla="*/ 10440 w 67770"/>
              <a:gd name="connsiteY3" fmla="*/ 85808 h 127143"/>
              <a:gd name="connsiteX4" fmla="*/ 23140 w 67770"/>
              <a:gd name="connsiteY4" fmla="*/ 50883 h 127143"/>
              <a:gd name="connsiteX5" fmla="*/ 7265 w 67770"/>
              <a:gd name="connsiteY5" fmla="*/ 83 h 127143"/>
              <a:gd name="connsiteX6" fmla="*/ 19965 w 67770"/>
              <a:gd name="connsiteY6" fmla="*/ 63583 h 127143"/>
              <a:gd name="connsiteX7" fmla="*/ 915 w 67770"/>
              <a:gd name="connsiteY7" fmla="*/ 88983 h 127143"/>
              <a:gd name="connsiteX8" fmla="*/ 67590 w 67770"/>
              <a:gd name="connsiteY8" fmla="*/ 3258 h 1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0" h="127143">
                <a:moveTo>
                  <a:pt x="67590" y="3258"/>
                </a:moveTo>
                <a:cubicBezTo>
                  <a:pt x="70765" y="1141"/>
                  <a:pt x="31077" y="55646"/>
                  <a:pt x="19965" y="76283"/>
                </a:cubicBezTo>
                <a:cubicBezTo>
                  <a:pt x="8853" y="96920"/>
                  <a:pt x="2502" y="125496"/>
                  <a:pt x="915" y="127083"/>
                </a:cubicBezTo>
                <a:cubicBezTo>
                  <a:pt x="-672" y="128670"/>
                  <a:pt x="6736" y="98508"/>
                  <a:pt x="10440" y="85808"/>
                </a:cubicBezTo>
                <a:cubicBezTo>
                  <a:pt x="14144" y="73108"/>
                  <a:pt x="23669" y="65171"/>
                  <a:pt x="23140" y="50883"/>
                </a:cubicBezTo>
                <a:cubicBezTo>
                  <a:pt x="22611" y="36596"/>
                  <a:pt x="7794" y="-2034"/>
                  <a:pt x="7265" y="83"/>
                </a:cubicBezTo>
                <a:cubicBezTo>
                  <a:pt x="6736" y="2200"/>
                  <a:pt x="21023" y="48766"/>
                  <a:pt x="19965" y="63583"/>
                </a:cubicBezTo>
                <a:cubicBezTo>
                  <a:pt x="18907" y="78400"/>
                  <a:pt x="-4906" y="94804"/>
                  <a:pt x="915" y="88983"/>
                </a:cubicBezTo>
                <a:cubicBezTo>
                  <a:pt x="6736" y="83162"/>
                  <a:pt x="64415" y="5375"/>
                  <a:pt x="67590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909E6-4686-04B7-EF95-43A82326267B}"/>
              </a:ext>
            </a:extLst>
          </p:cNvPr>
          <p:cNvSpPr/>
          <p:nvPr/>
        </p:nvSpPr>
        <p:spPr>
          <a:xfrm>
            <a:off x="3848324" y="3461405"/>
            <a:ext cx="60301" cy="474091"/>
          </a:xfrm>
          <a:custGeom>
            <a:avLst/>
            <a:gdLst>
              <a:gd name="connsiteX0" fmla="*/ 60101 w 60301"/>
              <a:gd name="connsiteY0" fmla="*/ 2520 h 474091"/>
              <a:gd name="connsiteX1" fmla="*/ 2951 w 60301"/>
              <a:gd name="connsiteY1" fmla="*/ 447020 h 474091"/>
              <a:gd name="connsiteX2" fmla="*/ 9301 w 60301"/>
              <a:gd name="connsiteY2" fmla="*/ 396220 h 474091"/>
              <a:gd name="connsiteX3" fmla="*/ 18826 w 60301"/>
              <a:gd name="connsiteY3" fmla="*/ 158095 h 474091"/>
              <a:gd name="connsiteX4" fmla="*/ 22001 w 60301"/>
              <a:gd name="connsiteY4" fmla="*/ 259695 h 474091"/>
              <a:gd name="connsiteX5" fmla="*/ 60101 w 60301"/>
              <a:gd name="connsiteY5" fmla="*/ 2520 h 4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01" h="474091">
                <a:moveTo>
                  <a:pt x="60101" y="2520"/>
                </a:moveTo>
                <a:cubicBezTo>
                  <a:pt x="56926" y="33741"/>
                  <a:pt x="11418" y="381403"/>
                  <a:pt x="2951" y="447020"/>
                </a:cubicBezTo>
                <a:cubicBezTo>
                  <a:pt x="-5516" y="512637"/>
                  <a:pt x="6655" y="444374"/>
                  <a:pt x="9301" y="396220"/>
                </a:cubicBezTo>
                <a:cubicBezTo>
                  <a:pt x="11947" y="348066"/>
                  <a:pt x="16709" y="180849"/>
                  <a:pt x="18826" y="158095"/>
                </a:cubicBezTo>
                <a:cubicBezTo>
                  <a:pt x="20943" y="135341"/>
                  <a:pt x="16180" y="279274"/>
                  <a:pt x="22001" y="259695"/>
                </a:cubicBezTo>
                <a:cubicBezTo>
                  <a:pt x="27822" y="240116"/>
                  <a:pt x="63276" y="-28701"/>
                  <a:pt x="60101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1BC376-813A-AE7F-342E-4161B14D2083}"/>
              </a:ext>
            </a:extLst>
          </p:cNvPr>
          <p:cNvSpPr/>
          <p:nvPr/>
        </p:nvSpPr>
        <p:spPr>
          <a:xfrm>
            <a:off x="3943332" y="3978272"/>
            <a:ext cx="84689" cy="141057"/>
          </a:xfrm>
          <a:custGeom>
            <a:avLst/>
            <a:gdLst>
              <a:gd name="connsiteX0" fmla="*/ 18 w 84689"/>
              <a:gd name="connsiteY0" fmla="*/ 3 h 141057"/>
              <a:gd name="connsiteX1" fmla="*/ 12718 w 84689"/>
              <a:gd name="connsiteY1" fmla="*/ 66678 h 141057"/>
              <a:gd name="connsiteX2" fmla="*/ 82568 w 84689"/>
              <a:gd name="connsiteY2" fmla="*/ 139703 h 141057"/>
              <a:gd name="connsiteX3" fmla="*/ 63518 w 84689"/>
              <a:gd name="connsiteY3" fmla="*/ 111128 h 141057"/>
              <a:gd name="connsiteX4" fmla="*/ 31768 w 84689"/>
              <a:gd name="connsiteY4" fmla="*/ 73028 h 141057"/>
              <a:gd name="connsiteX5" fmla="*/ 12718 w 84689"/>
              <a:gd name="connsiteY5" fmla="*/ 63503 h 141057"/>
              <a:gd name="connsiteX6" fmla="*/ 18 w 84689"/>
              <a:gd name="connsiteY6" fmla="*/ 3 h 14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89" h="141057">
                <a:moveTo>
                  <a:pt x="18" y="3"/>
                </a:moveTo>
                <a:cubicBezTo>
                  <a:pt x="18" y="532"/>
                  <a:pt x="-1040" y="43395"/>
                  <a:pt x="12718" y="66678"/>
                </a:cubicBezTo>
                <a:cubicBezTo>
                  <a:pt x="26476" y="89961"/>
                  <a:pt x="74101" y="132295"/>
                  <a:pt x="82568" y="139703"/>
                </a:cubicBezTo>
                <a:cubicBezTo>
                  <a:pt x="91035" y="147111"/>
                  <a:pt x="71985" y="122240"/>
                  <a:pt x="63518" y="111128"/>
                </a:cubicBezTo>
                <a:cubicBezTo>
                  <a:pt x="55051" y="100016"/>
                  <a:pt x="40235" y="80966"/>
                  <a:pt x="31768" y="73028"/>
                </a:cubicBezTo>
                <a:cubicBezTo>
                  <a:pt x="23301" y="65091"/>
                  <a:pt x="18010" y="70911"/>
                  <a:pt x="12718" y="63503"/>
                </a:cubicBezTo>
                <a:cubicBezTo>
                  <a:pt x="7426" y="56095"/>
                  <a:pt x="18" y="-526"/>
                  <a:pt x="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C65F79-58CF-CB41-25D8-4CC572999B19}"/>
              </a:ext>
            </a:extLst>
          </p:cNvPr>
          <p:cNvSpPr/>
          <p:nvPr/>
        </p:nvSpPr>
        <p:spPr>
          <a:xfrm>
            <a:off x="4117384" y="3973370"/>
            <a:ext cx="276438" cy="405316"/>
          </a:xfrm>
          <a:custGeom>
            <a:avLst/>
            <a:gdLst>
              <a:gd name="connsiteX0" fmla="*/ 70441 w 276438"/>
              <a:gd name="connsiteY0" fmla="*/ 1730 h 405316"/>
              <a:gd name="connsiteX1" fmla="*/ 260941 w 276438"/>
              <a:gd name="connsiteY1" fmla="*/ 379555 h 405316"/>
              <a:gd name="connsiteX2" fmla="*/ 235541 w 276438"/>
              <a:gd name="connsiteY2" fmla="*/ 335105 h 405316"/>
              <a:gd name="connsiteX3" fmla="*/ 591 w 276438"/>
              <a:gd name="connsiteY3" fmla="*/ 39830 h 405316"/>
              <a:gd name="connsiteX4" fmla="*/ 165691 w 276438"/>
              <a:gd name="connsiteY4" fmla="*/ 230330 h 405316"/>
              <a:gd name="connsiteX5" fmla="*/ 70441 w 276438"/>
              <a:gd name="connsiteY5" fmla="*/ 1730 h 4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38" h="405316">
                <a:moveTo>
                  <a:pt x="70441" y="1730"/>
                </a:moveTo>
                <a:cubicBezTo>
                  <a:pt x="86316" y="26601"/>
                  <a:pt x="233424" y="323992"/>
                  <a:pt x="260941" y="379555"/>
                </a:cubicBezTo>
                <a:cubicBezTo>
                  <a:pt x="288458" y="435118"/>
                  <a:pt x="278933" y="391726"/>
                  <a:pt x="235541" y="335105"/>
                </a:cubicBezTo>
                <a:cubicBezTo>
                  <a:pt x="192149" y="278484"/>
                  <a:pt x="12233" y="57292"/>
                  <a:pt x="591" y="39830"/>
                </a:cubicBezTo>
                <a:cubicBezTo>
                  <a:pt x="-11051" y="22368"/>
                  <a:pt x="152991" y="232447"/>
                  <a:pt x="165691" y="230330"/>
                </a:cubicBezTo>
                <a:cubicBezTo>
                  <a:pt x="178391" y="228213"/>
                  <a:pt x="54566" y="-23141"/>
                  <a:pt x="70441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AD8362-902C-3E4F-F4F5-F7DD703D7FCE}"/>
              </a:ext>
            </a:extLst>
          </p:cNvPr>
          <p:cNvSpPr/>
          <p:nvPr/>
        </p:nvSpPr>
        <p:spPr>
          <a:xfrm>
            <a:off x="3882968" y="3654463"/>
            <a:ext cx="60550" cy="330240"/>
          </a:xfrm>
          <a:custGeom>
            <a:avLst/>
            <a:gdLst>
              <a:gd name="connsiteX0" fmla="*/ 31807 w 60550"/>
              <a:gd name="connsiteY0" fmla="*/ 3137 h 330240"/>
              <a:gd name="connsiteX1" fmla="*/ 9582 w 60550"/>
              <a:gd name="connsiteY1" fmla="*/ 307937 h 330240"/>
              <a:gd name="connsiteX2" fmla="*/ 9582 w 60550"/>
              <a:gd name="connsiteY2" fmla="*/ 266662 h 330240"/>
              <a:gd name="connsiteX3" fmla="*/ 9582 w 60550"/>
              <a:gd name="connsiteY3" fmla="*/ 228562 h 330240"/>
              <a:gd name="connsiteX4" fmla="*/ 38157 w 60550"/>
              <a:gd name="connsiteY4" fmla="*/ 285712 h 330240"/>
              <a:gd name="connsiteX5" fmla="*/ 60382 w 60550"/>
              <a:gd name="connsiteY5" fmla="*/ 330162 h 330240"/>
              <a:gd name="connsiteX6" fmla="*/ 47682 w 60550"/>
              <a:gd name="connsiteY6" fmla="*/ 292062 h 330240"/>
              <a:gd name="connsiteX7" fmla="*/ 34982 w 60550"/>
              <a:gd name="connsiteY7" fmla="*/ 152362 h 330240"/>
              <a:gd name="connsiteX8" fmla="*/ 41332 w 60550"/>
              <a:gd name="connsiteY8" fmla="*/ 307937 h 330240"/>
              <a:gd name="connsiteX9" fmla="*/ 22282 w 60550"/>
              <a:gd name="connsiteY9" fmla="*/ 269837 h 330240"/>
              <a:gd name="connsiteX10" fmla="*/ 6407 w 60550"/>
              <a:gd name="connsiteY10" fmla="*/ 190462 h 330240"/>
              <a:gd name="connsiteX11" fmla="*/ 57 w 60550"/>
              <a:gd name="connsiteY11" fmla="*/ 238087 h 330240"/>
              <a:gd name="connsiteX12" fmla="*/ 9582 w 60550"/>
              <a:gd name="connsiteY12" fmla="*/ 152362 h 330240"/>
              <a:gd name="connsiteX13" fmla="*/ 31807 w 60550"/>
              <a:gd name="connsiteY13" fmla="*/ 313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50" h="330240">
                <a:moveTo>
                  <a:pt x="31807" y="3137"/>
                </a:moveTo>
                <a:cubicBezTo>
                  <a:pt x="31807" y="29066"/>
                  <a:pt x="13286" y="264016"/>
                  <a:pt x="9582" y="307937"/>
                </a:cubicBezTo>
                <a:cubicBezTo>
                  <a:pt x="5878" y="351858"/>
                  <a:pt x="9582" y="266662"/>
                  <a:pt x="9582" y="266662"/>
                </a:cubicBezTo>
                <a:cubicBezTo>
                  <a:pt x="9582" y="253433"/>
                  <a:pt x="4820" y="225387"/>
                  <a:pt x="9582" y="228562"/>
                </a:cubicBezTo>
                <a:cubicBezTo>
                  <a:pt x="14344" y="231737"/>
                  <a:pt x="38157" y="285712"/>
                  <a:pt x="38157" y="285712"/>
                </a:cubicBezTo>
                <a:cubicBezTo>
                  <a:pt x="46624" y="302645"/>
                  <a:pt x="58794" y="329104"/>
                  <a:pt x="60382" y="330162"/>
                </a:cubicBezTo>
                <a:cubicBezTo>
                  <a:pt x="61970" y="331220"/>
                  <a:pt x="51915" y="321695"/>
                  <a:pt x="47682" y="292062"/>
                </a:cubicBezTo>
                <a:cubicBezTo>
                  <a:pt x="43449" y="262429"/>
                  <a:pt x="36040" y="149716"/>
                  <a:pt x="34982" y="152362"/>
                </a:cubicBezTo>
                <a:cubicBezTo>
                  <a:pt x="33924" y="155008"/>
                  <a:pt x="43449" y="288358"/>
                  <a:pt x="41332" y="307937"/>
                </a:cubicBezTo>
                <a:cubicBezTo>
                  <a:pt x="39215" y="327516"/>
                  <a:pt x="28103" y="289416"/>
                  <a:pt x="22282" y="269837"/>
                </a:cubicBezTo>
                <a:cubicBezTo>
                  <a:pt x="16461" y="250258"/>
                  <a:pt x="10111" y="195754"/>
                  <a:pt x="6407" y="190462"/>
                </a:cubicBezTo>
                <a:cubicBezTo>
                  <a:pt x="2703" y="185170"/>
                  <a:pt x="-472" y="244437"/>
                  <a:pt x="57" y="238087"/>
                </a:cubicBezTo>
                <a:cubicBezTo>
                  <a:pt x="586" y="231737"/>
                  <a:pt x="6407" y="185170"/>
                  <a:pt x="9582" y="152362"/>
                </a:cubicBezTo>
                <a:cubicBezTo>
                  <a:pt x="12757" y="119554"/>
                  <a:pt x="31807" y="-22792"/>
                  <a:pt x="31807" y="3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8537E-3355-0F78-9BA1-6B6B700212A4}"/>
              </a:ext>
            </a:extLst>
          </p:cNvPr>
          <p:cNvSpPr/>
          <p:nvPr/>
        </p:nvSpPr>
        <p:spPr>
          <a:xfrm>
            <a:off x="3917944" y="4177617"/>
            <a:ext cx="87407" cy="89583"/>
          </a:xfrm>
          <a:custGeom>
            <a:avLst/>
            <a:gdLst>
              <a:gd name="connsiteX0" fmla="*/ 6 w 87407"/>
              <a:gd name="connsiteY0" fmla="*/ 10208 h 89583"/>
              <a:gd name="connsiteX1" fmla="*/ 41281 w 87407"/>
              <a:gd name="connsiteY1" fmla="*/ 48308 h 89583"/>
              <a:gd name="connsiteX2" fmla="*/ 31756 w 87407"/>
              <a:gd name="connsiteY2" fmla="*/ 89583 h 89583"/>
              <a:gd name="connsiteX3" fmla="*/ 38106 w 87407"/>
              <a:gd name="connsiteY3" fmla="*/ 48308 h 89583"/>
              <a:gd name="connsiteX4" fmla="*/ 85731 w 87407"/>
              <a:gd name="connsiteY4" fmla="*/ 683 h 89583"/>
              <a:gd name="connsiteX5" fmla="*/ 73031 w 87407"/>
              <a:gd name="connsiteY5" fmla="*/ 22908 h 89583"/>
              <a:gd name="connsiteX6" fmla="*/ 38106 w 87407"/>
              <a:gd name="connsiteY6" fmla="*/ 61008 h 89583"/>
              <a:gd name="connsiteX7" fmla="*/ 6 w 87407"/>
              <a:gd name="connsiteY7" fmla="*/ 10208 h 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07" h="89583">
                <a:moveTo>
                  <a:pt x="6" y="10208"/>
                </a:moveTo>
                <a:cubicBezTo>
                  <a:pt x="535" y="8091"/>
                  <a:pt x="35989" y="35079"/>
                  <a:pt x="41281" y="48308"/>
                </a:cubicBezTo>
                <a:cubicBezTo>
                  <a:pt x="46573" y="61537"/>
                  <a:pt x="32285" y="89583"/>
                  <a:pt x="31756" y="89583"/>
                </a:cubicBezTo>
                <a:cubicBezTo>
                  <a:pt x="31227" y="89583"/>
                  <a:pt x="29110" y="63125"/>
                  <a:pt x="38106" y="48308"/>
                </a:cubicBezTo>
                <a:cubicBezTo>
                  <a:pt x="47102" y="33491"/>
                  <a:pt x="85731" y="683"/>
                  <a:pt x="85731" y="683"/>
                </a:cubicBezTo>
                <a:cubicBezTo>
                  <a:pt x="91552" y="-3550"/>
                  <a:pt x="80968" y="12854"/>
                  <a:pt x="73031" y="22908"/>
                </a:cubicBezTo>
                <a:cubicBezTo>
                  <a:pt x="65094" y="32962"/>
                  <a:pt x="46573" y="58891"/>
                  <a:pt x="38106" y="61008"/>
                </a:cubicBezTo>
                <a:cubicBezTo>
                  <a:pt x="29639" y="63125"/>
                  <a:pt x="-523" y="12325"/>
                  <a:pt x="6" y="1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C1B2D4-EF7B-1E48-E79A-3BFA679A9963}"/>
              </a:ext>
            </a:extLst>
          </p:cNvPr>
          <p:cNvSpPr/>
          <p:nvPr/>
        </p:nvSpPr>
        <p:spPr>
          <a:xfrm>
            <a:off x="3857600" y="4206835"/>
            <a:ext cx="39598" cy="76748"/>
          </a:xfrm>
          <a:custGeom>
            <a:avLst/>
            <a:gdLst>
              <a:gd name="connsiteX0" fmla="*/ 25 w 39598"/>
              <a:gd name="connsiteY0" fmla="*/ 40 h 76748"/>
              <a:gd name="connsiteX1" fmla="*/ 31775 w 39598"/>
              <a:gd name="connsiteY1" fmla="*/ 63540 h 76748"/>
              <a:gd name="connsiteX2" fmla="*/ 31775 w 39598"/>
              <a:gd name="connsiteY2" fmla="*/ 76240 h 76748"/>
              <a:gd name="connsiteX3" fmla="*/ 38125 w 39598"/>
              <a:gd name="connsiteY3" fmla="*/ 54015 h 76748"/>
              <a:gd name="connsiteX4" fmla="*/ 25 w 39598"/>
              <a:gd name="connsiteY4" fmla="*/ 40 h 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8" h="76748">
                <a:moveTo>
                  <a:pt x="25" y="40"/>
                </a:moveTo>
                <a:cubicBezTo>
                  <a:pt x="-1033" y="1628"/>
                  <a:pt x="31775" y="63540"/>
                  <a:pt x="31775" y="63540"/>
                </a:cubicBezTo>
                <a:cubicBezTo>
                  <a:pt x="37067" y="76240"/>
                  <a:pt x="30717" y="77828"/>
                  <a:pt x="31775" y="76240"/>
                </a:cubicBezTo>
                <a:cubicBezTo>
                  <a:pt x="32833" y="74652"/>
                  <a:pt x="43417" y="64069"/>
                  <a:pt x="38125" y="54015"/>
                </a:cubicBezTo>
                <a:cubicBezTo>
                  <a:pt x="32833" y="43961"/>
                  <a:pt x="1083" y="-1548"/>
                  <a:pt x="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CF71021-117A-5208-01F7-08EF78B93F35}"/>
              </a:ext>
            </a:extLst>
          </p:cNvPr>
          <p:cNvSpPr/>
          <p:nvPr/>
        </p:nvSpPr>
        <p:spPr>
          <a:xfrm>
            <a:off x="3876177" y="4200525"/>
            <a:ext cx="95759" cy="92152"/>
          </a:xfrm>
          <a:custGeom>
            <a:avLst/>
            <a:gdLst>
              <a:gd name="connsiteX0" fmla="*/ 10023 w 95759"/>
              <a:gd name="connsiteY0" fmla="*/ 0 h 92152"/>
              <a:gd name="connsiteX1" fmla="*/ 54473 w 95759"/>
              <a:gd name="connsiteY1" fmla="*/ 69850 h 92152"/>
              <a:gd name="connsiteX2" fmla="*/ 35423 w 95759"/>
              <a:gd name="connsiteY2" fmla="*/ 79375 h 92152"/>
              <a:gd name="connsiteX3" fmla="*/ 498 w 95759"/>
              <a:gd name="connsiteY3" fmla="*/ 92075 h 92152"/>
              <a:gd name="connsiteX4" fmla="*/ 63998 w 95759"/>
              <a:gd name="connsiteY4" fmla="*/ 73025 h 92152"/>
              <a:gd name="connsiteX5" fmla="*/ 95748 w 95759"/>
              <a:gd name="connsiteY5" fmla="*/ 69850 h 92152"/>
              <a:gd name="connsiteX6" fmla="*/ 67173 w 95759"/>
              <a:gd name="connsiteY6" fmla="*/ 69850 h 92152"/>
              <a:gd name="connsiteX7" fmla="*/ 10023 w 95759"/>
              <a:gd name="connsiteY7" fmla="*/ 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9" h="92152">
                <a:moveTo>
                  <a:pt x="10023" y="0"/>
                </a:moveTo>
                <a:cubicBezTo>
                  <a:pt x="7906" y="0"/>
                  <a:pt x="54473" y="69850"/>
                  <a:pt x="54473" y="69850"/>
                </a:cubicBezTo>
                <a:cubicBezTo>
                  <a:pt x="58706" y="83079"/>
                  <a:pt x="44419" y="75671"/>
                  <a:pt x="35423" y="79375"/>
                </a:cubicBezTo>
                <a:cubicBezTo>
                  <a:pt x="26427" y="83079"/>
                  <a:pt x="-4264" y="93133"/>
                  <a:pt x="498" y="92075"/>
                </a:cubicBezTo>
                <a:cubicBezTo>
                  <a:pt x="5260" y="91017"/>
                  <a:pt x="48123" y="76729"/>
                  <a:pt x="63998" y="73025"/>
                </a:cubicBezTo>
                <a:cubicBezTo>
                  <a:pt x="79873" y="69321"/>
                  <a:pt x="95219" y="70379"/>
                  <a:pt x="95748" y="69850"/>
                </a:cubicBezTo>
                <a:cubicBezTo>
                  <a:pt x="96277" y="69321"/>
                  <a:pt x="77756" y="76200"/>
                  <a:pt x="67173" y="69850"/>
                </a:cubicBezTo>
                <a:cubicBezTo>
                  <a:pt x="56590" y="63500"/>
                  <a:pt x="12140" y="0"/>
                  <a:pt x="10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6EDD79-7E84-2C01-8449-BAB2901008A2}"/>
              </a:ext>
            </a:extLst>
          </p:cNvPr>
          <p:cNvSpPr/>
          <p:nvPr/>
        </p:nvSpPr>
        <p:spPr>
          <a:xfrm>
            <a:off x="3790945" y="4203587"/>
            <a:ext cx="69932" cy="92188"/>
          </a:xfrm>
          <a:custGeom>
            <a:avLst/>
            <a:gdLst>
              <a:gd name="connsiteX0" fmla="*/ 5 w 69932"/>
              <a:gd name="connsiteY0" fmla="*/ 113 h 92188"/>
              <a:gd name="connsiteX1" fmla="*/ 50805 w 69932"/>
              <a:gd name="connsiteY1" fmla="*/ 63613 h 92188"/>
              <a:gd name="connsiteX2" fmla="*/ 69855 w 69932"/>
              <a:gd name="connsiteY2" fmla="*/ 92188 h 92188"/>
              <a:gd name="connsiteX3" fmla="*/ 57155 w 69932"/>
              <a:gd name="connsiteY3" fmla="*/ 63613 h 92188"/>
              <a:gd name="connsiteX4" fmla="*/ 47630 w 69932"/>
              <a:gd name="connsiteY4" fmla="*/ 47738 h 92188"/>
              <a:gd name="connsiteX5" fmla="*/ 5 w 69932"/>
              <a:gd name="connsiteY5" fmla="*/ 113 h 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2" h="92188">
                <a:moveTo>
                  <a:pt x="5" y="113"/>
                </a:moveTo>
                <a:cubicBezTo>
                  <a:pt x="534" y="2759"/>
                  <a:pt x="39163" y="48267"/>
                  <a:pt x="50805" y="63613"/>
                </a:cubicBezTo>
                <a:cubicBezTo>
                  <a:pt x="62447" y="78959"/>
                  <a:pt x="69855" y="92188"/>
                  <a:pt x="69855" y="92188"/>
                </a:cubicBezTo>
                <a:cubicBezTo>
                  <a:pt x="70913" y="92188"/>
                  <a:pt x="60859" y="71021"/>
                  <a:pt x="57155" y="63613"/>
                </a:cubicBezTo>
                <a:cubicBezTo>
                  <a:pt x="53451" y="56205"/>
                  <a:pt x="55038" y="53559"/>
                  <a:pt x="47630" y="47738"/>
                </a:cubicBezTo>
                <a:cubicBezTo>
                  <a:pt x="40222" y="41917"/>
                  <a:pt x="-524" y="-2533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D1157B1-5A19-CD0F-980D-1ABEFD6CE6B5}"/>
              </a:ext>
            </a:extLst>
          </p:cNvPr>
          <p:cNvSpPr/>
          <p:nvPr/>
        </p:nvSpPr>
        <p:spPr>
          <a:xfrm>
            <a:off x="3994082" y="4228392"/>
            <a:ext cx="193814" cy="57962"/>
          </a:xfrm>
          <a:custGeom>
            <a:avLst/>
            <a:gdLst>
              <a:gd name="connsiteX0" fmla="*/ 68 w 193814"/>
              <a:gd name="connsiteY0" fmla="*/ 26108 h 57962"/>
              <a:gd name="connsiteX1" fmla="*/ 146118 w 193814"/>
              <a:gd name="connsiteY1" fmla="*/ 708 h 57962"/>
              <a:gd name="connsiteX2" fmla="*/ 114368 w 193814"/>
              <a:gd name="connsiteY2" fmla="*/ 7058 h 57962"/>
              <a:gd name="connsiteX3" fmla="*/ 149293 w 193814"/>
              <a:gd name="connsiteY3" fmla="*/ 7058 h 57962"/>
              <a:gd name="connsiteX4" fmla="*/ 193743 w 193814"/>
              <a:gd name="connsiteY4" fmla="*/ 57858 h 57962"/>
              <a:gd name="connsiteX5" fmla="*/ 158818 w 193814"/>
              <a:gd name="connsiteY5" fmla="*/ 19758 h 57962"/>
              <a:gd name="connsiteX6" fmla="*/ 127068 w 193814"/>
              <a:gd name="connsiteY6" fmla="*/ 708 h 57962"/>
              <a:gd name="connsiteX7" fmla="*/ 68 w 193814"/>
              <a:gd name="connsiteY7" fmla="*/ 26108 h 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14" h="57962">
                <a:moveTo>
                  <a:pt x="68" y="26108"/>
                </a:moveTo>
                <a:cubicBezTo>
                  <a:pt x="3243" y="26108"/>
                  <a:pt x="127068" y="3883"/>
                  <a:pt x="146118" y="708"/>
                </a:cubicBezTo>
                <a:cubicBezTo>
                  <a:pt x="165168" y="-2467"/>
                  <a:pt x="113839" y="6000"/>
                  <a:pt x="114368" y="7058"/>
                </a:cubicBezTo>
                <a:cubicBezTo>
                  <a:pt x="114897" y="8116"/>
                  <a:pt x="136064" y="-1409"/>
                  <a:pt x="149293" y="7058"/>
                </a:cubicBezTo>
                <a:cubicBezTo>
                  <a:pt x="162522" y="15525"/>
                  <a:pt x="192155" y="55741"/>
                  <a:pt x="193743" y="57858"/>
                </a:cubicBezTo>
                <a:cubicBezTo>
                  <a:pt x="195331" y="59975"/>
                  <a:pt x="169931" y="29283"/>
                  <a:pt x="158818" y="19758"/>
                </a:cubicBezTo>
                <a:cubicBezTo>
                  <a:pt x="147706" y="10233"/>
                  <a:pt x="148764" y="-1409"/>
                  <a:pt x="127068" y="708"/>
                </a:cubicBezTo>
                <a:cubicBezTo>
                  <a:pt x="105372" y="2825"/>
                  <a:pt x="-3107" y="26108"/>
                  <a:pt x="68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B35C6D-CDBB-4626-1EE7-B62F2081B52E}"/>
              </a:ext>
            </a:extLst>
          </p:cNvPr>
          <p:cNvSpPr/>
          <p:nvPr/>
        </p:nvSpPr>
        <p:spPr>
          <a:xfrm>
            <a:off x="3762372" y="4165498"/>
            <a:ext cx="76555" cy="188096"/>
          </a:xfrm>
          <a:custGeom>
            <a:avLst/>
            <a:gdLst>
              <a:gd name="connsiteX0" fmla="*/ 60328 w 76555"/>
              <a:gd name="connsiteY0" fmla="*/ 41377 h 188096"/>
              <a:gd name="connsiteX1" fmla="*/ 66678 w 76555"/>
              <a:gd name="connsiteY1" fmla="*/ 146152 h 188096"/>
              <a:gd name="connsiteX2" fmla="*/ 76203 w 76555"/>
              <a:gd name="connsiteY2" fmla="*/ 187427 h 188096"/>
              <a:gd name="connsiteX3" fmla="*/ 66678 w 76555"/>
              <a:gd name="connsiteY3" fmla="*/ 155677 h 188096"/>
              <a:gd name="connsiteX4" fmla="*/ 3 w 76555"/>
              <a:gd name="connsiteY4" fmla="*/ 102 h 188096"/>
              <a:gd name="connsiteX5" fmla="*/ 69853 w 76555"/>
              <a:gd name="connsiteY5" fmla="*/ 181077 h 188096"/>
              <a:gd name="connsiteX6" fmla="*/ 53978 w 76555"/>
              <a:gd name="connsiteY6" fmla="*/ 142977 h 188096"/>
              <a:gd name="connsiteX7" fmla="*/ 60328 w 76555"/>
              <a:gd name="connsiteY7" fmla="*/ 41377 h 1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55" h="188096">
                <a:moveTo>
                  <a:pt x="60328" y="41377"/>
                </a:moveTo>
                <a:cubicBezTo>
                  <a:pt x="62445" y="41906"/>
                  <a:pt x="64032" y="121810"/>
                  <a:pt x="66678" y="146152"/>
                </a:cubicBezTo>
                <a:cubicBezTo>
                  <a:pt x="69324" y="170494"/>
                  <a:pt x="76203" y="185840"/>
                  <a:pt x="76203" y="187427"/>
                </a:cubicBezTo>
                <a:cubicBezTo>
                  <a:pt x="76203" y="189014"/>
                  <a:pt x="79378" y="186898"/>
                  <a:pt x="66678" y="155677"/>
                </a:cubicBezTo>
                <a:cubicBezTo>
                  <a:pt x="53978" y="124456"/>
                  <a:pt x="-526" y="-4131"/>
                  <a:pt x="3" y="102"/>
                </a:cubicBezTo>
                <a:cubicBezTo>
                  <a:pt x="532" y="4335"/>
                  <a:pt x="60857" y="157265"/>
                  <a:pt x="69853" y="181077"/>
                </a:cubicBezTo>
                <a:cubicBezTo>
                  <a:pt x="78849" y="204889"/>
                  <a:pt x="55036" y="162027"/>
                  <a:pt x="53978" y="142977"/>
                </a:cubicBezTo>
                <a:cubicBezTo>
                  <a:pt x="52920" y="123927"/>
                  <a:pt x="58211" y="40848"/>
                  <a:pt x="60328" y="4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135623-6B74-B232-BB03-8361C45ED477}"/>
              </a:ext>
            </a:extLst>
          </p:cNvPr>
          <p:cNvSpPr/>
          <p:nvPr/>
        </p:nvSpPr>
        <p:spPr>
          <a:xfrm>
            <a:off x="3838575" y="4275984"/>
            <a:ext cx="358554" cy="48771"/>
          </a:xfrm>
          <a:custGeom>
            <a:avLst/>
            <a:gdLst>
              <a:gd name="connsiteX0" fmla="*/ 0 w 358554"/>
              <a:gd name="connsiteY0" fmla="*/ 26141 h 48771"/>
              <a:gd name="connsiteX1" fmla="*/ 184150 w 358554"/>
              <a:gd name="connsiteY1" fmla="*/ 19791 h 48771"/>
              <a:gd name="connsiteX2" fmla="*/ 177800 w 358554"/>
              <a:gd name="connsiteY2" fmla="*/ 741 h 48771"/>
              <a:gd name="connsiteX3" fmla="*/ 355600 w 358554"/>
              <a:gd name="connsiteY3" fmla="*/ 48366 h 48771"/>
              <a:gd name="connsiteX4" fmla="*/ 282575 w 358554"/>
              <a:gd name="connsiteY4" fmla="*/ 22966 h 48771"/>
              <a:gd name="connsiteX5" fmla="*/ 200025 w 358554"/>
              <a:gd name="connsiteY5" fmla="*/ 10266 h 48771"/>
              <a:gd name="connsiteX6" fmla="*/ 98425 w 358554"/>
              <a:gd name="connsiteY6" fmla="*/ 35666 h 48771"/>
              <a:gd name="connsiteX7" fmla="*/ 149225 w 358554"/>
              <a:gd name="connsiteY7" fmla="*/ 19791 h 48771"/>
              <a:gd name="connsiteX8" fmla="*/ 101600 w 358554"/>
              <a:gd name="connsiteY8" fmla="*/ 19791 h 48771"/>
              <a:gd name="connsiteX9" fmla="*/ 0 w 358554"/>
              <a:gd name="connsiteY9" fmla="*/ 26141 h 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54" h="48771">
                <a:moveTo>
                  <a:pt x="0" y="26141"/>
                </a:moveTo>
                <a:lnTo>
                  <a:pt x="184150" y="19791"/>
                </a:lnTo>
                <a:cubicBezTo>
                  <a:pt x="213783" y="15558"/>
                  <a:pt x="149225" y="-4021"/>
                  <a:pt x="177800" y="741"/>
                </a:cubicBezTo>
                <a:cubicBezTo>
                  <a:pt x="206375" y="5503"/>
                  <a:pt x="338138" y="44662"/>
                  <a:pt x="355600" y="48366"/>
                </a:cubicBezTo>
                <a:cubicBezTo>
                  <a:pt x="373062" y="52070"/>
                  <a:pt x="308504" y="29316"/>
                  <a:pt x="282575" y="22966"/>
                </a:cubicBezTo>
                <a:cubicBezTo>
                  <a:pt x="256646" y="16616"/>
                  <a:pt x="230717" y="8149"/>
                  <a:pt x="200025" y="10266"/>
                </a:cubicBezTo>
                <a:cubicBezTo>
                  <a:pt x="169333" y="12383"/>
                  <a:pt x="106892" y="34079"/>
                  <a:pt x="98425" y="35666"/>
                </a:cubicBezTo>
                <a:cubicBezTo>
                  <a:pt x="89958" y="37253"/>
                  <a:pt x="148696" y="22437"/>
                  <a:pt x="149225" y="19791"/>
                </a:cubicBezTo>
                <a:cubicBezTo>
                  <a:pt x="149754" y="17145"/>
                  <a:pt x="101600" y="19791"/>
                  <a:pt x="101600" y="19791"/>
                </a:cubicBezTo>
                <a:lnTo>
                  <a:pt x="0" y="261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4AA618-B6F5-57F5-60E0-A2B3351FE59C}"/>
              </a:ext>
            </a:extLst>
          </p:cNvPr>
          <p:cNvSpPr/>
          <p:nvPr/>
        </p:nvSpPr>
        <p:spPr>
          <a:xfrm>
            <a:off x="3866459" y="4304169"/>
            <a:ext cx="110601" cy="277745"/>
          </a:xfrm>
          <a:custGeom>
            <a:avLst/>
            <a:gdLst>
              <a:gd name="connsiteX0" fmla="*/ 691 w 110601"/>
              <a:gd name="connsiteY0" fmla="*/ 1131 h 277745"/>
              <a:gd name="connsiteX1" fmla="*/ 105466 w 110601"/>
              <a:gd name="connsiteY1" fmla="*/ 261481 h 277745"/>
              <a:gd name="connsiteX2" fmla="*/ 86416 w 110601"/>
              <a:gd name="connsiteY2" fmla="*/ 232906 h 277745"/>
              <a:gd name="connsiteX3" fmla="*/ 16566 w 110601"/>
              <a:gd name="connsiteY3" fmla="*/ 90031 h 277745"/>
              <a:gd name="connsiteX4" fmla="*/ 57841 w 110601"/>
              <a:gd name="connsiteY4" fmla="*/ 163056 h 277745"/>
              <a:gd name="connsiteX5" fmla="*/ 691 w 110601"/>
              <a:gd name="connsiteY5" fmla="*/ 1131 h 2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01" h="277745">
                <a:moveTo>
                  <a:pt x="691" y="1131"/>
                </a:moveTo>
                <a:cubicBezTo>
                  <a:pt x="8629" y="17535"/>
                  <a:pt x="91179" y="222852"/>
                  <a:pt x="105466" y="261481"/>
                </a:cubicBezTo>
                <a:cubicBezTo>
                  <a:pt x="119753" y="300110"/>
                  <a:pt x="101233" y="261481"/>
                  <a:pt x="86416" y="232906"/>
                </a:cubicBezTo>
                <a:cubicBezTo>
                  <a:pt x="71599" y="204331"/>
                  <a:pt x="21328" y="101673"/>
                  <a:pt x="16566" y="90031"/>
                </a:cubicBezTo>
                <a:cubicBezTo>
                  <a:pt x="11804" y="78389"/>
                  <a:pt x="59958" y="174168"/>
                  <a:pt x="57841" y="163056"/>
                </a:cubicBezTo>
                <a:cubicBezTo>
                  <a:pt x="55724" y="151944"/>
                  <a:pt x="-7247" y="-15273"/>
                  <a:pt x="69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82C1A-96EC-54C5-9151-6ABC42399AA9}"/>
              </a:ext>
            </a:extLst>
          </p:cNvPr>
          <p:cNvSpPr/>
          <p:nvPr/>
        </p:nvSpPr>
        <p:spPr>
          <a:xfrm>
            <a:off x="3850568" y="4307488"/>
            <a:ext cx="108106" cy="313517"/>
          </a:xfrm>
          <a:custGeom>
            <a:avLst/>
            <a:gdLst>
              <a:gd name="connsiteX0" fmla="*/ 707 w 108106"/>
              <a:gd name="connsiteY0" fmla="*/ 987 h 313517"/>
              <a:gd name="connsiteX1" fmla="*/ 83257 w 108106"/>
              <a:gd name="connsiteY1" fmla="*/ 201012 h 313517"/>
              <a:gd name="connsiteX2" fmla="*/ 105482 w 108106"/>
              <a:gd name="connsiteY2" fmla="*/ 312137 h 313517"/>
              <a:gd name="connsiteX3" fmla="*/ 99132 w 108106"/>
              <a:gd name="connsiteY3" fmla="*/ 251812 h 313517"/>
              <a:gd name="connsiteX4" fmla="*/ 29282 w 108106"/>
              <a:gd name="connsiteY4" fmla="*/ 89887 h 313517"/>
              <a:gd name="connsiteX5" fmla="*/ 41982 w 108106"/>
              <a:gd name="connsiteY5" fmla="*/ 121637 h 313517"/>
              <a:gd name="connsiteX6" fmla="*/ 707 w 108106"/>
              <a:gd name="connsiteY6" fmla="*/ 987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6" h="313517">
                <a:moveTo>
                  <a:pt x="707" y="987"/>
                </a:moveTo>
                <a:cubicBezTo>
                  <a:pt x="7586" y="14216"/>
                  <a:pt x="65795" y="149154"/>
                  <a:pt x="83257" y="201012"/>
                </a:cubicBezTo>
                <a:cubicBezTo>
                  <a:pt x="100720" y="252870"/>
                  <a:pt x="102836" y="303670"/>
                  <a:pt x="105482" y="312137"/>
                </a:cubicBezTo>
                <a:cubicBezTo>
                  <a:pt x="108128" y="320604"/>
                  <a:pt x="111832" y="288854"/>
                  <a:pt x="99132" y="251812"/>
                </a:cubicBezTo>
                <a:cubicBezTo>
                  <a:pt x="86432" y="214770"/>
                  <a:pt x="38807" y="111583"/>
                  <a:pt x="29282" y="89887"/>
                </a:cubicBezTo>
                <a:cubicBezTo>
                  <a:pt x="19757" y="68191"/>
                  <a:pt x="44628" y="131691"/>
                  <a:pt x="41982" y="121637"/>
                </a:cubicBezTo>
                <a:cubicBezTo>
                  <a:pt x="39336" y="111583"/>
                  <a:pt x="-6172" y="-12242"/>
                  <a:pt x="707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188200E-A156-8D7F-B8DE-BE36275021D2}"/>
              </a:ext>
            </a:extLst>
          </p:cNvPr>
          <p:cNvSpPr/>
          <p:nvPr/>
        </p:nvSpPr>
        <p:spPr>
          <a:xfrm>
            <a:off x="4175121" y="4305298"/>
            <a:ext cx="67907" cy="131730"/>
          </a:xfrm>
          <a:custGeom>
            <a:avLst/>
            <a:gdLst>
              <a:gd name="connsiteX0" fmla="*/ 4 w 67907"/>
              <a:gd name="connsiteY0" fmla="*/ 2 h 131730"/>
              <a:gd name="connsiteX1" fmla="*/ 60329 w 67907"/>
              <a:gd name="connsiteY1" fmla="*/ 98427 h 131730"/>
              <a:gd name="connsiteX2" fmla="*/ 66679 w 67907"/>
              <a:gd name="connsiteY2" fmla="*/ 130177 h 131730"/>
              <a:gd name="connsiteX3" fmla="*/ 57154 w 67907"/>
              <a:gd name="connsiteY3" fmla="*/ 57152 h 131730"/>
              <a:gd name="connsiteX4" fmla="*/ 57154 w 67907"/>
              <a:gd name="connsiteY4" fmla="*/ 95252 h 131730"/>
              <a:gd name="connsiteX5" fmla="*/ 4 w 67907"/>
              <a:gd name="connsiteY5" fmla="*/ 2 h 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7" h="131730">
                <a:moveTo>
                  <a:pt x="4" y="2"/>
                </a:moveTo>
                <a:cubicBezTo>
                  <a:pt x="533" y="531"/>
                  <a:pt x="49217" y="76731"/>
                  <a:pt x="60329" y="98427"/>
                </a:cubicBezTo>
                <a:cubicBezTo>
                  <a:pt x="71441" y="120123"/>
                  <a:pt x="67208" y="137056"/>
                  <a:pt x="66679" y="130177"/>
                </a:cubicBezTo>
                <a:cubicBezTo>
                  <a:pt x="66150" y="123298"/>
                  <a:pt x="58742" y="62973"/>
                  <a:pt x="57154" y="57152"/>
                </a:cubicBezTo>
                <a:cubicBezTo>
                  <a:pt x="55567" y="51331"/>
                  <a:pt x="65092" y="103719"/>
                  <a:pt x="57154" y="95252"/>
                </a:cubicBezTo>
                <a:cubicBezTo>
                  <a:pt x="49217" y="86785"/>
                  <a:pt x="-525" y="-527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EA2C5-E288-6C72-B7CA-BBA6066B8108}"/>
              </a:ext>
            </a:extLst>
          </p:cNvPr>
          <p:cNvSpPr/>
          <p:nvPr/>
        </p:nvSpPr>
        <p:spPr>
          <a:xfrm>
            <a:off x="4195747" y="4304371"/>
            <a:ext cx="66923" cy="110041"/>
          </a:xfrm>
          <a:custGeom>
            <a:avLst/>
            <a:gdLst>
              <a:gd name="connsiteX0" fmla="*/ 1603 w 66923"/>
              <a:gd name="connsiteY0" fmla="*/ 929 h 110041"/>
              <a:gd name="connsiteX1" fmla="*/ 61928 w 66923"/>
              <a:gd name="connsiteY1" fmla="*/ 105704 h 110041"/>
              <a:gd name="connsiteX2" fmla="*/ 58753 w 66923"/>
              <a:gd name="connsiteY2" fmla="*/ 86654 h 110041"/>
              <a:gd name="connsiteX3" fmla="*/ 20653 w 66923"/>
              <a:gd name="connsiteY3" fmla="*/ 54904 h 110041"/>
              <a:gd name="connsiteX4" fmla="*/ 1603 w 66923"/>
              <a:gd name="connsiteY4" fmla="*/ 929 h 1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3" h="110041">
                <a:moveTo>
                  <a:pt x="1603" y="929"/>
                </a:moveTo>
                <a:cubicBezTo>
                  <a:pt x="8482" y="9396"/>
                  <a:pt x="61928" y="105704"/>
                  <a:pt x="61928" y="105704"/>
                </a:cubicBezTo>
                <a:cubicBezTo>
                  <a:pt x="71453" y="119991"/>
                  <a:pt x="65632" y="95121"/>
                  <a:pt x="58753" y="86654"/>
                </a:cubicBezTo>
                <a:cubicBezTo>
                  <a:pt x="51874" y="78187"/>
                  <a:pt x="29649" y="65487"/>
                  <a:pt x="20653" y="54904"/>
                </a:cubicBezTo>
                <a:cubicBezTo>
                  <a:pt x="11657" y="44321"/>
                  <a:pt x="-5276" y="-7538"/>
                  <a:pt x="1603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65F3C5-57F4-6812-01D1-273F1E47E69E}"/>
              </a:ext>
            </a:extLst>
          </p:cNvPr>
          <p:cNvSpPr/>
          <p:nvPr/>
        </p:nvSpPr>
        <p:spPr>
          <a:xfrm>
            <a:off x="4215644" y="4356065"/>
            <a:ext cx="38994" cy="217255"/>
          </a:xfrm>
          <a:custGeom>
            <a:avLst/>
            <a:gdLst>
              <a:gd name="connsiteX0" fmla="*/ 38856 w 38994"/>
              <a:gd name="connsiteY0" fmla="*/ 3210 h 217255"/>
              <a:gd name="connsiteX1" fmla="*/ 756 w 38994"/>
              <a:gd name="connsiteY1" fmla="*/ 209585 h 217255"/>
              <a:gd name="connsiteX2" fmla="*/ 13456 w 38994"/>
              <a:gd name="connsiteY2" fmla="*/ 165135 h 217255"/>
              <a:gd name="connsiteX3" fmla="*/ 13456 w 38994"/>
              <a:gd name="connsiteY3" fmla="*/ 88935 h 217255"/>
              <a:gd name="connsiteX4" fmla="*/ 38856 w 38994"/>
              <a:gd name="connsiteY4" fmla="*/ 3210 h 2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4" h="217255">
                <a:moveTo>
                  <a:pt x="38856" y="3210"/>
                </a:moveTo>
                <a:cubicBezTo>
                  <a:pt x="36739" y="23318"/>
                  <a:pt x="4989" y="182598"/>
                  <a:pt x="756" y="209585"/>
                </a:cubicBezTo>
                <a:cubicBezTo>
                  <a:pt x="-3477" y="236573"/>
                  <a:pt x="11339" y="185243"/>
                  <a:pt x="13456" y="165135"/>
                </a:cubicBezTo>
                <a:cubicBezTo>
                  <a:pt x="15573" y="145027"/>
                  <a:pt x="8694" y="114864"/>
                  <a:pt x="13456" y="88935"/>
                </a:cubicBezTo>
                <a:cubicBezTo>
                  <a:pt x="18218" y="63006"/>
                  <a:pt x="40973" y="-16898"/>
                  <a:pt x="38856" y="3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326BC9-8CAB-6888-63BF-06AE7FE3ED1D}"/>
              </a:ext>
            </a:extLst>
          </p:cNvPr>
          <p:cNvSpPr/>
          <p:nvPr/>
        </p:nvSpPr>
        <p:spPr>
          <a:xfrm>
            <a:off x="4184650" y="4368724"/>
            <a:ext cx="54034" cy="222503"/>
          </a:xfrm>
          <a:custGeom>
            <a:avLst/>
            <a:gdLst>
              <a:gd name="connsiteX0" fmla="*/ 41275 w 54034"/>
              <a:gd name="connsiteY0" fmla="*/ 76 h 222503"/>
              <a:gd name="connsiteX1" fmla="*/ 12700 w 54034"/>
              <a:gd name="connsiteY1" fmla="*/ 158826 h 222503"/>
              <a:gd name="connsiteX2" fmla="*/ 0 w 54034"/>
              <a:gd name="connsiteY2" fmla="*/ 222326 h 222503"/>
              <a:gd name="connsiteX3" fmla="*/ 12700 w 54034"/>
              <a:gd name="connsiteY3" fmla="*/ 174701 h 222503"/>
              <a:gd name="connsiteX4" fmla="*/ 53975 w 54034"/>
              <a:gd name="connsiteY4" fmla="*/ 85801 h 222503"/>
              <a:gd name="connsiteX5" fmla="*/ 22225 w 54034"/>
              <a:gd name="connsiteY5" fmla="*/ 136601 h 222503"/>
              <a:gd name="connsiteX6" fmla="*/ 41275 w 54034"/>
              <a:gd name="connsiteY6" fmla="*/ 76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34" h="222503">
                <a:moveTo>
                  <a:pt x="41275" y="76"/>
                </a:moveTo>
                <a:cubicBezTo>
                  <a:pt x="39688" y="3780"/>
                  <a:pt x="19579" y="121784"/>
                  <a:pt x="12700" y="158826"/>
                </a:cubicBezTo>
                <a:cubicBezTo>
                  <a:pt x="5821" y="195868"/>
                  <a:pt x="0" y="219680"/>
                  <a:pt x="0" y="222326"/>
                </a:cubicBezTo>
                <a:cubicBezTo>
                  <a:pt x="0" y="224972"/>
                  <a:pt x="3704" y="197455"/>
                  <a:pt x="12700" y="174701"/>
                </a:cubicBezTo>
                <a:cubicBezTo>
                  <a:pt x="21696" y="151947"/>
                  <a:pt x="52388" y="92151"/>
                  <a:pt x="53975" y="85801"/>
                </a:cubicBezTo>
                <a:cubicBezTo>
                  <a:pt x="55563" y="79451"/>
                  <a:pt x="24871" y="144538"/>
                  <a:pt x="22225" y="136601"/>
                </a:cubicBezTo>
                <a:cubicBezTo>
                  <a:pt x="19579" y="128664"/>
                  <a:pt x="42862" y="-3628"/>
                  <a:pt x="4127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0D8309E-504A-7C70-7934-9EC44F90F23E}"/>
              </a:ext>
            </a:extLst>
          </p:cNvPr>
          <p:cNvSpPr/>
          <p:nvPr/>
        </p:nvSpPr>
        <p:spPr>
          <a:xfrm>
            <a:off x="3965575" y="4533362"/>
            <a:ext cx="241380" cy="71448"/>
          </a:xfrm>
          <a:custGeom>
            <a:avLst/>
            <a:gdLst>
              <a:gd name="connsiteX0" fmla="*/ 0 w 241380"/>
              <a:gd name="connsiteY0" fmla="*/ 35463 h 71448"/>
              <a:gd name="connsiteX1" fmla="*/ 123825 w 241380"/>
              <a:gd name="connsiteY1" fmla="*/ 51338 h 71448"/>
              <a:gd name="connsiteX2" fmla="*/ 187325 w 241380"/>
              <a:gd name="connsiteY2" fmla="*/ 22763 h 71448"/>
              <a:gd name="connsiteX3" fmla="*/ 139700 w 241380"/>
              <a:gd name="connsiteY3" fmla="*/ 64038 h 71448"/>
              <a:gd name="connsiteX4" fmla="*/ 241300 w 241380"/>
              <a:gd name="connsiteY4" fmla="*/ 538 h 71448"/>
              <a:gd name="connsiteX5" fmla="*/ 155575 w 241380"/>
              <a:gd name="connsiteY5" fmla="*/ 35463 h 71448"/>
              <a:gd name="connsiteX6" fmla="*/ 88900 w 241380"/>
              <a:gd name="connsiteY6" fmla="*/ 70388 h 71448"/>
              <a:gd name="connsiteX7" fmla="*/ 123825 w 241380"/>
              <a:gd name="connsiteY7" fmla="*/ 60863 h 71448"/>
              <a:gd name="connsiteX8" fmla="*/ 0 w 241380"/>
              <a:gd name="connsiteY8" fmla="*/ 35463 h 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80" h="71448">
                <a:moveTo>
                  <a:pt x="0" y="35463"/>
                </a:moveTo>
                <a:cubicBezTo>
                  <a:pt x="0" y="33876"/>
                  <a:pt x="92604" y="53455"/>
                  <a:pt x="123825" y="51338"/>
                </a:cubicBezTo>
                <a:cubicBezTo>
                  <a:pt x="155046" y="49221"/>
                  <a:pt x="184679" y="20646"/>
                  <a:pt x="187325" y="22763"/>
                </a:cubicBezTo>
                <a:cubicBezTo>
                  <a:pt x="189971" y="24880"/>
                  <a:pt x="130704" y="67742"/>
                  <a:pt x="139700" y="64038"/>
                </a:cubicBezTo>
                <a:cubicBezTo>
                  <a:pt x="148696" y="60334"/>
                  <a:pt x="238654" y="5300"/>
                  <a:pt x="241300" y="538"/>
                </a:cubicBezTo>
                <a:cubicBezTo>
                  <a:pt x="243946" y="-4224"/>
                  <a:pt x="180975" y="23821"/>
                  <a:pt x="155575" y="35463"/>
                </a:cubicBezTo>
                <a:cubicBezTo>
                  <a:pt x="130175" y="47105"/>
                  <a:pt x="94192" y="66155"/>
                  <a:pt x="88900" y="70388"/>
                </a:cubicBezTo>
                <a:cubicBezTo>
                  <a:pt x="83608" y="74621"/>
                  <a:pt x="135996" y="65096"/>
                  <a:pt x="123825" y="60863"/>
                </a:cubicBezTo>
                <a:cubicBezTo>
                  <a:pt x="111654" y="56630"/>
                  <a:pt x="0" y="37050"/>
                  <a:pt x="0" y="3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D4D550B-9E52-4875-D9B0-C060C58603EF}"/>
              </a:ext>
            </a:extLst>
          </p:cNvPr>
          <p:cNvSpPr/>
          <p:nvPr/>
        </p:nvSpPr>
        <p:spPr>
          <a:xfrm>
            <a:off x="3996600" y="4587867"/>
            <a:ext cx="202294" cy="60787"/>
          </a:xfrm>
          <a:custGeom>
            <a:avLst/>
            <a:gdLst>
              <a:gd name="connsiteX0" fmla="*/ 725 w 202294"/>
              <a:gd name="connsiteY0" fmla="*/ 60333 h 60787"/>
              <a:gd name="connsiteX1" fmla="*/ 92800 w 202294"/>
              <a:gd name="connsiteY1" fmla="*/ 28583 h 60787"/>
              <a:gd name="connsiteX2" fmla="*/ 197575 w 202294"/>
              <a:gd name="connsiteY2" fmla="*/ 3183 h 60787"/>
              <a:gd name="connsiteX3" fmla="*/ 175350 w 202294"/>
              <a:gd name="connsiteY3" fmla="*/ 6358 h 60787"/>
              <a:gd name="connsiteX4" fmla="*/ 95975 w 202294"/>
              <a:gd name="connsiteY4" fmla="*/ 57158 h 60787"/>
              <a:gd name="connsiteX5" fmla="*/ 143600 w 202294"/>
              <a:gd name="connsiteY5" fmla="*/ 3183 h 60787"/>
              <a:gd name="connsiteX6" fmla="*/ 725 w 202294"/>
              <a:gd name="connsiteY6" fmla="*/ 60333 h 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4" h="60787">
                <a:moveTo>
                  <a:pt x="725" y="60333"/>
                </a:moveTo>
                <a:cubicBezTo>
                  <a:pt x="-7742" y="64566"/>
                  <a:pt x="59992" y="38108"/>
                  <a:pt x="92800" y="28583"/>
                </a:cubicBezTo>
                <a:cubicBezTo>
                  <a:pt x="125608" y="19058"/>
                  <a:pt x="183817" y="6887"/>
                  <a:pt x="197575" y="3183"/>
                </a:cubicBezTo>
                <a:cubicBezTo>
                  <a:pt x="211333" y="-521"/>
                  <a:pt x="192283" y="-2638"/>
                  <a:pt x="175350" y="6358"/>
                </a:cubicBezTo>
                <a:cubicBezTo>
                  <a:pt x="158417" y="15354"/>
                  <a:pt x="101267" y="57687"/>
                  <a:pt x="95975" y="57158"/>
                </a:cubicBezTo>
                <a:cubicBezTo>
                  <a:pt x="90683" y="56629"/>
                  <a:pt x="152596" y="3183"/>
                  <a:pt x="143600" y="3183"/>
                </a:cubicBezTo>
                <a:cubicBezTo>
                  <a:pt x="134604" y="3183"/>
                  <a:pt x="9192" y="56100"/>
                  <a:pt x="725" y="6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30F4F0A-10B7-04A2-2E67-F483E5EE24BC}"/>
              </a:ext>
            </a:extLst>
          </p:cNvPr>
          <p:cNvSpPr/>
          <p:nvPr/>
        </p:nvSpPr>
        <p:spPr>
          <a:xfrm>
            <a:off x="3959013" y="4546584"/>
            <a:ext cx="68105" cy="127455"/>
          </a:xfrm>
          <a:custGeom>
            <a:avLst/>
            <a:gdLst>
              <a:gd name="connsiteX0" fmla="*/ 212 w 68105"/>
              <a:gd name="connsiteY0" fmla="*/ 16 h 127455"/>
              <a:gd name="connsiteX1" fmla="*/ 41487 w 68105"/>
              <a:gd name="connsiteY1" fmla="*/ 69866 h 127455"/>
              <a:gd name="connsiteX2" fmla="*/ 66887 w 68105"/>
              <a:gd name="connsiteY2" fmla="*/ 127016 h 127455"/>
              <a:gd name="connsiteX3" fmla="*/ 63712 w 68105"/>
              <a:gd name="connsiteY3" fmla="*/ 95266 h 127455"/>
              <a:gd name="connsiteX4" fmla="*/ 60537 w 68105"/>
              <a:gd name="connsiteY4" fmla="*/ 76216 h 127455"/>
              <a:gd name="connsiteX5" fmla="*/ 212 w 68105"/>
              <a:gd name="connsiteY5" fmla="*/ 16 h 1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" h="127455">
                <a:moveTo>
                  <a:pt x="212" y="16"/>
                </a:moveTo>
                <a:cubicBezTo>
                  <a:pt x="-2963" y="-1042"/>
                  <a:pt x="30375" y="48699"/>
                  <a:pt x="41487" y="69866"/>
                </a:cubicBezTo>
                <a:cubicBezTo>
                  <a:pt x="52600" y="91033"/>
                  <a:pt x="63183" y="122783"/>
                  <a:pt x="66887" y="127016"/>
                </a:cubicBezTo>
                <a:cubicBezTo>
                  <a:pt x="70591" y="131249"/>
                  <a:pt x="64770" y="103733"/>
                  <a:pt x="63712" y="95266"/>
                </a:cubicBezTo>
                <a:cubicBezTo>
                  <a:pt x="62654" y="86799"/>
                  <a:pt x="67945" y="87858"/>
                  <a:pt x="60537" y="76216"/>
                </a:cubicBezTo>
                <a:cubicBezTo>
                  <a:pt x="53129" y="64574"/>
                  <a:pt x="3387" y="1074"/>
                  <a:pt x="2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9F824D8-C8DB-259B-4E8F-05C56FFF89CE}"/>
              </a:ext>
            </a:extLst>
          </p:cNvPr>
          <p:cNvSpPr/>
          <p:nvPr/>
        </p:nvSpPr>
        <p:spPr>
          <a:xfrm>
            <a:off x="3943029" y="4546191"/>
            <a:ext cx="78940" cy="130460"/>
          </a:xfrm>
          <a:custGeom>
            <a:avLst/>
            <a:gdLst>
              <a:gd name="connsiteX0" fmla="*/ 321 w 78940"/>
              <a:gd name="connsiteY0" fmla="*/ 409 h 130460"/>
              <a:gd name="connsiteX1" fmla="*/ 76521 w 78940"/>
              <a:gd name="connsiteY1" fmla="*/ 124234 h 130460"/>
              <a:gd name="connsiteX2" fmla="*/ 57471 w 78940"/>
              <a:gd name="connsiteY2" fmla="*/ 108359 h 130460"/>
              <a:gd name="connsiteX3" fmla="*/ 32071 w 78940"/>
              <a:gd name="connsiteY3" fmla="*/ 76609 h 130460"/>
              <a:gd name="connsiteX4" fmla="*/ 47946 w 78940"/>
              <a:gd name="connsiteY4" fmla="*/ 82959 h 130460"/>
              <a:gd name="connsiteX5" fmla="*/ 321 w 78940"/>
              <a:gd name="connsiteY5" fmla="*/ 409 h 1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0" h="130460">
                <a:moveTo>
                  <a:pt x="321" y="409"/>
                </a:moveTo>
                <a:cubicBezTo>
                  <a:pt x="5083" y="7288"/>
                  <a:pt x="76521" y="124234"/>
                  <a:pt x="76521" y="124234"/>
                </a:cubicBezTo>
                <a:cubicBezTo>
                  <a:pt x="86046" y="142226"/>
                  <a:pt x="64879" y="116297"/>
                  <a:pt x="57471" y="108359"/>
                </a:cubicBezTo>
                <a:cubicBezTo>
                  <a:pt x="50063" y="100422"/>
                  <a:pt x="32071" y="76609"/>
                  <a:pt x="32071" y="76609"/>
                </a:cubicBezTo>
                <a:cubicBezTo>
                  <a:pt x="30484" y="72376"/>
                  <a:pt x="50592" y="90367"/>
                  <a:pt x="47946" y="82959"/>
                </a:cubicBezTo>
                <a:cubicBezTo>
                  <a:pt x="45300" y="75551"/>
                  <a:pt x="-4441" y="-6470"/>
                  <a:pt x="321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BF559C1-3076-DEA4-6FCC-421B689213F2}"/>
              </a:ext>
            </a:extLst>
          </p:cNvPr>
          <p:cNvSpPr/>
          <p:nvPr/>
        </p:nvSpPr>
        <p:spPr>
          <a:xfrm>
            <a:off x="3994027" y="4571917"/>
            <a:ext cx="84513" cy="105058"/>
          </a:xfrm>
          <a:custGeom>
            <a:avLst/>
            <a:gdLst>
              <a:gd name="connsiteX0" fmla="*/ 123 w 84513"/>
              <a:gd name="connsiteY0" fmla="*/ 83 h 105058"/>
              <a:gd name="connsiteX1" fmla="*/ 63623 w 84513"/>
              <a:gd name="connsiteY1" fmla="*/ 25483 h 105058"/>
              <a:gd name="connsiteX2" fmla="*/ 44573 w 84513"/>
              <a:gd name="connsiteY2" fmla="*/ 104858 h 105058"/>
              <a:gd name="connsiteX3" fmla="*/ 66798 w 84513"/>
              <a:gd name="connsiteY3" fmla="*/ 47708 h 105058"/>
              <a:gd name="connsiteX4" fmla="*/ 82673 w 84513"/>
              <a:gd name="connsiteY4" fmla="*/ 31833 h 105058"/>
              <a:gd name="connsiteX5" fmla="*/ 123 w 84513"/>
              <a:gd name="connsiteY5" fmla="*/ 83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13" h="105058">
                <a:moveTo>
                  <a:pt x="123" y="83"/>
                </a:moveTo>
                <a:cubicBezTo>
                  <a:pt x="-3052" y="-975"/>
                  <a:pt x="56215" y="8021"/>
                  <a:pt x="63623" y="25483"/>
                </a:cubicBezTo>
                <a:cubicBezTo>
                  <a:pt x="71031" y="42945"/>
                  <a:pt x="44044" y="101154"/>
                  <a:pt x="44573" y="104858"/>
                </a:cubicBezTo>
                <a:cubicBezTo>
                  <a:pt x="45102" y="108562"/>
                  <a:pt x="60448" y="59879"/>
                  <a:pt x="66798" y="47708"/>
                </a:cubicBezTo>
                <a:cubicBezTo>
                  <a:pt x="73148" y="35537"/>
                  <a:pt x="90081" y="38712"/>
                  <a:pt x="82673" y="31833"/>
                </a:cubicBezTo>
                <a:cubicBezTo>
                  <a:pt x="75265" y="24954"/>
                  <a:pt x="3298" y="1141"/>
                  <a:pt x="12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6E5925-E732-9672-FE12-4DF56231BECD}"/>
              </a:ext>
            </a:extLst>
          </p:cNvPr>
          <p:cNvSpPr/>
          <p:nvPr/>
        </p:nvSpPr>
        <p:spPr>
          <a:xfrm>
            <a:off x="4054647" y="4564689"/>
            <a:ext cx="152887" cy="100531"/>
          </a:xfrm>
          <a:custGeom>
            <a:avLst/>
            <a:gdLst>
              <a:gd name="connsiteX0" fmla="*/ 3003 w 152887"/>
              <a:gd name="connsiteY0" fmla="*/ 99386 h 100531"/>
              <a:gd name="connsiteX1" fmla="*/ 152228 w 152887"/>
              <a:gd name="connsiteY1" fmla="*/ 961 h 100531"/>
              <a:gd name="connsiteX2" fmla="*/ 56978 w 152887"/>
              <a:gd name="connsiteY2" fmla="*/ 51761 h 100531"/>
              <a:gd name="connsiteX3" fmla="*/ 3003 w 152887"/>
              <a:gd name="connsiteY3" fmla="*/ 99386 h 1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87" h="100531">
                <a:moveTo>
                  <a:pt x="3003" y="99386"/>
                </a:moveTo>
                <a:cubicBezTo>
                  <a:pt x="18878" y="90919"/>
                  <a:pt x="143232" y="8898"/>
                  <a:pt x="152228" y="961"/>
                </a:cubicBezTo>
                <a:cubicBezTo>
                  <a:pt x="161224" y="-6977"/>
                  <a:pt x="75499" y="36415"/>
                  <a:pt x="56978" y="51761"/>
                </a:cubicBezTo>
                <a:cubicBezTo>
                  <a:pt x="38457" y="67107"/>
                  <a:pt x="-12872" y="107853"/>
                  <a:pt x="3003" y="9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28243F-EAC6-3A2E-8780-78D43662DE8B}"/>
              </a:ext>
            </a:extLst>
          </p:cNvPr>
          <p:cNvSpPr/>
          <p:nvPr/>
        </p:nvSpPr>
        <p:spPr>
          <a:xfrm>
            <a:off x="3860415" y="4304845"/>
            <a:ext cx="349635" cy="89355"/>
          </a:xfrm>
          <a:custGeom>
            <a:avLst/>
            <a:gdLst>
              <a:gd name="connsiteX0" fmla="*/ 385 w 349635"/>
              <a:gd name="connsiteY0" fmla="*/ 455 h 89355"/>
              <a:gd name="connsiteX1" fmla="*/ 73410 w 349635"/>
              <a:gd name="connsiteY1" fmla="*/ 70305 h 89355"/>
              <a:gd name="connsiteX2" fmla="*/ 95635 w 349635"/>
              <a:gd name="connsiteY2" fmla="*/ 70305 h 89355"/>
              <a:gd name="connsiteX3" fmla="*/ 57535 w 349635"/>
              <a:gd name="connsiteY3" fmla="*/ 79830 h 89355"/>
              <a:gd name="connsiteX4" fmla="*/ 190885 w 349635"/>
              <a:gd name="connsiteY4" fmla="*/ 57605 h 89355"/>
              <a:gd name="connsiteX5" fmla="*/ 251210 w 349635"/>
              <a:gd name="connsiteY5" fmla="*/ 44905 h 89355"/>
              <a:gd name="connsiteX6" fmla="*/ 184535 w 349635"/>
              <a:gd name="connsiteY6" fmla="*/ 54430 h 89355"/>
              <a:gd name="connsiteX7" fmla="*/ 292485 w 349635"/>
              <a:gd name="connsiteY7" fmla="*/ 41730 h 89355"/>
              <a:gd name="connsiteX8" fmla="*/ 349635 w 349635"/>
              <a:gd name="connsiteY8" fmla="*/ 41730 h 89355"/>
              <a:gd name="connsiteX9" fmla="*/ 257560 w 349635"/>
              <a:gd name="connsiteY9" fmla="*/ 41730 h 89355"/>
              <a:gd name="connsiteX10" fmla="*/ 73410 w 349635"/>
              <a:gd name="connsiteY10" fmla="*/ 89355 h 89355"/>
              <a:gd name="connsiteX11" fmla="*/ 44835 w 349635"/>
              <a:gd name="connsiteY11" fmla="*/ 41730 h 89355"/>
              <a:gd name="connsiteX12" fmla="*/ 385 w 349635"/>
              <a:gd name="connsiteY12" fmla="*/ 4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635" h="89355">
                <a:moveTo>
                  <a:pt x="385" y="455"/>
                </a:moveTo>
                <a:cubicBezTo>
                  <a:pt x="5147" y="5217"/>
                  <a:pt x="57535" y="58663"/>
                  <a:pt x="73410" y="70305"/>
                </a:cubicBezTo>
                <a:cubicBezTo>
                  <a:pt x="89285" y="81947"/>
                  <a:pt x="98281" y="68718"/>
                  <a:pt x="95635" y="70305"/>
                </a:cubicBezTo>
                <a:cubicBezTo>
                  <a:pt x="92989" y="71893"/>
                  <a:pt x="41660" y="81947"/>
                  <a:pt x="57535" y="79830"/>
                </a:cubicBezTo>
                <a:cubicBezTo>
                  <a:pt x="73410" y="77713"/>
                  <a:pt x="158606" y="63426"/>
                  <a:pt x="190885" y="57605"/>
                </a:cubicBezTo>
                <a:cubicBezTo>
                  <a:pt x="223164" y="51784"/>
                  <a:pt x="252268" y="45434"/>
                  <a:pt x="251210" y="44905"/>
                </a:cubicBezTo>
                <a:cubicBezTo>
                  <a:pt x="250152" y="44376"/>
                  <a:pt x="177656" y="54959"/>
                  <a:pt x="184535" y="54430"/>
                </a:cubicBezTo>
                <a:cubicBezTo>
                  <a:pt x="191414" y="53901"/>
                  <a:pt x="264968" y="43847"/>
                  <a:pt x="292485" y="41730"/>
                </a:cubicBezTo>
                <a:cubicBezTo>
                  <a:pt x="320002" y="39613"/>
                  <a:pt x="349635" y="41730"/>
                  <a:pt x="349635" y="41730"/>
                </a:cubicBezTo>
                <a:cubicBezTo>
                  <a:pt x="343814" y="41730"/>
                  <a:pt x="303597" y="33793"/>
                  <a:pt x="257560" y="41730"/>
                </a:cubicBezTo>
                <a:cubicBezTo>
                  <a:pt x="211523" y="49667"/>
                  <a:pt x="108864" y="89355"/>
                  <a:pt x="73410" y="89355"/>
                </a:cubicBezTo>
                <a:cubicBezTo>
                  <a:pt x="37956" y="89355"/>
                  <a:pt x="53302" y="53901"/>
                  <a:pt x="44835" y="41730"/>
                </a:cubicBezTo>
                <a:cubicBezTo>
                  <a:pt x="36368" y="29559"/>
                  <a:pt x="-4377" y="-4307"/>
                  <a:pt x="38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3E7DB6-3960-E940-624C-CFE01869AC81}"/>
              </a:ext>
            </a:extLst>
          </p:cNvPr>
          <p:cNvSpPr/>
          <p:nvPr/>
        </p:nvSpPr>
        <p:spPr>
          <a:xfrm>
            <a:off x="3993952" y="4390510"/>
            <a:ext cx="136989" cy="171669"/>
          </a:xfrm>
          <a:custGeom>
            <a:avLst/>
            <a:gdLst>
              <a:gd name="connsiteX0" fmla="*/ 50998 w 136989"/>
              <a:gd name="connsiteY0" fmla="*/ 515 h 171669"/>
              <a:gd name="connsiteX1" fmla="*/ 31948 w 136989"/>
              <a:gd name="connsiteY1" fmla="*/ 73540 h 171669"/>
              <a:gd name="connsiteX2" fmla="*/ 38298 w 136989"/>
              <a:gd name="connsiteY2" fmla="*/ 95765 h 171669"/>
              <a:gd name="connsiteX3" fmla="*/ 133548 w 136989"/>
              <a:gd name="connsiteY3" fmla="*/ 168790 h 171669"/>
              <a:gd name="connsiteX4" fmla="*/ 104973 w 136989"/>
              <a:gd name="connsiteY4" fmla="*/ 152915 h 171669"/>
              <a:gd name="connsiteX5" fmla="*/ 198 w 136989"/>
              <a:gd name="connsiteY5" fmla="*/ 114815 h 171669"/>
              <a:gd name="connsiteX6" fmla="*/ 50998 w 136989"/>
              <a:gd name="connsiteY6" fmla="*/ 515 h 1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89" h="171669">
                <a:moveTo>
                  <a:pt x="50998" y="515"/>
                </a:moveTo>
                <a:cubicBezTo>
                  <a:pt x="56290" y="-6364"/>
                  <a:pt x="34065" y="57665"/>
                  <a:pt x="31948" y="73540"/>
                </a:cubicBezTo>
                <a:cubicBezTo>
                  <a:pt x="29831" y="89415"/>
                  <a:pt x="21365" y="79890"/>
                  <a:pt x="38298" y="95765"/>
                </a:cubicBezTo>
                <a:cubicBezTo>
                  <a:pt x="55231" y="111640"/>
                  <a:pt x="122436" y="159265"/>
                  <a:pt x="133548" y="168790"/>
                </a:cubicBezTo>
                <a:cubicBezTo>
                  <a:pt x="144661" y="178315"/>
                  <a:pt x="127198" y="161911"/>
                  <a:pt x="104973" y="152915"/>
                </a:cubicBezTo>
                <a:cubicBezTo>
                  <a:pt x="82748" y="143919"/>
                  <a:pt x="3902" y="140744"/>
                  <a:pt x="198" y="114815"/>
                </a:cubicBezTo>
                <a:cubicBezTo>
                  <a:pt x="-3506" y="88886"/>
                  <a:pt x="45706" y="7394"/>
                  <a:pt x="5099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00A8B8-9EC1-F4B6-6DD2-3C3598445363}"/>
              </a:ext>
            </a:extLst>
          </p:cNvPr>
          <p:cNvSpPr/>
          <p:nvPr/>
        </p:nvSpPr>
        <p:spPr>
          <a:xfrm>
            <a:off x="3579168" y="3079371"/>
            <a:ext cx="94559" cy="406182"/>
          </a:xfrm>
          <a:custGeom>
            <a:avLst/>
            <a:gdLst>
              <a:gd name="connsiteX0" fmla="*/ 94307 w 94559"/>
              <a:gd name="connsiteY0" fmla="*/ 379 h 406182"/>
              <a:gd name="connsiteX1" fmla="*/ 56207 w 94559"/>
              <a:gd name="connsiteY1" fmla="*/ 181354 h 406182"/>
              <a:gd name="connsiteX2" fmla="*/ 11757 w 94559"/>
              <a:gd name="connsiteY2" fmla="*/ 324229 h 406182"/>
              <a:gd name="connsiteX3" fmla="*/ 49857 w 94559"/>
              <a:gd name="connsiteY3" fmla="*/ 244854 h 406182"/>
              <a:gd name="connsiteX4" fmla="*/ 2232 w 94559"/>
              <a:gd name="connsiteY4" fmla="*/ 400429 h 406182"/>
              <a:gd name="connsiteX5" fmla="*/ 11757 w 94559"/>
              <a:gd name="connsiteY5" fmla="*/ 349629 h 406182"/>
              <a:gd name="connsiteX6" fmla="*/ 46682 w 94559"/>
              <a:gd name="connsiteY6" fmla="*/ 133729 h 406182"/>
              <a:gd name="connsiteX7" fmla="*/ 37157 w 94559"/>
              <a:gd name="connsiteY7" fmla="*/ 232154 h 406182"/>
              <a:gd name="connsiteX8" fmla="*/ 94307 w 94559"/>
              <a:gd name="connsiteY8" fmla="*/ 379 h 4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59" h="406182">
                <a:moveTo>
                  <a:pt x="94307" y="379"/>
                </a:moveTo>
                <a:cubicBezTo>
                  <a:pt x="97482" y="-8088"/>
                  <a:pt x="69965" y="127379"/>
                  <a:pt x="56207" y="181354"/>
                </a:cubicBezTo>
                <a:cubicBezTo>
                  <a:pt x="42449" y="235329"/>
                  <a:pt x="12815" y="313646"/>
                  <a:pt x="11757" y="324229"/>
                </a:cubicBezTo>
                <a:cubicBezTo>
                  <a:pt x="10699" y="334812"/>
                  <a:pt x="51444" y="232154"/>
                  <a:pt x="49857" y="244854"/>
                </a:cubicBezTo>
                <a:cubicBezTo>
                  <a:pt x="48270" y="257554"/>
                  <a:pt x="8582" y="382967"/>
                  <a:pt x="2232" y="400429"/>
                </a:cubicBezTo>
                <a:cubicBezTo>
                  <a:pt x="-4118" y="417891"/>
                  <a:pt x="4349" y="394079"/>
                  <a:pt x="11757" y="349629"/>
                </a:cubicBezTo>
                <a:cubicBezTo>
                  <a:pt x="19165" y="305179"/>
                  <a:pt x="42449" y="153308"/>
                  <a:pt x="46682" y="133729"/>
                </a:cubicBezTo>
                <a:cubicBezTo>
                  <a:pt x="50915" y="114150"/>
                  <a:pt x="29220" y="251204"/>
                  <a:pt x="37157" y="232154"/>
                </a:cubicBezTo>
                <a:cubicBezTo>
                  <a:pt x="45094" y="213104"/>
                  <a:pt x="91132" y="8846"/>
                  <a:pt x="9430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2B2850-EABC-BC2E-0447-FEC4435A1FA6}"/>
              </a:ext>
            </a:extLst>
          </p:cNvPr>
          <p:cNvSpPr/>
          <p:nvPr/>
        </p:nvSpPr>
        <p:spPr>
          <a:xfrm>
            <a:off x="3514468" y="3463589"/>
            <a:ext cx="52018" cy="291220"/>
          </a:xfrm>
          <a:custGeom>
            <a:avLst/>
            <a:gdLst>
              <a:gd name="connsiteX0" fmla="*/ 51057 w 52018"/>
              <a:gd name="connsiteY0" fmla="*/ 105111 h 291220"/>
              <a:gd name="connsiteX1" fmla="*/ 32007 w 52018"/>
              <a:gd name="connsiteY1" fmla="*/ 194011 h 291220"/>
              <a:gd name="connsiteX2" fmla="*/ 12957 w 52018"/>
              <a:gd name="connsiteY2" fmla="*/ 276561 h 291220"/>
              <a:gd name="connsiteX3" fmla="*/ 19307 w 52018"/>
              <a:gd name="connsiteY3" fmla="*/ 232111 h 291220"/>
              <a:gd name="connsiteX4" fmla="*/ 19307 w 52018"/>
              <a:gd name="connsiteY4" fmla="*/ 336 h 291220"/>
              <a:gd name="connsiteX5" fmla="*/ 257 w 52018"/>
              <a:gd name="connsiteY5" fmla="*/ 289261 h 291220"/>
              <a:gd name="connsiteX6" fmla="*/ 51057 w 52018"/>
              <a:gd name="connsiteY6" fmla="*/ 105111 h 2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8" h="291220">
                <a:moveTo>
                  <a:pt x="51057" y="105111"/>
                </a:moveTo>
                <a:cubicBezTo>
                  <a:pt x="56349" y="89236"/>
                  <a:pt x="38357" y="165436"/>
                  <a:pt x="32007" y="194011"/>
                </a:cubicBezTo>
                <a:cubicBezTo>
                  <a:pt x="25657" y="222586"/>
                  <a:pt x="15074" y="270211"/>
                  <a:pt x="12957" y="276561"/>
                </a:cubicBezTo>
                <a:cubicBezTo>
                  <a:pt x="10840" y="282911"/>
                  <a:pt x="18249" y="278148"/>
                  <a:pt x="19307" y="232111"/>
                </a:cubicBezTo>
                <a:cubicBezTo>
                  <a:pt x="20365" y="186074"/>
                  <a:pt x="22482" y="-9189"/>
                  <a:pt x="19307" y="336"/>
                </a:cubicBezTo>
                <a:cubicBezTo>
                  <a:pt x="16132" y="9861"/>
                  <a:pt x="-2389" y="265978"/>
                  <a:pt x="257" y="289261"/>
                </a:cubicBezTo>
                <a:cubicBezTo>
                  <a:pt x="2903" y="312544"/>
                  <a:pt x="45765" y="120986"/>
                  <a:pt x="51057" y="10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C4C210-29C2-3657-9D12-E866AE3C6934}"/>
              </a:ext>
            </a:extLst>
          </p:cNvPr>
          <p:cNvSpPr/>
          <p:nvPr/>
        </p:nvSpPr>
        <p:spPr>
          <a:xfrm>
            <a:off x="3553548" y="3809110"/>
            <a:ext cx="189067" cy="452142"/>
          </a:xfrm>
          <a:custGeom>
            <a:avLst/>
            <a:gdLst>
              <a:gd name="connsiteX0" fmla="*/ 5627 w 189067"/>
              <a:gd name="connsiteY0" fmla="*/ 890 h 452142"/>
              <a:gd name="connsiteX1" fmla="*/ 21502 w 189067"/>
              <a:gd name="connsiteY1" fmla="*/ 165990 h 452142"/>
              <a:gd name="connsiteX2" fmla="*/ 88177 w 189067"/>
              <a:gd name="connsiteY2" fmla="*/ 308865 h 452142"/>
              <a:gd name="connsiteX3" fmla="*/ 78652 w 189067"/>
              <a:gd name="connsiteY3" fmla="*/ 286640 h 452142"/>
              <a:gd name="connsiteX4" fmla="*/ 180252 w 189067"/>
              <a:gd name="connsiteY4" fmla="*/ 445390 h 452142"/>
              <a:gd name="connsiteX5" fmla="*/ 164377 w 189067"/>
              <a:gd name="connsiteY5" fmla="*/ 400940 h 452142"/>
              <a:gd name="connsiteX6" fmla="*/ 8802 w 189067"/>
              <a:gd name="connsiteY6" fmla="*/ 204090 h 452142"/>
              <a:gd name="connsiteX7" fmla="*/ 18327 w 189067"/>
              <a:gd name="connsiteY7" fmla="*/ 242190 h 452142"/>
              <a:gd name="connsiteX8" fmla="*/ 5627 w 189067"/>
              <a:gd name="connsiteY8" fmla="*/ 890 h 4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67" h="452142">
                <a:moveTo>
                  <a:pt x="5627" y="890"/>
                </a:moveTo>
                <a:cubicBezTo>
                  <a:pt x="6156" y="-11810"/>
                  <a:pt x="7744" y="114661"/>
                  <a:pt x="21502" y="165990"/>
                </a:cubicBezTo>
                <a:cubicBezTo>
                  <a:pt x="35260" y="217319"/>
                  <a:pt x="78652" y="288757"/>
                  <a:pt x="88177" y="308865"/>
                </a:cubicBezTo>
                <a:cubicBezTo>
                  <a:pt x="97702" y="328973"/>
                  <a:pt x="63306" y="263886"/>
                  <a:pt x="78652" y="286640"/>
                </a:cubicBezTo>
                <a:cubicBezTo>
                  <a:pt x="93998" y="309394"/>
                  <a:pt x="165965" y="426340"/>
                  <a:pt x="180252" y="445390"/>
                </a:cubicBezTo>
                <a:cubicBezTo>
                  <a:pt x="194540" y="464440"/>
                  <a:pt x="192952" y="441157"/>
                  <a:pt x="164377" y="400940"/>
                </a:cubicBezTo>
                <a:cubicBezTo>
                  <a:pt x="135802" y="360723"/>
                  <a:pt x="33144" y="230548"/>
                  <a:pt x="8802" y="204090"/>
                </a:cubicBezTo>
                <a:cubicBezTo>
                  <a:pt x="-15540" y="177632"/>
                  <a:pt x="18327" y="271294"/>
                  <a:pt x="18327" y="242190"/>
                </a:cubicBezTo>
                <a:cubicBezTo>
                  <a:pt x="18327" y="213086"/>
                  <a:pt x="5098" y="13590"/>
                  <a:pt x="5627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BBA5FA2-7E00-486A-29AB-2961B6EF976B}"/>
              </a:ext>
            </a:extLst>
          </p:cNvPr>
          <p:cNvSpPr/>
          <p:nvPr/>
        </p:nvSpPr>
        <p:spPr>
          <a:xfrm>
            <a:off x="3741350" y="4253472"/>
            <a:ext cx="217387" cy="430068"/>
          </a:xfrm>
          <a:custGeom>
            <a:avLst/>
            <a:gdLst>
              <a:gd name="connsiteX0" fmla="*/ 1975 w 217387"/>
              <a:gd name="connsiteY0" fmla="*/ 4203 h 430068"/>
              <a:gd name="connsiteX1" fmla="*/ 205175 w 217387"/>
              <a:gd name="connsiteY1" fmla="*/ 407428 h 430068"/>
              <a:gd name="connsiteX2" fmla="*/ 182950 w 217387"/>
              <a:gd name="connsiteY2" fmla="*/ 353453 h 430068"/>
              <a:gd name="connsiteX3" fmla="*/ 87700 w 217387"/>
              <a:gd name="connsiteY3" fmla="*/ 137553 h 430068"/>
              <a:gd name="connsiteX4" fmla="*/ 100400 w 217387"/>
              <a:gd name="connsiteY4" fmla="*/ 191528 h 430068"/>
              <a:gd name="connsiteX5" fmla="*/ 1975 w 217387"/>
              <a:gd name="connsiteY5" fmla="*/ 4203 h 43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87" h="430068">
                <a:moveTo>
                  <a:pt x="1975" y="4203"/>
                </a:moveTo>
                <a:cubicBezTo>
                  <a:pt x="19437" y="40186"/>
                  <a:pt x="175013" y="349220"/>
                  <a:pt x="205175" y="407428"/>
                </a:cubicBezTo>
                <a:cubicBezTo>
                  <a:pt x="235337" y="465636"/>
                  <a:pt x="202529" y="398432"/>
                  <a:pt x="182950" y="353453"/>
                </a:cubicBezTo>
                <a:cubicBezTo>
                  <a:pt x="163371" y="308474"/>
                  <a:pt x="101458" y="164541"/>
                  <a:pt x="87700" y="137553"/>
                </a:cubicBezTo>
                <a:cubicBezTo>
                  <a:pt x="73942" y="110566"/>
                  <a:pt x="112571" y="208461"/>
                  <a:pt x="100400" y="191528"/>
                </a:cubicBezTo>
                <a:cubicBezTo>
                  <a:pt x="88229" y="174595"/>
                  <a:pt x="-15487" y="-31780"/>
                  <a:pt x="1975" y="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4F43E4D-EF68-6B67-A087-1D3622A88D5F}"/>
              </a:ext>
            </a:extLst>
          </p:cNvPr>
          <p:cNvSpPr/>
          <p:nvPr/>
        </p:nvSpPr>
        <p:spPr>
          <a:xfrm>
            <a:off x="3986374" y="4728979"/>
            <a:ext cx="143562" cy="143452"/>
          </a:xfrm>
          <a:custGeom>
            <a:avLst/>
            <a:gdLst>
              <a:gd name="connsiteX0" fmla="*/ 1426 w 143562"/>
              <a:gd name="connsiteY0" fmla="*/ 1771 h 143452"/>
              <a:gd name="connsiteX1" fmla="*/ 137951 w 143562"/>
              <a:gd name="connsiteY1" fmla="*/ 138296 h 143452"/>
              <a:gd name="connsiteX2" fmla="*/ 112551 w 143562"/>
              <a:gd name="connsiteY2" fmla="*/ 109721 h 143452"/>
              <a:gd name="connsiteX3" fmla="*/ 68101 w 143562"/>
              <a:gd name="connsiteY3" fmla="*/ 62096 h 143452"/>
              <a:gd name="connsiteX4" fmla="*/ 1426 w 143562"/>
              <a:gd name="connsiteY4" fmla="*/ 1771 h 1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43452">
                <a:moveTo>
                  <a:pt x="1426" y="1771"/>
                </a:moveTo>
                <a:cubicBezTo>
                  <a:pt x="13068" y="14471"/>
                  <a:pt x="119430" y="120304"/>
                  <a:pt x="137951" y="138296"/>
                </a:cubicBezTo>
                <a:cubicBezTo>
                  <a:pt x="156472" y="156288"/>
                  <a:pt x="124193" y="122421"/>
                  <a:pt x="112551" y="109721"/>
                </a:cubicBezTo>
                <a:cubicBezTo>
                  <a:pt x="100909" y="97021"/>
                  <a:pt x="83447" y="75854"/>
                  <a:pt x="68101" y="62096"/>
                </a:cubicBezTo>
                <a:cubicBezTo>
                  <a:pt x="52755" y="48338"/>
                  <a:pt x="-10216" y="-10929"/>
                  <a:pt x="1426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48E365E-5392-C9F3-BED4-5C289253D4E2}"/>
              </a:ext>
            </a:extLst>
          </p:cNvPr>
          <p:cNvSpPr/>
          <p:nvPr/>
        </p:nvSpPr>
        <p:spPr>
          <a:xfrm>
            <a:off x="4222281" y="4660756"/>
            <a:ext cx="178270" cy="233886"/>
          </a:xfrm>
          <a:custGeom>
            <a:avLst/>
            <a:gdLst>
              <a:gd name="connsiteX0" fmla="*/ 54444 w 178270"/>
              <a:gd name="connsiteY0" fmla="*/ 76344 h 233886"/>
              <a:gd name="connsiteX1" fmla="*/ 67144 w 178270"/>
              <a:gd name="connsiteY1" fmla="*/ 143019 h 233886"/>
              <a:gd name="connsiteX2" fmla="*/ 469 w 178270"/>
              <a:gd name="connsiteY2" fmla="*/ 231919 h 233886"/>
              <a:gd name="connsiteX3" fmla="*/ 44919 w 178270"/>
              <a:gd name="connsiteY3" fmla="*/ 187469 h 233886"/>
              <a:gd name="connsiteX4" fmla="*/ 178269 w 178270"/>
              <a:gd name="connsiteY4" fmla="*/ 144 h 233886"/>
              <a:gd name="connsiteX5" fmla="*/ 48094 w 178270"/>
              <a:gd name="connsiteY5" fmla="*/ 155719 h 233886"/>
              <a:gd name="connsiteX6" fmla="*/ 54444 w 178270"/>
              <a:gd name="connsiteY6" fmla="*/ 76344 h 2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70" h="233886">
                <a:moveTo>
                  <a:pt x="54444" y="76344"/>
                </a:moveTo>
                <a:cubicBezTo>
                  <a:pt x="57619" y="74227"/>
                  <a:pt x="76140" y="117090"/>
                  <a:pt x="67144" y="143019"/>
                </a:cubicBezTo>
                <a:cubicBezTo>
                  <a:pt x="58148" y="168948"/>
                  <a:pt x="4173" y="224511"/>
                  <a:pt x="469" y="231919"/>
                </a:cubicBezTo>
                <a:cubicBezTo>
                  <a:pt x="-3235" y="239327"/>
                  <a:pt x="15286" y="226098"/>
                  <a:pt x="44919" y="187469"/>
                </a:cubicBezTo>
                <a:cubicBezTo>
                  <a:pt x="74552" y="148840"/>
                  <a:pt x="177740" y="5436"/>
                  <a:pt x="178269" y="144"/>
                </a:cubicBezTo>
                <a:cubicBezTo>
                  <a:pt x="178798" y="-5148"/>
                  <a:pt x="66086" y="136140"/>
                  <a:pt x="48094" y="155719"/>
                </a:cubicBezTo>
                <a:cubicBezTo>
                  <a:pt x="30102" y="175298"/>
                  <a:pt x="51269" y="78461"/>
                  <a:pt x="54444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288BCE-B580-9B20-6582-D9BC76B17719}"/>
              </a:ext>
            </a:extLst>
          </p:cNvPr>
          <p:cNvSpPr/>
          <p:nvPr/>
        </p:nvSpPr>
        <p:spPr>
          <a:xfrm>
            <a:off x="4111625" y="4540250"/>
            <a:ext cx="155575" cy="169742"/>
          </a:xfrm>
          <a:custGeom>
            <a:avLst/>
            <a:gdLst>
              <a:gd name="connsiteX0" fmla="*/ 155575 w 155575"/>
              <a:gd name="connsiteY0" fmla="*/ 0 h 169742"/>
              <a:gd name="connsiteX1" fmla="*/ 25400 w 155575"/>
              <a:gd name="connsiteY1" fmla="*/ 168275 h 169742"/>
              <a:gd name="connsiteX2" fmla="*/ 82550 w 155575"/>
              <a:gd name="connsiteY2" fmla="*/ 85725 h 169742"/>
              <a:gd name="connsiteX3" fmla="*/ 0 w 155575"/>
              <a:gd name="connsiteY3" fmla="*/ 155575 h 169742"/>
              <a:gd name="connsiteX4" fmla="*/ 155575 w 155575"/>
              <a:gd name="connsiteY4" fmla="*/ 0 h 1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169742">
                <a:moveTo>
                  <a:pt x="155575" y="0"/>
                </a:moveTo>
                <a:cubicBezTo>
                  <a:pt x="96573" y="76994"/>
                  <a:pt x="37571" y="153988"/>
                  <a:pt x="25400" y="168275"/>
                </a:cubicBezTo>
                <a:cubicBezTo>
                  <a:pt x="13229" y="182562"/>
                  <a:pt x="86783" y="87842"/>
                  <a:pt x="82550" y="85725"/>
                </a:cubicBezTo>
                <a:cubicBezTo>
                  <a:pt x="78317" y="83608"/>
                  <a:pt x="0" y="155575"/>
                  <a:pt x="0" y="155575"/>
                </a:cubicBezTo>
                <a:lnTo>
                  <a:pt x="155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12CD1FB-B699-6026-8B60-DF7517CEBF34}"/>
              </a:ext>
            </a:extLst>
          </p:cNvPr>
          <p:cNvSpPr/>
          <p:nvPr/>
        </p:nvSpPr>
        <p:spPr>
          <a:xfrm>
            <a:off x="4101847" y="4752975"/>
            <a:ext cx="292438" cy="114493"/>
          </a:xfrm>
          <a:custGeom>
            <a:avLst/>
            <a:gdLst>
              <a:gd name="connsiteX0" fmla="*/ 292353 w 292438"/>
              <a:gd name="connsiteY0" fmla="*/ 0 h 114493"/>
              <a:gd name="connsiteX1" fmla="*/ 130428 w 292438"/>
              <a:gd name="connsiteY1" fmla="*/ 82550 h 114493"/>
              <a:gd name="connsiteX2" fmla="*/ 253 w 292438"/>
              <a:gd name="connsiteY2" fmla="*/ 114300 h 114493"/>
              <a:gd name="connsiteX3" fmla="*/ 101853 w 292438"/>
              <a:gd name="connsiteY3" fmla="*/ 95250 h 114493"/>
              <a:gd name="connsiteX4" fmla="*/ 257428 w 292438"/>
              <a:gd name="connsiteY4" fmla="*/ 82550 h 114493"/>
              <a:gd name="connsiteX5" fmla="*/ 108203 w 292438"/>
              <a:gd name="connsiteY5" fmla="*/ 82550 h 114493"/>
              <a:gd name="connsiteX6" fmla="*/ 292353 w 292438"/>
              <a:gd name="connsiteY6" fmla="*/ 0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38" h="114493">
                <a:moveTo>
                  <a:pt x="292353" y="0"/>
                </a:moveTo>
                <a:cubicBezTo>
                  <a:pt x="296057" y="0"/>
                  <a:pt x="179111" y="63500"/>
                  <a:pt x="130428" y="82550"/>
                </a:cubicBezTo>
                <a:cubicBezTo>
                  <a:pt x="81745" y="101600"/>
                  <a:pt x="5015" y="112183"/>
                  <a:pt x="253" y="114300"/>
                </a:cubicBezTo>
                <a:cubicBezTo>
                  <a:pt x="-4509" y="116417"/>
                  <a:pt x="58991" y="100542"/>
                  <a:pt x="101853" y="95250"/>
                </a:cubicBezTo>
                <a:cubicBezTo>
                  <a:pt x="144715" y="89958"/>
                  <a:pt x="256370" y="84667"/>
                  <a:pt x="257428" y="82550"/>
                </a:cubicBezTo>
                <a:cubicBezTo>
                  <a:pt x="258486" y="80433"/>
                  <a:pt x="109790" y="93662"/>
                  <a:pt x="108203" y="82550"/>
                </a:cubicBezTo>
                <a:cubicBezTo>
                  <a:pt x="106616" y="71438"/>
                  <a:pt x="288649" y="0"/>
                  <a:pt x="292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8D34A98-B197-6AA7-296B-DDA77748BAD8}"/>
              </a:ext>
            </a:extLst>
          </p:cNvPr>
          <p:cNvSpPr/>
          <p:nvPr/>
        </p:nvSpPr>
        <p:spPr>
          <a:xfrm>
            <a:off x="3984594" y="4692650"/>
            <a:ext cx="263993" cy="44450"/>
          </a:xfrm>
          <a:custGeom>
            <a:avLst/>
            <a:gdLst>
              <a:gd name="connsiteX0" fmla="*/ 31 w 263993"/>
              <a:gd name="connsiteY0" fmla="*/ 15875 h 44450"/>
              <a:gd name="connsiteX1" fmla="*/ 206406 w 263993"/>
              <a:gd name="connsiteY1" fmla="*/ 12700 h 44450"/>
              <a:gd name="connsiteX2" fmla="*/ 168306 w 263993"/>
              <a:gd name="connsiteY2" fmla="*/ 19050 h 44450"/>
              <a:gd name="connsiteX3" fmla="*/ 263556 w 263993"/>
              <a:gd name="connsiteY3" fmla="*/ 44450 h 44450"/>
              <a:gd name="connsiteX4" fmla="*/ 203231 w 263993"/>
              <a:gd name="connsiteY4" fmla="*/ 19050 h 44450"/>
              <a:gd name="connsiteX5" fmla="*/ 190531 w 263993"/>
              <a:gd name="connsiteY5" fmla="*/ 0 h 44450"/>
              <a:gd name="connsiteX6" fmla="*/ 31 w 263993"/>
              <a:gd name="connsiteY6" fmla="*/ 15875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3" h="44450">
                <a:moveTo>
                  <a:pt x="31" y="15875"/>
                </a:moveTo>
                <a:cubicBezTo>
                  <a:pt x="2677" y="17992"/>
                  <a:pt x="178360" y="12171"/>
                  <a:pt x="206406" y="12700"/>
                </a:cubicBezTo>
                <a:cubicBezTo>
                  <a:pt x="234452" y="13229"/>
                  <a:pt x="158781" y="13758"/>
                  <a:pt x="168306" y="19050"/>
                </a:cubicBezTo>
                <a:cubicBezTo>
                  <a:pt x="177831" y="24342"/>
                  <a:pt x="257735" y="44450"/>
                  <a:pt x="263556" y="44450"/>
                </a:cubicBezTo>
                <a:cubicBezTo>
                  <a:pt x="269377" y="44450"/>
                  <a:pt x="215402" y="26458"/>
                  <a:pt x="203231" y="19050"/>
                </a:cubicBezTo>
                <a:cubicBezTo>
                  <a:pt x="191060" y="11642"/>
                  <a:pt x="219635" y="0"/>
                  <a:pt x="190531" y="0"/>
                </a:cubicBezTo>
                <a:cubicBezTo>
                  <a:pt x="161427" y="0"/>
                  <a:pt x="-2615" y="13758"/>
                  <a:pt x="3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C909A58-79C2-3915-2391-AE73D453F942}"/>
              </a:ext>
            </a:extLst>
          </p:cNvPr>
          <p:cNvSpPr/>
          <p:nvPr/>
        </p:nvSpPr>
        <p:spPr>
          <a:xfrm>
            <a:off x="4044949" y="4682960"/>
            <a:ext cx="225559" cy="104973"/>
          </a:xfrm>
          <a:custGeom>
            <a:avLst/>
            <a:gdLst>
              <a:gd name="connsiteX0" fmla="*/ 1 w 225559"/>
              <a:gd name="connsiteY0" fmla="*/ 73190 h 104973"/>
              <a:gd name="connsiteX1" fmla="*/ 142876 w 225559"/>
              <a:gd name="connsiteY1" fmla="*/ 76365 h 104973"/>
              <a:gd name="connsiteX2" fmla="*/ 225426 w 225559"/>
              <a:gd name="connsiteY2" fmla="*/ 104940 h 104973"/>
              <a:gd name="connsiteX3" fmla="*/ 161926 w 225559"/>
              <a:gd name="connsiteY3" fmla="*/ 70015 h 104973"/>
              <a:gd name="connsiteX4" fmla="*/ 152401 w 225559"/>
              <a:gd name="connsiteY4" fmla="*/ 165 h 104973"/>
              <a:gd name="connsiteX5" fmla="*/ 146051 w 225559"/>
              <a:gd name="connsiteY5" fmla="*/ 50965 h 104973"/>
              <a:gd name="connsiteX6" fmla="*/ 1 w 225559"/>
              <a:gd name="connsiteY6" fmla="*/ 73190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9" h="104973">
                <a:moveTo>
                  <a:pt x="1" y="73190"/>
                </a:moveTo>
                <a:cubicBezTo>
                  <a:pt x="-528" y="77423"/>
                  <a:pt x="105305" y="71073"/>
                  <a:pt x="142876" y="76365"/>
                </a:cubicBezTo>
                <a:cubicBezTo>
                  <a:pt x="180447" y="81657"/>
                  <a:pt x="222251" y="105998"/>
                  <a:pt x="225426" y="104940"/>
                </a:cubicBezTo>
                <a:cubicBezTo>
                  <a:pt x="228601" y="103882"/>
                  <a:pt x="174097" y="87477"/>
                  <a:pt x="161926" y="70015"/>
                </a:cubicBezTo>
                <a:cubicBezTo>
                  <a:pt x="149755" y="52553"/>
                  <a:pt x="155047" y="3340"/>
                  <a:pt x="152401" y="165"/>
                </a:cubicBezTo>
                <a:cubicBezTo>
                  <a:pt x="149755" y="-3010"/>
                  <a:pt x="164043" y="40382"/>
                  <a:pt x="146051" y="50965"/>
                </a:cubicBezTo>
                <a:cubicBezTo>
                  <a:pt x="128059" y="61548"/>
                  <a:pt x="530" y="68957"/>
                  <a:pt x="1" y="7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1EE95B-66B2-09EC-4B4F-41241602024E}"/>
              </a:ext>
            </a:extLst>
          </p:cNvPr>
          <p:cNvSpPr/>
          <p:nvPr/>
        </p:nvSpPr>
        <p:spPr>
          <a:xfrm>
            <a:off x="4317979" y="4355589"/>
            <a:ext cx="45264" cy="385926"/>
          </a:xfrm>
          <a:custGeom>
            <a:avLst/>
            <a:gdLst>
              <a:gd name="connsiteX0" fmla="*/ 21 w 45264"/>
              <a:gd name="connsiteY0" fmla="*/ 511 h 385926"/>
              <a:gd name="connsiteX1" fmla="*/ 38121 w 45264"/>
              <a:gd name="connsiteY1" fmla="*/ 143386 h 385926"/>
              <a:gd name="connsiteX2" fmla="*/ 9546 w 45264"/>
              <a:gd name="connsiteY2" fmla="*/ 375161 h 385926"/>
              <a:gd name="connsiteX3" fmla="*/ 12721 w 45264"/>
              <a:gd name="connsiteY3" fmla="*/ 321186 h 385926"/>
              <a:gd name="connsiteX4" fmla="*/ 9546 w 45264"/>
              <a:gd name="connsiteY4" fmla="*/ 89411 h 385926"/>
              <a:gd name="connsiteX5" fmla="*/ 25421 w 45264"/>
              <a:gd name="connsiteY5" fmla="*/ 286261 h 385926"/>
              <a:gd name="connsiteX6" fmla="*/ 44471 w 45264"/>
              <a:gd name="connsiteY6" fmla="*/ 102111 h 385926"/>
              <a:gd name="connsiteX7" fmla="*/ 21 w 45264"/>
              <a:gd name="connsiteY7" fmla="*/ 51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4" h="385926">
                <a:moveTo>
                  <a:pt x="21" y="511"/>
                </a:moveTo>
                <a:cubicBezTo>
                  <a:pt x="-1037" y="7390"/>
                  <a:pt x="36534" y="80944"/>
                  <a:pt x="38121" y="143386"/>
                </a:cubicBezTo>
                <a:cubicBezTo>
                  <a:pt x="39708" y="205828"/>
                  <a:pt x="13779" y="345528"/>
                  <a:pt x="9546" y="375161"/>
                </a:cubicBezTo>
                <a:cubicBezTo>
                  <a:pt x="5313" y="404794"/>
                  <a:pt x="12721" y="368811"/>
                  <a:pt x="12721" y="321186"/>
                </a:cubicBezTo>
                <a:cubicBezTo>
                  <a:pt x="12721" y="273561"/>
                  <a:pt x="7429" y="95232"/>
                  <a:pt x="9546" y="89411"/>
                </a:cubicBezTo>
                <a:cubicBezTo>
                  <a:pt x="11663" y="83590"/>
                  <a:pt x="19600" y="284144"/>
                  <a:pt x="25421" y="286261"/>
                </a:cubicBezTo>
                <a:cubicBezTo>
                  <a:pt x="31242" y="288378"/>
                  <a:pt x="49234" y="146561"/>
                  <a:pt x="44471" y="102111"/>
                </a:cubicBezTo>
                <a:cubicBezTo>
                  <a:pt x="39709" y="57661"/>
                  <a:pt x="1079" y="-6368"/>
                  <a:pt x="21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466CB8B-B6C0-2879-3834-EDE39FD02515}"/>
              </a:ext>
            </a:extLst>
          </p:cNvPr>
          <p:cNvSpPr/>
          <p:nvPr/>
        </p:nvSpPr>
        <p:spPr>
          <a:xfrm>
            <a:off x="4400211" y="4211859"/>
            <a:ext cx="16505" cy="569889"/>
          </a:xfrm>
          <a:custGeom>
            <a:avLst/>
            <a:gdLst>
              <a:gd name="connsiteX0" fmla="*/ 16214 w 16505"/>
              <a:gd name="connsiteY0" fmla="*/ 1366 h 569889"/>
              <a:gd name="connsiteX1" fmla="*/ 9864 w 16505"/>
              <a:gd name="connsiteY1" fmla="*/ 541116 h 569889"/>
              <a:gd name="connsiteX2" fmla="*/ 339 w 16505"/>
              <a:gd name="connsiteY2" fmla="*/ 461741 h 569889"/>
              <a:gd name="connsiteX3" fmla="*/ 6689 w 16505"/>
              <a:gd name="connsiteY3" fmla="*/ 169641 h 569889"/>
              <a:gd name="connsiteX4" fmla="*/ 339 w 16505"/>
              <a:gd name="connsiteY4" fmla="*/ 379191 h 569889"/>
              <a:gd name="connsiteX5" fmla="*/ 16214 w 16505"/>
              <a:gd name="connsiteY5" fmla="*/ 1366 h 56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5" h="569889">
                <a:moveTo>
                  <a:pt x="16214" y="1366"/>
                </a:moveTo>
                <a:cubicBezTo>
                  <a:pt x="17801" y="28353"/>
                  <a:pt x="12510" y="464387"/>
                  <a:pt x="9864" y="541116"/>
                </a:cubicBezTo>
                <a:cubicBezTo>
                  <a:pt x="7218" y="617845"/>
                  <a:pt x="868" y="523653"/>
                  <a:pt x="339" y="461741"/>
                </a:cubicBezTo>
                <a:cubicBezTo>
                  <a:pt x="-190" y="399829"/>
                  <a:pt x="6689" y="183399"/>
                  <a:pt x="6689" y="169641"/>
                </a:cubicBezTo>
                <a:cubicBezTo>
                  <a:pt x="6689" y="155883"/>
                  <a:pt x="-1778" y="402474"/>
                  <a:pt x="339" y="379191"/>
                </a:cubicBezTo>
                <a:cubicBezTo>
                  <a:pt x="2456" y="355908"/>
                  <a:pt x="14627" y="-25621"/>
                  <a:pt x="16214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63DB06C-3954-FA65-D79B-B80F0A4B5EA0}"/>
              </a:ext>
            </a:extLst>
          </p:cNvPr>
          <p:cNvSpPr/>
          <p:nvPr/>
        </p:nvSpPr>
        <p:spPr>
          <a:xfrm>
            <a:off x="4159409" y="4549764"/>
            <a:ext cx="239930" cy="310930"/>
          </a:xfrm>
          <a:custGeom>
            <a:avLst/>
            <a:gdLst>
              <a:gd name="connsiteX0" fmla="*/ 237966 w 239930"/>
              <a:gd name="connsiteY0" fmla="*/ 98436 h 310930"/>
              <a:gd name="connsiteX1" fmla="*/ 3016 w 239930"/>
              <a:gd name="connsiteY1" fmla="*/ 307986 h 310930"/>
              <a:gd name="connsiteX2" fmla="*/ 107791 w 239930"/>
              <a:gd name="connsiteY2" fmla="*/ 206386 h 310930"/>
              <a:gd name="connsiteX3" fmla="*/ 152241 w 239930"/>
              <a:gd name="connsiteY3" fmla="*/ 11 h 310930"/>
              <a:gd name="connsiteX4" fmla="*/ 117316 w 239930"/>
              <a:gd name="connsiteY4" fmla="*/ 215911 h 310930"/>
              <a:gd name="connsiteX5" fmla="*/ 237966 w 239930"/>
              <a:gd name="connsiteY5" fmla="*/ 98436 h 3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30" h="310930">
                <a:moveTo>
                  <a:pt x="237966" y="98436"/>
                </a:moveTo>
                <a:cubicBezTo>
                  <a:pt x="218916" y="113782"/>
                  <a:pt x="24712" y="289994"/>
                  <a:pt x="3016" y="307986"/>
                </a:cubicBezTo>
                <a:cubicBezTo>
                  <a:pt x="-18680" y="325978"/>
                  <a:pt x="82920" y="257715"/>
                  <a:pt x="107791" y="206386"/>
                </a:cubicBezTo>
                <a:cubicBezTo>
                  <a:pt x="132662" y="155057"/>
                  <a:pt x="150654" y="-1576"/>
                  <a:pt x="152241" y="11"/>
                </a:cubicBezTo>
                <a:cubicBezTo>
                  <a:pt x="153828" y="1598"/>
                  <a:pt x="103029" y="201094"/>
                  <a:pt x="117316" y="215911"/>
                </a:cubicBezTo>
                <a:cubicBezTo>
                  <a:pt x="131603" y="230728"/>
                  <a:pt x="257016" y="83090"/>
                  <a:pt x="237966" y="9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8E768ED-7330-0264-1D65-190FE976E6F6}"/>
              </a:ext>
            </a:extLst>
          </p:cNvPr>
          <p:cNvSpPr/>
          <p:nvPr/>
        </p:nvSpPr>
        <p:spPr>
          <a:xfrm>
            <a:off x="4308473" y="4196900"/>
            <a:ext cx="152402" cy="667266"/>
          </a:xfrm>
          <a:custGeom>
            <a:avLst/>
            <a:gdLst>
              <a:gd name="connsiteX0" fmla="*/ 152402 w 152402"/>
              <a:gd name="connsiteY0" fmla="*/ 450 h 667266"/>
              <a:gd name="connsiteX1" fmla="*/ 139702 w 152402"/>
              <a:gd name="connsiteY1" fmla="*/ 546550 h 667266"/>
              <a:gd name="connsiteX2" fmla="*/ 136527 w 152402"/>
              <a:gd name="connsiteY2" fmla="*/ 371925 h 667266"/>
              <a:gd name="connsiteX3" fmla="*/ 104777 w 152402"/>
              <a:gd name="connsiteY3" fmla="*/ 543375 h 667266"/>
              <a:gd name="connsiteX4" fmla="*/ 2 w 152402"/>
              <a:gd name="connsiteY4" fmla="*/ 667200 h 667266"/>
              <a:gd name="connsiteX5" fmla="*/ 101602 w 152402"/>
              <a:gd name="connsiteY5" fmla="*/ 527500 h 667266"/>
              <a:gd name="connsiteX6" fmla="*/ 139702 w 152402"/>
              <a:gd name="connsiteY6" fmla="*/ 454475 h 667266"/>
              <a:gd name="connsiteX7" fmla="*/ 152402 w 152402"/>
              <a:gd name="connsiteY7" fmla="*/ 450 h 6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2" h="667266">
                <a:moveTo>
                  <a:pt x="152402" y="450"/>
                </a:moveTo>
                <a:cubicBezTo>
                  <a:pt x="152402" y="15796"/>
                  <a:pt x="142348" y="484638"/>
                  <a:pt x="139702" y="546550"/>
                </a:cubicBezTo>
                <a:cubicBezTo>
                  <a:pt x="137056" y="608462"/>
                  <a:pt x="142348" y="372454"/>
                  <a:pt x="136527" y="371925"/>
                </a:cubicBezTo>
                <a:cubicBezTo>
                  <a:pt x="130706" y="371396"/>
                  <a:pt x="127531" y="494163"/>
                  <a:pt x="104777" y="543375"/>
                </a:cubicBezTo>
                <a:cubicBezTo>
                  <a:pt x="82023" y="592588"/>
                  <a:pt x="531" y="669846"/>
                  <a:pt x="2" y="667200"/>
                </a:cubicBezTo>
                <a:cubicBezTo>
                  <a:pt x="-527" y="664554"/>
                  <a:pt x="78319" y="562954"/>
                  <a:pt x="101602" y="527500"/>
                </a:cubicBezTo>
                <a:cubicBezTo>
                  <a:pt x="124885" y="492046"/>
                  <a:pt x="127531" y="542317"/>
                  <a:pt x="139702" y="454475"/>
                </a:cubicBezTo>
                <a:cubicBezTo>
                  <a:pt x="151873" y="366633"/>
                  <a:pt x="152402" y="-14896"/>
                  <a:pt x="15240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AC13813-5844-44D7-0C75-C86A0B70DF72}"/>
              </a:ext>
            </a:extLst>
          </p:cNvPr>
          <p:cNvSpPr/>
          <p:nvPr/>
        </p:nvSpPr>
        <p:spPr>
          <a:xfrm>
            <a:off x="3618127" y="4096421"/>
            <a:ext cx="226298" cy="417825"/>
          </a:xfrm>
          <a:custGeom>
            <a:avLst/>
            <a:gdLst>
              <a:gd name="connsiteX0" fmla="*/ 7723 w 226298"/>
              <a:gd name="connsiteY0" fmla="*/ 18379 h 417825"/>
              <a:gd name="connsiteX1" fmla="*/ 223623 w 226298"/>
              <a:gd name="connsiteY1" fmla="*/ 415254 h 417825"/>
              <a:gd name="connsiteX2" fmla="*/ 131548 w 226298"/>
              <a:gd name="connsiteY2" fmla="*/ 196179 h 417825"/>
              <a:gd name="connsiteX3" fmla="*/ 179173 w 226298"/>
              <a:gd name="connsiteY3" fmla="*/ 339054 h 417825"/>
              <a:gd name="connsiteX4" fmla="*/ 58523 w 226298"/>
              <a:gd name="connsiteY4" fmla="*/ 91404 h 417825"/>
              <a:gd name="connsiteX5" fmla="*/ 7723 w 226298"/>
              <a:gd name="connsiteY5" fmla="*/ 18379 h 4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98" h="417825">
                <a:moveTo>
                  <a:pt x="7723" y="18379"/>
                </a:moveTo>
                <a:cubicBezTo>
                  <a:pt x="35240" y="72354"/>
                  <a:pt x="202986" y="385621"/>
                  <a:pt x="223623" y="415254"/>
                </a:cubicBezTo>
                <a:cubicBezTo>
                  <a:pt x="244260" y="444887"/>
                  <a:pt x="138956" y="208879"/>
                  <a:pt x="131548" y="196179"/>
                </a:cubicBezTo>
                <a:cubicBezTo>
                  <a:pt x="124140" y="183479"/>
                  <a:pt x="191344" y="356516"/>
                  <a:pt x="179173" y="339054"/>
                </a:cubicBezTo>
                <a:cubicBezTo>
                  <a:pt x="167002" y="321592"/>
                  <a:pt x="83923" y="141146"/>
                  <a:pt x="58523" y="91404"/>
                </a:cubicBezTo>
                <a:cubicBezTo>
                  <a:pt x="33123" y="41662"/>
                  <a:pt x="-19794" y="-35596"/>
                  <a:pt x="7723" y="1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057F883-5FE6-1E37-7438-3C86E20163F2}"/>
              </a:ext>
            </a:extLst>
          </p:cNvPr>
          <p:cNvSpPr/>
          <p:nvPr/>
        </p:nvSpPr>
        <p:spPr>
          <a:xfrm>
            <a:off x="4501713" y="4283073"/>
            <a:ext cx="89337" cy="322729"/>
          </a:xfrm>
          <a:custGeom>
            <a:avLst/>
            <a:gdLst>
              <a:gd name="connsiteX0" fmla="*/ 44887 w 89337"/>
              <a:gd name="connsiteY0" fmla="*/ 2 h 322729"/>
              <a:gd name="connsiteX1" fmla="*/ 63937 w 89337"/>
              <a:gd name="connsiteY1" fmla="*/ 149227 h 322729"/>
              <a:gd name="connsiteX2" fmla="*/ 437 w 89337"/>
              <a:gd name="connsiteY2" fmla="*/ 320677 h 322729"/>
              <a:gd name="connsiteX3" fmla="*/ 38537 w 89337"/>
              <a:gd name="connsiteY3" fmla="*/ 238127 h 322729"/>
              <a:gd name="connsiteX4" fmla="*/ 89337 w 89337"/>
              <a:gd name="connsiteY4" fmla="*/ 152402 h 322729"/>
              <a:gd name="connsiteX5" fmla="*/ 44887 w 89337"/>
              <a:gd name="connsiteY5" fmla="*/ 2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7" h="322729">
                <a:moveTo>
                  <a:pt x="44887" y="2"/>
                </a:moveTo>
                <a:cubicBezTo>
                  <a:pt x="40654" y="-527"/>
                  <a:pt x="71345" y="95781"/>
                  <a:pt x="63937" y="149227"/>
                </a:cubicBezTo>
                <a:cubicBezTo>
                  <a:pt x="56529" y="202673"/>
                  <a:pt x="4670" y="305860"/>
                  <a:pt x="437" y="320677"/>
                </a:cubicBezTo>
                <a:cubicBezTo>
                  <a:pt x="-3796" y="335494"/>
                  <a:pt x="23720" y="266173"/>
                  <a:pt x="38537" y="238127"/>
                </a:cubicBezTo>
                <a:cubicBezTo>
                  <a:pt x="53354" y="210081"/>
                  <a:pt x="89337" y="189444"/>
                  <a:pt x="89337" y="152402"/>
                </a:cubicBezTo>
                <a:cubicBezTo>
                  <a:pt x="89337" y="115360"/>
                  <a:pt x="49120" y="531"/>
                  <a:pt x="448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6F865F-A2C2-1361-185D-0ECEC4FB78C1}"/>
              </a:ext>
            </a:extLst>
          </p:cNvPr>
          <p:cNvSpPr/>
          <p:nvPr/>
        </p:nvSpPr>
        <p:spPr>
          <a:xfrm>
            <a:off x="4609072" y="4285761"/>
            <a:ext cx="242363" cy="312341"/>
          </a:xfrm>
          <a:custGeom>
            <a:avLst/>
            <a:gdLst>
              <a:gd name="connsiteX0" fmla="*/ 242328 w 242363"/>
              <a:gd name="connsiteY0" fmla="*/ 489 h 312341"/>
              <a:gd name="connsiteX1" fmla="*/ 1028 w 242363"/>
              <a:gd name="connsiteY1" fmla="*/ 311639 h 312341"/>
              <a:gd name="connsiteX2" fmla="*/ 150253 w 242363"/>
              <a:gd name="connsiteY2" fmla="*/ 89389 h 312341"/>
              <a:gd name="connsiteX3" fmla="*/ 20078 w 242363"/>
              <a:gd name="connsiteY3" fmla="*/ 235439 h 312341"/>
              <a:gd name="connsiteX4" fmla="*/ 242328 w 242363"/>
              <a:gd name="connsiteY4" fmla="*/ 489 h 3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63" h="312341">
                <a:moveTo>
                  <a:pt x="242328" y="489"/>
                </a:moveTo>
                <a:cubicBezTo>
                  <a:pt x="239153" y="13189"/>
                  <a:pt x="16374" y="296822"/>
                  <a:pt x="1028" y="311639"/>
                </a:cubicBezTo>
                <a:cubicBezTo>
                  <a:pt x="-14318" y="326456"/>
                  <a:pt x="147078" y="102089"/>
                  <a:pt x="150253" y="89389"/>
                </a:cubicBezTo>
                <a:cubicBezTo>
                  <a:pt x="153428" y="76689"/>
                  <a:pt x="5261" y="244435"/>
                  <a:pt x="20078" y="235439"/>
                </a:cubicBezTo>
                <a:cubicBezTo>
                  <a:pt x="34895" y="226443"/>
                  <a:pt x="245503" y="-12211"/>
                  <a:pt x="242328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96ABC09-1693-DF3E-0B85-6670BFB5949F}"/>
              </a:ext>
            </a:extLst>
          </p:cNvPr>
          <p:cNvSpPr/>
          <p:nvPr/>
        </p:nvSpPr>
        <p:spPr>
          <a:xfrm>
            <a:off x="4845036" y="3977920"/>
            <a:ext cx="114403" cy="267058"/>
          </a:xfrm>
          <a:custGeom>
            <a:avLst/>
            <a:gdLst>
              <a:gd name="connsiteX0" fmla="*/ 14 w 114403"/>
              <a:gd name="connsiteY0" fmla="*/ 70205 h 267058"/>
              <a:gd name="connsiteX1" fmla="*/ 60339 w 114403"/>
              <a:gd name="connsiteY1" fmla="*/ 159105 h 267058"/>
              <a:gd name="connsiteX2" fmla="*/ 31764 w 114403"/>
              <a:gd name="connsiteY2" fmla="*/ 267055 h 267058"/>
              <a:gd name="connsiteX3" fmla="*/ 53989 w 114403"/>
              <a:gd name="connsiteY3" fmla="*/ 162280 h 267058"/>
              <a:gd name="connsiteX4" fmla="*/ 114314 w 114403"/>
              <a:gd name="connsiteY4" fmla="*/ 355 h 267058"/>
              <a:gd name="connsiteX5" fmla="*/ 66689 w 114403"/>
              <a:gd name="connsiteY5" fmla="*/ 117830 h 267058"/>
              <a:gd name="connsiteX6" fmla="*/ 14 w 114403"/>
              <a:gd name="connsiteY6" fmla="*/ 70205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03" h="267058">
                <a:moveTo>
                  <a:pt x="14" y="70205"/>
                </a:moveTo>
                <a:cubicBezTo>
                  <a:pt x="-1044" y="77084"/>
                  <a:pt x="55047" y="126297"/>
                  <a:pt x="60339" y="159105"/>
                </a:cubicBezTo>
                <a:cubicBezTo>
                  <a:pt x="65631" y="191913"/>
                  <a:pt x="32822" y="266526"/>
                  <a:pt x="31764" y="267055"/>
                </a:cubicBezTo>
                <a:cubicBezTo>
                  <a:pt x="30706" y="267584"/>
                  <a:pt x="40231" y="206730"/>
                  <a:pt x="53989" y="162280"/>
                </a:cubicBezTo>
                <a:cubicBezTo>
                  <a:pt x="67747" y="117830"/>
                  <a:pt x="112197" y="7763"/>
                  <a:pt x="114314" y="355"/>
                </a:cubicBezTo>
                <a:cubicBezTo>
                  <a:pt x="116431" y="-7053"/>
                  <a:pt x="80447" y="103542"/>
                  <a:pt x="66689" y="117830"/>
                </a:cubicBezTo>
                <a:cubicBezTo>
                  <a:pt x="52931" y="132118"/>
                  <a:pt x="1072" y="63326"/>
                  <a:pt x="14" y="7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78F0F21-F875-7DBD-81E0-CEC44E441E41}"/>
              </a:ext>
            </a:extLst>
          </p:cNvPr>
          <p:cNvSpPr/>
          <p:nvPr/>
        </p:nvSpPr>
        <p:spPr>
          <a:xfrm>
            <a:off x="3517304" y="3762349"/>
            <a:ext cx="84642" cy="337268"/>
          </a:xfrm>
          <a:custGeom>
            <a:avLst/>
            <a:gdLst>
              <a:gd name="connsiteX0" fmla="*/ 41871 w 84642"/>
              <a:gd name="connsiteY0" fmla="*/ 26 h 337268"/>
              <a:gd name="connsiteX1" fmla="*/ 25996 w 84642"/>
              <a:gd name="connsiteY1" fmla="*/ 161951 h 337268"/>
              <a:gd name="connsiteX2" fmla="*/ 29171 w 84642"/>
              <a:gd name="connsiteY2" fmla="*/ 244501 h 337268"/>
              <a:gd name="connsiteX3" fmla="*/ 29171 w 84642"/>
              <a:gd name="connsiteY3" fmla="*/ 181001 h 337268"/>
              <a:gd name="connsiteX4" fmla="*/ 83146 w 84642"/>
              <a:gd name="connsiteY4" fmla="*/ 333401 h 337268"/>
              <a:gd name="connsiteX5" fmla="*/ 64096 w 84642"/>
              <a:gd name="connsiteY5" fmla="*/ 279426 h 337268"/>
              <a:gd name="connsiteX6" fmla="*/ 6946 w 84642"/>
              <a:gd name="connsiteY6" fmla="*/ 146076 h 337268"/>
              <a:gd name="connsiteX7" fmla="*/ 3771 w 84642"/>
              <a:gd name="connsiteY7" fmla="*/ 174651 h 337268"/>
              <a:gd name="connsiteX8" fmla="*/ 41871 w 84642"/>
              <a:gd name="connsiteY8" fmla="*/ 26 h 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42" h="337268">
                <a:moveTo>
                  <a:pt x="41871" y="26"/>
                </a:moveTo>
                <a:cubicBezTo>
                  <a:pt x="45575" y="-2091"/>
                  <a:pt x="28113" y="121205"/>
                  <a:pt x="25996" y="161951"/>
                </a:cubicBezTo>
                <a:cubicBezTo>
                  <a:pt x="23879" y="202697"/>
                  <a:pt x="28642" y="241326"/>
                  <a:pt x="29171" y="244501"/>
                </a:cubicBezTo>
                <a:cubicBezTo>
                  <a:pt x="29700" y="247676"/>
                  <a:pt x="20175" y="166184"/>
                  <a:pt x="29171" y="181001"/>
                </a:cubicBezTo>
                <a:cubicBezTo>
                  <a:pt x="38167" y="195818"/>
                  <a:pt x="77325" y="316997"/>
                  <a:pt x="83146" y="333401"/>
                </a:cubicBezTo>
                <a:cubicBezTo>
                  <a:pt x="88967" y="349805"/>
                  <a:pt x="76796" y="310647"/>
                  <a:pt x="64096" y="279426"/>
                </a:cubicBezTo>
                <a:cubicBezTo>
                  <a:pt x="51396" y="248205"/>
                  <a:pt x="17000" y="163538"/>
                  <a:pt x="6946" y="146076"/>
                </a:cubicBezTo>
                <a:cubicBezTo>
                  <a:pt x="-3108" y="128614"/>
                  <a:pt x="-462" y="195288"/>
                  <a:pt x="3771" y="174651"/>
                </a:cubicBezTo>
                <a:cubicBezTo>
                  <a:pt x="8004" y="154014"/>
                  <a:pt x="38167" y="2143"/>
                  <a:pt x="418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B0E2CFC-6354-741A-51E6-F886BB854414}"/>
              </a:ext>
            </a:extLst>
          </p:cNvPr>
          <p:cNvSpPr/>
          <p:nvPr/>
        </p:nvSpPr>
        <p:spPr>
          <a:xfrm>
            <a:off x="4584384" y="4038599"/>
            <a:ext cx="61022" cy="187745"/>
          </a:xfrm>
          <a:custGeom>
            <a:avLst/>
            <a:gdLst>
              <a:gd name="connsiteX0" fmla="*/ 60641 w 61022"/>
              <a:gd name="connsiteY0" fmla="*/ 60326 h 187745"/>
              <a:gd name="connsiteX1" fmla="*/ 25716 w 61022"/>
              <a:gd name="connsiteY1" fmla="*/ 133351 h 187745"/>
              <a:gd name="connsiteX2" fmla="*/ 19366 w 61022"/>
              <a:gd name="connsiteY2" fmla="*/ 187326 h 187745"/>
              <a:gd name="connsiteX3" fmla="*/ 22541 w 61022"/>
              <a:gd name="connsiteY3" fmla="*/ 149226 h 187745"/>
              <a:gd name="connsiteX4" fmla="*/ 22541 w 61022"/>
              <a:gd name="connsiteY4" fmla="*/ 1 h 187745"/>
              <a:gd name="connsiteX5" fmla="*/ 316 w 61022"/>
              <a:gd name="connsiteY5" fmla="*/ 152401 h 187745"/>
              <a:gd name="connsiteX6" fmla="*/ 60641 w 61022"/>
              <a:gd name="connsiteY6" fmla="*/ 60326 h 1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2" h="187745">
                <a:moveTo>
                  <a:pt x="60641" y="60326"/>
                </a:moveTo>
                <a:cubicBezTo>
                  <a:pt x="64874" y="57151"/>
                  <a:pt x="32595" y="112185"/>
                  <a:pt x="25716" y="133351"/>
                </a:cubicBezTo>
                <a:cubicBezTo>
                  <a:pt x="18837" y="154517"/>
                  <a:pt x="19895" y="184680"/>
                  <a:pt x="19366" y="187326"/>
                </a:cubicBezTo>
                <a:cubicBezTo>
                  <a:pt x="18837" y="189972"/>
                  <a:pt x="22012" y="180447"/>
                  <a:pt x="22541" y="149226"/>
                </a:cubicBezTo>
                <a:cubicBezTo>
                  <a:pt x="23070" y="118005"/>
                  <a:pt x="26245" y="-528"/>
                  <a:pt x="22541" y="1"/>
                </a:cubicBezTo>
                <a:cubicBezTo>
                  <a:pt x="18837" y="530"/>
                  <a:pt x="-2859" y="135468"/>
                  <a:pt x="316" y="152401"/>
                </a:cubicBezTo>
                <a:cubicBezTo>
                  <a:pt x="3491" y="169334"/>
                  <a:pt x="56408" y="63501"/>
                  <a:pt x="60641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2C20CC9-127D-0D57-9CBE-9CB5A9EC107A}"/>
              </a:ext>
            </a:extLst>
          </p:cNvPr>
          <p:cNvSpPr/>
          <p:nvPr/>
        </p:nvSpPr>
        <p:spPr>
          <a:xfrm>
            <a:off x="4486115" y="4102057"/>
            <a:ext cx="308891" cy="200229"/>
          </a:xfrm>
          <a:custGeom>
            <a:avLst/>
            <a:gdLst>
              <a:gd name="connsiteX0" fmla="*/ 276385 w 308891"/>
              <a:gd name="connsiteY0" fmla="*/ 43 h 200229"/>
              <a:gd name="connsiteX1" fmla="*/ 292260 w 308891"/>
              <a:gd name="connsiteY1" fmla="*/ 63543 h 200229"/>
              <a:gd name="connsiteX2" fmla="*/ 184310 w 308891"/>
              <a:gd name="connsiteY2" fmla="*/ 117518 h 200229"/>
              <a:gd name="connsiteX3" fmla="*/ 250985 w 308891"/>
              <a:gd name="connsiteY3" fmla="*/ 98468 h 200229"/>
              <a:gd name="connsiteX4" fmla="*/ 160 w 308891"/>
              <a:gd name="connsiteY4" fmla="*/ 200068 h 200229"/>
              <a:gd name="connsiteX5" fmla="*/ 209710 w 308891"/>
              <a:gd name="connsiteY5" fmla="*/ 123868 h 200229"/>
              <a:gd name="connsiteX6" fmla="*/ 308135 w 308891"/>
              <a:gd name="connsiteY6" fmla="*/ 88943 h 200229"/>
              <a:gd name="connsiteX7" fmla="*/ 257335 w 308891"/>
              <a:gd name="connsiteY7" fmla="*/ 95293 h 200229"/>
              <a:gd name="connsiteX8" fmla="*/ 298610 w 308891"/>
              <a:gd name="connsiteY8" fmla="*/ 54018 h 200229"/>
              <a:gd name="connsiteX9" fmla="*/ 276385 w 308891"/>
              <a:gd name="connsiteY9" fmla="*/ 43 h 2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91" h="200229">
                <a:moveTo>
                  <a:pt x="276385" y="43"/>
                </a:moveTo>
                <a:cubicBezTo>
                  <a:pt x="275327" y="1631"/>
                  <a:pt x="307606" y="43964"/>
                  <a:pt x="292260" y="63543"/>
                </a:cubicBezTo>
                <a:cubicBezTo>
                  <a:pt x="276914" y="83122"/>
                  <a:pt x="191189" y="111697"/>
                  <a:pt x="184310" y="117518"/>
                </a:cubicBezTo>
                <a:cubicBezTo>
                  <a:pt x="177431" y="123339"/>
                  <a:pt x="281677" y="84710"/>
                  <a:pt x="250985" y="98468"/>
                </a:cubicBezTo>
                <a:cubicBezTo>
                  <a:pt x="220293" y="112226"/>
                  <a:pt x="7039" y="195835"/>
                  <a:pt x="160" y="200068"/>
                </a:cubicBezTo>
                <a:cubicBezTo>
                  <a:pt x="-6719" y="204301"/>
                  <a:pt x="209710" y="123868"/>
                  <a:pt x="209710" y="123868"/>
                </a:cubicBezTo>
                <a:cubicBezTo>
                  <a:pt x="261039" y="105347"/>
                  <a:pt x="300198" y="93706"/>
                  <a:pt x="308135" y="88943"/>
                </a:cubicBezTo>
                <a:cubicBezTo>
                  <a:pt x="316073" y="84181"/>
                  <a:pt x="258922" y="101114"/>
                  <a:pt x="257335" y="95293"/>
                </a:cubicBezTo>
                <a:cubicBezTo>
                  <a:pt x="255747" y="89472"/>
                  <a:pt x="296493" y="67247"/>
                  <a:pt x="298610" y="54018"/>
                </a:cubicBezTo>
                <a:cubicBezTo>
                  <a:pt x="300727" y="40789"/>
                  <a:pt x="277443" y="-1545"/>
                  <a:pt x="27638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741D274-DD1E-15BA-46B7-7F57C2996931}"/>
              </a:ext>
            </a:extLst>
          </p:cNvPr>
          <p:cNvSpPr/>
          <p:nvPr/>
        </p:nvSpPr>
        <p:spPr>
          <a:xfrm>
            <a:off x="4370776" y="4296497"/>
            <a:ext cx="504954" cy="571688"/>
          </a:xfrm>
          <a:custGeom>
            <a:avLst/>
            <a:gdLst>
              <a:gd name="connsiteX0" fmla="*/ 7549 w 504954"/>
              <a:gd name="connsiteY0" fmla="*/ 564428 h 571688"/>
              <a:gd name="connsiteX1" fmla="*/ 502849 w 504954"/>
              <a:gd name="connsiteY1" fmla="*/ 50078 h 571688"/>
              <a:gd name="connsiteX2" fmla="*/ 188524 w 504954"/>
              <a:gd name="connsiteY2" fmla="*/ 351703 h 571688"/>
              <a:gd name="connsiteX3" fmla="*/ 255199 w 504954"/>
              <a:gd name="connsiteY3" fmla="*/ 221528 h 571688"/>
              <a:gd name="connsiteX4" fmla="*/ 299649 w 504954"/>
              <a:gd name="connsiteY4" fmla="*/ 2453 h 571688"/>
              <a:gd name="connsiteX5" fmla="*/ 178999 w 504954"/>
              <a:gd name="connsiteY5" fmla="*/ 377103 h 571688"/>
              <a:gd name="connsiteX6" fmla="*/ 290124 w 504954"/>
              <a:gd name="connsiteY6" fmla="*/ 18328 h 571688"/>
              <a:gd name="connsiteX7" fmla="*/ 207574 w 504954"/>
              <a:gd name="connsiteY7" fmla="*/ 332653 h 571688"/>
              <a:gd name="connsiteX8" fmla="*/ 7549 w 504954"/>
              <a:gd name="connsiteY8" fmla="*/ 564428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54" h="571688">
                <a:moveTo>
                  <a:pt x="7549" y="564428"/>
                </a:moveTo>
                <a:cubicBezTo>
                  <a:pt x="56762" y="517332"/>
                  <a:pt x="472687" y="85532"/>
                  <a:pt x="502849" y="50078"/>
                </a:cubicBezTo>
                <a:cubicBezTo>
                  <a:pt x="533011" y="14624"/>
                  <a:pt x="229799" y="323128"/>
                  <a:pt x="188524" y="351703"/>
                </a:cubicBezTo>
                <a:cubicBezTo>
                  <a:pt x="147249" y="380278"/>
                  <a:pt x="236678" y="279736"/>
                  <a:pt x="255199" y="221528"/>
                </a:cubicBezTo>
                <a:cubicBezTo>
                  <a:pt x="273720" y="163320"/>
                  <a:pt x="312349" y="-23476"/>
                  <a:pt x="299649" y="2453"/>
                </a:cubicBezTo>
                <a:cubicBezTo>
                  <a:pt x="286949" y="28382"/>
                  <a:pt x="180587" y="374457"/>
                  <a:pt x="178999" y="377103"/>
                </a:cubicBezTo>
                <a:cubicBezTo>
                  <a:pt x="177412" y="379749"/>
                  <a:pt x="285362" y="25736"/>
                  <a:pt x="290124" y="18328"/>
                </a:cubicBezTo>
                <a:cubicBezTo>
                  <a:pt x="294887" y="10920"/>
                  <a:pt x="250966" y="247986"/>
                  <a:pt x="207574" y="332653"/>
                </a:cubicBezTo>
                <a:cubicBezTo>
                  <a:pt x="164182" y="417320"/>
                  <a:pt x="-41664" y="611524"/>
                  <a:pt x="7549" y="56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42E10A9-FA19-B0B7-DE3B-CA575FBFAE33}"/>
              </a:ext>
            </a:extLst>
          </p:cNvPr>
          <p:cNvSpPr/>
          <p:nvPr/>
        </p:nvSpPr>
        <p:spPr>
          <a:xfrm>
            <a:off x="4820107" y="4000497"/>
            <a:ext cx="145822" cy="418043"/>
          </a:xfrm>
          <a:custGeom>
            <a:avLst/>
            <a:gdLst>
              <a:gd name="connsiteX0" fmla="*/ 145593 w 145822"/>
              <a:gd name="connsiteY0" fmla="*/ 3 h 418043"/>
              <a:gd name="connsiteX1" fmla="*/ 88443 w 145822"/>
              <a:gd name="connsiteY1" fmla="*/ 257178 h 418043"/>
              <a:gd name="connsiteX2" fmla="*/ 110668 w 145822"/>
              <a:gd name="connsiteY2" fmla="*/ 203203 h 418043"/>
              <a:gd name="connsiteX3" fmla="*/ 2718 w 145822"/>
              <a:gd name="connsiteY3" fmla="*/ 412753 h 418043"/>
              <a:gd name="connsiteX4" fmla="*/ 37643 w 145822"/>
              <a:gd name="connsiteY4" fmla="*/ 339728 h 418043"/>
              <a:gd name="connsiteX5" fmla="*/ 94793 w 145822"/>
              <a:gd name="connsiteY5" fmla="*/ 171453 h 418043"/>
              <a:gd name="connsiteX6" fmla="*/ 63043 w 145822"/>
              <a:gd name="connsiteY6" fmla="*/ 263528 h 418043"/>
              <a:gd name="connsiteX7" fmla="*/ 145593 w 145822"/>
              <a:gd name="connsiteY7" fmla="*/ 3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22" h="418043">
                <a:moveTo>
                  <a:pt x="145593" y="3"/>
                </a:moveTo>
                <a:cubicBezTo>
                  <a:pt x="149826" y="-1055"/>
                  <a:pt x="94264" y="223311"/>
                  <a:pt x="88443" y="257178"/>
                </a:cubicBezTo>
                <a:cubicBezTo>
                  <a:pt x="82622" y="291045"/>
                  <a:pt x="124955" y="177274"/>
                  <a:pt x="110668" y="203203"/>
                </a:cubicBezTo>
                <a:cubicBezTo>
                  <a:pt x="96381" y="229132"/>
                  <a:pt x="14889" y="389999"/>
                  <a:pt x="2718" y="412753"/>
                </a:cubicBezTo>
                <a:cubicBezTo>
                  <a:pt x="-9453" y="435507"/>
                  <a:pt x="22297" y="379945"/>
                  <a:pt x="37643" y="339728"/>
                </a:cubicBezTo>
                <a:cubicBezTo>
                  <a:pt x="52989" y="299511"/>
                  <a:pt x="90560" y="184153"/>
                  <a:pt x="94793" y="171453"/>
                </a:cubicBezTo>
                <a:cubicBezTo>
                  <a:pt x="99026" y="158753"/>
                  <a:pt x="59339" y="287341"/>
                  <a:pt x="63043" y="263528"/>
                </a:cubicBezTo>
                <a:cubicBezTo>
                  <a:pt x="66747" y="239716"/>
                  <a:pt x="141360" y="1061"/>
                  <a:pt x="1455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2FB67B2-EDB9-E03F-7736-3791F52CE6FC}"/>
              </a:ext>
            </a:extLst>
          </p:cNvPr>
          <p:cNvSpPr/>
          <p:nvPr/>
        </p:nvSpPr>
        <p:spPr>
          <a:xfrm>
            <a:off x="4032161" y="3565500"/>
            <a:ext cx="343013" cy="111166"/>
          </a:xfrm>
          <a:custGeom>
            <a:avLst/>
            <a:gdLst>
              <a:gd name="connsiteX0" fmla="*/ 89 w 343013"/>
              <a:gd name="connsiteY0" fmla="*/ 63525 h 111166"/>
              <a:gd name="connsiteX1" fmla="*/ 117564 w 343013"/>
              <a:gd name="connsiteY1" fmla="*/ 41300 h 111166"/>
              <a:gd name="connsiteX2" fmla="*/ 228689 w 343013"/>
              <a:gd name="connsiteY2" fmla="*/ 63525 h 111166"/>
              <a:gd name="connsiteX3" fmla="*/ 206464 w 343013"/>
              <a:gd name="connsiteY3" fmla="*/ 38125 h 111166"/>
              <a:gd name="connsiteX4" fmla="*/ 342989 w 343013"/>
              <a:gd name="connsiteY4" fmla="*/ 111150 h 111166"/>
              <a:gd name="connsiteX5" fmla="*/ 215989 w 343013"/>
              <a:gd name="connsiteY5" fmla="*/ 44475 h 111166"/>
              <a:gd name="connsiteX6" fmla="*/ 28664 w 343013"/>
              <a:gd name="connsiteY6" fmla="*/ 25 h 111166"/>
              <a:gd name="connsiteX7" fmla="*/ 193764 w 343013"/>
              <a:gd name="connsiteY7" fmla="*/ 38125 h 111166"/>
              <a:gd name="connsiteX8" fmla="*/ 136614 w 343013"/>
              <a:gd name="connsiteY8" fmla="*/ 38125 h 111166"/>
              <a:gd name="connsiteX9" fmla="*/ 89 w 343013"/>
              <a:gd name="connsiteY9" fmla="*/ 63525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13" h="111166">
                <a:moveTo>
                  <a:pt x="89" y="63525"/>
                </a:moveTo>
                <a:cubicBezTo>
                  <a:pt x="-3086" y="64054"/>
                  <a:pt x="79464" y="41300"/>
                  <a:pt x="117564" y="41300"/>
                </a:cubicBezTo>
                <a:cubicBezTo>
                  <a:pt x="155664" y="41300"/>
                  <a:pt x="213872" y="64054"/>
                  <a:pt x="228689" y="63525"/>
                </a:cubicBezTo>
                <a:cubicBezTo>
                  <a:pt x="243506" y="62996"/>
                  <a:pt x="187414" y="30188"/>
                  <a:pt x="206464" y="38125"/>
                </a:cubicBezTo>
                <a:cubicBezTo>
                  <a:pt x="225514" y="46062"/>
                  <a:pt x="341401" y="110092"/>
                  <a:pt x="342989" y="111150"/>
                </a:cubicBezTo>
                <a:cubicBezTo>
                  <a:pt x="344577" y="112208"/>
                  <a:pt x="268376" y="62996"/>
                  <a:pt x="215989" y="44475"/>
                </a:cubicBezTo>
                <a:cubicBezTo>
                  <a:pt x="163602" y="25954"/>
                  <a:pt x="32368" y="1083"/>
                  <a:pt x="28664" y="25"/>
                </a:cubicBezTo>
                <a:cubicBezTo>
                  <a:pt x="24960" y="-1033"/>
                  <a:pt x="175772" y="31775"/>
                  <a:pt x="193764" y="38125"/>
                </a:cubicBezTo>
                <a:cubicBezTo>
                  <a:pt x="211756" y="44475"/>
                  <a:pt x="165718" y="36008"/>
                  <a:pt x="136614" y="38125"/>
                </a:cubicBezTo>
                <a:cubicBezTo>
                  <a:pt x="107510" y="40242"/>
                  <a:pt x="3264" y="62996"/>
                  <a:pt x="89" y="63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1634E9-C72B-80B0-B13C-CB027668C66E}"/>
              </a:ext>
            </a:extLst>
          </p:cNvPr>
          <p:cNvSpPr/>
          <p:nvPr/>
        </p:nvSpPr>
        <p:spPr>
          <a:xfrm>
            <a:off x="3570915" y="3603426"/>
            <a:ext cx="171204" cy="96696"/>
          </a:xfrm>
          <a:custGeom>
            <a:avLst/>
            <a:gdLst>
              <a:gd name="connsiteX0" fmla="*/ 960 w 171204"/>
              <a:gd name="connsiteY0" fmla="*/ 199 h 96696"/>
              <a:gd name="connsiteX1" fmla="*/ 162885 w 171204"/>
              <a:gd name="connsiteY1" fmla="*/ 92274 h 96696"/>
              <a:gd name="connsiteX2" fmla="*/ 137485 w 171204"/>
              <a:gd name="connsiteY2" fmla="*/ 79574 h 96696"/>
              <a:gd name="connsiteX3" fmla="*/ 48585 w 171204"/>
              <a:gd name="connsiteY3" fmla="*/ 57349 h 96696"/>
              <a:gd name="connsiteX4" fmla="*/ 93035 w 171204"/>
              <a:gd name="connsiteY4" fmla="*/ 66874 h 96696"/>
              <a:gd name="connsiteX5" fmla="*/ 960 w 171204"/>
              <a:gd name="connsiteY5" fmla="*/ 199 h 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4" h="96696">
                <a:moveTo>
                  <a:pt x="960" y="199"/>
                </a:moveTo>
                <a:cubicBezTo>
                  <a:pt x="12602" y="4432"/>
                  <a:pt x="140131" y="79045"/>
                  <a:pt x="162885" y="92274"/>
                </a:cubicBezTo>
                <a:cubicBezTo>
                  <a:pt x="185639" y="105503"/>
                  <a:pt x="156535" y="85395"/>
                  <a:pt x="137485" y="79574"/>
                </a:cubicBezTo>
                <a:cubicBezTo>
                  <a:pt x="118435" y="73753"/>
                  <a:pt x="55993" y="59466"/>
                  <a:pt x="48585" y="57349"/>
                </a:cubicBezTo>
                <a:cubicBezTo>
                  <a:pt x="41177" y="55232"/>
                  <a:pt x="98856" y="73224"/>
                  <a:pt x="93035" y="66874"/>
                </a:cubicBezTo>
                <a:cubicBezTo>
                  <a:pt x="87214" y="60524"/>
                  <a:pt x="-10682" y="-4034"/>
                  <a:pt x="96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60BB7-6BB4-6E7D-C68E-9D186D63ED73}"/>
              </a:ext>
            </a:extLst>
          </p:cNvPr>
          <p:cNvSpPr/>
          <p:nvPr/>
        </p:nvSpPr>
        <p:spPr>
          <a:xfrm>
            <a:off x="3574975" y="3872987"/>
            <a:ext cx="139821" cy="235540"/>
          </a:xfrm>
          <a:custGeom>
            <a:avLst/>
            <a:gdLst>
              <a:gd name="connsiteX0" fmla="*/ 139775 w 139821"/>
              <a:gd name="connsiteY0" fmla="*/ 513 h 235540"/>
              <a:gd name="connsiteX1" fmla="*/ 95325 w 139821"/>
              <a:gd name="connsiteY1" fmla="*/ 156088 h 235540"/>
              <a:gd name="connsiteX2" fmla="*/ 101675 w 139821"/>
              <a:gd name="connsiteY2" fmla="*/ 235463 h 235540"/>
              <a:gd name="connsiteX3" fmla="*/ 101675 w 139821"/>
              <a:gd name="connsiteY3" fmla="*/ 171963 h 235540"/>
              <a:gd name="connsiteX4" fmla="*/ 101675 w 139821"/>
              <a:gd name="connsiteY4" fmla="*/ 130688 h 235540"/>
              <a:gd name="connsiteX5" fmla="*/ 75 w 139821"/>
              <a:gd name="connsiteY5" fmla="*/ 22738 h 235540"/>
              <a:gd name="connsiteX6" fmla="*/ 85800 w 139821"/>
              <a:gd name="connsiteY6" fmla="*/ 102113 h 235540"/>
              <a:gd name="connsiteX7" fmla="*/ 139775 w 139821"/>
              <a:gd name="connsiteY7" fmla="*/ 513 h 2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1" h="235540">
                <a:moveTo>
                  <a:pt x="139775" y="513"/>
                </a:moveTo>
                <a:cubicBezTo>
                  <a:pt x="141362" y="9509"/>
                  <a:pt x="101675" y="116930"/>
                  <a:pt x="95325" y="156088"/>
                </a:cubicBezTo>
                <a:cubicBezTo>
                  <a:pt x="88975" y="195246"/>
                  <a:pt x="100617" y="232817"/>
                  <a:pt x="101675" y="235463"/>
                </a:cubicBezTo>
                <a:cubicBezTo>
                  <a:pt x="102733" y="238109"/>
                  <a:pt x="101675" y="171963"/>
                  <a:pt x="101675" y="171963"/>
                </a:cubicBezTo>
                <a:cubicBezTo>
                  <a:pt x="101675" y="154501"/>
                  <a:pt x="118608" y="155559"/>
                  <a:pt x="101675" y="130688"/>
                </a:cubicBezTo>
                <a:cubicBezTo>
                  <a:pt x="84742" y="105817"/>
                  <a:pt x="2721" y="27500"/>
                  <a:pt x="75" y="22738"/>
                </a:cubicBezTo>
                <a:cubicBezTo>
                  <a:pt x="-2571" y="17976"/>
                  <a:pt x="65163" y="100526"/>
                  <a:pt x="85800" y="102113"/>
                </a:cubicBezTo>
                <a:cubicBezTo>
                  <a:pt x="106437" y="103700"/>
                  <a:pt x="138188" y="-8483"/>
                  <a:pt x="139775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60D14A9-D7C4-5FEA-2911-D7F96E52AF38}"/>
              </a:ext>
            </a:extLst>
          </p:cNvPr>
          <p:cNvSpPr/>
          <p:nvPr/>
        </p:nvSpPr>
        <p:spPr>
          <a:xfrm>
            <a:off x="3759065" y="3142665"/>
            <a:ext cx="71284" cy="342122"/>
          </a:xfrm>
          <a:custGeom>
            <a:avLst/>
            <a:gdLst>
              <a:gd name="connsiteX0" fmla="*/ 69985 w 71284"/>
              <a:gd name="connsiteY0" fmla="*/ 6935 h 342122"/>
              <a:gd name="connsiteX1" fmla="*/ 35060 w 71284"/>
              <a:gd name="connsiteY1" fmla="*/ 213310 h 342122"/>
              <a:gd name="connsiteX2" fmla="*/ 25535 w 71284"/>
              <a:gd name="connsiteY2" fmla="*/ 337135 h 342122"/>
              <a:gd name="connsiteX3" fmla="*/ 25535 w 71284"/>
              <a:gd name="connsiteY3" fmla="*/ 289510 h 342122"/>
              <a:gd name="connsiteX4" fmla="*/ 135 w 71284"/>
              <a:gd name="connsiteY4" fmla="*/ 35510 h 342122"/>
              <a:gd name="connsiteX5" fmla="*/ 38235 w 71284"/>
              <a:gd name="connsiteY5" fmla="*/ 318085 h 342122"/>
              <a:gd name="connsiteX6" fmla="*/ 31885 w 71284"/>
              <a:gd name="connsiteY6" fmla="*/ 159335 h 342122"/>
              <a:gd name="connsiteX7" fmla="*/ 60460 w 71284"/>
              <a:gd name="connsiteY7" fmla="*/ 57735 h 342122"/>
              <a:gd name="connsiteX8" fmla="*/ 69985 w 71284"/>
              <a:gd name="connsiteY8" fmla="*/ 6935 h 3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4" h="342122">
                <a:moveTo>
                  <a:pt x="69985" y="6935"/>
                </a:moveTo>
                <a:cubicBezTo>
                  <a:pt x="65752" y="32864"/>
                  <a:pt x="42468" y="158277"/>
                  <a:pt x="35060" y="213310"/>
                </a:cubicBezTo>
                <a:cubicBezTo>
                  <a:pt x="27652" y="268343"/>
                  <a:pt x="27122" y="324435"/>
                  <a:pt x="25535" y="337135"/>
                </a:cubicBezTo>
                <a:cubicBezTo>
                  <a:pt x="23948" y="349835"/>
                  <a:pt x="29768" y="339781"/>
                  <a:pt x="25535" y="289510"/>
                </a:cubicBezTo>
                <a:cubicBezTo>
                  <a:pt x="21302" y="239239"/>
                  <a:pt x="-1982" y="30748"/>
                  <a:pt x="135" y="35510"/>
                </a:cubicBezTo>
                <a:cubicBezTo>
                  <a:pt x="2252" y="40272"/>
                  <a:pt x="32943" y="297448"/>
                  <a:pt x="38235" y="318085"/>
                </a:cubicBezTo>
                <a:cubicBezTo>
                  <a:pt x="43527" y="338722"/>
                  <a:pt x="28181" y="202727"/>
                  <a:pt x="31885" y="159335"/>
                </a:cubicBezTo>
                <a:cubicBezTo>
                  <a:pt x="35589" y="115943"/>
                  <a:pt x="53581" y="81018"/>
                  <a:pt x="60460" y="57735"/>
                </a:cubicBezTo>
                <a:cubicBezTo>
                  <a:pt x="67339" y="34452"/>
                  <a:pt x="74218" y="-18994"/>
                  <a:pt x="69985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06B7378-6C09-1008-6943-D0548554FB30}"/>
              </a:ext>
            </a:extLst>
          </p:cNvPr>
          <p:cNvSpPr/>
          <p:nvPr/>
        </p:nvSpPr>
        <p:spPr>
          <a:xfrm>
            <a:off x="3847973" y="3073347"/>
            <a:ext cx="79502" cy="446818"/>
          </a:xfrm>
          <a:custGeom>
            <a:avLst/>
            <a:gdLst>
              <a:gd name="connsiteX0" fmla="*/ 79502 w 79502"/>
              <a:gd name="connsiteY0" fmla="*/ 53 h 446818"/>
              <a:gd name="connsiteX1" fmla="*/ 6477 w 79502"/>
              <a:gd name="connsiteY1" fmla="*/ 409628 h 446818"/>
              <a:gd name="connsiteX2" fmla="*/ 6477 w 79502"/>
              <a:gd name="connsiteY2" fmla="*/ 381053 h 446818"/>
              <a:gd name="connsiteX3" fmla="*/ 79502 w 79502"/>
              <a:gd name="connsiteY3" fmla="*/ 53 h 4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2" h="446818">
                <a:moveTo>
                  <a:pt x="79502" y="53"/>
                </a:moveTo>
                <a:cubicBezTo>
                  <a:pt x="79502" y="4815"/>
                  <a:pt x="18648" y="346128"/>
                  <a:pt x="6477" y="409628"/>
                </a:cubicBezTo>
                <a:cubicBezTo>
                  <a:pt x="-5694" y="473128"/>
                  <a:pt x="2244" y="449845"/>
                  <a:pt x="6477" y="381053"/>
                </a:cubicBezTo>
                <a:cubicBezTo>
                  <a:pt x="10710" y="312261"/>
                  <a:pt x="79502" y="-4709"/>
                  <a:pt x="7950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067F700-77D2-57F5-D625-7E061996A5F5}"/>
              </a:ext>
            </a:extLst>
          </p:cNvPr>
          <p:cNvSpPr/>
          <p:nvPr/>
        </p:nvSpPr>
        <p:spPr>
          <a:xfrm>
            <a:off x="3651235" y="3123834"/>
            <a:ext cx="82685" cy="359962"/>
          </a:xfrm>
          <a:custGeom>
            <a:avLst/>
            <a:gdLst>
              <a:gd name="connsiteX0" fmla="*/ 82565 w 82685"/>
              <a:gd name="connsiteY0" fmla="*/ 366 h 359962"/>
              <a:gd name="connsiteX1" fmla="*/ 57165 w 82685"/>
              <a:gd name="connsiteY1" fmla="*/ 270241 h 359962"/>
              <a:gd name="connsiteX2" fmla="*/ 76215 w 82685"/>
              <a:gd name="connsiteY2" fmla="*/ 359141 h 359962"/>
              <a:gd name="connsiteX3" fmla="*/ 66690 w 82685"/>
              <a:gd name="connsiteY3" fmla="*/ 308341 h 359962"/>
              <a:gd name="connsiteX4" fmla="*/ 15 w 82685"/>
              <a:gd name="connsiteY4" fmla="*/ 206741 h 359962"/>
              <a:gd name="connsiteX5" fmla="*/ 73040 w 82685"/>
              <a:gd name="connsiteY5" fmla="*/ 295641 h 359962"/>
              <a:gd name="connsiteX6" fmla="*/ 44465 w 82685"/>
              <a:gd name="connsiteY6" fmla="*/ 213091 h 359962"/>
              <a:gd name="connsiteX7" fmla="*/ 82565 w 82685"/>
              <a:gd name="connsiteY7" fmla="*/ 366 h 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85" h="359962">
                <a:moveTo>
                  <a:pt x="82565" y="366"/>
                </a:moveTo>
                <a:cubicBezTo>
                  <a:pt x="84682" y="9891"/>
                  <a:pt x="58223" y="210445"/>
                  <a:pt x="57165" y="270241"/>
                </a:cubicBezTo>
                <a:cubicBezTo>
                  <a:pt x="56107" y="330037"/>
                  <a:pt x="74627" y="352791"/>
                  <a:pt x="76215" y="359141"/>
                </a:cubicBezTo>
                <a:cubicBezTo>
                  <a:pt x="77802" y="365491"/>
                  <a:pt x="79390" y="333741"/>
                  <a:pt x="66690" y="308341"/>
                </a:cubicBezTo>
                <a:cubicBezTo>
                  <a:pt x="53990" y="282941"/>
                  <a:pt x="-1043" y="208858"/>
                  <a:pt x="15" y="206741"/>
                </a:cubicBezTo>
                <a:cubicBezTo>
                  <a:pt x="1073" y="204624"/>
                  <a:pt x="65632" y="294583"/>
                  <a:pt x="73040" y="295641"/>
                </a:cubicBezTo>
                <a:cubicBezTo>
                  <a:pt x="80448" y="296699"/>
                  <a:pt x="41819" y="256483"/>
                  <a:pt x="44465" y="213091"/>
                </a:cubicBezTo>
                <a:cubicBezTo>
                  <a:pt x="47111" y="169699"/>
                  <a:pt x="80448" y="-9159"/>
                  <a:pt x="825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0C5B44-8DEE-1AC4-86F8-42BC912EF415}"/>
              </a:ext>
            </a:extLst>
          </p:cNvPr>
          <p:cNvSpPr/>
          <p:nvPr/>
        </p:nvSpPr>
        <p:spPr>
          <a:xfrm>
            <a:off x="3971907" y="2993814"/>
            <a:ext cx="127089" cy="120912"/>
          </a:xfrm>
          <a:custGeom>
            <a:avLst/>
            <a:gdLst>
              <a:gd name="connsiteX0" fmla="*/ 18 w 127089"/>
              <a:gd name="connsiteY0" fmla="*/ 114511 h 120912"/>
              <a:gd name="connsiteX1" fmla="*/ 53993 w 127089"/>
              <a:gd name="connsiteY1" fmla="*/ 57361 h 120912"/>
              <a:gd name="connsiteX2" fmla="*/ 127018 w 127089"/>
              <a:gd name="connsiteY2" fmla="*/ 120861 h 120912"/>
              <a:gd name="connsiteX3" fmla="*/ 66693 w 127089"/>
              <a:gd name="connsiteY3" fmla="*/ 66886 h 120912"/>
              <a:gd name="connsiteX4" fmla="*/ 25418 w 127089"/>
              <a:gd name="connsiteY4" fmla="*/ 211 h 120912"/>
              <a:gd name="connsiteX5" fmla="*/ 47643 w 127089"/>
              <a:gd name="connsiteY5" fmla="*/ 47836 h 120912"/>
              <a:gd name="connsiteX6" fmla="*/ 18 w 127089"/>
              <a:gd name="connsiteY6" fmla="*/ 114511 h 1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89" h="120912">
                <a:moveTo>
                  <a:pt x="18" y="114511"/>
                </a:moveTo>
                <a:cubicBezTo>
                  <a:pt x="1076" y="116099"/>
                  <a:pt x="32826" y="56303"/>
                  <a:pt x="53993" y="57361"/>
                </a:cubicBezTo>
                <a:cubicBezTo>
                  <a:pt x="75160" y="58419"/>
                  <a:pt x="124901" y="119273"/>
                  <a:pt x="127018" y="120861"/>
                </a:cubicBezTo>
                <a:cubicBezTo>
                  <a:pt x="129135" y="122449"/>
                  <a:pt x="83626" y="86994"/>
                  <a:pt x="66693" y="66886"/>
                </a:cubicBezTo>
                <a:cubicBezTo>
                  <a:pt x="49760" y="46778"/>
                  <a:pt x="28593" y="3386"/>
                  <a:pt x="25418" y="211"/>
                </a:cubicBezTo>
                <a:cubicBezTo>
                  <a:pt x="22243" y="-2964"/>
                  <a:pt x="51876" y="30374"/>
                  <a:pt x="47643" y="47836"/>
                </a:cubicBezTo>
                <a:cubicBezTo>
                  <a:pt x="43410" y="65298"/>
                  <a:pt x="-1040" y="112923"/>
                  <a:pt x="18" y="11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D31E055-0296-1542-8F52-8BEBA2A96E4F}"/>
              </a:ext>
            </a:extLst>
          </p:cNvPr>
          <p:cNvSpPr/>
          <p:nvPr/>
        </p:nvSpPr>
        <p:spPr>
          <a:xfrm>
            <a:off x="3917451" y="3149178"/>
            <a:ext cx="128446" cy="245046"/>
          </a:xfrm>
          <a:custGeom>
            <a:avLst/>
            <a:gdLst>
              <a:gd name="connsiteX0" fmla="*/ 63999 w 128446"/>
              <a:gd name="connsiteY0" fmla="*/ 54397 h 245046"/>
              <a:gd name="connsiteX1" fmla="*/ 83049 w 128446"/>
              <a:gd name="connsiteY1" fmla="*/ 159172 h 245046"/>
              <a:gd name="connsiteX2" fmla="*/ 499 w 128446"/>
              <a:gd name="connsiteY2" fmla="*/ 244897 h 245046"/>
              <a:gd name="connsiteX3" fmla="*/ 51299 w 128446"/>
              <a:gd name="connsiteY3" fmla="*/ 178222 h 245046"/>
              <a:gd name="connsiteX4" fmla="*/ 108449 w 128446"/>
              <a:gd name="connsiteY4" fmla="*/ 114722 h 245046"/>
              <a:gd name="connsiteX5" fmla="*/ 127499 w 128446"/>
              <a:gd name="connsiteY5" fmla="*/ 422 h 245046"/>
              <a:gd name="connsiteX6" fmla="*/ 83049 w 128446"/>
              <a:gd name="connsiteY6" fmla="*/ 159172 h 245046"/>
              <a:gd name="connsiteX7" fmla="*/ 63999 w 128446"/>
              <a:gd name="connsiteY7" fmla="*/ 54397 h 2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6" h="245046">
                <a:moveTo>
                  <a:pt x="63999" y="54397"/>
                </a:moveTo>
                <a:cubicBezTo>
                  <a:pt x="63999" y="54397"/>
                  <a:pt x="93632" y="127422"/>
                  <a:pt x="83049" y="159172"/>
                </a:cubicBezTo>
                <a:cubicBezTo>
                  <a:pt x="72466" y="190922"/>
                  <a:pt x="5791" y="241722"/>
                  <a:pt x="499" y="244897"/>
                </a:cubicBezTo>
                <a:cubicBezTo>
                  <a:pt x="-4793" y="248072"/>
                  <a:pt x="33307" y="199918"/>
                  <a:pt x="51299" y="178222"/>
                </a:cubicBezTo>
                <a:cubicBezTo>
                  <a:pt x="69291" y="156526"/>
                  <a:pt x="95749" y="144355"/>
                  <a:pt x="108449" y="114722"/>
                </a:cubicBezTo>
                <a:cubicBezTo>
                  <a:pt x="121149" y="85089"/>
                  <a:pt x="131732" y="-6986"/>
                  <a:pt x="127499" y="422"/>
                </a:cubicBezTo>
                <a:cubicBezTo>
                  <a:pt x="123266" y="7830"/>
                  <a:pt x="92045" y="147001"/>
                  <a:pt x="83049" y="159172"/>
                </a:cubicBezTo>
                <a:cubicBezTo>
                  <a:pt x="74053" y="171343"/>
                  <a:pt x="63999" y="54397"/>
                  <a:pt x="63999" y="5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5152501-C73E-2C28-A1E7-6EB79BC6F90D}"/>
              </a:ext>
            </a:extLst>
          </p:cNvPr>
          <p:cNvSpPr/>
          <p:nvPr/>
        </p:nvSpPr>
        <p:spPr>
          <a:xfrm>
            <a:off x="4197296" y="3949466"/>
            <a:ext cx="131107" cy="178776"/>
          </a:xfrm>
          <a:custGeom>
            <a:avLst/>
            <a:gdLst>
              <a:gd name="connsiteX0" fmla="*/ 54 w 131107"/>
              <a:gd name="connsiteY0" fmla="*/ 234 h 178776"/>
              <a:gd name="connsiteX1" fmla="*/ 123879 w 131107"/>
              <a:gd name="connsiteY1" fmla="*/ 98659 h 178776"/>
              <a:gd name="connsiteX2" fmla="*/ 117529 w 131107"/>
              <a:gd name="connsiteY2" fmla="*/ 178034 h 178776"/>
              <a:gd name="connsiteX3" fmla="*/ 127054 w 131107"/>
              <a:gd name="connsiteY3" fmla="*/ 51034 h 178776"/>
              <a:gd name="connsiteX4" fmla="*/ 108004 w 131107"/>
              <a:gd name="connsiteY4" fmla="*/ 70084 h 178776"/>
              <a:gd name="connsiteX5" fmla="*/ 54 w 131107"/>
              <a:gd name="connsiteY5" fmla="*/ 234 h 1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7" h="178776">
                <a:moveTo>
                  <a:pt x="54" y="234"/>
                </a:moveTo>
                <a:cubicBezTo>
                  <a:pt x="2700" y="4996"/>
                  <a:pt x="104300" y="69026"/>
                  <a:pt x="123879" y="98659"/>
                </a:cubicBezTo>
                <a:cubicBezTo>
                  <a:pt x="143458" y="128292"/>
                  <a:pt x="117000" y="185972"/>
                  <a:pt x="117529" y="178034"/>
                </a:cubicBezTo>
                <a:cubicBezTo>
                  <a:pt x="118058" y="170097"/>
                  <a:pt x="127054" y="51034"/>
                  <a:pt x="127054" y="51034"/>
                </a:cubicBezTo>
                <a:cubicBezTo>
                  <a:pt x="125467" y="33042"/>
                  <a:pt x="123350" y="75376"/>
                  <a:pt x="108004" y="70084"/>
                </a:cubicBezTo>
                <a:cubicBezTo>
                  <a:pt x="92658" y="64792"/>
                  <a:pt x="-2592" y="-4528"/>
                  <a:pt x="5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FB7D4B2-DE1C-E042-CA6F-0FADCC90FB26}"/>
              </a:ext>
            </a:extLst>
          </p:cNvPr>
          <p:cNvSpPr/>
          <p:nvPr/>
        </p:nvSpPr>
        <p:spPr>
          <a:xfrm>
            <a:off x="4003562" y="3232069"/>
            <a:ext cx="130295" cy="187413"/>
          </a:xfrm>
          <a:custGeom>
            <a:avLst/>
            <a:gdLst>
              <a:gd name="connsiteX0" fmla="*/ 79488 w 130295"/>
              <a:gd name="connsiteY0" fmla="*/ 81 h 187413"/>
              <a:gd name="connsiteX1" fmla="*/ 114413 w 130295"/>
              <a:gd name="connsiteY1" fmla="*/ 111206 h 187413"/>
              <a:gd name="connsiteX2" fmla="*/ 101713 w 130295"/>
              <a:gd name="connsiteY2" fmla="*/ 146131 h 187413"/>
              <a:gd name="connsiteX3" fmla="*/ 113 w 130295"/>
              <a:gd name="connsiteY3" fmla="*/ 187406 h 187413"/>
              <a:gd name="connsiteX4" fmla="*/ 82663 w 130295"/>
              <a:gd name="connsiteY4" fmla="*/ 142956 h 187413"/>
              <a:gd name="connsiteX5" fmla="*/ 130288 w 130295"/>
              <a:gd name="connsiteY5" fmla="*/ 130256 h 187413"/>
              <a:gd name="connsiteX6" fmla="*/ 79488 w 130295"/>
              <a:gd name="connsiteY6" fmla="*/ 81 h 1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5" h="187413">
                <a:moveTo>
                  <a:pt x="79488" y="81"/>
                </a:moveTo>
                <a:cubicBezTo>
                  <a:pt x="76842" y="-3094"/>
                  <a:pt x="110709" y="86864"/>
                  <a:pt x="114413" y="111206"/>
                </a:cubicBezTo>
                <a:cubicBezTo>
                  <a:pt x="118117" y="135548"/>
                  <a:pt x="120763" y="133431"/>
                  <a:pt x="101713" y="146131"/>
                </a:cubicBezTo>
                <a:cubicBezTo>
                  <a:pt x="82663" y="158831"/>
                  <a:pt x="3288" y="187935"/>
                  <a:pt x="113" y="187406"/>
                </a:cubicBezTo>
                <a:cubicBezTo>
                  <a:pt x="-3062" y="186877"/>
                  <a:pt x="60967" y="152481"/>
                  <a:pt x="82663" y="142956"/>
                </a:cubicBezTo>
                <a:cubicBezTo>
                  <a:pt x="104359" y="133431"/>
                  <a:pt x="130817" y="150364"/>
                  <a:pt x="130288" y="130256"/>
                </a:cubicBezTo>
                <a:cubicBezTo>
                  <a:pt x="129759" y="110148"/>
                  <a:pt x="82134" y="3256"/>
                  <a:pt x="7948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A279A1DC-FCF6-6D00-8DFB-7E03A87EE1F4}"/>
              </a:ext>
            </a:extLst>
          </p:cNvPr>
          <p:cNvSpPr/>
          <p:nvPr/>
        </p:nvSpPr>
        <p:spPr>
          <a:xfrm>
            <a:off x="4025879" y="3570428"/>
            <a:ext cx="222888" cy="49257"/>
          </a:xfrm>
          <a:custGeom>
            <a:avLst/>
            <a:gdLst>
              <a:gd name="connsiteX0" fmla="*/ 3196 w 222888"/>
              <a:gd name="connsiteY0" fmla="*/ 49072 h 49257"/>
              <a:gd name="connsiteX1" fmla="*/ 69871 w 222888"/>
              <a:gd name="connsiteY1" fmla="*/ 17322 h 49257"/>
              <a:gd name="connsiteX2" fmla="*/ 219096 w 222888"/>
              <a:gd name="connsiteY2" fmla="*/ 1447 h 49257"/>
              <a:gd name="connsiteX3" fmla="*/ 165121 w 222888"/>
              <a:gd name="connsiteY3" fmla="*/ 1447 h 49257"/>
              <a:gd name="connsiteX4" fmla="*/ 3196 w 222888"/>
              <a:gd name="connsiteY4" fmla="*/ 49072 h 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8" h="49257">
                <a:moveTo>
                  <a:pt x="3196" y="49072"/>
                </a:moveTo>
                <a:cubicBezTo>
                  <a:pt x="-12679" y="51718"/>
                  <a:pt x="33888" y="25259"/>
                  <a:pt x="69871" y="17322"/>
                </a:cubicBezTo>
                <a:cubicBezTo>
                  <a:pt x="105854" y="9384"/>
                  <a:pt x="203221" y="4093"/>
                  <a:pt x="219096" y="1447"/>
                </a:cubicBezTo>
                <a:cubicBezTo>
                  <a:pt x="234971" y="-1199"/>
                  <a:pt x="197929" y="389"/>
                  <a:pt x="165121" y="1447"/>
                </a:cubicBezTo>
                <a:cubicBezTo>
                  <a:pt x="132313" y="2505"/>
                  <a:pt x="19071" y="46426"/>
                  <a:pt x="3196" y="4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0EC920A-DC71-4D6F-A749-531A045871FE}"/>
              </a:ext>
            </a:extLst>
          </p:cNvPr>
          <p:cNvSpPr/>
          <p:nvPr/>
        </p:nvSpPr>
        <p:spPr>
          <a:xfrm>
            <a:off x="3612313" y="3574490"/>
            <a:ext cx="128027" cy="93894"/>
          </a:xfrm>
          <a:custGeom>
            <a:avLst/>
            <a:gdLst>
              <a:gd name="connsiteX0" fmla="*/ 837 w 128027"/>
              <a:gd name="connsiteY0" fmla="*/ 560 h 93894"/>
              <a:gd name="connsiteX1" fmla="*/ 124662 w 128027"/>
              <a:gd name="connsiteY1" fmla="*/ 92635 h 93894"/>
              <a:gd name="connsiteX2" fmla="*/ 92912 w 128027"/>
              <a:gd name="connsiteY2" fmla="*/ 51360 h 93894"/>
              <a:gd name="connsiteX3" fmla="*/ 92912 w 128027"/>
              <a:gd name="connsiteY3" fmla="*/ 13260 h 93894"/>
              <a:gd name="connsiteX4" fmla="*/ 70687 w 128027"/>
              <a:gd name="connsiteY4" fmla="*/ 51360 h 93894"/>
              <a:gd name="connsiteX5" fmla="*/ 837 w 128027"/>
              <a:gd name="connsiteY5" fmla="*/ 560 h 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27" h="93894">
                <a:moveTo>
                  <a:pt x="837" y="560"/>
                </a:moveTo>
                <a:cubicBezTo>
                  <a:pt x="9833" y="7439"/>
                  <a:pt x="109316" y="84168"/>
                  <a:pt x="124662" y="92635"/>
                </a:cubicBezTo>
                <a:cubicBezTo>
                  <a:pt x="140008" y="101102"/>
                  <a:pt x="98204" y="64589"/>
                  <a:pt x="92912" y="51360"/>
                </a:cubicBezTo>
                <a:cubicBezTo>
                  <a:pt x="87620" y="38131"/>
                  <a:pt x="96616" y="13260"/>
                  <a:pt x="92912" y="13260"/>
                </a:cubicBezTo>
                <a:cubicBezTo>
                  <a:pt x="89208" y="13260"/>
                  <a:pt x="83387" y="50302"/>
                  <a:pt x="70687" y="51360"/>
                </a:cubicBezTo>
                <a:cubicBezTo>
                  <a:pt x="57987" y="52418"/>
                  <a:pt x="-8159" y="-6319"/>
                  <a:pt x="83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B964270-CA9F-8D68-9E5B-E3D56BC3F64F}"/>
              </a:ext>
            </a:extLst>
          </p:cNvPr>
          <p:cNvSpPr/>
          <p:nvPr/>
        </p:nvSpPr>
        <p:spPr>
          <a:xfrm>
            <a:off x="4105218" y="3822520"/>
            <a:ext cx="82685" cy="168748"/>
          </a:xfrm>
          <a:custGeom>
            <a:avLst/>
            <a:gdLst>
              <a:gd name="connsiteX0" fmla="*/ 82607 w 82685"/>
              <a:gd name="connsiteY0" fmla="*/ 79555 h 168748"/>
              <a:gd name="connsiteX1" fmla="*/ 34982 w 82685"/>
              <a:gd name="connsiteY1" fmla="*/ 133530 h 168748"/>
              <a:gd name="connsiteX2" fmla="*/ 31807 w 82685"/>
              <a:gd name="connsiteY2" fmla="*/ 168455 h 168748"/>
              <a:gd name="connsiteX3" fmla="*/ 28632 w 82685"/>
              <a:gd name="connsiteY3" fmla="*/ 114480 h 168748"/>
              <a:gd name="connsiteX4" fmla="*/ 57 w 82685"/>
              <a:gd name="connsiteY4" fmla="*/ 180 h 168748"/>
              <a:gd name="connsiteX5" fmla="*/ 22282 w 82685"/>
              <a:gd name="connsiteY5" fmla="*/ 143055 h 168748"/>
              <a:gd name="connsiteX6" fmla="*/ 82607 w 82685"/>
              <a:gd name="connsiteY6" fmla="*/ 79555 h 1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85" h="168748">
                <a:moveTo>
                  <a:pt x="82607" y="79555"/>
                </a:moveTo>
                <a:cubicBezTo>
                  <a:pt x="84724" y="77967"/>
                  <a:pt x="43449" y="118713"/>
                  <a:pt x="34982" y="133530"/>
                </a:cubicBezTo>
                <a:cubicBezTo>
                  <a:pt x="26515" y="148347"/>
                  <a:pt x="32865" y="171630"/>
                  <a:pt x="31807" y="168455"/>
                </a:cubicBezTo>
                <a:cubicBezTo>
                  <a:pt x="30749" y="165280"/>
                  <a:pt x="33924" y="142526"/>
                  <a:pt x="28632" y="114480"/>
                </a:cubicBezTo>
                <a:cubicBezTo>
                  <a:pt x="23340" y="86434"/>
                  <a:pt x="1115" y="-4582"/>
                  <a:pt x="57" y="180"/>
                </a:cubicBezTo>
                <a:cubicBezTo>
                  <a:pt x="-1001" y="4942"/>
                  <a:pt x="12757" y="126651"/>
                  <a:pt x="22282" y="143055"/>
                </a:cubicBezTo>
                <a:cubicBezTo>
                  <a:pt x="31807" y="159459"/>
                  <a:pt x="80490" y="81143"/>
                  <a:pt x="82607" y="7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4AEFD1B-5058-0BAB-212B-26A7DDA786D9}"/>
              </a:ext>
            </a:extLst>
          </p:cNvPr>
          <p:cNvSpPr/>
          <p:nvPr/>
        </p:nvSpPr>
        <p:spPr>
          <a:xfrm>
            <a:off x="3917252" y="3467075"/>
            <a:ext cx="13423" cy="408081"/>
          </a:xfrm>
          <a:custGeom>
            <a:avLst/>
            <a:gdLst>
              <a:gd name="connsiteX0" fmla="*/ 3873 w 13423"/>
              <a:gd name="connsiteY0" fmla="*/ 9550 h 408081"/>
              <a:gd name="connsiteX1" fmla="*/ 13398 w 13423"/>
              <a:gd name="connsiteY1" fmla="*/ 406425 h 408081"/>
              <a:gd name="connsiteX2" fmla="*/ 698 w 13423"/>
              <a:gd name="connsiteY2" fmla="*/ 146075 h 408081"/>
              <a:gd name="connsiteX3" fmla="*/ 3873 w 13423"/>
              <a:gd name="connsiteY3" fmla="*/ 9550 h 4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08081">
                <a:moveTo>
                  <a:pt x="3873" y="9550"/>
                </a:moveTo>
                <a:cubicBezTo>
                  <a:pt x="5990" y="52942"/>
                  <a:pt x="13927" y="383671"/>
                  <a:pt x="13398" y="406425"/>
                </a:cubicBezTo>
                <a:cubicBezTo>
                  <a:pt x="12869" y="429179"/>
                  <a:pt x="2815" y="211162"/>
                  <a:pt x="698" y="146075"/>
                </a:cubicBezTo>
                <a:cubicBezTo>
                  <a:pt x="-1419" y="80988"/>
                  <a:pt x="1756" y="-33842"/>
                  <a:pt x="3873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09BD384-7F16-D5FE-ECB5-CF1884B7743B}"/>
              </a:ext>
            </a:extLst>
          </p:cNvPr>
          <p:cNvSpPr/>
          <p:nvPr/>
        </p:nvSpPr>
        <p:spPr>
          <a:xfrm>
            <a:off x="4216392" y="3835398"/>
            <a:ext cx="124679" cy="174694"/>
          </a:xfrm>
          <a:custGeom>
            <a:avLst/>
            <a:gdLst>
              <a:gd name="connsiteX0" fmla="*/ 8 w 124679"/>
              <a:gd name="connsiteY0" fmla="*/ 34927 h 174694"/>
              <a:gd name="connsiteX1" fmla="*/ 111133 w 124679"/>
              <a:gd name="connsiteY1" fmla="*/ 111127 h 174694"/>
              <a:gd name="connsiteX2" fmla="*/ 123833 w 124679"/>
              <a:gd name="connsiteY2" fmla="*/ 174627 h 174694"/>
              <a:gd name="connsiteX3" fmla="*/ 120658 w 124679"/>
              <a:gd name="connsiteY3" fmla="*/ 120652 h 174694"/>
              <a:gd name="connsiteX4" fmla="*/ 104783 w 124679"/>
              <a:gd name="connsiteY4" fmla="*/ 2 h 174694"/>
              <a:gd name="connsiteX5" fmla="*/ 104783 w 124679"/>
              <a:gd name="connsiteY5" fmla="*/ 123827 h 174694"/>
              <a:gd name="connsiteX6" fmla="*/ 8 w 124679"/>
              <a:gd name="connsiteY6" fmla="*/ 3492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9" h="174694">
                <a:moveTo>
                  <a:pt x="8" y="34927"/>
                </a:moveTo>
                <a:cubicBezTo>
                  <a:pt x="1066" y="32810"/>
                  <a:pt x="90496" y="87844"/>
                  <a:pt x="111133" y="111127"/>
                </a:cubicBezTo>
                <a:cubicBezTo>
                  <a:pt x="131770" y="134410"/>
                  <a:pt x="122246" y="173040"/>
                  <a:pt x="123833" y="174627"/>
                </a:cubicBezTo>
                <a:cubicBezTo>
                  <a:pt x="125420" y="176214"/>
                  <a:pt x="123833" y="149756"/>
                  <a:pt x="120658" y="120652"/>
                </a:cubicBezTo>
                <a:cubicBezTo>
                  <a:pt x="117483" y="91548"/>
                  <a:pt x="107429" y="-527"/>
                  <a:pt x="104783" y="2"/>
                </a:cubicBezTo>
                <a:cubicBezTo>
                  <a:pt x="102137" y="531"/>
                  <a:pt x="116954" y="115360"/>
                  <a:pt x="104783" y="123827"/>
                </a:cubicBezTo>
                <a:cubicBezTo>
                  <a:pt x="92612" y="132294"/>
                  <a:pt x="-1050" y="37044"/>
                  <a:pt x="8" y="3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2C701F-D005-1807-906D-A48562E176D6}"/>
              </a:ext>
            </a:extLst>
          </p:cNvPr>
          <p:cNvSpPr/>
          <p:nvPr/>
        </p:nvSpPr>
        <p:spPr>
          <a:xfrm>
            <a:off x="3758205" y="3053068"/>
            <a:ext cx="32843" cy="168792"/>
          </a:xfrm>
          <a:custGeom>
            <a:avLst/>
            <a:gdLst>
              <a:gd name="connsiteX0" fmla="*/ 995 w 32843"/>
              <a:gd name="connsiteY0" fmla="*/ 1282 h 168792"/>
              <a:gd name="connsiteX1" fmla="*/ 32745 w 32843"/>
              <a:gd name="connsiteY1" fmla="*/ 166382 h 168792"/>
              <a:gd name="connsiteX2" fmla="*/ 10520 w 32843"/>
              <a:gd name="connsiteY2" fmla="*/ 93357 h 168792"/>
              <a:gd name="connsiteX3" fmla="*/ 995 w 32843"/>
              <a:gd name="connsiteY3" fmla="*/ 1282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3" h="168792">
                <a:moveTo>
                  <a:pt x="995" y="1282"/>
                </a:moveTo>
                <a:cubicBezTo>
                  <a:pt x="4699" y="13453"/>
                  <a:pt x="31158" y="151036"/>
                  <a:pt x="32745" y="166382"/>
                </a:cubicBezTo>
                <a:cubicBezTo>
                  <a:pt x="34333" y="181728"/>
                  <a:pt x="16341" y="119815"/>
                  <a:pt x="10520" y="93357"/>
                </a:cubicBezTo>
                <a:cubicBezTo>
                  <a:pt x="4699" y="66899"/>
                  <a:pt x="-2709" y="-10889"/>
                  <a:pt x="995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2DA196D-A887-F9E9-E35E-D0B309169F38}"/>
              </a:ext>
            </a:extLst>
          </p:cNvPr>
          <p:cNvSpPr/>
          <p:nvPr/>
        </p:nvSpPr>
        <p:spPr>
          <a:xfrm>
            <a:off x="4046829" y="2997188"/>
            <a:ext cx="75107" cy="272518"/>
          </a:xfrm>
          <a:custGeom>
            <a:avLst/>
            <a:gdLst>
              <a:gd name="connsiteX0" fmla="*/ 1296 w 75107"/>
              <a:gd name="connsiteY0" fmla="*/ 12 h 272518"/>
              <a:gd name="connsiteX1" fmla="*/ 36221 w 75107"/>
              <a:gd name="connsiteY1" fmla="*/ 107962 h 272518"/>
              <a:gd name="connsiteX2" fmla="*/ 1296 w 75107"/>
              <a:gd name="connsiteY2" fmla="*/ 266712 h 272518"/>
              <a:gd name="connsiteX3" fmla="*/ 13996 w 75107"/>
              <a:gd name="connsiteY3" fmla="*/ 222262 h 272518"/>
              <a:gd name="connsiteX4" fmla="*/ 74321 w 75107"/>
              <a:gd name="connsiteY4" fmla="*/ 73037 h 272518"/>
              <a:gd name="connsiteX5" fmla="*/ 45746 w 75107"/>
              <a:gd name="connsiteY5" fmla="*/ 114312 h 272518"/>
              <a:gd name="connsiteX6" fmla="*/ 1296 w 75107"/>
              <a:gd name="connsiteY6" fmla="*/ 12 h 2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7" h="272518">
                <a:moveTo>
                  <a:pt x="1296" y="12"/>
                </a:moveTo>
                <a:cubicBezTo>
                  <a:pt x="-292" y="-1046"/>
                  <a:pt x="36221" y="63512"/>
                  <a:pt x="36221" y="107962"/>
                </a:cubicBezTo>
                <a:cubicBezTo>
                  <a:pt x="36221" y="152412"/>
                  <a:pt x="5000" y="247662"/>
                  <a:pt x="1296" y="266712"/>
                </a:cubicBezTo>
                <a:cubicBezTo>
                  <a:pt x="-2408" y="285762"/>
                  <a:pt x="1825" y="254541"/>
                  <a:pt x="13996" y="222262"/>
                </a:cubicBezTo>
                <a:cubicBezTo>
                  <a:pt x="26167" y="189983"/>
                  <a:pt x="69029" y="91029"/>
                  <a:pt x="74321" y="73037"/>
                </a:cubicBezTo>
                <a:cubicBezTo>
                  <a:pt x="79613" y="55045"/>
                  <a:pt x="56859" y="121720"/>
                  <a:pt x="45746" y="114312"/>
                </a:cubicBezTo>
                <a:cubicBezTo>
                  <a:pt x="34634" y="106904"/>
                  <a:pt x="2884" y="1070"/>
                  <a:pt x="12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98A7C45-D645-9B8E-C713-54A66E393B2D}"/>
              </a:ext>
            </a:extLst>
          </p:cNvPr>
          <p:cNvSpPr/>
          <p:nvPr/>
        </p:nvSpPr>
        <p:spPr>
          <a:xfrm>
            <a:off x="3834464" y="3084286"/>
            <a:ext cx="64975" cy="366696"/>
          </a:xfrm>
          <a:custGeom>
            <a:avLst/>
            <a:gdLst>
              <a:gd name="connsiteX0" fmla="*/ 64436 w 64975"/>
              <a:gd name="connsiteY0" fmla="*/ 4989 h 366696"/>
              <a:gd name="connsiteX1" fmla="*/ 936 w 64975"/>
              <a:gd name="connsiteY1" fmla="*/ 363764 h 366696"/>
              <a:gd name="connsiteX2" fmla="*/ 29511 w 64975"/>
              <a:gd name="connsiteY2" fmla="*/ 166914 h 366696"/>
              <a:gd name="connsiteX3" fmla="*/ 64436 w 64975"/>
              <a:gd name="connsiteY3" fmla="*/ 4989 h 3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5" h="366696">
                <a:moveTo>
                  <a:pt x="64436" y="4989"/>
                </a:moveTo>
                <a:cubicBezTo>
                  <a:pt x="59673" y="37797"/>
                  <a:pt x="6757" y="336776"/>
                  <a:pt x="936" y="363764"/>
                </a:cubicBezTo>
                <a:cubicBezTo>
                  <a:pt x="-4885" y="390752"/>
                  <a:pt x="17869" y="224064"/>
                  <a:pt x="29511" y="166914"/>
                </a:cubicBezTo>
                <a:cubicBezTo>
                  <a:pt x="41153" y="109764"/>
                  <a:pt x="69199" y="-27819"/>
                  <a:pt x="64436" y="4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D3DF144-1AE8-9451-6608-14642CD4C655}"/>
              </a:ext>
            </a:extLst>
          </p:cNvPr>
          <p:cNvSpPr/>
          <p:nvPr/>
        </p:nvSpPr>
        <p:spPr>
          <a:xfrm>
            <a:off x="3937000" y="3555790"/>
            <a:ext cx="89008" cy="111335"/>
          </a:xfrm>
          <a:custGeom>
            <a:avLst/>
            <a:gdLst>
              <a:gd name="connsiteX0" fmla="*/ 0 w 89008"/>
              <a:gd name="connsiteY0" fmla="*/ 111335 h 111335"/>
              <a:gd name="connsiteX1" fmla="*/ 88900 w 89008"/>
              <a:gd name="connsiteY1" fmla="*/ 210 h 111335"/>
              <a:gd name="connsiteX2" fmla="*/ 0 w 89008"/>
              <a:gd name="connsiteY2" fmla="*/ 111335 h 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08" h="111335">
                <a:moveTo>
                  <a:pt x="0" y="111335"/>
                </a:moveTo>
                <a:cubicBezTo>
                  <a:pt x="0" y="111335"/>
                  <a:pt x="85196" y="6031"/>
                  <a:pt x="88900" y="210"/>
                </a:cubicBezTo>
                <a:cubicBezTo>
                  <a:pt x="92604" y="-5611"/>
                  <a:pt x="0" y="111335"/>
                  <a:pt x="0" y="11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8E8216-77B5-079E-EA8B-37AED50E4894}"/>
              </a:ext>
            </a:extLst>
          </p:cNvPr>
          <p:cNvSpPr/>
          <p:nvPr/>
        </p:nvSpPr>
        <p:spPr>
          <a:xfrm>
            <a:off x="4048809" y="3830671"/>
            <a:ext cx="78395" cy="155721"/>
          </a:xfrm>
          <a:custGeom>
            <a:avLst/>
            <a:gdLst>
              <a:gd name="connsiteX0" fmla="*/ 2491 w 78395"/>
              <a:gd name="connsiteY0" fmla="*/ 1554 h 155721"/>
              <a:gd name="connsiteX1" fmla="*/ 75516 w 78395"/>
              <a:gd name="connsiteY1" fmla="*/ 150779 h 155721"/>
              <a:gd name="connsiteX2" fmla="*/ 59641 w 78395"/>
              <a:gd name="connsiteY2" fmla="*/ 115854 h 155721"/>
              <a:gd name="connsiteX3" fmla="*/ 21541 w 78395"/>
              <a:gd name="connsiteY3" fmla="*/ 74579 h 155721"/>
              <a:gd name="connsiteX4" fmla="*/ 2491 w 78395"/>
              <a:gd name="connsiteY4" fmla="*/ 1554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95" h="155721">
                <a:moveTo>
                  <a:pt x="2491" y="1554"/>
                </a:moveTo>
                <a:cubicBezTo>
                  <a:pt x="11487" y="14254"/>
                  <a:pt x="65991" y="131729"/>
                  <a:pt x="75516" y="150779"/>
                </a:cubicBezTo>
                <a:cubicBezTo>
                  <a:pt x="85041" y="169829"/>
                  <a:pt x="68637" y="128554"/>
                  <a:pt x="59641" y="115854"/>
                </a:cubicBezTo>
                <a:cubicBezTo>
                  <a:pt x="50645" y="103154"/>
                  <a:pt x="32124" y="91512"/>
                  <a:pt x="21541" y="74579"/>
                </a:cubicBezTo>
                <a:cubicBezTo>
                  <a:pt x="10958" y="57646"/>
                  <a:pt x="-6505" y="-11146"/>
                  <a:pt x="2491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9A74A09-375E-6750-FCEF-998448729016}"/>
              </a:ext>
            </a:extLst>
          </p:cNvPr>
          <p:cNvSpPr/>
          <p:nvPr/>
        </p:nvSpPr>
        <p:spPr>
          <a:xfrm>
            <a:off x="4362444" y="3733754"/>
            <a:ext cx="66681" cy="419615"/>
          </a:xfrm>
          <a:custGeom>
            <a:avLst/>
            <a:gdLst>
              <a:gd name="connsiteX0" fmla="*/ 6 w 66681"/>
              <a:gd name="connsiteY0" fmla="*/ 104821 h 419615"/>
              <a:gd name="connsiteX1" fmla="*/ 34931 w 66681"/>
              <a:gd name="connsiteY1" fmla="*/ 228646 h 419615"/>
              <a:gd name="connsiteX2" fmla="*/ 31756 w 66681"/>
              <a:gd name="connsiteY2" fmla="*/ 412796 h 419615"/>
              <a:gd name="connsiteX3" fmla="*/ 38106 w 66681"/>
              <a:gd name="connsiteY3" fmla="*/ 342946 h 419615"/>
              <a:gd name="connsiteX4" fmla="*/ 66681 w 66681"/>
              <a:gd name="connsiteY4" fmla="*/ 46 h 419615"/>
              <a:gd name="connsiteX5" fmla="*/ 38106 w 66681"/>
              <a:gd name="connsiteY5" fmla="*/ 317546 h 419615"/>
              <a:gd name="connsiteX6" fmla="*/ 38106 w 66681"/>
              <a:gd name="connsiteY6" fmla="*/ 203246 h 419615"/>
              <a:gd name="connsiteX7" fmla="*/ 6 w 66681"/>
              <a:gd name="connsiteY7" fmla="*/ 104821 h 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" h="419615">
                <a:moveTo>
                  <a:pt x="6" y="104821"/>
                </a:moveTo>
                <a:cubicBezTo>
                  <a:pt x="-523" y="109054"/>
                  <a:pt x="29639" y="177317"/>
                  <a:pt x="34931" y="228646"/>
                </a:cubicBezTo>
                <a:cubicBezTo>
                  <a:pt x="40223" y="279975"/>
                  <a:pt x="31227" y="393746"/>
                  <a:pt x="31756" y="412796"/>
                </a:cubicBezTo>
                <a:cubicBezTo>
                  <a:pt x="32285" y="431846"/>
                  <a:pt x="32285" y="411738"/>
                  <a:pt x="38106" y="342946"/>
                </a:cubicBezTo>
                <a:cubicBezTo>
                  <a:pt x="43927" y="274154"/>
                  <a:pt x="66681" y="4279"/>
                  <a:pt x="66681" y="46"/>
                </a:cubicBezTo>
                <a:cubicBezTo>
                  <a:pt x="66681" y="-4187"/>
                  <a:pt x="42868" y="283679"/>
                  <a:pt x="38106" y="317546"/>
                </a:cubicBezTo>
                <a:cubicBezTo>
                  <a:pt x="33344" y="351413"/>
                  <a:pt x="41281" y="235525"/>
                  <a:pt x="38106" y="203246"/>
                </a:cubicBezTo>
                <a:cubicBezTo>
                  <a:pt x="34931" y="170967"/>
                  <a:pt x="535" y="100588"/>
                  <a:pt x="6" y="10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AF50F0B-1273-F9BE-4F7D-CDB44EAD42ED}"/>
              </a:ext>
            </a:extLst>
          </p:cNvPr>
          <p:cNvSpPr/>
          <p:nvPr/>
        </p:nvSpPr>
        <p:spPr>
          <a:xfrm>
            <a:off x="4517999" y="4038410"/>
            <a:ext cx="31867" cy="200698"/>
          </a:xfrm>
          <a:custGeom>
            <a:avLst/>
            <a:gdLst>
              <a:gd name="connsiteX0" fmla="*/ 31776 w 31867"/>
              <a:gd name="connsiteY0" fmla="*/ 190 h 200698"/>
              <a:gd name="connsiteX1" fmla="*/ 9551 w 31867"/>
              <a:gd name="connsiteY1" fmla="*/ 114490 h 200698"/>
              <a:gd name="connsiteX2" fmla="*/ 6376 w 31867"/>
              <a:gd name="connsiteY2" fmla="*/ 200215 h 200698"/>
              <a:gd name="connsiteX3" fmla="*/ 26 w 31867"/>
              <a:gd name="connsiteY3" fmla="*/ 143065 h 200698"/>
              <a:gd name="connsiteX4" fmla="*/ 31776 w 31867"/>
              <a:gd name="connsiteY4" fmla="*/ 190 h 2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7" h="200698">
                <a:moveTo>
                  <a:pt x="31776" y="190"/>
                </a:moveTo>
                <a:cubicBezTo>
                  <a:pt x="33363" y="-4572"/>
                  <a:pt x="13784" y="81152"/>
                  <a:pt x="9551" y="114490"/>
                </a:cubicBezTo>
                <a:cubicBezTo>
                  <a:pt x="5318" y="147828"/>
                  <a:pt x="7963" y="195453"/>
                  <a:pt x="6376" y="200215"/>
                </a:cubicBezTo>
                <a:cubicBezTo>
                  <a:pt x="4789" y="204977"/>
                  <a:pt x="1084" y="173757"/>
                  <a:pt x="26" y="143065"/>
                </a:cubicBezTo>
                <a:cubicBezTo>
                  <a:pt x="-1032" y="112373"/>
                  <a:pt x="30189" y="4952"/>
                  <a:pt x="3177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ED2CD05-DF54-C40E-E8C0-E7943A746F5C}"/>
              </a:ext>
            </a:extLst>
          </p:cNvPr>
          <p:cNvSpPr/>
          <p:nvPr/>
        </p:nvSpPr>
        <p:spPr>
          <a:xfrm>
            <a:off x="4696988" y="4143189"/>
            <a:ext cx="160789" cy="273664"/>
          </a:xfrm>
          <a:custGeom>
            <a:avLst/>
            <a:gdLst>
              <a:gd name="connsiteX0" fmla="*/ 160762 w 160789"/>
              <a:gd name="connsiteY0" fmla="*/ 186 h 273664"/>
              <a:gd name="connsiteX1" fmla="*/ 68687 w 160789"/>
              <a:gd name="connsiteY1" fmla="*/ 108136 h 273664"/>
              <a:gd name="connsiteX2" fmla="*/ 2012 w 160789"/>
              <a:gd name="connsiteY2" fmla="*/ 270061 h 273664"/>
              <a:gd name="connsiteX3" fmla="*/ 21062 w 160789"/>
              <a:gd name="connsiteY3" fmla="*/ 209736 h 273664"/>
              <a:gd name="connsiteX4" fmla="*/ 59162 w 160789"/>
              <a:gd name="connsiteY4" fmla="*/ 85911 h 273664"/>
              <a:gd name="connsiteX5" fmla="*/ 160762 w 160789"/>
              <a:gd name="connsiteY5" fmla="*/ 186 h 2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89" h="273664">
                <a:moveTo>
                  <a:pt x="160762" y="186"/>
                </a:moveTo>
                <a:cubicBezTo>
                  <a:pt x="162349" y="3890"/>
                  <a:pt x="95145" y="63157"/>
                  <a:pt x="68687" y="108136"/>
                </a:cubicBezTo>
                <a:cubicBezTo>
                  <a:pt x="42229" y="153115"/>
                  <a:pt x="9949" y="253128"/>
                  <a:pt x="2012" y="270061"/>
                </a:cubicBezTo>
                <a:cubicBezTo>
                  <a:pt x="-5925" y="286994"/>
                  <a:pt x="11537" y="240428"/>
                  <a:pt x="21062" y="209736"/>
                </a:cubicBezTo>
                <a:cubicBezTo>
                  <a:pt x="30587" y="179044"/>
                  <a:pt x="33762" y="122953"/>
                  <a:pt x="59162" y="85911"/>
                </a:cubicBezTo>
                <a:cubicBezTo>
                  <a:pt x="84562" y="48869"/>
                  <a:pt x="159175" y="-3518"/>
                  <a:pt x="1607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41F5384-4D06-075A-4E1C-BB125159C14A}"/>
              </a:ext>
            </a:extLst>
          </p:cNvPr>
          <p:cNvSpPr/>
          <p:nvPr/>
        </p:nvSpPr>
        <p:spPr>
          <a:xfrm>
            <a:off x="3797818" y="3136695"/>
            <a:ext cx="56679" cy="519179"/>
          </a:xfrm>
          <a:custGeom>
            <a:avLst/>
            <a:gdLst>
              <a:gd name="connsiteX0" fmla="*/ 56632 w 56679"/>
              <a:gd name="connsiteY0" fmla="*/ 205 h 519179"/>
              <a:gd name="connsiteX1" fmla="*/ 12182 w 56679"/>
              <a:gd name="connsiteY1" fmla="*/ 400255 h 519179"/>
              <a:gd name="connsiteX2" fmla="*/ 12182 w 56679"/>
              <a:gd name="connsiteY2" fmla="*/ 514555 h 519179"/>
              <a:gd name="connsiteX3" fmla="*/ 15357 w 56679"/>
              <a:gd name="connsiteY3" fmla="*/ 466930 h 519179"/>
              <a:gd name="connsiteX4" fmla="*/ 9007 w 56679"/>
              <a:gd name="connsiteY4" fmla="*/ 200230 h 519179"/>
              <a:gd name="connsiteX5" fmla="*/ 2657 w 56679"/>
              <a:gd name="connsiteY5" fmla="*/ 343105 h 519179"/>
              <a:gd name="connsiteX6" fmla="*/ 56632 w 56679"/>
              <a:gd name="connsiteY6" fmla="*/ 205 h 5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9" h="519179">
                <a:moveTo>
                  <a:pt x="56632" y="205"/>
                </a:moveTo>
                <a:cubicBezTo>
                  <a:pt x="58220" y="9730"/>
                  <a:pt x="19590" y="314530"/>
                  <a:pt x="12182" y="400255"/>
                </a:cubicBezTo>
                <a:cubicBezTo>
                  <a:pt x="4774" y="485980"/>
                  <a:pt x="11653" y="503443"/>
                  <a:pt x="12182" y="514555"/>
                </a:cubicBezTo>
                <a:cubicBezTo>
                  <a:pt x="12711" y="525667"/>
                  <a:pt x="15886" y="519317"/>
                  <a:pt x="15357" y="466930"/>
                </a:cubicBezTo>
                <a:cubicBezTo>
                  <a:pt x="14828" y="414543"/>
                  <a:pt x="11124" y="220867"/>
                  <a:pt x="9007" y="200230"/>
                </a:cubicBezTo>
                <a:cubicBezTo>
                  <a:pt x="6890" y="179593"/>
                  <a:pt x="-5281" y="371680"/>
                  <a:pt x="2657" y="343105"/>
                </a:cubicBezTo>
                <a:cubicBezTo>
                  <a:pt x="10595" y="314530"/>
                  <a:pt x="55044" y="-9320"/>
                  <a:pt x="5663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B1ADA46-72AE-D890-5754-9674718970F4}"/>
              </a:ext>
            </a:extLst>
          </p:cNvPr>
          <p:cNvSpPr/>
          <p:nvPr/>
        </p:nvSpPr>
        <p:spPr>
          <a:xfrm>
            <a:off x="3733791" y="3282731"/>
            <a:ext cx="26627" cy="361225"/>
          </a:xfrm>
          <a:custGeom>
            <a:avLst/>
            <a:gdLst>
              <a:gd name="connsiteX0" fmla="*/ 9 w 26627"/>
              <a:gd name="connsiteY0" fmla="*/ 219 h 361225"/>
              <a:gd name="connsiteX1" fmla="*/ 25409 w 26627"/>
              <a:gd name="connsiteY1" fmla="*/ 339944 h 361225"/>
              <a:gd name="connsiteX2" fmla="*/ 22234 w 26627"/>
              <a:gd name="connsiteY2" fmla="*/ 289144 h 361225"/>
              <a:gd name="connsiteX3" fmla="*/ 9 w 26627"/>
              <a:gd name="connsiteY3" fmla="*/ 219 h 3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361225">
                <a:moveTo>
                  <a:pt x="9" y="219"/>
                </a:moveTo>
                <a:cubicBezTo>
                  <a:pt x="538" y="8686"/>
                  <a:pt x="21705" y="291790"/>
                  <a:pt x="25409" y="339944"/>
                </a:cubicBezTo>
                <a:cubicBezTo>
                  <a:pt x="29113" y="388098"/>
                  <a:pt x="23292" y="347352"/>
                  <a:pt x="22234" y="289144"/>
                </a:cubicBezTo>
                <a:cubicBezTo>
                  <a:pt x="21176" y="230936"/>
                  <a:pt x="-520" y="-8248"/>
                  <a:pt x="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4EB8FE-F9E4-C11F-C334-363EFF9759BE}"/>
              </a:ext>
            </a:extLst>
          </p:cNvPr>
          <p:cNvSpPr/>
          <p:nvPr/>
        </p:nvSpPr>
        <p:spPr>
          <a:xfrm>
            <a:off x="3974920" y="3749318"/>
            <a:ext cx="446540" cy="41839"/>
          </a:xfrm>
          <a:custGeom>
            <a:avLst/>
            <a:gdLst>
              <a:gd name="connsiteX0" fmla="*/ 180 w 446540"/>
              <a:gd name="connsiteY0" fmla="*/ 41632 h 41839"/>
              <a:gd name="connsiteX1" fmla="*/ 111305 w 446540"/>
              <a:gd name="connsiteY1" fmla="*/ 22582 h 41839"/>
              <a:gd name="connsiteX2" fmla="*/ 314505 w 446540"/>
              <a:gd name="connsiteY2" fmla="*/ 25757 h 41839"/>
              <a:gd name="connsiteX3" fmla="*/ 231955 w 446540"/>
              <a:gd name="connsiteY3" fmla="*/ 3532 h 41839"/>
              <a:gd name="connsiteX4" fmla="*/ 444680 w 446540"/>
              <a:gd name="connsiteY4" fmla="*/ 35282 h 41839"/>
              <a:gd name="connsiteX5" fmla="*/ 324030 w 446540"/>
              <a:gd name="connsiteY5" fmla="*/ 16232 h 41839"/>
              <a:gd name="connsiteX6" fmla="*/ 127180 w 446540"/>
              <a:gd name="connsiteY6" fmla="*/ 357 h 41839"/>
              <a:gd name="connsiteX7" fmla="*/ 235130 w 446540"/>
              <a:gd name="connsiteY7" fmla="*/ 32107 h 41839"/>
              <a:gd name="connsiteX8" fmla="*/ 89080 w 446540"/>
              <a:gd name="connsiteY8" fmla="*/ 32107 h 41839"/>
              <a:gd name="connsiteX9" fmla="*/ 180 w 446540"/>
              <a:gd name="connsiteY9" fmla="*/ 41632 h 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40" h="41839">
                <a:moveTo>
                  <a:pt x="180" y="41632"/>
                </a:moveTo>
                <a:cubicBezTo>
                  <a:pt x="3884" y="40045"/>
                  <a:pt x="58918" y="25228"/>
                  <a:pt x="111305" y="22582"/>
                </a:cubicBezTo>
                <a:cubicBezTo>
                  <a:pt x="163693" y="19936"/>
                  <a:pt x="294397" y="28932"/>
                  <a:pt x="314505" y="25757"/>
                </a:cubicBezTo>
                <a:cubicBezTo>
                  <a:pt x="334613" y="22582"/>
                  <a:pt x="210259" y="1945"/>
                  <a:pt x="231955" y="3532"/>
                </a:cubicBezTo>
                <a:cubicBezTo>
                  <a:pt x="253651" y="5119"/>
                  <a:pt x="429334" y="33165"/>
                  <a:pt x="444680" y="35282"/>
                </a:cubicBezTo>
                <a:cubicBezTo>
                  <a:pt x="460026" y="37399"/>
                  <a:pt x="376947" y="22053"/>
                  <a:pt x="324030" y="16232"/>
                </a:cubicBezTo>
                <a:cubicBezTo>
                  <a:pt x="271113" y="10411"/>
                  <a:pt x="141997" y="-2289"/>
                  <a:pt x="127180" y="357"/>
                </a:cubicBezTo>
                <a:cubicBezTo>
                  <a:pt x="112363" y="3003"/>
                  <a:pt x="241480" y="26815"/>
                  <a:pt x="235130" y="32107"/>
                </a:cubicBezTo>
                <a:cubicBezTo>
                  <a:pt x="228780" y="37399"/>
                  <a:pt x="127709" y="28932"/>
                  <a:pt x="89080" y="32107"/>
                </a:cubicBezTo>
                <a:cubicBezTo>
                  <a:pt x="50451" y="35282"/>
                  <a:pt x="-3524" y="43219"/>
                  <a:pt x="180" y="4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F59F44-C17F-C33F-AE96-577E2D7EA7B2}"/>
              </a:ext>
            </a:extLst>
          </p:cNvPr>
          <p:cNvSpPr/>
          <p:nvPr/>
        </p:nvSpPr>
        <p:spPr>
          <a:xfrm>
            <a:off x="3705219" y="3644785"/>
            <a:ext cx="34959" cy="117767"/>
          </a:xfrm>
          <a:custGeom>
            <a:avLst/>
            <a:gdLst>
              <a:gd name="connsiteX0" fmla="*/ 6 w 34959"/>
              <a:gd name="connsiteY0" fmla="*/ 115 h 117767"/>
              <a:gd name="connsiteX1" fmla="*/ 34931 w 34959"/>
              <a:gd name="connsiteY1" fmla="*/ 73140 h 117767"/>
              <a:gd name="connsiteX2" fmla="*/ 6356 w 34959"/>
              <a:gd name="connsiteY2" fmla="*/ 117590 h 117767"/>
              <a:gd name="connsiteX3" fmla="*/ 31756 w 34959"/>
              <a:gd name="connsiteY3" fmla="*/ 57265 h 117767"/>
              <a:gd name="connsiteX4" fmla="*/ 6 w 34959"/>
              <a:gd name="connsiteY4" fmla="*/ 11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17767">
                <a:moveTo>
                  <a:pt x="6" y="115"/>
                </a:moveTo>
                <a:cubicBezTo>
                  <a:pt x="535" y="2761"/>
                  <a:pt x="33873" y="53561"/>
                  <a:pt x="34931" y="73140"/>
                </a:cubicBezTo>
                <a:cubicBezTo>
                  <a:pt x="35989" y="92719"/>
                  <a:pt x="6885" y="120236"/>
                  <a:pt x="6356" y="117590"/>
                </a:cubicBezTo>
                <a:cubicBezTo>
                  <a:pt x="5827" y="114944"/>
                  <a:pt x="31227" y="73669"/>
                  <a:pt x="31756" y="57265"/>
                </a:cubicBezTo>
                <a:cubicBezTo>
                  <a:pt x="32285" y="40861"/>
                  <a:pt x="-523" y="-2531"/>
                  <a:pt x="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0CA8F81-5BE7-CF03-E1F8-905B7373BAC8}"/>
              </a:ext>
            </a:extLst>
          </p:cNvPr>
          <p:cNvSpPr/>
          <p:nvPr/>
        </p:nvSpPr>
        <p:spPr>
          <a:xfrm>
            <a:off x="3619214" y="3774786"/>
            <a:ext cx="105251" cy="74855"/>
          </a:xfrm>
          <a:custGeom>
            <a:avLst/>
            <a:gdLst>
              <a:gd name="connsiteX0" fmla="*/ 105061 w 105251"/>
              <a:gd name="connsiteY0" fmla="*/ 289 h 74855"/>
              <a:gd name="connsiteX1" fmla="*/ 3461 w 105251"/>
              <a:gd name="connsiteY1" fmla="*/ 73314 h 74855"/>
              <a:gd name="connsiteX2" fmla="*/ 28861 w 105251"/>
              <a:gd name="connsiteY2" fmla="*/ 47914 h 74855"/>
              <a:gd name="connsiteX3" fmla="*/ 105061 w 105251"/>
              <a:gd name="connsiteY3" fmla="*/ 289 h 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51" h="74855">
                <a:moveTo>
                  <a:pt x="105061" y="289"/>
                </a:moveTo>
                <a:cubicBezTo>
                  <a:pt x="100828" y="4522"/>
                  <a:pt x="16161" y="65377"/>
                  <a:pt x="3461" y="73314"/>
                </a:cubicBezTo>
                <a:cubicBezTo>
                  <a:pt x="-9239" y="81251"/>
                  <a:pt x="16161" y="56381"/>
                  <a:pt x="28861" y="47914"/>
                </a:cubicBezTo>
                <a:cubicBezTo>
                  <a:pt x="41561" y="39447"/>
                  <a:pt x="109294" y="-3944"/>
                  <a:pt x="105061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B0F22FE-D140-4CAE-8A46-459FFE490825}"/>
              </a:ext>
            </a:extLst>
          </p:cNvPr>
          <p:cNvSpPr/>
          <p:nvPr/>
        </p:nvSpPr>
        <p:spPr>
          <a:xfrm>
            <a:off x="3926904" y="3727211"/>
            <a:ext cx="146721" cy="267290"/>
          </a:xfrm>
          <a:custGeom>
            <a:avLst/>
            <a:gdLst>
              <a:gd name="connsiteX0" fmla="*/ 102171 w 146721"/>
              <a:gd name="connsiteY0" fmla="*/ 117714 h 267290"/>
              <a:gd name="connsiteX1" fmla="*/ 108521 w 146721"/>
              <a:gd name="connsiteY1" fmla="*/ 206614 h 267290"/>
              <a:gd name="connsiteX2" fmla="*/ 146621 w 146721"/>
              <a:gd name="connsiteY2" fmla="*/ 266939 h 267290"/>
              <a:gd name="connsiteX3" fmla="*/ 118046 w 146721"/>
              <a:gd name="connsiteY3" fmla="*/ 228839 h 267290"/>
              <a:gd name="connsiteX4" fmla="*/ 70421 w 146721"/>
              <a:gd name="connsiteY4" fmla="*/ 174864 h 267290"/>
              <a:gd name="connsiteX5" fmla="*/ 571 w 146721"/>
              <a:gd name="connsiteY5" fmla="*/ 239 h 267290"/>
              <a:gd name="connsiteX6" fmla="*/ 111696 w 146721"/>
              <a:gd name="connsiteY6" fmla="*/ 216139 h 267290"/>
              <a:gd name="connsiteX7" fmla="*/ 102171 w 146721"/>
              <a:gd name="connsiteY7" fmla="*/ 117714 h 2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21" h="267290">
                <a:moveTo>
                  <a:pt x="102171" y="117714"/>
                </a:moveTo>
                <a:cubicBezTo>
                  <a:pt x="101642" y="116127"/>
                  <a:pt x="101113" y="181743"/>
                  <a:pt x="108521" y="206614"/>
                </a:cubicBezTo>
                <a:cubicBezTo>
                  <a:pt x="115929" y="231485"/>
                  <a:pt x="145034" y="263235"/>
                  <a:pt x="146621" y="266939"/>
                </a:cubicBezTo>
                <a:cubicBezTo>
                  <a:pt x="148208" y="270643"/>
                  <a:pt x="130746" y="244185"/>
                  <a:pt x="118046" y="228839"/>
                </a:cubicBezTo>
                <a:cubicBezTo>
                  <a:pt x="105346" y="213493"/>
                  <a:pt x="90000" y="212964"/>
                  <a:pt x="70421" y="174864"/>
                </a:cubicBezTo>
                <a:cubicBezTo>
                  <a:pt x="50842" y="136764"/>
                  <a:pt x="-6308" y="-6640"/>
                  <a:pt x="571" y="239"/>
                </a:cubicBezTo>
                <a:cubicBezTo>
                  <a:pt x="7450" y="7118"/>
                  <a:pt x="94234" y="196031"/>
                  <a:pt x="111696" y="216139"/>
                </a:cubicBezTo>
                <a:cubicBezTo>
                  <a:pt x="129158" y="236247"/>
                  <a:pt x="102700" y="119301"/>
                  <a:pt x="102171" y="1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641680C-AAE7-3E1C-32E0-EBBFED63B6E1}"/>
              </a:ext>
            </a:extLst>
          </p:cNvPr>
          <p:cNvSpPr/>
          <p:nvPr/>
        </p:nvSpPr>
        <p:spPr>
          <a:xfrm>
            <a:off x="3657155" y="3423420"/>
            <a:ext cx="96316" cy="173728"/>
          </a:xfrm>
          <a:custGeom>
            <a:avLst/>
            <a:gdLst>
              <a:gd name="connsiteX0" fmla="*/ 445 w 96316"/>
              <a:gd name="connsiteY0" fmla="*/ 2405 h 173728"/>
              <a:gd name="connsiteX1" fmla="*/ 92520 w 96316"/>
              <a:gd name="connsiteY1" fmla="*/ 167505 h 173728"/>
              <a:gd name="connsiteX2" fmla="*/ 76645 w 96316"/>
              <a:gd name="connsiteY2" fmla="*/ 132580 h 173728"/>
              <a:gd name="connsiteX3" fmla="*/ 57595 w 96316"/>
              <a:gd name="connsiteY3" fmla="*/ 72255 h 173728"/>
              <a:gd name="connsiteX4" fmla="*/ 445 w 96316"/>
              <a:gd name="connsiteY4" fmla="*/ 2405 h 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" h="173728">
                <a:moveTo>
                  <a:pt x="445" y="2405"/>
                </a:moveTo>
                <a:cubicBezTo>
                  <a:pt x="6266" y="18280"/>
                  <a:pt x="79820" y="145809"/>
                  <a:pt x="92520" y="167505"/>
                </a:cubicBezTo>
                <a:cubicBezTo>
                  <a:pt x="105220" y="189201"/>
                  <a:pt x="82466" y="148455"/>
                  <a:pt x="76645" y="132580"/>
                </a:cubicBezTo>
                <a:cubicBezTo>
                  <a:pt x="70824" y="116705"/>
                  <a:pt x="67649" y="90776"/>
                  <a:pt x="57595" y="72255"/>
                </a:cubicBezTo>
                <a:cubicBezTo>
                  <a:pt x="47541" y="53734"/>
                  <a:pt x="-5376" y="-13470"/>
                  <a:pt x="445" y="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6506FC-2052-0B60-463E-937B38DCE988}"/>
              </a:ext>
            </a:extLst>
          </p:cNvPr>
          <p:cNvSpPr/>
          <p:nvPr/>
        </p:nvSpPr>
        <p:spPr>
          <a:xfrm>
            <a:off x="3552823" y="3730595"/>
            <a:ext cx="190508" cy="34968"/>
          </a:xfrm>
          <a:custGeom>
            <a:avLst/>
            <a:gdLst>
              <a:gd name="connsiteX0" fmla="*/ 2 w 190508"/>
              <a:gd name="connsiteY0" fmla="*/ 30 h 34968"/>
              <a:gd name="connsiteX1" fmla="*/ 127002 w 190508"/>
              <a:gd name="connsiteY1" fmla="*/ 28605 h 34968"/>
              <a:gd name="connsiteX2" fmla="*/ 190502 w 190508"/>
              <a:gd name="connsiteY2" fmla="*/ 19080 h 34968"/>
              <a:gd name="connsiteX3" fmla="*/ 123827 w 190508"/>
              <a:gd name="connsiteY3" fmla="*/ 34955 h 34968"/>
              <a:gd name="connsiteX4" fmla="*/ 2 w 190508"/>
              <a:gd name="connsiteY4" fmla="*/ 30 h 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8" h="34968">
                <a:moveTo>
                  <a:pt x="2" y="30"/>
                </a:moveTo>
                <a:cubicBezTo>
                  <a:pt x="531" y="-1028"/>
                  <a:pt x="95252" y="25430"/>
                  <a:pt x="127002" y="28605"/>
                </a:cubicBezTo>
                <a:cubicBezTo>
                  <a:pt x="158752" y="31780"/>
                  <a:pt x="191031" y="18022"/>
                  <a:pt x="190502" y="19080"/>
                </a:cubicBezTo>
                <a:cubicBezTo>
                  <a:pt x="189973" y="20138"/>
                  <a:pt x="149756" y="35484"/>
                  <a:pt x="123827" y="34955"/>
                </a:cubicBezTo>
                <a:cubicBezTo>
                  <a:pt x="97898" y="34426"/>
                  <a:pt x="-527" y="1088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DD9667C-967E-ACF7-0A80-6CEDD3E6C954}"/>
              </a:ext>
            </a:extLst>
          </p:cNvPr>
          <p:cNvSpPr/>
          <p:nvPr/>
        </p:nvSpPr>
        <p:spPr>
          <a:xfrm>
            <a:off x="3679746" y="3565522"/>
            <a:ext cx="92290" cy="216961"/>
          </a:xfrm>
          <a:custGeom>
            <a:avLst/>
            <a:gdLst>
              <a:gd name="connsiteX0" fmla="*/ 79 w 92290"/>
              <a:gd name="connsiteY0" fmla="*/ 3 h 216961"/>
              <a:gd name="connsiteX1" fmla="*/ 73104 w 92290"/>
              <a:gd name="connsiteY1" fmla="*/ 101603 h 216961"/>
              <a:gd name="connsiteX2" fmla="*/ 66754 w 92290"/>
              <a:gd name="connsiteY2" fmla="*/ 215903 h 216961"/>
              <a:gd name="connsiteX3" fmla="*/ 76279 w 92290"/>
              <a:gd name="connsiteY3" fmla="*/ 155578 h 216961"/>
              <a:gd name="connsiteX4" fmla="*/ 88979 w 92290"/>
              <a:gd name="connsiteY4" fmla="*/ 104778 h 216961"/>
              <a:gd name="connsiteX5" fmla="*/ 79 w 92290"/>
              <a:gd name="connsiteY5" fmla="*/ 3 h 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" h="216961">
                <a:moveTo>
                  <a:pt x="79" y="3"/>
                </a:moveTo>
                <a:cubicBezTo>
                  <a:pt x="-2567" y="-526"/>
                  <a:pt x="61991" y="65620"/>
                  <a:pt x="73104" y="101603"/>
                </a:cubicBezTo>
                <a:cubicBezTo>
                  <a:pt x="84217" y="137586"/>
                  <a:pt x="66225" y="206907"/>
                  <a:pt x="66754" y="215903"/>
                </a:cubicBezTo>
                <a:cubicBezTo>
                  <a:pt x="67283" y="224899"/>
                  <a:pt x="72575" y="174099"/>
                  <a:pt x="76279" y="155578"/>
                </a:cubicBezTo>
                <a:cubicBezTo>
                  <a:pt x="79983" y="137057"/>
                  <a:pt x="100091" y="129120"/>
                  <a:pt x="88979" y="104778"/>
                </a:cubicBezTo>
                <a:cubicBezTo>
                  <a:pt x="77867" y="80436"/>
                  <a:pt x="2725" y="532"/>
                  <a:pt x="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E24CD04-64B7-D204-A557-222200D8C47E}"/>
              </a:ext>
            </a:extLst>
          </p:cNvPr>
          <p:cNvSpPr/>
          <p:nvPr/>
        </p:nvSpPr>
        <p:spPr>
          <a:xfrm>
            <a:off x="3559172" y="3752790"/>
            <a:ext cx="222595" cy="111233"/>
          </a:xfrm>
          <a:custGeom>
            <a:avLst/>
            <a:gdLst>
              <a:gd name="connsiteX0" fmla="*/ 3 w 222595"/>
              <a:gd name="connsiteY0" fmla="*/ 60 h 111233"/>
              <a:gd name="connsiteX1" fmla="*/ 92078 w 222595"/>
              <a:gd name="connsiteY1" fmla="*/ 41335 h 111233"/>
              <a:gd name="connsiteX2" fmla="*/ 146053 w 222595"/>
              <a:gd name="connsiteY2" fmla="*/ 38160 h 111233"/>
              <a:gd name="connsiteX3" fmla="*/ 130178 w 222595"/>
              <a:gd name="connsiteY3" fmla="*/ 19110 h 111233"/>
              <a:gd name="connsiteX4" fmla="*/ 222253 w 222595"/>
              <a:gd name="connsiteY4" fmla="*/ 111185 h 111233"/>
              <a:gd name="connsiteX5" fmla="*/ 158753 w 222595"/>
              <a:gd name="connsiteY5" fmla="*/ 31810 h 111233"/>
              <a:gd name="connsiteX6" fmla="*/ 88903 w 222595"/>
              <a:gd name="connsiteY6" fmla="*/ 31810 h 111233"/>
              <a:gd name="connsiteX7" fmla="*/ 3 w 222595"/>
              <a:gd name="connsiteY7" fmla="*/ 60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95" h="111233">
                <a:moveTo>
                  <a:pt x="3" y="60"/>
                </a:moveTo>
                <a:cubicBezTo>
                  <a:pt x="532" y="1647"/>
                  <a:pt x="67736" y="34985"/>
                  <a:pt x="92078" y="41335"/>
                </a:cubicBezTo>
                <a:cubicBezTo>
                  <a:pt x="116420" y="47685"/>
                  <a:pt x="146053" y="38160"/>
                  <a:pt x="146053" y="38160"/>
                </a:cubicBezTo>
                <a:cubicBezTo>
                  <a:pt x="152403" y="34456"/>
                  <a:pt x="117478" y="6939"/>
                  <a:pt x="130178" y="19110"/>
                </a:cubicBezTo>
                <a:cubicBezTo>
                  <a:pt x="142878" y="31281"/>
                  <a:pt x="217491" y="109068"/>
                  <a:pt x="222253" y="111185"/>
                </a:cubicBezTo>
                <a:cubicBezTo>
                  <a:pt x="227015" y="113302"/>
                  <a:pt x="180978" y="45039"/>
                  <a:pt x="158753" y="31810"/>
                </a:cubicBezTo>
                <a:cubicBezTo>
                  <a:pt x="136528" y="18581"/>
                  <a:pt x="109541" y="34985"/>
                  <a:pt x="88903" y="31810"/>
                </a:cubicBezTo>
                <a:cubicBezTo>
                  <a:pt x="68266" y="28635"/>
                  <a:pt x="-526" y="-1527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70A091-3EC2-233D-D237-8BA6173C979A}"/>
              </a:ext>
            </a:extLst>
          </p:cNvPr>
          <p:cNvSpPr/>
          <p:nvPr/>
        </p:nvSpPr>
        <p:spPr>
          <a:xfrm>
            <a:off x="3673233" y="3314657"/>
            <a:ext cx="125332" cy="400221"/>
          </a:xfrm>
          <a:custGeom>
            <a:avLst/>
            <a:gdLst>
              <a:gd name="connsiteX0" fmla="*/ 82792 w 125332"/>
              <a:gd name="connsiteY0" fmla="*/ 43 h 400221"/>
              <a:gd name="connsiteX1" fmla="*/ 85967 w 125332"/>
              <a:gd name="connsiteY1" fmla="*/ 273093 h 400221"/>
              <a:gd name="connsiteX2" fmla="*/ 124067 w 125332"/>
              <a:gd name="connsiteY2" fmla="*/ 396918 h 400221"/>
              <a:gd name="connsiteX3" fmla="*/ 105017 w 125332"/>
              <a:gd name="connsiteY3" fmla="*/ 339768 h 400221"/>
              <a:gd name="connsiteX4" fmla="*/ 242 w 125332"/>
              <a:gd name="connsiteY4" fmla="*/ 85768 h 400221"/>
              <a:gd name="connsiteX5" fmla="*/ 76442 w 125332"/>
              <a:gd name="connsiteY5" fmla="*/ 250868 h 400221"/>
              <a:gd name="connsiteX6" fmla="*/ 82792 w 125332"/>
              <a:gd name="connsiteY6" fmla="*/ 43 h 4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32" h="400221">
                <a:moveTo>
                  <a:pt x="82792" y="43"/>
                </a:moveTo>
                <a:cubicBezTo>
                  <a:pt x="84379" y="3747"/>
                  <a:pt x="79088" y="206947"/>
                  <a:pt x="85967" y="273093"/>
                </a:cubicBezTo>
                <a:cubicBezTo>
                  <a:pt x="92846" y="339239"/>
                  <a:pt x="120892" y="385805"/>
                  <a:pt x="124067" y="396918"/>
                </a:cubicBezTo>
                <a:cubicBezTo>
                  <a:pt x="127242" y="408031"/>
                  <a:pt x="125655" y="391626"/>
                  <a:pt x="105017" y="339768"/>
                </a:cubicBezTo>
                <a:cubicBezTo>
                  <a:pt x="84379" y="287910"/>
                  <a:pt x="5005" y="100585"/>
                  <a:pt x="242" y="85768"/>
                </a:cubicBezTo>
                <a:cubicBezTo>
                  <a:pt x="-4521" y="70951"/>
                  <a:pt x="62155" y="270976"/>
                  <a:pt x="76442" y="250868"/>
                </a:cubicBezTo>
                <a:cubicBezTo>
                  <a:pt x="90729" y="230760"/>
                  <a:pt x="81205" y="-3661"/>
                  <a:pt x="8279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B0F64A7-7F6F-1FFB-E8B7-43605090EAA6}"/>
              </a:ext>
            </a:extLst>
          </p:cNvPr>
          <p:cNvSpPr/>
          <p:nvPr/>
        </p:nvSpPr>
        <p:spPr>
          <a:xfrm>
            <a:off x="4006446" y="3949206"/>
            <a:ext cx="216334" cy="104780"/>
          </a:xfrm>
          <a:custGeom>
            <a:avLst/>
            <a:gdLst>
              <a:gd name="connsiteX0" fmla="*/ 404 w 216334"/>
              <a:gd name="connsiteY0" fmla="*/ 494 h 104780"/>
              <a:gd name="connsiteX1" fmla="*/ 209954 w 216334"/>
              <a:gd name="connsiteY1" fmla="*/ 102094 h 104780"/>
              <a:gd name="connsiteX2" fmla="*/ 159154 w 216334"/>
              <a:gd name="connsiteY2" fmla="*/ 70344 h 104780"/>
              <a:gd name="connsiteX3" fmla="*/ 127404 w 216334"/>
              <a:gd name="connsiteY3" fmla="*/ 16369 h 104780"/>
              <a:gd name="connsiteX4" fmla="*/ 155979 w 216334"/>
              <a:gd name="connsiteY4" fmla="*/ 60819 h 104780"/>
              <a:gd name="connsiteX5" fmla="*/ 404 w 216334"/>
              <a:gd name="connsiteY5" fmla="*/ 494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34" h="104780">
                <a:moveTo>
                  <a:pt x="404" y="494"/>
                </a:moveTo>
                <a:cubicBezTo>
                  <a:pt x="9400" y="7373"/>
                  <a:pt x="183496" y="90452"/>
                  <a:pt x="209954" y="102094"/>
                </a:cubicBezTo>
                <a:cubicBezTo>
                  <a:pt x="236412" y="113736"/>
                  <a:pt x="172912" y="84632"/>
                  <a:pt x="159154" y="70344"/>
                </a:cubicBezTo>
                <a:cubicBezTo>
                  <a:pt x="145396" y="56056"/>
                  <a:pt x="127933" y="17956"/>
                  <a:pt x="127404" y="16369"/>
                </a:cubicBezTo>
                <a:cubicBezTo>
                  <a:pt x="126875" y="14782"/>
                  <a:pt x="176616" y="60819"/>
                  <a:pt x="155979" y="60819"/>
                </a:cubicBezTo>
                <a:cubicBezTo>
                  <a:pt x="135342" y="60819"/>
                  <a:pt x="-8592" y="-6385"/>
                  <a:pt x="40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29AE46B-0578-36B1-8605-B23A0584F580}"/>
              </a:ext>
            </a:extLst>
          </p:cNvPr>
          <p:cNvSpPr/>
          <p:nvPr/>
        </p:nvSpPr>
        <p:spPr>
          <a:xfrm>
            <a:off x="4060140" y="3998030"/>
            <a:ext cx="306897" cy="377762"/>
          </a:xfrm>
          <a:custGeom>
            <a:avLst/>
            <a:gdLst>
              <a:gd name="connsiteX0" fmla="*/ 3860 w 306897"/>
              <a:gd name="connsiteY0" fmla="*/ 5645 h 377762"/>
              <a:gd name="connsiteX1" fmla="*/ 286435 w 306897"/>
              <a:gd name="connsiteY1" fmla="*/ 351720 h 377762"/>
              <a:gd name="connsiteX2" fmla="*/ 267385 w 306897"/>
              <a:gd name="connsiteY2" fmla="*/ 323145 h 377762"/>
              <a:gd name="connsiteX3" fmla="*/ 127685 w 306897"/>
              <a:gd name="connsiteY3" fmla="*/ 85020 h 377762"/>
              <a:gd name="connsiteX4" fmla="*/ 257860 w 306897"/>
              <a:gd name="connsiteY4" fmla="*/ 316795 h 377762"/>
              <a:gd name="connsiteX5" fmla="*/ 130860 w 306897"/>
              <a:gd name="connsiteY5" fmla="*/ 148520 h 377762"/>
              <a:gd name="connsiteX6" fmla="*/ 3860 w 306897"/>
              <a:gd name="connsiteY6" fmla="*/ 5645 h 3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97" h="377762">
                <a:moveTo>
                  <a:pt x="3860" y="5645"/>
                </a:moveTo>
                <a:cubicBezTo>
                  <a:pt x="29789" y="39512"/>
                  <a:pt x="286435" y="351720"/>
                  <a:pt x="286435" y="351720"/>
                </a:cubicBezTo>
                <a:cubicBezTo>
                  <a:pt x="330356" y="404637"/>
                  <a:pt x="293843" y="367595"/>
                  <a:pt x="267385" y="323145"/>
                </a:cubicBezTo>
                <a:cubicBezTo>
                  <a:pt x="240927" y="278695"/>
                  <a:pt x="129273" y="86078"/>
                  <a:pt x="127685" y="85020"/>
                </a:cubicBezTo>
                <a:cubicBezTo>
                  <a:pt x="126097" y="83962"/>
                  <a:pt x="257331" y="306212"/>
                  <a:pt x="257860" y="316795"/>
                </a:cubicBezTo>
                <a:cubicBezTo>
                  <a:pt x="258389" y="327378"/>
                  <a:pt x="172135" y="197732"/>
                  <a:pt x="130860" y="148520"/>
                </a:cubicBezTo>
                <a:cubicBezTo>
                  <a:pt x="89585" y="99308"/>
                  <a:pt x="-22069" y="-28222"/>
                  <a:pt x="3860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B77C46-E086-5650-324F-A329E063EC8B}"/>
              </a:ext>
            </a:extLst>
          </p:cNvPr>
          <p:cNvSpPr/>
          <p:nvPr/>
        </p:nvSpPr>
        <p:spPr>
          <a:xfrm>
            <a:off x="4733311" y="3829722"/>
            <a:ext cx="573605" cy="200813"/>
          </a:xfrm>
          <a:custGeom>
            <a:avLst/>
            <a:gdLst>
              <a:gd name="connsiteX0" fmla="*/ 572114 w 573605"/>
              <a:gd name="connsiteY0" fmla="*/ 2503 h 200813"/>
              <a:gd name="connsiteX1" fmla="*/ 343514 w 573605"/>
              <a:gd name="connsiteY1" fmla="*/ 189828 h 200813"/>
              <a:gd name="connsiteX2" fmla="*/ 407014 w 573605"/>
              <a:gd name="connsiteY2" fmla="*/ 139028 h 200813"/>
              <a:gd name="connsiteX3" fmla="*/ 283189 w 573605"/>
              <a:gd name="connsiteY3" fmla="*/ 199353 h 200813"/>
              <a:gd name="connsiteX4" fmla="*/ 222864 w 573605"/>
              <a:gd name="connsiteY4" fmla="*/ 170778 h 200813"/>
              <a:gd name="connsiteX5" fmla="*/ 614 w 573605"/>
              <a:gd name="connsiteY5" fmla="*/ 50128 h 200813"/>
              <a:gd name="connsiteX6" fmla="*/ 299064 w 573605"/>
              <a:gd name="connsiteY6" fmla="*/ 189828 h 200813"/>
              <a:gd name="connsiteX7" fmla="*/ 368914 w 573605"/>
              <a:gd name="connsiteY7" fmla="*/ 145378 h 200813"/>
              <a:gd name="connsiteX8" fmla="*/ 438764 w 573605"/>
              <a:gd name="connsiteY8" fmla="*/ 85053 h 200813"/>
              <a:gd name="connsiteX9" fmla="*/ 572114 w 573605"/>
              <a:gd name="connsiteY9" fmla="*/ 2503 h 2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605" h="200813">
                <a:moveTo>
                  <a:pt x="572114" y="2503"/>
                </a:moveTo>
                <a:cubicBezTo>
                  <a:pt x="556239" y="19965"/>
                  <a:pt x="371031" y="167074"/>
                  <a:pt x="343514" y="189828"/>
                </a:cubicBezTo>
                <a:cubicBezTo>
                  <a:pt x="315997" y="212582"/>
                  <a:pt x="417068" y="137441"/>
                  <a:pt x="407014" y="139028"/>
                </a:cubicBezTo>
                <a:cubicBezTo>
                  <a:pt x="396960" y="140615"/>
                  <a:pt x="313881" y="194061"/>
                  <a:pt x="283189" y="199353"/>
                </a:cubicBezTo>
                <a:cubicBezTo>
                  <a:pt x="252497" y="204645"/>
                  <a:pt x="269960" y="195649"/>
                  <a:pt x="222864" y="170778"/>
                </a:cubicBezTo>
                <a:cubicBezTo>
                  <a:pt x="175768" y="145907"/>
                  <a:pt x="-12086" y="46953"/>
                  <a:pt x="614" y="50128"/>
                </a:cubicBezTo>
                <a:cubicBezTo>
                  <a:pt x="13314" y="53303"/>
                  <a:pt x="237681" y="173953"/>
                  <a:pt x="299064" y="189828"/>
                </a:cubicBezTo>
                <a:cubicBezTo>
                  <a:pt x="360447" y="205703"/>
                  <a:pt x="345631" y="162841"/>
                  <a:pt x="368914" y="145378"/>
                </a:cubicBezTo>
                <a:cubicBezTo>
                  <a:pt x="392197" y="127916"/>
                  <a:pt x="404897" y="106220"/>
                  <a:pt x="438764" y="85053"/>
                </a:cubicBezTo>
                <a:cubicBezTo>
                  <a:pt x="472631" y="63886"/>
                  <a:pt x="587989" y="-14959"/>
                  <a:pt x="572114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30D4643-AFFE-CB03-A555-C8C1BE792098}"/>
              </a:ext>
            </a:extLst>
          </p:cNvPr>
          <p:cNvSpPr/>
          <p:nvPr/>
        </p:nvSpPr>
        <p:spPr>
          <a:xfrm>
            <a:off x="4841588" y="3827765"/>
            <a:ext cx="270333" cy="264946"/>
          </a:xfrm>
          <a:custGeom>
            <a:avLst/>
            <a:gdLst>
              <a:gd name="connsiteX0" fmla="*/ 287 w 270333"/>
              <a:gd name="connsiteY0" fmla="*/ 10810 h 264946"/>
              <a:gd name="connsiteX1" fmla="*/ 171737 w 270333"/>
              <a:gd name="connsiteY1" fmla="*/ 153685 h 264946"/>
              <a:gd name="connsiteX2" fmla="*/ 270162 w 270333"/>
              <a:gd name="connsiteY2" fmla="*/ 264810 h 264946"/>
              <a:gd name="connsiteX3" fmla="*/ 149512 w 270333"/>
              <a:gd name="connsiteY3" fmla="*/ 131460 h 264946"/>
              <a:gd name="connsiteX4" fmla="*/ 105062 w 270333"/>
              <a:gd name="connsiteY4" fmla="*/ 258460 h 264946"/>
              <a:gd name="connsiteX5" fmla="*/ 159037 w 270333"/>
              <a:gd name="connsiteY5" fmla="*/ 1285 h 264946"/>
              <a:gd name="connsiteX6" fmla="*/ 130462 w 270333"/>
              <a:gd name="connsiteY6" fmla="*/ 153685 h 264946"/>
              <a:gd name="connsiteX7" fmla="*/ 287 w 270333"/>
              <a:gd name="connsiteY7" fmla="*/ 10810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33" h="264946">
                <a:moveTo>
                  <a:pt x="287" y="10810"/>
                </a:moveTo>
                <a:cubicBezTo>
                  <a:pt x="7166" y="10810"/>
                  <a:pt x="126758" y="111352"/>
                  <a:pt x="171737" y="153685"/>
                </a:cubicBezTo>
                <a:cubicBezTo>
                  <a:pt x="216716" y="196018"/>
                  <a:pt x="273866" y="268514"/>
                  <a:pt x="270162" y="264810"/>
                </a:cubicBezTo>
                <a:cubicBezTo>
                  <a:pt x="266458" y="261106"/>
                  <a:pt x="177029" y="132518"/>
                  <a:pt x="149512" y="131460"/>
                </a:cubicBezTo>
                <a:cubicBezTo>
                  <a:pt x="121995" y="130402"/>
                  <a:pt x="103475" y="280156"/>
                  <a:pt x="105062" y="258460"/>
                </a:cubicBezTo>
                <a:cubicBezTo>
                  <a:pt x="106649" y="236764"/>
                  <a:pt x="154804" y="18747"/>
                  <a:pt x="159037" y="1285"/>
                </a:cubicBezTo>
                <a:cubicBezTo>
                  <a:pt x="163270" y="-16177"/>
                  <a:pt x="148983" y="149981"/>
                  <a:pt x="130462" y="153685"/>
                </a:cubicBezTo>
                <a:cubicBezTo>
                  <a:pt x="111941" y="157389"/>
                  <a:pt x="-6592" y="10810"/>
                  <a:pt x="287" y="1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CE51B8C-D64F-1312-65F6-69FC34AC1B82}"/>
              </a:ext>
            </a:extLst>
          </p:cNvPr>
          <p:cNvSpPr/>
          <p:nvPr/>
        </p:nvSpPr>
        <p:spPr>
          <a:xfrm>
            <a:off x="3390019" y="2853111"/>
            <a:ext cx="559706" cy="1070618"/>
          </a:xfrm>
          <a:custGeom>
            <a:avLst/>
            <a:gdLst>
              <a:gd name="connsiteX0" fmla="*/ 559681 w 559706"/>
              <a:gd name="connsiteY0" fmla="*/ 204414 h 1070618"/>
              <a:gd name="connsiteX1" fmla="*/ 296156 w 559706"/>
              <a:gd name="connsiteY1" fmla="*/ 80589 h 1070618"/>
              <a:gd name="connsiteX2" fmla="*/ 200906 w 559706"/>
              <a:gd name="connsiteY2" fmla="*/ 188539 h 1070618"/>
              <a:gd name="connsiteX3" fmla="*/ 216781 w 559706"/>
              <a:gd name="connsiteY3" fmla="*/ 26614 h 1070618"/>
              <a:gd name="connsiteX4" fmla="*/ 77081 w 559706"/>
              <a:gd name="connsiteY4" fmla="*/ 71064 h 1070618"/>
              <a:gd name="connsiteX5" fmla="*/ 881 w 559706"/>
              <a:gd name="connsiteY5" fmla="*/ 337764 h 1070618"/>
              <a:gd name="connsiteX6" fmla="*/ 35806 w 559706"/>
              <a:gd name="connsiteY6" fmla="*/ 217114 h 1070618"/>
              <a:gd name="connsiteX7" fmla="*/ 38981 w 559706"/>
              <a:gd name="connsiteY7" fmla="*/ 607639 h 1070618"/>
              <a:gd name="connsiteX8" fmla="*/ 181856 w 559706"/>
              <a:gd name="connsiteY8" fmla="*/ 1064839 h 1070618"/>
              <a:gd name="connsiteX9" fmla="*/ 73906 w 559706"/>
              <a:gd name="connsiteY9" fmla="*/ 820364 h 1070618"/>
              <a:gd name="connsiteX10" fmla="*/ 13581 w 559706"/>
              <a:gd name="connsiteY10" fmla="*/ 185364 h 1070618"/>
              <a:gd name="connsiteX11" fmla="*/ 96131 w 559706"/>
              <a:gd name="connsiteY11" fmla="*/ 61539 h 1070618"/>
              <a:gd name="connsiteX12" fmla="*/ 131056 w 559706"/>
              <a:gd name="connsiteY12" fmla="*/ 159964 h 1070618"/>
              <a:gd name="connsiteX13" fmla="*/ 143756 w 559706"/>
              <a:gd name="connsiteY13" fmla="*/ 1214 h 1070618"/>
              <a:gd name="connsiteX14" fmla="*/ 267581 w 559706"/>
              <a:gd name="connsiteY14" fmla="*/ 83764 h 1070618"/>
              <a:gd name="connsiteX15" fmla="*/ 280281 w 559706"/>
              <a:gd name="connsiteY15" fmla="*/ 26614 h 1070618"/>
              <a:gd name="connsiteX16" fmla="*/ 559681 w 559706"/>
              <a:gd name="connsiteY16" fmla="*/ 204414 h 10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06" h="1070618">
                <a:moveTo>
                  <a:pt x="559681" y="204414"/>
                </a:moveTo>
                <a:cubicBezTo>
                  <a:pt x="562327" y="213410"/>
                  <a:pt x="355952" y="83235"/>
                  <a:pt x="296156" y="80589"/>
                </a:cubicBezTo>
                <a:cubicBezTo>
                  <a:pt x="236360" y="77943"/>
                  <a:pt x="214135" y="197535"/>
                  <a:pt x="200906" y="188539"/>
                </a:cubicBezTo>
                <a:cubicBezTo>
                  <a:pt x="187677" y="179543"/>
                  <a:pt x="237418" y="46193"/>
                  <a:pt x="216781" y="26614"/>
                </a:cubicBezTo>
                <a:cubicBezTo>
                  <a:pt x="196144" y="7035"/>
                  <a:pt x="113064" y="19206"/>
                  <a:pt x="77081" y="71064"/>
                </a:cubicBezTo>
                <a:cubicBezTo>
                  <a:pt x="41098" y="122922"/>
                  <a:pt x="7760" y="313422"/>
                  <a:pt x="881" y="337764"/>
                </a:cubicBezTo>
                <a:cubicBezTo>
                  <a:pt x="-5998" y="362106"/>
                  <a:pt x="29456" y="172135"/>
                  <a:pt x="35806" y="217114"/>
                </a:cubicBezTo>
                <a:cubicBezTo>
                  <a:pt x="42156" y="262093"/>
                  <a:pt x="14639" y="466352"/>
                  <a:pt x="38981" y="607639"/>
                </a:cubicBezTo>
                <a:cubicBezTo>
                  <a:pt x="63323" y="748926"/>
                  <a:pt x="176035" y="1029385"/>
                  <a:pt x="181856" y="1064839"/>
                </a:cubicBezTo>
                <a:cubicBezTo>
                  <a:pt x="187677" y="1100293"/>
                  <a:pt x="101952" y="966943"/>
                  <a:pt x="73906" y="820364"/>
                </a:cubicBezTo>
                <a:cubicBezTo>
                  <a:pt x="45860" y="673785"/>
                  <a:pt x="9877" y="311835"/>
                  <a:pt x="13581" y="185364"/>
                </a:cubicBezTo>
                <a:cubicBezTo>
                  <a:pt x="17285" y="58893"/>
                  <a:pt x="76552" y="65772"/>
                  <a:pt x="96131" y="61539"/>
                </a:cubicBezTo>
                <a:cubicBezTo>
                  <a:pt x="115710" y="57306"/>
                  <a:pt x="123119" y="170018"/>
                  <a:pt x="131056" y="159964"/>
                </a:cubicBezTo>
                <a:cubicBezTo>
                  <a:pt x="138993" y="149910"/>
                  <a:pt x="121002" y="13914"/>
                  <a:pt x="143756" y="1214"/>
                </a:cubicBezTo>
                <a:cubicBezTo>
                  <a:pt x="166510" y="-11486"/>
                  <a:pt x="244827" y="79531"/>
                  <a:pt x="267581" y="83764"/>
                </a:cubicBezTo>
                <a:cubicBezTo>
                  <a:pt x="290335" y="87997"/>
                  <a:pt x="229481" y="-373"/>
                  <a:pt x="280281" y="26614"/>
                </a:cubicBezTo>
                <a:cubicBezTo>
                  <a:pt x="331081" y="53601"/>
                  <a:pt x="557035" y="195418"/>
                  <a:pt x="559681" y="20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D103D8C-4220-D448-907D-10A4F0CD0063}"/>
              </a:ext>
            </a:extLst>
          </p:cNvPr>
          <p:cNvSpPr/>
          <p:nvPr/>
        </p:nvSpPr>
        <p:spPr>
          <a:xfrm>
            <a:off x="3224301" y="2720529"/>
            <a:ext cx="358933" cy="1411623"/>
          </a:xfrm>
          <a:custGeom>
            <a:avLst/>
            <a:gdLst>
              <a:gd name="connsiteX0" fmla="*/ 223749 w 358933"/>
              <a:gd name="connsiteY0" fmla="*/ 3621 h 1411623"/>
              <a:gd name="connsiteX1" fmla="*/ 115799 w 358933"/>
              <a:gd name="connsiteY1" fmla="*/ 733871 h 1411623"/>
              <a:gd name="connsiteX2" fmla="*/ 350749 w 358933"/>
              <a:gd name="connsiteY2" fmla="*/ 1372046 h 1411623"/>
              <a:gd name="connsiteX3" fmla="*/ 280899 w 358933"/>
              <a:gd name="connsiteY3" fmla="*/ 1210121 h 1411623"/>
              <a:gd name="connsiteX4" fmla="*/ 45949 w 358933"/>
              <a:gd name="connsiteY4" fmla="*/ 330646 h 1411623"/>
              <a:gd name="connsiteX5" fmla="*/ 265024 w 358933"/>
              <a:gd name="connsiteY5" fmla="*/ 1384746 h 1411623"/>
              <a:gd name="connsiteX6" fmla="*/ 166599 w 358933"/>
              <a:gd name="connsiteY6" fmla="*/ 1038671 h 1411623"/>
              <a:gd name="connsiteX7" fmla="*/ 30074 w 358933"/>
              <a:gd name="connsiteY7" fmla="*/ 394146 h 1411623"/>
              <a:gd name="connsiteX8" fmla="*/ 1499 w 358933"/>
              <a:gd name="connsiteY8" fmla="*/ 1359346 h 1411623"/>
              <a:gd name="connsiteX9" fmla="*/ 58649 w 358933"/>
              <a:gd name="connsiteY9" fmla="*/ 492571 h 1411623"/>
              <a:gd name="connsiteX10" fmla="*/ 223749 w 358933"/>
              <a:gd name="connsiteY10" fmla="*/ 3621 h 14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33" h="1411623">
                <a:moveTo>
                  <a:pt x="223749" y="3621"/>
                </a:moveTo>
                <a:cubicBezTo>
                  <a:pt x="233274" y="43838"/>
                  <a:pt x="94632" y="505800"/>
                  <a:pt x="115799" y="733871"/>
                </a:cubicBezTo>
                <a:cubicBezTo>
                  <a:pt x="136966" y="961942"/>
                  <a:pt x="323232" y="1292671"/>
                  <a:pt x="350749" y="1372046"/>
                </a:cubicBezTo>
                <a:cubicBezTo>
                  <a:pt x="378266" y="1451421"/>
                  <a:pt x="331699" y="1383688"/>
                  <a:pt x="280899" y="1210121"/>
                </a:cubicBezTo>
                <a:cubicBezTo>
                  <a:pt x="230099" y="1036554"/>
                  <a:pt x="48595" y="301542"/>
                  <a:pt x="45949" y="330646"/>
                </a:cubicBezTo>
                <a:cubicBezTo>
                  <a:pt x="43303" y="359750"/>
                  <a:pt x="244916" y="1266742"/>
                  <a:pt x="265024" y="1384746"/>
                </a:cubicBezTo>
                <a:cubicBezTo>
                  <a:pt x="285132" y="1502750"/>
                  <a:pt x="205757" y="1203771"/>
                  <a:pt x="166599" y="1038671"/>
                </a:cubicBezTo>
                <a:cubicBezTo>
                  <a:pt x="127441" y="873571"/>
                  <a:pt x="57591" y="340700"/>
                  <a:pt x="30074" y="394146"/>
                </a:cubicBezTo>
                <a:cubicBezTo>
                  <a:pt x="2557" y="447592"/>
                  <a:pt x="-3264" y="1342942"/>
                  <a:pt x="1499" y="1359346"/>
                </a:cubicBezTo>
                <a:cubicBezTo>
                  <a:pt x="6262" y="1375750"/>
                  <a:pt x="25312" y="718525"/>
                  <a:pt x="58649" y="492571"/>
                </a:cubicBezTo>
                <a:cubicBezTo>
                  <a:pt x="91986" y="266617"/>
                  <a:pt x="214224" y="-36596"/>
                  <a:pt x="223749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4D82E99-CFB1-96E9-A3F9-F14EE33B7B07}"/>
              </a:ext>
            </a:extLst>
          </p:cNvPr>
          <p:cNvSpPr/>
          <p:nvPr/>
        </p:nvSpPr>
        <p:spPr>
          <a:xfrm>
            <a:off x="3145805" y="2746375"/>
            <a:ext cx="292720" cy="1085385"/>
          </a:xfrm>
          <a:custGeom>
            <a:avLst/>
            <a:gdLst>
              <a:gd name="connsiteX0" fmla="*/ 292720 w 292720"/>
              <a:gd name="connsiteY0" fmla="*/ 0 h 1085385"/>
              <a:gd name="connsiteX1" fmla="*/ 22845 w 292720"/>
              <a:gd name="connsiteY1" fmla="*/ 669925 h 1085385"/>
              <a:gd name="connsiteX2" fmla="*/ 51420 w 292720"/>
              <a:gd name="connsiteY2" fmla="*/ 1076325 h 1085385"/>
              <a:gd name="connsiteX3" fmla="*/ 45070 w 292720"/>
              <a:gd name="connsiteY3" fmla="*/ 914400 h 1085385"/>
              <a:gd name="connsiteX4" fmla="*/ 10145 w 292720"/>
              <a:gd name="connsiteY4" fmla="*/ 485775 h 1085385"/>
              <a:gd name="connsiteX5" fmla="*/ 10145 w 292720"/>
              <a:gd name="connsiteY5" fmla="*/ 714375 h 1085385"/>
              <a:gd name="connsiteX6" fmla="*/ 127620 w 292720"/>
              <a:gd name="connsiteY6" fmla="*/ 304800 h 1085385"/>
              <a:gd name="connsiteX7" fmla="*/ 57770 w 292720"/>
              <a:gd name="connsiteY7" fmla="*/ 444500 h 1085385"/>
              <a:gd name="connsiteX8" fmla="*/ 292720 w 292720"/>
              <a:gd name="connsiteY8" fmla="*/ 0 h 10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20" h="1085385">
                <a:moveTo>
                  <a:pt x="292720" y="0"/>
                </a:moveTo>
                <a:cubicBezTo>
                  <a:pt x="177891" y="245269"/>
                  <a:pt x="63062" y="490538"/>
                  <a:pt x="22845" y="669925"/>
                </a:cubicBezTo>
                <a:cubicBezTo>
                  <a:pt x="-17372" y="849313"/>
                  <a:pt x="47716" y="1035579"/>
                  <a:pt x="51420" y="1076325"/>
                </a:cubicBezTo>
                <a:cubicBezTo>
                  <a:pt x="55124" y="1117071"/>
                  <a:pt x="51949" y="1012825"/>
                  <a:pt x="45070" y="914400"/>
                </a:cubicBezTo>
                <a:cubicBezTo>
                  <a:pt x="38191" y="815975"/>
                  <a:pt x="15966" y="519112"/>
                  <a:pt x="10145" y="485775"/>
                </a:cubicBezTo>
                <a:cubicBezTo>
                  <a:pt x="4324" y="452438"/>
                  <a:pt x="-9434" y="744538"/>
                  <a:pt x="10145" y="714375"/>
                </a:cubicBezTo>
                <a:cubicBezTo>
                  <a:pt x="29724" y="684213"/>
                  <a:pt x="119682" y="349779"/>
                  <a:pt x="127620" y="304800"/>
                </a:cubicBezTo>
                <a:cubicBezTo>
                  <a:pt x="135558" y="259821"/>
                  <a:pt x="57770" y="444500"/>
                  <a:pt x="57770" y="444500"/>
                </a:cubicBezTo>
                <a:lnTo>
                  <a:pt x="292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EC36E69-29D0-CB9B-D7D4-90CBB9EEA7A2}"/>
              </a:ext>
            </a:extLst>
          </p:cNvPr>
          <p:cNvSpPr/>
          <p:nvPr/>
        </p:nvSpPr>
        <p:spPr>
          <a:xfrm>
            <a:off x="3496025" y="2609848"/>
            <a:ext cx="495034" cy="257178"/>
          </a:xfrm>
          <a:custGeom>
            <a:avLst/>
            <a:gdLst>
              <a:gd name="connsiteX0" fmla="*/ 494950 w 495034"/>
              <a:gd name="connsiteY0" fmla="*/ 257177 h 257178"/>
              <a:gd name="connsiteX1" fmla="*/ 180625 w 495034"/>
              <a:gd name="connsiteY1" fmla="*/ 69852 h 257178"/>
              <a:gd name="connsiteX2" fmla="*/ 6000 w 495034"/>
              <a:gd name="connsiteY2" fmla="*/ 168277 h 257178"/>
              <a:gd name="connsiteX3" fmla="*/ 50450 w 495034"/>
              <a:gd name="connsiteY3" fmla="*/ 123827 h 257178"/>
              <a:gd name="connsiteX4" fmla="*/ 148875 w 495034"/>
              <a:gd name="connsiteY4" fmla="*/ 2 h 257178"/>
              <a:gd name="connsiteX5" fmla="*/ 237775 w 495034"/>
              <a:gd name="connsiteY5" fmla="*/ 127002 h 257178"/>
              <a:gd name="connsiteX6" fmla="*/ 212375 w 495034"/>
              <a:gd name="connsiteY6" fmla="*/ 73027 h 257178"/>
              <a:gd name="connsiteX7" fmla="*/ 494950 w 495034"/>
              <a:gd name="connsiteY7" fmla="*/ 257177 h 25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4" h="257178">
                <a:moveTo>
                  <a:pt x="494950" y="257177"/>
                </a:moveTo>
                <a:cubicBezTo>
                  <a:pt x="489658" y="256648"/>
                  <a:pt x="262117" y="84669"/>
                  <a:pt x="180625" y="69852"/>
                </a:cubicBezTo>
                <a:cubicBezTo>
                  <a:pt x="99133" y="55035"/>
                  <a:pt x="27696" y="159281"/>
                  <a:pt x="6000" y="168277"/>
                </a:cubicBezTo>
                <a:cubicBezTo>
                  <a:pt x="-15696" y="177273"/>
                  <a:pt x="26637" y="151873"/>
                  <a:pt x="50450" y="123827"/>
                </a:cubicBezTo>
                <a:cubicBezTo>
                  <a:pt x="74262" y="95781"/>
                  <a:pt x="117654" y="-527"/>
                  <a:pt x="148875" y="2"/>
                </a:cubicBezTo>
                <a:cubicBezTo>
                  <a:pt x="180096" y="531"/>
                  <a:pt x="227192" y="114831"/>
                  <a:pt x="237775" y="127002"/>
                </a:cubicBezTo>
                <a:cubicBezTo>
                  <a:pt x="248358" y="139173"/>
                  <a:pt x="170042" y="52919"/>
                  <a:pt x="212375" y="73027"/>
                </a:cubicBezTo>
                <a:cubicBezTo>
                  <a:pt x="254708" y="93135"/>
                  <a:pt x="500242" y="257706"/>
                  <a:pt x="494950" y="2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4E02A0D-3F8A-5744-0387-09AD3EF0115E}"/>
              </a:ext>
            </a:extLst>
          </p:cNvPr>
          <p:cNvSpPr/>
          <p:nvPr/>
        </p:nvSpPr>
        <p:spPr>
          <a:xfrm>
            <a:off x="3707397" y="2382186"/>
            <a:ext cx="435978" cy="199089"/>
          </a:xfrm>
          <a:custGeom>
            <a:avLst/>
            <a:gdLst>
              <a:gd name="connsiteX0" fmla="*/ 435978 w 435978"/>
              <a:gd name="connsiteY0" fmla="*/ 199089 h 199089"/>
              <a:gd name="connsiteX1" fmla="*/ 274053 w 435978"/>
              <a:gd name="connsiteY1" fmla="*/ 14939 h 199089"/>
              <a:gd name="connsiteX2" fmla="*/ 1003 w 435978"/>
              <a:gd name="connsiteY2" fmla="*/ 107014 h 199089"/>
              <a:gd name="connsiteX3" fmla="*/ 185153 w 435978"/>
              <a:gd name="connsiteY3" fmla="*/ 27639 h 199089"/>
              <a:gd name="connsiteX4" fmla="*/ 274053 w 435978"/>
              <a:gd name="connsiteY4" fmla="*/ 14939 h 199089"/>
              <a:gd name="connsiteX5" fmla="*/ 435978 w 435978"/>
              <a:gd name="connsiteY5" fmla="*/ 199089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78" h="199089">
                <a:moveTo>
                  <a:pt x="435978" y="199089"/>
                </a:moveTo>
                <a:cubicBezTo>
                  <a:pt x="435978" y="199089"/>
                  <a:pt x="346549" y="30285"/>
                  <a:pt x="274053" y="14939"/>
                </a:cubicBezTo>
                <a:cubicBezTo>
                  <a:pt x="201557" y="-407"/>
                  <a:pt x="15820" y="104897"/>
                  <a:pt x="1003" y="107014"/>
                </a:cubicBezTo>
                <a:cubicBezTo>
                  <a:pt x="-13814" y="109131"/>
                  <a:pt x="139645" y="42985"/>
                  <a:pt x="185153" y="27639"/>
                </a:cubicBezTo>
                <a:cubicBezTo>
                  <a:pt x="230661" y="12293"/>
                  <a:pt x="232249" y="-18398"/>
                  <a:pt x="274053" y="14939"/>
                </a:cubicBezTo>
                <a:cubicBezTo>
                  <a:pt x="315857" y="48276"/>
                  <a:pt x="435978" y="199089"/>
                  <a:pt x="435978" y="199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1CA6254-829E-4866-A38F-7A1AF6302D1B}"/>
              </a:ext>
            </a:extLst>
          </p:cNvPr>
          <p:cNvSpPr/>
          <p:nvPr/>
        </p:nvSpPr>
        <p:spPr>
          <a:xfrm>
            <a:off x="3613150" y="2527549"/>
            <a:ext cx="454108" cy="155327"/>
          </a:xfrm>
          <a:custGeom>
            <a:avLst/>
            <a:gdLst>
              <a:gd name="connsiteX0" fmla="*/ 454025 w 454108"/>
              <a:gd name="connsiteY0" fmla="*/ 155326 h 155327"/>
              <a:gd name="connsiteX1" fmla="*/ 225425 w 454108"/>
              <a:gd name="connsiteY1" fmla="*/ 9276 h 155327"/>
              <a:gd name="connsiteX2" fmla="*/ 0 w 454108"/>
              <a:gd name="connsiteY2" fmla="*/ 47376 h 155327"/>
              <a:gd name="connsiteX3" fmla="*/ 114300 w 454108"/>
              <a:gd name="connsiteY3" fmla="*/ 28326 h 155327"/>
              <a:gd name="connsiteX4" fmla="*/ 250825 w 454108"/>
              <a:gd name="connsiteY4" fmla="*/ 6101 h 155327"/>
              <a:gd name="connsiteX5" fmla="*/ 454025 w 454108"/>
              <a:gd name="connsiteY5" fmla="*/ 155326 h 1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08" h="155327">
                <a:moveTo>
                  <a:pt x="454025" y="155326"/>
                </a:moveTo>
                <a:cubicBezTo>
                  <a:pt x="449792" y="155855"/>
                  <a:pt x="301096" y="27268"/>
                  <a:pt x="225425" y="9276"/>
                </a:cubicBezTo>
                <a:cubicBezTo>
                  <a:pt x="149754" y="-8716"/>
                  <a:pt x="0" y="47376"/>
                  <a:pt x="0" y="47376"/>
                </a:cubicBezTo>
                <a:lnTo>
                  <a:pt x="114300" y="28326"/>
                </a:lnTo>
                <a:cubicBezTo>
                  <a:pt x="156104" y="21447"/>
                  <a:pt x="201083" y="-14007"/>
                  <a:pt x="250825" y="6101"/>
                </a:cubicBezTo>
                <a:cubicBezTo>
                  <a:pt x="300567" y="26209"/>
                  <a:pt x="458258" y="154797"/>
                  <a:pt x="454025" y="15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0878A1-37D3-442B-638D-216153D9807D}"/>
              </a:ext>
            </a:extLst>
          </p:cNvPr>
          <p:cNvSpPr/>
          <p:nvPr/>
        </p:nvSpPr>
        <p:spPr>
          <a:xfrm>
            <a:off x="4272834" y="2259133"/>
            <a:ext cx="425826" cy="180719"/>
          </a:xfrm>
          <a:custGeom>
            <a:avLst/>
            <a:gdLst>
              <a:gd name="connsiteX0" fmla="*/ 16591 w 425826"/>
              <a:gd name="connsiteY0" fmla="*/ 160217 h 180719"/>
              <a:gd name="connsiteX1" fmla="*/ 391241 w 425826"/>
              <a:gd name="connsiteY1" fmla="*/ 58617 h 180719"/>
              <a:gd name="connsiteX2" fmla="*/ 375366 w 425826"/>
              <a:gd name="connsiteY2" fmla="*/ 49092 h 180719"/>
              <a:gd name="connsiteX3" fmla="*/ 92791 w 425826"/>
              <a:gd name="connsiteY3" fmla="*/ 1467 h 180719"/>
              <a:gd name="connsiteX4" fmla="*/ 362666 w 425826"/>
              <a:gd name="connsiteY4" fmla="*/ 26867 h 180719"/>
              <a:gd name="connsiteX5" fmla="*/ 95966 w 425826"/>
              <a:gd name="connsiteY5" fmla="*/ 166567 h 180719"/>
              <a:gd name="connsiteX6" fmla="*/ 16591 w 425826"/>
              <a:gd name="connsiteY6" fmla="*/ 160217 h 1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6" h="180719">
                <a:moveTo>
                  <a:pt x="16591" y="160217"/>
                </a:moveTo>
                <a:cubicBezTo>
                  <a:pt x="65803" y="142225"/>
                  <a:pt x="331445" y="77138"/>
                  <a:pt x="391241" y="58617"/>
                </a:cubicBezTo>
                <a:cubicBezTo>
                  <a:pt x="451037" y="40096"/>
                  <a:pt x="425108" y="58617"/>
                  <a:pt x="375366" y="49092"/>
                </a:cubicBezTo>
                <a:cubicBezTo>
                  <a:pt x="325624" y="39567"/>
                  <a:pt x="94908" y="5171"/>
                  <a:pt x="92791" y="1467"/>
                </a:cubicBezTo>
                <a:cubicBezTo>
                  <a:pt x="90674" y="-2237"/>
                  <a:pt x="362137" y="-650"/>
                  <a:pt x="362666" y="26867"/>
                </a:cubicBezTo>
                <a:cubicBezTo>
                  <a:pt x="363195" y="54384"/>
                  <a:pt x="154174" y="140638"/>
                  <a:pt x="95966" y="166567"/>
                </a:cubicBezTo>
                <a:cubicBezTo>
                  <a:pt x="37758" y="192496"/>
                  <a:pt x="-32621" y="178209"/>
                  <a:pt x="16591" y="16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315F058-7A5F-EFE9-020F-C6550A0B3803}"/>
              </a:ext>
            </a:extLst>
          </p:cNvPr>
          <p:cNvSpPr/>
          <p:nvPr/>
        </p:nvSpPr>
        <p:spPr>
          <a:xfrm>
            <a:off x="3942566" y="2303487"/>
            <a:ext cx="566505" cy="134944"/>
          </a:xfrm>
          <a:custGeom>
            <a:avLst/>
            <a:gdLst>
              <a:gd name="connsiteX0" fmla="*/ 565934 w 566505"/>
              <a:gd name="connsiteY0" fmla="*/ 134913 h 134944"/>
              <a:gd name="connsiteX1" fmla="*/ 283359 w 566505"/>
              <a:gd name="connsiteY1" fmla="*/ 17438 h 134944"/>
              <a:gd name="connsiteX2" fmla="*/ 784 w 566505"/>
              <a:gd name="connsiteY2" fmla="*/ 42838 h 134944"/>
              <a:gd name="connsiteX3" fmla="*/ 203984 w 566505"/>
              <a:gd name="connsiteY3" fmla="*/ 23788 h 134944"/>
              <a:gd name="connsiteX4" fmla="*/ 353209 w 566505"/>
              <a:gd name="connsiteY4" fmla="*/ 4738 h 134944"/>
              <a:gd name="connsiteX5" fmla="*/ 565934 w 566505"/>
              <a:gd name="connsiteY5" fmla="*/ 134913 h 1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05" h="134944">
                <a:moveTo>
                  <a:pt x="565934" y="134913"/>
                </a:moveTo>
                <a:cubicBezTo>
                  <a:pt x="554292" y="137030"/>
                  <a:pt x="377551" y="32784"/>
                  <a:pt x="283359" y="17438"/>
                </a:cubicBezTo>
                <a:cubicBezTo>
                  <a:pt x="189167" y="2092"/>
                  <a:pt x="14013" y="41780"/>
                  <a:pt x="784" y="42838"/>
                </a:cubicBezTo>
                <a:cubicBezTo>
                  <a:pt x="-12445" y="43896"/>
                  <a:pt x="145247" y="30138"/>
                  <a:pt x="203984" y="23788"/>
                </a:cubicBezTo>
                <a:cubicBezTo>
                  <a:pt x="262721" y="17438"/>
                  <a:pt x="298176" y="-11137"/>
                  <a:pt x="353209" y="4738"/>
                </a:cubicBezTo>
                <a:cubicBezTo>
                  <a:pt x="408242" y="20613"/>
                  <a:pt x="577576" y="132796"/>
                  <a:pt x="565934" y="13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AFF1E06-ACCC-31B3-1454-EEDF59BF7A6A}"/>
              </a:ext>
            </a:extLst>
          </p:cNvPr>
          <p:cNvSpPr/>
          <p:nvPr/>
        </p:nvSpPr>
        <p:spPr>
          <a:xfrm>
            <a:off x="4021078" y="2692931"/>
            <a:ext cx="676678" cy="1374852"/>
          </a:xfrm>
          <a:custGeom>
            <a:avLst/>
            <a:gdLst>
              <a:gd name="connsiteX0" fmla="*/ 1647 w 676678"/>
              <a:gd name="connsiteY0" fmla="*/ 2644 h 1374852"/>
              <a:gd name="connsiteX1" fmla="*/ 312797 w 676678"/>
              <a:gd name="connsiteY1" fmla="*/ 891644 h 1374852"/>
              <a:gd name="connsiteX2" fmla="*/ 277872 w 676678"/>
              <a:gd name="connsiteY2" fmla="*/ 761469 h 1374852"/>
              <a:gd name="connsiteX3" fmla="*/ 404872 w 676678"/>
              <a:gd name="connsiteY3" fmla="*/ 1037694 h 1374852"/>
              <a:gd name="connsiteX4" fmla="*/ 671572 w 676678"/>
              <a:gd name="connsiteY4" fmla="*/ 1358369 h 1374852"/>
              <a:gd name="connsiteX5" fmla="*/ 541397 w 676678"/>
              <a:gd name="connsiteY5" fmla="*/ 1225019 h 1374852"/>
              <a:gd name="connsiteX6" fmla="*/ 84197 w 676678"/>
              <a:gd name="connsiteY6" fmla="*/ 358244 h 1374852"/>
              <a:gd name="connsiteX7" fmla="*/ 185797 w 676678"/>
              <a:gd name="connsiteY7" fmla="*/ 609069 h 1374852"/>
              <a:gd name="connsiteX8" fmla="*/ 1647 w 676678"/>
              <a:gd name="connsiteY8" fmla="*/ 2644 h 137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78" h="1374852">
                <a:moveTo>
                  <a:pt x="1647" y="2644"/>
                </a:moveTo>
                <a:cubicBezTo>
                  <a:pt x="22814" y="49740"/>
                  <a:pt x="266760" y="765173"/>
                  <a:pt x="312797" y="891644"/>
                </a:cubicBezTo>
                <a:cubicBezTo>
                  <a:pt x="358834" y="1018115"/>
                  <a:pt x="262526" y="737127"/>
                  <a:pt x="277872" y="761469"/>
                </a:cubicBezTo>
                <a:cubicBezTo>
                  <a:pt x="293218" y="785811"/>
                  <a:pt x="339255" y="938211"/>
                  <a:pt x="404872" y="1037694"/>
                </a:cubicBezTo>
                <a:cubicBezTo>
                  <a:pt x="470489" y="1137177"/>
                  <a:pt x="648818" y="1327148"/>
                  <a:pt x="671572" y="1358369"/>
                </a:cubicBezTo>
                <a:cubicBezTo>
                  <a:pt x="694326" y="1389590"/>
                  <a:pt x="639293" y="1391706"/>
                  <a:pt x="541397" y="1225019"/>
                </a:cubicBezTo>
                <a:cubicBezTo>
                  <a:pt x="443501" y="1058332"/>
                  <a:pt x="143464" y="460902"/>
                  <a:pt x="84197" y="358244"/>
                </a:cubicBezTo>
                <a:cubicBezTo>
                  <a:pt x="24930" y="255586"/>
                  <a:pt x="201672" y="665690"/>
                  <a:pt x="185797" y="609069"/>
                </a:cubicBezTo>
                <a:cubicBezTo>
                  <a:pt x="169922" y="552448"/>
                  <a:pt x="-19520" y="-44452"/>
                  <a:pt x="1647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932F19D-8129-5B3E-4C7E-A75C6056655E}"/>
              </a:ext>
            </a:extLst>
          </p:cNvPr>
          <p:cNvSpPr/>
          <p:nvPr/>
        </p:nvSpPr>
        <p:spPr>
          <a:xfrm>
            <a:off x="3428930" y="2761806"/>
            <a:ext cx="671221" cy="127530"/>
          </a:xfrm>
          <a:custGeom>
            <a:avLst/>
            <a:gdLst>
              <a:gd name="connsiteX0" fmla="*/ 666820 w 671221"/>
              <a:gd name="connsiteY0" fmla="*/ 127444 h 127530"/>
              <a:gd name="connsiteX1" fmla="*/ 295345 w 671221"/>
              <a:gd name="connsiteY1" fmla="*/ 6794 h 127530"/>
              <a:gd name="connsiteX2" fmla="*/ 70 w 671221"/>
              <a:gd name="connsiteY2" fmla="*/ 16319 h 127530"/>
              <a:gd name="connsiteX3" fmla="*/ 320745 w 671221"/>
              <a:gd name="connsiteY3" fmla="*/ 25844 h 127530"/>
              <a:gd name="connsiteX4" fmla="*/ 489020 w 671221"/>
              <a:gd name="connsiteY4" fmla="*/ 25844 h 127530"/>
              <a:gd name="connsiteX5" fmla="*/ 666820 w 671221"/>
              <a:gd name="connsiteY5" fmla="*/ 127444 h 1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1" h="127530">
                <a:moveTo>
                  <a:pt x="666820" y="127444"/>
                </a:moveTo>
                <a:cubicBezTo>
                  <a:pt x="634541" y="124269"/>
                  <a:pt x="406470" y="25315"/>
                  <a:pt x="295345" y="6794"/>
                </a:cubicBezTo>
                <a:cubicBezTo>
                  <a:pt x="184220" y="-11727"/>
                  <a:pt x="-4163" y="13144"/>
                  <a:pt x="70" y="16319"/>
                </a:cubicBezTo>
                <a:cubicBezTo>
                  <a:pt x="4303" y="19494"/>
                  <a:pt x="239253" y="24256"/>
                  <a:pt x="320745" y="25844"/>
                </a:cubicBezTo>
                <a:cubicBezTo>
                  <a:pt x="402237" y="27431"/>
                  <a:pt x="432928" y="6265"/>
                  <a:pt x="489020" y="25844"/>
                </a:cubicBezTo>
                <a:cubicBezTo>
                  <a:pt x="545112" y="45423"/>
                  <a:pt x="699099" y="130619"/>
                  <a:pt x="666820" y="127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EAC7C43-1995-51E8-432B-BB7FABA66264}"/>
              </a:ext>
            </a:extLst>
          </p:cNvPr>
          <p:cNvSpPr/>
          <p:nvPr/>
        </p:nvSpPr>
        <p:spPr>
          <a:xfrm>
            <a:off x="4159250" y="2482848"/>
            <a:ext cx="516564" cy="1522621"/>
          </a:xfrm>
          <a:custGeom>
            <a:avLst/>
            <a:gdLst>
              <a:gd name="connsiteX0" fmla="*/ 114300 w 516564"/>
              <a:gd name="connsiteY0" fmla="*/ 2 h 1522621"/>
              <a:gd name="connsiteX1" fmla="*/ 400050 w 516564"/>
              <a:gd name="connsiteY1" fmla="*/ 447677 h 1522621"/>
              <a:gd name="connsiteX2" fmla="*/ 361950 w 516564"/>
              <a:gd name="connsiteY2" fmla="*/ 736602 h 1522621"/>
              <a:gd name="connsiteX3" fmla="*/ 349250 w 516564"/>
              <a:gd name="connsiteY3" fmla="*/ 1038227 h 1522621"/>
              <a:gd name="connsiteX4" fmla="*/ 511175 w 516564"/>
              <a:gd name="connsiteY4" fmla="*/ 1492252 h 1522621"/>
              <a:gd name="connsiteX5" fmla="*/ 431800 w 516564"/>
              <a:gd name="connsiteY5" fmla="*/ 1317627 h 1522621"/>
              <a:gd name="connsiteX6" fmla="*/ 0 w 516564"/>
              <a:gd name="connsiteY6" fmla="*/ 12702 h 1522621"/>
              <a:gd name="connsiteX7" fmla="*/ 434975 w 516564"/>
              <a:gd name="connsiteY7" fmla="*/ 1381127 h 1522621"/>
              <a:gd name="connsiteX8" fmla="*/ 349250 w 516564"/>
              <a:gd name="connsiteY8" fmla="*/ 1057277 h 1522621"/>
              <a:gd name="connsiteX9" fmla="*/ 387350 w 516564"/>
              <a:gd name="connsiteY9" fmla="*/ 454027 h 1522621"/>
              <a:gd name="connsiteX10" fmla="*/ 114300 w 516564"/>
              <a:gd name="connsiteY10" fmla="*/ 2 h 15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64" h="1522621">
                <a:moveTo>
                  <a:pt x="114300" y="2"/>
                </a:moveTo>
                <a:cubicBezTo>
                  <a:pt x="116417" y="-1056"/>
                  <a:pt x="358775" y="324910"/>
                  <a:pt x="400050" y="447677"/>
                </a:cubicBezTo>
                <a:cubicBezTo>
                  <a:pt x="441325" y="570444"/>
                  <a:pt x="370417" y="638177"/>
                  <a:pt x="361950" y="736602"/>
                </a:cubicBezTo>
                <a:cubicBezTo>
                  <a:pt x="353483" y="835027"/>
                  <a:pt x="324379" y="912285"/>
                  <a:pt x="349250" y="1038227"/>
                </a:cubicBezTo>
                <a:cubicBezTo>
                  <a:pt x="374121" y="1164169"/>
                  <a:pt x="497417" y="1445685"/>
                  <a:pt x="511175" y="1492252"/>
                </a:cubicBezTo>
                <a:cubicBezTo>
                  <a:pt x="524933" y="1538819"/>
                  <a:pt x="516996" y="1564219"/>
                  <a:pt x="431800" y="1317627"/>
                </a:cubicBezTo>
                <a:cubicBezTo>
                  <a:pt x="346604" y="1071035"/>
                  <a:pt x="-529" y="2119"/>
                  <a:pt x="0" y="12702"/>
                </a:cubicBezTo>
                <a:cubicBezTo>
                  <a:pt x="529" y="23285"/>
                  <a:pt x="376767" y="1207031"/>
                  <a:pt x="434975" y="1381127"/>
                </a:cubicBezTo>
                <a:cubicBezTo>
                  <a:pt x="493183" y="1555223"/>
                  <a:pt x="357187" y="1211794"/>
                  <a:pt x="349250" y="1057277"/>
                </a:cubicBezTo>
                <a:cubicBezTo>
                  <a:pt x="341313" y="902760"/>
                  <a:pt x="421217" y="632356"/>
                  <a:pt x="387350" y="454027"/>
                </a:cubicBezTo>
                <a:cubicBezTo>
                  <a:pt x="353483" y="275698"/>
                  <a:pt x="112183" y="1060"/>
                  <a:pt x="114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D7F10DD-38C0-0EBB-F95A-164D2B0903A1}"/>
              </a:ext>
            </a:extLst>
          </p:cNvPr>
          <p:cNvSpPr/>
          <p:nvPr/>
        </p:nvSpPr>
        <p:spPr>
          <a:xfrm>
            <a:off x="4326795" y="2431239"/>
            <a:ext cx="591163" cy="1624683"/>
          </a:xfrm>
          <a:custGeom>
            <a:avLst/>
            <a:gdLst>
              <a:gd name="connsiteX0" fmla="*/ 730 w 591163"/>
              <a:gd name="connsiteY0" fmla="*/ 811 h 1624683"/>
              <a:gd name="connsiteX1" fmla="*/ 403955 w 591163"/>
              <a:gd name="connsiteY1" fmla="*/ 785036 h 1624683"/>
              <a:gd name="connsiteX2" fmla="*/ 378555 w 591163"/>
              <a:gd name="connsiteY2" fmla="*/ 1096186 h 1624683"/>
              <a:gd name="connsiteX3" fmla="*/ 584930 w 591163"/>
              <a:gd name="connsiteY3" fmla="*/ 1597836 h 1624683"/>
              <a:gd name="connsiteX4" fmla="*/ 511905 w 591163"/>
              <a:gd name="connsiteY4" fmla="*/ 1470836 h 1624683"/>
              <a:gd name="connsiteX5" fmla="*/ 254730 w 591163"/>
              <a:gd name="connsiteY5" fmla="*/ 750111 h 1624683"/>
              <a:gd name="connsiteX6" fmla="*/ 492855 w 591163"/>
              <a:gd name="connsiteY6" fmla="*/ 1334311 h 1624683"/>
              <a:gd name="connsiteX7" fmla="*/ 337280 w 591163"/>
              <a:gd name="connsiteY7" fmla="*/ 667561 h 1624683"/>
              <a:gd name="connsiteX8" fmla="*/ 518255 w 591163"/>
              <a:gd name="connsiteY8" fmla="*/ 943786 h 1624683"/>
              <a:gd name="connsiteX9" fmla="*/ 730 w 591163"/>
              <a:gd name="connsiteY9" fmla="*/ 811 h 16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63" h="1624683">
                <a:moveTo>
                  <a:pt x="730" y="811"/>
                </a:moveTo>
                <a:cubicBezTo>
                  <a:pt x="-18320" y="-25647"/>
                  <a:pt x="340984" y="602474"/>
                  <a:pt x="403955" y="785036"/>
                </a:cubicBezTo>
                <a:cubicBezTo>
                  <a:pt x="466926" y="967598"/>
                  <a:pt x="348393" y="960719"/>
                  <a:pt x="378555" y="1096186"/>
                </a:cubicBezTo>
                <a:cubicBezTo>
                  <a:pt x="408717" y="1231653"/>
                  <a:pt x="562705" y="1535394"/>
                  <a:pt x="584930" y="1597836"/>
                </a:cubicBezTo>
                <a:cubicBezTo>
                  <a:pt x="607155" y="1660278"/>
                  <a:pt x="566938" y="1612124"/>
                  <a:pt x="511905" y="1470836"/>
                </a:cubicBezTo>
                <a:cubicBezTo>
                  <a:pt x="456872" y="1329549"/>
                  <a:pt x="257905" y="772865"/>
                  <a:pt x="254730" y="750111"/>
                </a:cubicBezTo>
                <a:cubicBezTo>
                  <a:pt x="251555" y="727357"/>
                  <a:pt x="479097" y="1348069"/>
                  <a:pt x="492855" y="1334311"/>
                </a:cubicBezTo>
                <a:cubicBezTo>
                  <a:pt x="506613" y="1320553"/>
                  <a:pt x="333047" y="732649"/>
                  <a:pt x="337280" y="667561"/>
                </a:cubicBezTo>
                <a:cubicBezTo>
                  <a:pt x="341513" y="602473"/>
                  <a:pt x="576463" y="1053853"/>
                  <a:pt x="518255" y="943786"/>
                </a:cubicBezTo>
                <a:cubicBezTo>
                  <a:pt x="460047" y="833719"/>
                  <a:pt x="19780" y="27269"/>
                  <a:pt x="730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DD38182-5994-6B14-D38C-8EDC83C68DAF}"/>
              </a:ext>
            </a:extLst>
          </p:cNvPr>
          <p:cNvSpPr/>
          <p:nvPr/>
        </p:nvSpPr>
        <p:spPr>
          <a:xfrm>
            <a:off x="4469381" y="2241527"/>
            <a:ext cx="880282" cy="255061"/>
          </a:xfrm>
          <a:custGeom>
            <a:avLst/>
            <a:gdLst>
              <a:gd name="connsiteX0" fmla="*/ 1019 w 880282"/>
              <a:gd name="connsiteY0" fmla="*/ 60348 h 255061"/>
              <a:gd name="connsiteX1" fmla="*/ 594744 w 880282"/>
              <a:gd name="connsiteY1" fmla="*/ 44473 h 255061"/>
              <a:gd name="connsiteX2" fmla="*/ 458219 w 880282"/>
              <a:gd name="connsiteY2" fmla="*/ 73048 h 255061"/>
              <a:gd name="connsiteX3" fmla="*/ 705869 w 880282"/>
              <a:gd name="connsiteY3" fmla="*/ 146073 h 255061"/>
              <a:gd name="connsiteX4" fmla="*/ 877319 w 880282"/>
              <a:gd name="connsiteY4" fmla="*/ 254023 h 255061"/>
              <a:gd name="connsiteX5" fmla="*/ 562994 w 880282"/>
              <a:gd name="connsiteY5" fmla="*/ 76223 h 255061"/>
              <a:gd name="connsiteX6" fmla="*/ 318519 w 880282"/>
              <a:gd name="connsiteY6" fmla="*/ 23 h 255061"/>
              <a:gd name="connsiteX7" fmla="*/ 448694 w 880282"/>
              <a:gd name="connsiteY7" fmla="*/ 82573 h 255061"/>
              <a:gd name="connsiteX8" fmla="*/ 1019 w 880282"/>
              <a:gd name="connsiteY8" fmla="*/ 60348 h 2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82" h="255061">
                <a:moveTo>
                  <a:pt x="1019" y="60348"/>
                </a:moveTo>
                <a:cubicBezTo>
                  <a:pt x="25361" y="53998"/>
                  <a:pt x="518544" y="42356"/>
                  <a:pt x="594744" y="44473"/>
                </a:cubicBezTo>
                <a:cubicBezTo>
                  <a:pt x="670944" y="46590"/>
                  <a:pt x="439698" y="56115"/>
                  <a:pt x="458219" y="73048"/>
                </a:cubicBezTo>
                <a:cubicBezTo>
                  <a:pt x="476740" y="89981"/>
                  <a:pt x="636019" y="115910"/>
                  <a:pt x="705869" y="146073"/>
                </a:cubicBezTo>
                <a:cubicBezTo>
                  <a:pt x="775719" y="176236"/>
                  <a:pt x="901132" y="265665"/>
                  <a:pt x="877319" y="254023"/>
                </a:cubicBezTo>
                <a:cubicBezTo>
                  <a:pt x="853506" y="242381"/>
                  <a:pt x="656127" y="118556"/>
                  <a:pt x="562994" y="76223"/>
                </a:cubicBezTo>
                <a:cubicBezTo>
                  <a:pt x="469861" y="33890"/>
                  <a:pt x="337569" y="-1035"/>
                  <a:pt x="318519" y="23"/>
                </a:cubicBezTo>
                <a:cubicBezTo>
                  <a:pt x="299469" y="1081"/>
                  <a:pt x="501611" y="73577"/>
                  <a:pt x="448694" y="82573"/>
                </a:cubicBezTo>
                <a:cubicBezTo>
                  <a:pt x="395777" y="91569"/>
                  <a:pt x="-23323" y="66698"/>
                  <a:pt x="1019" y="60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48ACB73-3543-B264-034C-307D3BDC6BCC}"/>
              </a:ext>
            </a:extLst>
          </p:cNvPr>
          <p:cNvSpPr/>
          <p:nvPr/>
        </p:nvSpPr>
        <p:spPr>
          <a:xfrm>
            <a:off x="4331942" y="2384208"/>
            <a:ext cx="859938" cy="1629096"/>
          </a:xfrm>
          <a:custGeom>
            <a:avLst/>
            <a:gdLst>
              <a:gd name="connsiteX0" fmla="*/ 5108 w 859938"/>
              <a:gd name="connsiteY0" fmla="*/ 9742 h 1629096"/>
              <a:gd name="connsiteX1" fmla="*/ 548033 w 859938"/>
              <a:gd name="connsiteY1" fmla="*/ 647917 h 1629096"/>
              <a:gd name="connsiteX2" fmla="*/ 856008 w 859938"/>
              <a:gd name="connsiteY2" fmla="*/ 1390867 h 1629096"/>
              <a:gd name="connsiteX3" fmla="*/ 713133 w 859938"/>
              <a:gd name="connsiteY3" fmla="*/ 1111467 h 1629096"/>
              <a:gd name="connsiteX4" fmla="*/ 579783 w 859938"/>
              <a:gd name="connsiteY4" fmla="*/ 832067 h 1629096"/>
              <a:gd name="connsiteX5" fmla="*/ 782983 w 859938"/>
              <a:gd name="connsiteY5" fmla="*/ 1628992 h 1629096"/>
              <a:gd name="connsiteX6" fmla="*/ 475008 w 859938"/>
              <a:gd name="connsiteY6" fmla="*/ 771742 h 1629096"/>
              <a:gd name="connsiteX7" fmla="*/ 640108 w 859938"/>
              <a:gd name="connsiteY7" fmla="*/ 1092417 h 1629096"/>
              <a:gd name="connsiteX8" fmla="*/ 522633 w 859938"/>
              <a:gd name="connsiteY8" fmla="*/ 644742 h 1629096"/>
              <a:gd name="connsiteX9" fmla="*/ 287683 w 859938"/>
              <a:gd name="connsiteY9" fmla="*/ 285967 h 1629096"/>
              <a:gd name="connsiteX10" fmla="*/ 5108 w 859938"/>
              <a:gd name="connsiteY10" fmla="*/ 9742 h 162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938" h="1629096">
                <a:moveTo>
                  <a:pt x="5108" y="9742"/>
                </a:moveTo>
                <a:cubicBezTo>
                  <a:pt x="48500" y="70067"/>
                  <a:pt x="406216" y="417729"/>
                  <a:pt x="548033" y="647917"/>
                </a:cubicBezTo>
                <a:cubicBezTo>
                  <a:pt x="689850" y="878105"/>
                  <a:pt x="828491" y="1313609"/>
                  <a:pt x="856008" y="1390867"/>
                </a:cubicBezTo>
                <a:cubicBezTo>
                  <a:pt x="883525" y="1468125"/>
                  <a:pt x="759170" y="1204600"/>
                  <a:pt x="713133" y="1111467"/>
                </a:cubicBezTo>
                <a:cubicBezTo>
                  <a:pt x="667096" y="1018334"/>
                  <a:pt x="568141" y="745813"/>
                  <a:pt x="579783" y="832067"/>
                </a:cubicBezTo>
                <a:cubicBezTo>
                  <a:pt x="591425" y="918321"/>
                  <a:pt x="800445" y="1639046"/>
                  <a:pt x="782983" y="1628992"/>
                </a:cubicBezTo>
                <a:cubicBezTo>
                  <a:pt x="765521" y="1618938"/>
                  <a:pt x="498820" y="861171"/>
                  <a:pt x="475008" y="771742"/>
                </a:cubicBezTo>
                <a:cubicBezTo>
                  <a:pt x="451196" y="682313"/>
                  <a:pt x="632171" y="1113584"/>
                  <a:pt x="640108" y="1092417"/>
                </a:cubicBezTo>
                <a:cubicBezTo>
                  <a:pt x="648046" y="1071250"/>
                  <a:pt x="581371" y="779150"/>
                  <a:pt x="522633" y="644742"/>
                </a:cubicBezTo>
                <a:cubicBezTo>
                  <a:pt x="463896" y="510334"/>
                  <a:pt x="368646" y="387038"/>
                  <a:pt x="287683" y="285967"/>
                </a:cubicBezTo>
                <a:cubicBezTo>
                  <a:pt x="206720" y="184896"/>
                  <a:pt x="-38284" y="-50583"/>
                  <a:pt x="5108" y="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51E3F64-1D15-195F-26F2-21420F2F1828}"/>
              </a:ext>
            </a:extLst>
          </p:cNvPr>
          <p:cNvSpPr/>
          <p:nvPr/>
        </p:nvSpPr>
        <p:spPr>
          <a:xfrm>
            <a:off x="4524366" y="2635553"/>
            <a:ext cx="211526" cy="1472739"/>
          </a:xfrm>
          <a:custGeom>
            <a:avLst/>
            <a:gdLst>
              <a:gd name="connsiteX0" fmla="*/ 117484 w 211526"/>
              <a:gd name="connsiteY0" fmla="*/ 40972 h 1472739"/>
              <a:gd name="connsiteX1" fmla="*/ 123834 w 211526"/>
              <a:gd name="connsiteY1" fmla="*/ 929972 h 1472739"/>
              <a:gd name="connsiteX2" fmla="*/ 209559 w 211526"/>
              <a:gd name="connsiteY2" fmla="*/ 1447497 h 1472739"/>
              <a:gd name="connsiteX3" fmla="*/ 177809 w 211526"/>
              <a:gd name="connsiteY3" fmla="*/ 1342722 h 1472739"/>
              <a:gd name="connsiteX4" fmla="*/ 107959 w 211526"/>
              <a:gd name="connsiteY4" fmla="*/ 910922 h 1472739"/>
              <a:gd name="connsiteX5" fmla="*/ 9 w 211526"/>
              <a:gd name="connsiteY5" fmla="*/ 120347 h 1472739"/>
              <a:gd name="connsiteX6" fmla="*/ 101609 w 211526"/>
              <a:gd name="connsiteY6" fmla="*/ 812497 h 1472739"/>
              <a:gd name="connsiteX7" fmla="*/ 88909 w 211526"/>
              <a:gd name="connsiteY7" fmla="*/ 212422 h 1472739"/>
              <a:gd name="connsiteX8" fmla="*/ 117484 w 211526"/>
              <a:gd name="connsiteY8" fmla="*/ 40972 h 14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26" h="1472739">
                <a:moveTo>
                  <a:pt x="117484" y="40972"/>
                </a:moveTo>
                <a:cubicBezTo>
                  <a:pt x="123305" y="160564"/>
                  <a:pt x="108488" y="695551"/>
                  <a:pt x="123834" y="929972"/>
                </a:cubicBezTo>
                <a:cubicBezTo>
                  <a:pt x="139180" y="1164393"/>
                  <a:pt x="200563" y="1378705"/>
                  <a:pt x="209559" y="1447497"/>
                </a:cubicBezTo>
                <a:cubicBezTo>
                  <a:pt x="218555" y="1516289"/>
                  <a:pt x="194742" y="1432151"/>
                  <a:pt x="177809" y="1342722"/>
                </a:cubicBezTo>
                <a:cubicBezTo>
                  <a:pt x="160876" y="1253293"/>
                  <a:pt x="137592" y="1114651"/>
                  <a:pt x="107959" y="910922"/>
                </a:cubicBezTo>
                <a:cubicBezTo>
                  <a:pt x="78326" y="707193"/>
                  <a:pt x="1067" y="136751"/>
                  <a:pt x="9" y="120347"/>
                </a:cubicBezTo>
                <a:cubicBezTo>
                  <a:pt x="-1049" y="103943"/>
                  <a:pt x="86792" y="797151"/>
                  <a:pt x="101609" y="812497"/>
                </a:cubicBezTo>
                <a:cubicBezTo>
                  <a:pt x="116426" y="827843"/>
                  <a:pt x="83088" y="335189"/>
                  <a:pt x="88909" y="212422"/>
                </a:cubicBezTo>
                <a:cubicBezTo>
                  <a:pt x="94730" y="89655"/>
                  <a:pt x="111663" y="-78620"/>
                  <a:pt x="117484" y="4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63BAF2F-71D8-2C4B-9120-F23B1F46EF2A}"/>
              </a:ext>
            </a:extLst>
          </p:cNvPr>
          <p:cNvSpPr/>
          <p:nvPr/>
        </p:nvSpPr>
        <p:spPr>
          <a:xfrm>
            <a:off x="4503347" y="2365957"/>
            <a:ext cx="669456" cy="1713929"/>
          </a:xfrm>
          <a:custGeom>
            <a:avLst/>
            <a:gdLst>
              <a:gd name="connsiteX0" fmla="*/ 1978 w 669456"/>
              <a:gd name="connsiteY0" fmla="*/ 5768 h 1713929"/>
              <a:gd name="connsiteX1" fmla="*/ 548078 w 669456"/>
              <a:gd name="connsiteY1" fmla="*/ 513768 h 1713929"/>
              <a:gd name="connsiteX2" fmla="*/ 633803 w 669456"/>
              <a:gd name="connsiteY2" fmla="*/ 1647243 h 1713929"/>
              <a:gd name="connsiteX3" fmla="*/ 624278 w 669456"/>
              <a:gd name="connsiteY3" fmla="*/ 1548818 h 1713929"/>
              <a:gd name="connsiteX4" fmla="*/ 614753 w 669456"/>
              <a:gd name="connsiteY4" fmla="*/ 1278943 h 1713929"/>
              <a:gd name="connsiteX5" fmla="*/ 668728 w 669456"/>
              <a:gd name="connsiteY5" fmla="*/ 539168 h 1713929"/>
              <a:gd name="connsiteX6" fmla="*/ 640153 w 669456"/>
              <a:gd name="connsiteY6" fmla="*/ 809043 h 1713929"/>
              <a:gd name="connsiteX7" fmla="*/ 560778 w 669456"/>
              <a:gd name="connsiteY7" fmla="*/ 418518 h 1713929"/>
              <a:gd name="connsiteX8" fmla="*/ 370278 w 669456"/>
              <a:gd name="connsiteY8" fmla="*/ 250243 h 1713929"/>
              <a:gd name="connsiteX9" fmla="*/ 1978 w 669456"/>
              <a:gd name="connsiteY9" fmla="*/ 5768 h 17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456" h="1713929">
                <a:moveTo>
                  <a:pt x="1978" y="5768"/>
                </a:moveTo>
                <a:cubicBezTo>
                  <a:pt x="31611" y="49689"/>
                  <a:pt x="442774" y="240189"/>
                  <a:pt x="548078" y="513768"/>
                </a:cubicBezTo>
                <a:cubicBezTo>
                  <a:pt x="653382" y="787347"/>
                  <a:pt x="621103" y="1474735"/>
                  <a:pt x="633803" y="1647243"/>
                </a:cubicBezTo>
                <a:cubicBezTo>
                  <a:pt x="646503" y="1819751"/>
                  <a:pt x="627453" y="1610201"/>
                  <a:pt x="624278" y="1548818"/>
                </a:cubicBezTo>
                <a:cubicBezTo>
                  <a:pt x="621103" y="1487435"/>
                  <a:pt x="607345" y="1447218"/>
                  <a:pt x="614753" y="1278943"/>
                </a:cubicBezTo>
                <a:cubicBezTo>
                  <a:pt x="622161" y="1110668"/>
                  <a:pt x="664495" y="617485"/>
                  <a:pt x="668728" y="539168"/>
                </a:cubicBezTo>
                <a:cubicBezTo>
                  <a:pt x="672961" y="460851"/>
                  <a:pt x="658145" y="829151"/>
                  <a:pt x="640153" y="809043"/>
                </a:cubicBezTo>
                <a:cubicBezTo>
                  <a:pt x="622161" y="788935"/>
                  <a:pt x="605757" y="511651"/>
                  <a:pt x="560778" y="418518"/>
                </a:cubicBezTo>
                <a:cubicBezTo>
                  <a:pt x="515799" y="325385"/>
                  <a:pt x="456532" y="319564"/>
                  <a:pt x="370278" y="250243"/>
                </a:cubicBezTo>
                <a:cubicBezTo>
                  <a:pt x="284024" y="180922"/>
                  <a:pt x="-27655" y="-38153"/>
                  <a:pt x="1978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77D93DB-5782-A1E8-281B-EA399CF4FBDE}"/>
              </a:ext>
            </a:extLst>
          </p:cNvPr>
          <p:cNvSpPr/>
          <p:nvPr/>
        </p:nvSpPr>
        <p:spPr>
          <a:xfrm>
            <a:off x="4064000" y="2628393"/>
            <a:ext cx="617822" cy="1507342"/>
          </a:xfrm>
          <a:custGeom>
            <a:avLst/>
            <a:gdLst>
              <a:gd name="connsiteX0" fmla="*/ 47625 w 617822"/>
              <a:gd name="connsiteY0" fmla="*/ 507 h 1507342"/>
              <a:gd name="connsiteX1" fmla="*/ 222250 w 617822"/>
              <a:gd name="connsiteY1" fmla="*/ 505332 h 1507342"/>
              <a:gd name="connsiteX2" fmla="*/ 288925 w 617822"/>
              <a:gd name="connsiteY2" fmla="*/ 1010157 h 1507342"/>
              <a:gd name="connsiteX3" fmla="*/ 269875 w 617822"/>
              <a:gd name="connsiteY3" fmla="*/ 768857 h 1507342"/>
              <a:gd name="connsiteX4" fmla="*/ 612775 w 617822"/>
              <a:gd name="connsiteY4" fmla="*/ 1495932 h 1507342"/>
              <a:gd name="connsiteX5" fmla="*/ 457200 w 617822"/>
              <a:gd name="connsiteY5" fmla="*/ 1168907 h 1507342"/>
              <a:gd name="connsiteX6" fmla="*/ 219075 w 617822"/>
              <a:gd name="connsiteY6" fmla="*/ 578357 h 1507342"/>
              <a:gd name="connsiteX7" fmla="*/ 0 w 617822"/>
              <a:gd name="connsiteY7" fmla="*/ 121157 h 1507342"/>
              <a:gd name="connsiteX8" fmla="*/ 219075 w 617822"/>
              <a:gd name="connsiteY8" fmla="*/ 559307 h 1507342"/>
              <a:gd name="connsiteX9" fmla="*/ 123825 w 617822"/>
              <a:gd name="connsiteY9" fmla="*/ 235457 h 1507342"/>
              <a:gd name="connsiteX10" fmla="*/ 171450 w 617822"/>
              <a:gd name="connsiteY10" fmla="*/ 406907 h 1507342"/>
              <a:gd name="connsiteX11" fmla="*/ 47625 w 617822"/>
              <a:gd name="connsiteY11" fmla="*/ 507 h 15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822" h="1507342">
                <a:moveTo>
                  <a:pt x="47625" y="507"/>
                </a:moveTo>
                <a:cubicBezTo>
                  <a:pt x="56092" y="16911"/>
                  <a:pt x="182033" y="337057"/>
                  <a:pt x="222250" y="505332"/>
                </a:cubicBezTo>
                <a:cubicBezTo>
                  <a:pt x="262467" y="673607"/>
                  <a:pt x="280988" y="966236"/>
                  <a:pt x="288925" y="1010157"/>
                </a:cubicBezTo>
                <a:cubicBezTo>
                  <a:pt x="296863" y="1054078"/>
                  <a:pt x="215900" y="687895"/>
                  <a:pt x="269875" y="768857"/>
                </a:cubicBezTo>
                <a:cubicBezTo>
                  <a:pt x="323850" y="849820"/>
                  <a:pt x="581554" y="1429257"/>
                  <a:pt x="612775" y="1495932"/>
                </a:cubicBezTo>
                <a:cubicBezTo>
                  <a:pt x="643996" y="1562607"/>
                  <a:pt x="522817" y="1321836"/>
                  <a:pt x="457200" y="1168907"/>
                </a:cubicBezTo>
                <a:cubicBezTo>
                  <a:pt x="391583" y="1015978"/>
                  <a:pt x="295275" y="752982"/>
                  <a:pt x="219075" y="578357"/>
                </a:cubicBezTo>
                <a:cubicBezTo>
                  <a:pt x="142875" y="403732"/>
                  <a:pt x="0" y="124332"/>
                  <a:pt x="0" y="121157"/>
                </a:cubicBezTo>
                <a:cubicBezTo>
                  <a:pt x="0" y="117982"/>
                  <a:pt x="198438" y="540257"/>
                  <a:pt x="219075" y="559307"/>
                </a:cubicBezTo>
                <a:cubicBezTo>
                  <a:pt x="239712" y="578357"/>
                  <a:pt x="131762" y="260857"/>
                  <a:pt x="123825" y="235457"/>
                </a:cubicBezTo>
                <a:cubicBezTo>
                  <a:pt x="115888" y="210057"/>
                  <a:pt x="182563" y="442890"/>
                  <a:pt x="171450" y="406907"/>
                </a:cubicBezTo>
                <a:cubicBezTo>
                  <a:pt x="160337" y="370924"/>
                  <a:pt x="39158" y="-15897"/>
                  <a:pt x="47625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FAADC32-4609-7A74-124D-73EA3D7644B4}"/>
              </a:ext>
            </a:extLst>
          </p:cNvPr>
          <p:cNvSpPr/>
          <p:nvPr/>
        </p:nvSpPr>
        <p:spPr>
          <a:xfrm>
            <a:off x="4219188" y="2486067"/>
            <a:ext cx="263912" cy="1010491"/>
          </a:xfrm>
          <a:custGeom>
            <a:avLst/>
            <a:gdLst>
              <a:gd name="connsiteX0" fmla="*/ 387 w 263912"/>
              <a:gd name="connsiteY0" fmla="*/ 3133 h 1010491"/>
              <a:gd name="connsiteX1" fmla="*/ 213112 w 263912"/>
              <a:gd name="connsiteY1" fmla="*/ 415883 h 1010491"/>
              <a:gd name="connsiteX2" fmla="*/ 248037 w 263912"/>
              <a:gd name="connsiteY2" fmla="*/ 1006433 h 1010491"/>
              <a:gd name="connsiteX3" fmla="*/ 263912 w 263912"/>
              <a:gd name="connsiteY3" fmla="*/ 647658 h 1010491"/>
              <a:gd name="connsiteX4" fmla="*/ 248037 w 263912"/>
              <a:gd name="connsiteY4" fmla="*/ 98383 h 1010491"/>
              <a:gd name="connsiteX5" fmla="*/ 254387 w 263912"/>
              <a:gd name="connsiteY5" fmla="*/ 533358 h 1010491"/>
              <a:gd name="connsiteX6" fmla="*/ 162312 w 263912"/>
              <a:gd name="connsiteY6" fmla="*/ 241258 h 1010491"/>
              <a:gd name="connsiteX7" fmla="*/ 387 w 263912"/>
              <a:gd name="connsiteY7" fmla="*/ 3133 h 10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2" h="1010491">
                <a:moveTo>
                  <a:pt x="387" y="3133"/>
                </a:moveTo>
                <a:cubicBezTo>
                  <a:pt x="8854" y="32237"/>
                  <a:pt x="171837" y="248666"/>
                  <a:pt x="213112" y="415883"/>
                </a:cubicBezTo>
                <a:cubicBezTo>
                  <a:pt x="254387" y="583100"/>
                  <a:pt x="239570" y="967804"/>
                  <a:pt x="248037" y="1006433"/>
                </a:cubicBezTo>
                <a:cubicBezTo>
                  <a:pt x="256504" y="1045062"/>
                  <a:pt x="263912" y="799000"/>
                  <a:pt x="263912" y="647658"/>
                </a:cubicBezTo>
                <a:cubicBezTo>
                  <a:pt x="263912" y="496316"/>
                  <a:pt x="249624" y="117433"/>
                  <a:pt x="248037" y="98383"/>
                </a:cubicBezTo>
                <a:cubicBezTo>
                  <a:pt x="246450" y="79333"/>
                  <a:pt x="268674" y="509546"/>
                  <a:pt x="254387" y="533358"/>
                </a:cubicBezTo>
                <a:cubicBezTo>
                  <a:pt x="240100" y="557170"/>
                  <a:pt x="199883" y="327512"/>
                  <a:pt x="162312" y="241258"/>
                </a:cubicBezTo>
                <a:cubicBezTo>
                  <a:pt x="124741" y="155004"/>
                  <a:pt x="-8080" y="-25971"/>
                  <a:pt x="387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02E7D7B-067F-4420-3271-2561C956D07E}"/>
              </a:ext>
            </a:extLst>
          </p:cNvPr>
          <p:cNvSpPr/>
          <p:nvPr/>
        </p:nvSpPr>
        <p:spPr>
          <a:xfrm>
            <a:off x="4625800" y="2358167"/>
            <a:ext cx="811884" cy="1585319"/>
          </a:xfrm>
          <a:custGeom>
            <a:avLst/>
            <a:gdLst>
              <a:gd name="connsiteX0" fmla="*/ 175 w 811884"/>
              <a:gd name="connsiteY0" fmla="*/ 858 h 1585319"/>
              <a:gd name="connsiteX1" fmla="*/ 524050 w 811884"/>
              <a:gd name="connsiteY1" fmla="*/ 467583 h 1585319"/>
              <a:gd name="connsiteX2" fmla="*/ 708200 w 811884"/>
              <a:gd name="connsiteY2" fmla="*/ 1242283 h 1585319"/>
              <a:gd name="connsiteX3" fmla="*/ 673275 w 811884"/>
              <a:gd name="connsiteY3" fmla="*/ 1064483 h 1585319"/>
              <a:gd name="connsiteX4" fmla="*/ 809800 w 811884"/>
              <a:gd name="connsiteY4" fmla="*/ 1572483 h 1585319"/>
              <a:gd name="connsiteX5" fmla="*/ 743125 w 811884"/>
              <a:gd name="connsiteY5" fmla="*/ 1359758 h 1585319"/>
              <a:gd name="connsiteX6" fmla="*/ 574850 w 811884"/>
              <a:gd name="connsiteY6" fmla="*/ 581883 h 1585319"/>
              <a:gd name="connsiteX7" fmla="*/ 663750 w 811884"/>
              <a:gd name="connsiteY7" fmla="*/ 1439133 h 1585319"/>
              <a:gd name="connsiteX8" fmla="*/ 609775 w 811884"/>
              <a:gd name="connsiteY8" fmla="*/ 835883 h 1585319"/>
              <a:gd name="connsiteX9" fmla="*/ 517700 w 811884"/>
              <a:gd name="connsiteY9" fmla="*/ 146908 h 1585319"/>
              <a:gd name="connsiteX10" fmla="*/ 584375 w 811884"/>
              <a:gd name="connsiteY10" fmla="*/ 467583 h 1585319"/>
              <a:gd name="connsiteX11" fmla="*/ 314500 w 811884"/>
              <a:gd name="connsiteY11" fmla="*/ 140558 h 1585319"/>
              <a:gd name="connsiteX12" fmla="*/ 463725 w 811884"/>
              <a:gd name="connsiteY12" fmla="*/ 346933 h 1585319"/>
              <a:gd name="connsiteX13" fmla="*/ 175 w 811884"/>
              <a:gd name="connsiteY13" fmla="*/ 858 h 15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884" h="1585319">
                <a:moveTo>
                  <a:pt x="175" y="858"/>
                </a:moveTo>
                <a:cubicBezTo>
                  <a:pt x="10229" y="20966"/>
                  <a:pt x="406046" y="260679"/>
                  <a:pt x="524050" y="467583"/>
                </a:cubicBezTo>
                <a:cubicBezTo>
                  <a:pt x="642054" y="674487"/>
                  <a:pt x="683329" y="1142800"/>
                  <a:pt x="708200" y="1242283"/>
                </a:cubicBezTo>
                <a:cubicBezTo>
                  <a:pt x="733071" y="1341766"/>
                  <a:pt x="656342" y="1009450"/>
                  <a:pt x="673275" y="1064483"/>
                </a:cubicBezTo>
                <a:cubicBezTo>
                  <a:pt x="690208" y="1119516"/>
                  <a:pt x="798158" y="1523271"/>
                  <a:pt x="809800" y="1572483"/>
                </a:cubicBezTo>
                <a:cubicBezTo>
                  <a:pt x="821442" y="1621696"/>
                  <a:pt x="782283" y="1524858"/>
                  <a:pt x="743125" y="1359758"/>
                </a:cubicBezTo>
                <a:cubicBezTo>
                  <a:pt x="703967" y="1194658"/>
                  <a:pt x="588079" y="568654"/>
                  <a:pt x="574850" y="581883"/>
                </a:cubicBezTo>
                <a:cubicBezTo>
                  <a:pt x="561621" y="595112"/>
                  <a:pt x="657929" y="1396800"/>
                  <a:pt x="663750" y="1439133"/>
                </a:cubicBezTo>
                <a:cubicBezTo>
                  <a:pt x="669571" y="1481466"/>
                  <a:pt x="634117" y="1051254"/>
                  <a:pt x="609775" y="835883"/>
                </a:cubicBezTo>
                <a:cubicBezTo>
                  <a:pt x="585433" y="620512"/>
                  <a:pt x="521933" y="208291"/>
                  <a:pt x="517700" y="146908"/>
                </a:cubicBezTo>
                <a:cubicBezTo>
                  <a:pt x="513467" y="85525"/>
                  <a:pt x="618242" y="468641"/>
                  <a:pt x="584375" y="467583"/>
                </a:cubicBezTo>
                <a:cubicBezTo>
                  <a:pt x="550508" y="466525"/>
                  <a:pt x="334608" y="160666"/>
                  <a:pt x="314500" y="140558"/>
                </a:cubicBezTo>
                <a:cubicBezTo>
                  <a:pt x="294392" y="120450"/>
                  <a:pt x="511879" y="373391"/>
                  <a:pt x="463725" y="346933"/>
                </a:cubicBezTo>
                <a:cubicBezTo>
                  <a:pt x="415571" y="320475"/>
                  <a:pt x="-9879" y="-19250"/>
                  <a:pt x="17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43094E8-4227-8D5D-A8EC-672B05359867}"/>
              </a:ext>
            </a:extLst>
          </p:cNvPr>
          <p:cNvSpPr/>
          <p:nvPr/>
        </p:nvSpPr>
        <p:spPr>
          <a:xfrm>
            <a:off x="4609815" y="2266942"/>
            <a:ext cx="1162399" cy="1041601"/>
          </a:xfrm>
          <a:custGeom>
            <a:avLst/>
            <a:gdLst>
              <a:gd name="connsiteX0" fmla="*/ 285 w 1162399"/>
              <a:gd name="connsiteY0" fmla="*/ 66683 h 1041601"/>
              <a:gd name="connsiteX1" fmla="*/ 809910 w 1162399"/>
              <a:gd name="connsiteY1" fmla="*/ 514358 h 1041601"/>
              <a:gd name="connsiteX2" fmla="*/ 1035335 w 1162399"/>
              <a:gd name="connsiteY2" fmla="*/ 860433 h 1041601"/>
              <a:gd name="connsiteX3" fmla="*/ 1016285 w 1162399"/>
              <a:gd name="connsiteY3" fmla="*/ 781058 h 1041601"/>
              <a:gd name="connsiteX4" fmla="*/ 1162335 w 1162399"/>
              <a:gd name="connsiteY4" fmla="*/ 1041408 h 1041601"/>
              <a:gd name="connsiteX5" fmla="*/ 1028985 w 1162399"/>
              <a:gd name="connsiteY5" fmla="*/ 733433 h 1041601"/>
              <a:gd name="connsiteX6" fmla="*/ 651160 w 1162399"/>
              <a:gd name="connsiteY6" fmla="*/ 8 h 1041601"/>
              <a:gd name="connsiteX7" fmla="*/ 1038510 w 1162399"/>
              <a:gd name="connsiteY7" fmla="*/ 717558 h 1041601"/>
              <a:gd name="connsiteX8" fmla="*/ 721010 w 1162399"/>
              <a:gd name="connsiteY8" fmla="*/ 415933 h 1041601"/>
              <a:gd name="connsiteX9" fmla="*/ 285 w 1162399"/>
              <a:gd name="connsiteY9" fmla="*/ 66683 h 10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399" h="1041601">
                <a:moveTo>
                  <a:pt x="285" y="66683"/>
                </a:moveTo>
                <a:cubicBezTo>
                  <a:pt x="15102" y="83087"/>
                  <a:pt x="637402" y="382066"/>
                  <a:pt x="809910" y="514358"/>
                </a:cubicBezTo>
                <a:cubicBezTo>
                  <a:pt x="982418" y="646650"/>
                  <a:pt x="1000939" y="815983"/>
                  <a:pt x="1035335" y="860433"/>
                </a:cubicBezTo>
                <a:cubicBezTo>
                  <a:pt x="1069731" y="904883"/>
                  <a:pt x="995118" y="750896"/>
                  <a:pt x="1016285" y="781058"/>
                </a:cubicBezTo>
                <a:cubicBezTo>
                  <a:pt x="1037452" y="811220"/>
                  <a:pt x="1160218" y="1049345"/>
                  <a:pt x="1162335" y="1041408"/>
                </a:cubicBezTo>
                <a:cubicBezTo>
                  <a:pt x="1164452" y="1033471"/>
                  <a:pt x="1114181" y="907000"/>
                  <a:pt x="1028985" y="733433"/>
                </a:cubicBezTo>
                <a:cubicBezTo>
                  <a:pt x="943789" y="559866"/>
                  <a:pt x="649573" y="2654"/>
                  <a:pt x="651160" y="8"/>
                </a:cubicBezTo>
                <a:cubicBezTo>
                  <a:pt x="652748" y="-2638"/>
                  <a:pt x="1026868" y="648237"/>
                  <a:pt x="1038510" y="717558"/>
                </a:cubicBezTo>
                <a:cubicBezTo>
                  <a:pt x="1050152" y="786879"/>
                  <a:pt x="889814" y="521237"/>
                  <a:pt x="721010" y="415933"/>
                </a:cubicBezTo>
                <a:cubicBezTo>
                  <a:pt x="552206" y="310629"/>
                  <a:pt x="-14532" y="50279"/>
                  <a:pt x="285" y="66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E3E94BE-6CD8-D71C-DDF1-46F911AC21BA}"/>
              </a:ext>
            </a:extLst>
          </p:cNvPr>
          <p:cNvSpPr/>
          <p:nvPr/>
        </p:nvSpPr>
        <p:spPr>
          <a:xfrm>
            <a:off x="4802900" y="2274416"/>
            <a:ext cx="690409" cy="1183252"/>
          </a:xfrm>
          <a:custGeom>
            <a:avLst/>
            <a:gdLst>
              <a:gd name="connsiteX0" fmla="*/ 23100 w 690409"/>
              <a:gd name="connsiteY0" fmla="*/ 33809 h 1183252"/>
              <a:gd name="connsiteX1" fmla="*/ 80250 w 690409"/>
              <a:gd name="connsiteY1" fmla="*/ 78259 h 1183252"/>
              <a:gd name="connsiteX2" fmla="*/ 546975 w 690409"/>
              <a:gd name="connsiteY2" fmla="*/ 684684 h 1183252"/>
              <a:gd name="connsiteX3" fmla="*/ 686675 w 690409"/>
              <a:gd name="connsiteY3" fmla="*/ 1173634 h 1183252"/>
              <a:gd name="connsiteX4" fmla="*/ 632700 w 690409"/>
              <a:gd name="connsiteY4" fmla="*/ 957734 h 1183252"/>
              <a:gd name="connsiteX5" fmla="*/ 448550 w 690409"/>
              <a:gd name="connsiteY5" fmla="*/ 344959 h 1183252"/>
              <a:gd name="connsiteX6" fmla="*/ 575550 w 690409"/>
              <a:gd name="connsiteY6" fmla="*/ 659284 h 1183252"/>
              <a:gd name="connsiteX7" fmla="*/ 327900 w 690409"/>
              <a:gd name="connsiteY7" fmla="*/ 319559 h 1183252"/>
              <a:gd name="connsiteX8" fmla="*/ 23100 w 690409"/>
              <a:gd name="connsiteY8" fmla="*/ 33809 h 11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09" h="1183252">
                <a:moveTo>
                  <a:pt x="23100" y="33809"/>
                </a:moveTo>
                <a:cubicBezTo>
                  <a:pt x="-18175" y="-6408"/>
                  <a:pt x="-7063" y="-30220"/>
                  <a:pt x="80250" y="78259"/>
                </a:cubicBezTo>
                <a:cubicBezTo>
                  <a:pt x="167563" y="186738"/>
                  <a:pt x="445904" y="502122"/>
                  <a:pt x="546975" y="684684"/>
                </a:cubicBezTo>
                <a:cubicBezTo>
                  <a:pt x="648046" y="867246"/>
                  <a:pt x="672388" y="1128126"/>
                  <a:pt x="686675" y="1173634"/>
                </a:cubicBezTo>
                <a:cubicBezTo>
                  <a:pt x="700963" y="1219142"/>
                  <a:pt x="672387" y="1095846"/>
                  <a:pt x="632700" y="957734"/>
                </a:cubicBezTo>
                <a:cubicBezTo>
                  <a:pt x="593013" y="819622"/>
                  <a:pt x="458075" y="394701"/>
                  <a:pt x="448550" y="344959"/>
                </a:cubicBezTo>
                <a:cubicBezTo>
                  <a:pt x="439025" y="295217"/>
                  <a:pt x="595658" y="663517"/>
                  <a:pt x="575550" y="659284"/>
                </a:cubicBezTo>
                <a:cubicBezTo>
                  <a:pt x="555442" y="655051"/>
                  <a:pt x="417858" y="425392"/>
                  <a:pt x="327900" y="319559"/>
                </a:cubicBezTo>
                <a:cubicBezTo>
                  <a:pt x="237942" y="213726"/>
                  <a:pt x="64375" y="74026"/>
                  <a:pt x="23100" y="33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78DA0F7-0C87-06CD-FAB4-5269E46AA336}"/>
              </a:ext>
            </a:extLst>
          </p:cNvPr>
          <p:cNvSpPr/>
          <p:nvPr/>
        </p:nvSpPr>
        <p:spPr>
          <a:xfrm>
            <a:off x="5497806" y="2875567"/>
            <a:ext cx="271209" cy="1093734"/>
          </a:xfrm>
          <a:custGeom>
            <a:avLst/>
            <a:gdLst>
              <a:gd name="connsiteX0" fmla="*/ 1294 w 271209"/>
              <a:gd name="connsiteY0" fmla="*/ 10508 h 1093734"/>
              <a:gd name="connsiteX1" fmla="*/ 147344 w 271209"/>
              <a:gd name="connsiteY1" fmla="*/ 572483 h 1093734"/>
              <a:gd name="connsiteX2" fmla="*/ 217194 w 271209"/>
              <a:gd name="connsiteY2" fmla="*/ 1058258 h 1093734"/>
              <a:gd name="connsiteX3" fmla="*/ 182269 w 271209"/>
              <a:gd name="connsiteY3" fmla="*/ 902683 h 1093734"/>
              <a:gd name="connsiteX4" fmla="*/ 172744 w 271209"/>
              <a:gd name="connsiteY4" fmla="*/ 432783 h 1093734"/>
              <a:gd name="connsiteX5" fmla="*/ 271169 w 271209"/>
              <a:gd name="connsiteY5" fmla="*/ 934433 h 1093734"/>
              <a:gd name="connsiteX6" fmla="*/ 185444 w 271209"/>
              <a:gd name="connsiteY6" fmla="*/ 159733 h 1093734"/>
              <a:gd name="connsiteX7" fmla="*/ 239419 w 271209"/>
              <a:gd name="connsiteY7" fmla="*/ 1093183 h 1093734"/>
              <a:gd name="connsiteX8" fmla="*/ 1294 w 271209"/>
              <a:gd name="connsiteY8" fmla="*/ 10508 h 10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9" h="1093734">
                <a:moveTo>
                  <a:pt x="1294" y="10508"/>
                </a:moveTo>
                <a:cubicBezTo>
                  <a:pt x="-14052" y="-76275"/>
                  <a:pt x="111361" y="397858"/>
                  <a:pt x="147344" y="572483"/>
                </a:cubicBezTo>
                <a:cubicBezTo>
                  <a:pt x="183327" y="747108"/>
                  <a:pt x="211373" y="1003225"/>
                  <a:pt x="217194" y="1058258"/>
                </a:cubicBezTo>
                <a:cubicBezTo>
                  <a:pt x="223015" y="1113291"/>
                  <a:pt x="189677" y="1006929"/>
                  <a:pt x="182269" y="902683"/>
                </a:cubicBezTo>
                <a:cubicBezTo>
                  <a:pt x="174861" y="798437"/>
                  <a:pt x="157927" y="427491"/>
                  <a:pt x="172744" y="432783"/>
                </a:cubicBezTo>
                <a:cubicBezTo>
                  <a:pt x="187561" y="438075"/>
                  <a:pt x="269052" y="979941"/>
                  <a:pt x="271169" y="934433"/>
                </a:cubicBezTo>
                <a:cubicBezTo>
                  <a:pt x="273286" y="888925"/>
                  <a:pt x="190736" y="133275"/>
                  <a:pt x="185444" y="159733"/>
                </a:cubicBezTo>
                <a:cubicBezTo>
                  <a:pt x="180152" y="186191"/>
                  <a:pt x="267994" y="1119641"/>
                  <a:pt x="239419" y="1093183"/>
                </a:cubicBezTo>
                <a:cubicBezTo>
                  <a:pt x="210844" y="1066725"/>
                  <a:pt x="16640" y="97291"/>
                  <a:pt x="1294" y="1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D4A8AA8-6397-3FFD-1F16-CA2387B14D74}"/>
              </a:ext>
            </a:extLst>
          </p:cNvPr>
          <p:cNvSpPr/>
          <p:nvPr/>
        </p:nvSpPr>
        <p:spPr>
          <a:xfrm>
            <a:off x="5043935" y="2833288"/>
            <a:ext cx="299915" cy="1399165"/>
          </a:xfrm>
          <a:custGeom>
            <a:avLst/>
            <a:gdLst>
              <a:gd name="connsiteX0" fmla="*/ 217040 w 299915"/>
              <a:gd name="connsiteY0" fmla="*/ 21037 h 1399165"/>
              <a:gd name="connsiteX1" fmla="*/ 144015 w 299915"/>
              <a:gd name="connsiteY1" fmla="*/ 890987 h 1399165"/>
              <a:gd name="connsiteX2" fmla="*/ 223390 w 299915"/>
              <a:gd name="connsiteY2" fmla="*/ 1113237 h 1399165"/>
              <a:gd name="connsiteX3" fmla="*/ 223390 w 299915"/>
              <a:gd name="connsiteY3" fmla="*/ 1040212 h 1399165"/>
              <a:gd name="connsiteX4" fmla="*/ 299590 w 299915"/>
              <a:gd name="connsiteY4" fmla="*/ 1389462 h 1399165"/>
              <a:gd name="connsiteX5" fmla="*/ 242440 w 299915"/>
              <a:gd name="connsiteY5" fmla="*/ 1230712 h 1399165"/>
              <a:gd name="connsiteX6" fmla="*/ 58290 w 299915"/>
              <a:gd name="connsiteY6" fmla="*/ 513162 h 1399165"/>
              <a:gd name="connsiteX7" fmla="*/ 4315 w 299915"/>
              <a:gd name="connsiteY7" fmla="*/ 189312 h 1399165"/>
              <a:gd name="connsiteX8" fmla="*/ 153540 w 299915"/>
              <a:gd name="connsiteY8" fmla="*/ 763987 h 1399165"/>
              <a:gd name="connsiteX9" fmla="*/ 124965 w 299915"/>
              <a:gd name="connsiteY9" fmla="*/ 802087 h 1399165"/>
              <a:gd name="connsiteX10" fmla="*/ 163065 w 299915"/>
              <a:gd name="connsiteY10" fmla="*/ 313137 h 1399165"/>
              <a:gd name="connsiteX11" fmla="*/ 217040 w 299915"/>
              <a:gd name="connsiteY11" fmla="*/ 21037 h 13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915" h="1399165">
                <a:moveTo>
                  <a:pt x="217040" y="21037"/>
                </a:moveTo>
                <a:cubicBezTo>
                  <a:pt x="213865" y="117345"/>
                  <a:pt x="142957" y="708954"/>
                  <a:pt x="144015" y="890987"/>
                </a:cubicBezTo>
                <a:cubicBezTo>
                  <a:pt x="145073" y="1073020"/>
                  <a:pt x="210161" y="1088366"/>
                  <a:pt x="223390" y="1113237"/>
                </a:cubicBezTo>
                <a:cubicBezTo>
                  <a:pt x="236619" y="1138108"/>
                  <a:pt x="210690" y="994175"/>
                  <a:pt x="223390" y="1040212"/>
                </a:cubicBezTo>
                <a:cubicBezTo>
                  <a:pt x="236090" y="1086249"/>
                  <a:pt x="296415" y="1357712"/>
                  <a:pt x="299590" y="1389462"/>
                </a:cubicBezTo>
                <a:cubicBezTo>
                  <a:pt x="302765" y="1421212"/>
                  <a:pt x="282657" y="1376762"/>
                  <a:pt x="242440" y="1230712"/>
                </a:cubicBezTo>
                <a:cubicBezTo>
                  <a:pt x="202223" y="1084662"/>
                  <a:pt x="97978" y="686729"/>
                  <a:pt x="58290" y="513162"/>
                </a:cubicBezTo>
                <a:cubicBezTo>
                  <a:pt x="18602" y="339595"/>
                  <a:pt x="-11560" y="147508"/>
                  <a:pt x="4315" y="189312"/>
                </a:cubicBezTo>
                <a:cubicBezTo>
                  <a:pt x="20190" y="231116"/>
                  <a:pt x="133432" y="661858"/>
                  <a:pt x="153540" y="763987"/>
                </a:cubicBezTo>
                <a:cubicBezTo>
                  <a:pt x="173648" y="866116"/>
                  <a:pt x="123377" y="877229"/>
                  <a:pt x="124965" y="802087"/>
                </a:cubicBezTo>
                <a:cubicBezTo>
                  <a:pt x="126552" y="726945"/>
                  <a:pt x="151423" y="443312"/>
                  <a:pt x="163065" y="313137"/>
                </a:cubicBezTo>
                <a:cubicBezTo>
                  <a:pt x="174707" y="182962"/>
                  <a:pt x="220215" y="-75271"/>
                  <a:pt x="217040" y="2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06A9E0B-EF8C-164E-2AF5-2E3A06480FFB}"/>
              </a:ext>
            </a:extLst>
          </p:cNvPr>
          <p:cNvSpPr/>
          <p:nvPr/>
        </p:nvSpPr>
        <p:spPr>
          <a:xfrm>
            <a:off x="5257697" y="2822571"/>
            <a:ext cx="362290" cy="1438730"/>
          </a:xfrm>
          <a:custGeom>
            <a:avLst/>
            <a:gdLst>
              <a:gd name="connsiteX0" fmla="*/ 103 w 362290"/>
              <a:gd name="connsiteY0" fmla="*/ 4 h 1438730"/>
              <a:gd name="connsiteX1" fmla="*/ 301728 w 362290"/>
              <a:gd name="connsiteY1" fmla="*/ 844554 h 1438730"/>
              <a:gd name="connsiteX2" fmla="*/ 120753 w 362290"/>
              <a:gd name="connsiteY2" fmla="*/ 1422404 h 1438730"/>
              <a:gd name="connsiteX3" fmla="*/ 203303 w 362290"/>
              <a:gd name="connsiteY3" fmla="*/ 1238254 h 1438730"/>
              <a:gd name="connsiteX4" fmla="*/ 362053 w 362290"/>
              <a:gd name="connsiteY4" fmla="*/ 803279 h 1438730"/>
              <a:gd name="connsiteX5" fmla="*/ 241403 w 362290"/>
              <a:gd name="connsiteY5" fmla="*/ 542929 h 1438730"/>
              <a:gd name="connsiteX6" fmla="*/ 339828 w 362290"/>
              <a:gd name="connsiteY6" fmla="*/ 831854 h 1438730"/>
              <a:gd name="connsiteX7" fmla="*/ 103 w 362290"/>
              <a:gd name="connsiteY7" fmla="*/ 4 h 14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90" h="1438730">
                <a:moveTo>
                  <a:pt x="103" y="4"/>
                </a:moveTo>
                <a:cubicBezTo>
                  <a:pt x="-6247" y="2121"/>
                  <a:pt x="281620" y="607488"/>
                  <a:pt x="301728" y="844554"/>
                </a:cubicBezTo>
                <a:cubicBezTo>
                  <a:pt x="321836" y="1081620"/>
                  <a:pt x="137157" y="1356787"/>
                  <a:pt x="120753" y="1422404"/>
                </a:cubicBezTo>
                <a:cubicBezTo>
                  <a:pt x="104349" y="1488021"/>
                  <a:pt x="163086" y="1341441"/>
                  <a:pt x="203303" y="1238254"/>
                </a:cubicBezTo>
                <a:cubicBezTo>
                  <a:pt x="243520" y="1135067"/>
                  <a:pt x="355703" y="919167"/>
                  <a:pt x="362053" y="803279"/>
                </a:cubicBezTo>
                <a:cubicBezTo>
                  <a:pt x="368403" y="687391"/>
                  <a:pt x="245107" y="538167"/>
                  <a:pt x="241403" y="542929"/>
                </a:cubicBezTo>
                <a:cubicBezTo>
                  <a:pt x="237699" y="547691"/>
                  <a:pt x="381103" y="918637"/>
                  <a:pt x="339828" y="831854"/>
                </a:cubicBezTo>
                <a:cubicBezTo>
                  <a:pt x="298553" y="745071"/>
                  <a:pt x="6453" y="-2113"/>
                  <a:pt x="10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3C535B2-2CB3-983B-75AE-C66B3F5F1ACE}"/>
              </a:ext>
            </a:extLst>
          </p:cNvPr>
          <p:cNvSpPr/>
          <p:nvPr/>
        </p:nvSpPr>
        <p:spPr>
          <a:xfrm>
            <a:off x="3440674" y="2912028"/>
            <a:ext cx="205908" cy="876735"/>
          </a:xfrm>
          <a:custGeom>
            <a:avLst/>
            <a:gdLst>
              <a:gd name="connsiteX0" fmla="*/ 202098 w 205908"/>
              <a:gd name="connsiteY0" fmla="*/ 83250 h 876735"/>
              <a:gd name="connsiteX1" fmla="*/ 127957 w 205908"/>
              <a:gd name="connsiteY1" fmla="*/ 137620 h 876735"/>
              <a:gd name="connsiteX2" fmla="*/ 43931 w 205908"/>
              <a:gd name="connsiteY2" fmla="*/ 463838 h 876735"/>
              <a:gd name="connsiteX3" fmla="*/ 48874 w 205908"/>
              <a:gd name="connsiteY3" fmla="*/ 300729 h 876735"/>
              <a:gd name="connsiteX4" fmla="*/ 53817 w 205908"/>
              <a:gd name="connsiteY4" fmla="*/ 577520 h 876735"/>
              <a:gd name="connsiteX5" fmla="*/ 43931 w 205908"/>
              <a:gd name="connsiteY5" fmla="*/ 869140 h 876735"/>
              <a:gd name="connsiteX6" fmla="*/ 48874 w 205908"/>
              <a:gd name="connsiteY6" fmla="*/ 720858 h 876735"/>
              <a:gd name="connsiteX7" fmla="*/ 63702 w 205908"/>
              <a:gd name="connsiteY7" fmla="*/ 4167 h 876735"/>
              <a:gd name="connsiteX8" fmla="*/ 4390 w 205908"/>
              <a:gd name="connsiteY8" fmla="*/ 409468 h 876735"/>
              <a:gd name="connsiteX9" fmla="*/ 202098 w 205908"/>
              <a:gd name="connsiteY9" fmla="*/ 83250 h 8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08" h="876735">
                <a:moveTo>
                  <a:pt x="202098" y="83250"/>
                </a:moveTo>
                <a:cubicBezTo>
                  <a:pt x="222693" y="37942"/>
                  <a:pt x="154318" y="74189"/>
                  <a:pt x="127957" y="137620"/>
                </a:cubicBezTo>
                <a:cubicBezTo>
                  <a:pt x="101596" y="201051"/>
                  <a:pt x="57111" y="436653"/>
                  <a:pt x="43931" y="463838"/>
                </a:cubicBezTo>
                <a:cubicBezTo>
                  <a:pt x="30751" y="491023"/>
                  <a:pt x="47226" y="281782"/>
                  <a:pt x="48874" y="300729"/>
                </a:cubicBezTo>
                <a:cubicBezTo>
                  <a:pt x="50522" y="319676"/>
                  <a:pt x="54641" y="482785"/>
                  <a:pt x="53817" y="577520"/>
                </a:cubicBezTo>
                <a:cubicBezTo>
                  <a:pt x="52993" y="672255"/>
                  <a:pt x="44755" y="845250"/>
                  <a:pt x="43931" y="869140"/>
                </a:cubicBezTo>
                <a:cubicBezTo>
                  <a:pt x="43107" y="893030"/>
                  <a:pt x="45579" y="865020"/>
                  <a:pt x="48874" y="720858"/>
                </a:cubicBezTo>
                <a:cubicBezTo>
                  <a:pt x="52169" y="576696"/>
                  <a:pt x="71116" y="56065"/>
                  <a:pt x="63702" y="4167"/>
                </a:cubicBezTo>
                <a:cubicBezTo>
                  <a:pt x="56288" y="-47731"/>
                  <a:pt x="-18676" y="402054"/>
                  <a:pt x="4390" y="409468"/>
                </a:cubicBezTo>
                <a:cubicBezTo>
                  <a:pt x="27456" y="416882"/>
                  <a:pt x="181503" y="128558"/>
                  <a:pt x="202098" y="8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0BB4B2-FF3F-DF53-3C65-42AD09F7BF5A}"/>
              </a:ext>
            </a:extLst>
          </p:cNvPr>
          <p:cNvSpPr/>
          <p:nvPr/>
        </p:nvSpPr>
        <p:spPr>
          <a:xfrm>
            <a:off x="3513980" y="2910064"/>
            <a:ext cx="178935" cy="743041"/>
          </a:xfrm>
          <a:custGeom>
            <a:avLst/>
            <a:gdLst>
              <a:gd name="connsiteX0" fmla="*/ 178219 w 178935"/>
              <a:gd name="connsiteY0" fmla="*/ 1188 h 743041"/>
              <a:gd name="connsiteX1" fmla="*/ 99136 w 178935"/>
              <a:gd name="connsiteY1" fmla="*/ 223610 h 743041"/>
              <a:gd name="connsiteX2" fmla="*/ 44766 w 178935"/>
              <a:gd name="connsiteY2" fmla="*/ 480630 h 743041"/>
              <a:gd name="connsiteX3" fmla="*/ 54651 w 178935"/>
              <a:gd name="connsiteY3" fmla="*/ 357062 h 743041"/>
              <a:gd name="connsiteX4" fmla="*/ 282 w 178935"/>
              <a:gd name="connsiteY4" fmla="*/ 737651 h 743041"/>
              <a:gd name="connsiteX5" fmla="*/ 34881 w 178935"/>
              <a:gd name="connsiteY5" fmla="*/ 554771 h 743041"/>
              <a:gd name="connsiteX6" fmla="*/ 69479 w 178935"/>
              <a:gd name="connsiteY6" fmla="*/ 193953 h 743041"/>
              <a:gd name="connsiteX7" fmla="*/ 49709 w 178935"/>
              <a:gd name="connsiteY7" fmla="*/ 322464 h 743041"/>
              <a:gd name="connsiteX8" fmla="*/ 178219 w 178935"/>
              <a:gd name="connsiteY8" fmla="*/ 1188 h 7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35" h="743041">
                <a:moveTo>
                  <a:pt x="178219" y="1188"/>
                </a:moveTo>
                <a:cubicBezTo>
                  <a:pt x="186457" y="-15288"/>
                  <a:pt x="121378" y="143703"/>
                  <a:pt x="99136" y="223610"/>
                </a:cubicBezTo>
                <a:cubicBezTo>
                  <a:pt x="76894" y="303517"/>
                  <a:pt x="52180" y="458388"/>
                  <a:pt x="44766" y="480630"/>
                </a:cubicBezTo>
                <a:cubicBezTo>
                  <a:pt x="37352" y="502872"/>
                  <a:pt x="62065" y="314225"/>
                  <a:pt x="54651" y="357062"/>
                </a:cubicBezTo>
                <a:cubicBezTo>
                  <a:pt x="47237" y="399899"/>
                  <a:pt x="3577" y="704700"/>
                  <a:pt x="282" y="737651"/>
                </a:cubicBezTo>
                <a:cubicBezTo>
                  <a:pt x="-3013" y="770602"/>
                  <a:pt x="23348" y="645387"/>
                  <a:pt x="34881" y="554771"/>
                </a:cubicBezTo>
                <a:cubicBezTo>
                  <a:pt x="46414" y="464155"/>
                  <a:pt x="67008" y="232671"/>
                  <a:pt x="69479" y="193953"/>
                </a:cubicBezTo>
                <a:cubicBezTo>
                  <a:pt x="71950" y="155235"/>
                  <a:pt x="34057" y="349649"/>
                  <a:pt x="49709" y="322464"/>
                </a:cubicBezTo>
                <a:cubicBezTo>
                  <a:pt x="65361" y="295279"/>
                  <a:pt x="169981" y="17664"/>
                  <a:pt x="17821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459BE4F-E310-80AA-0DDC-9CE9578ED918}"/>
              </a:ext>
            </a:extLst>
          </p:cNvPr>
          <p:cNvSpPr/>
          <p:nvPr/>
        </p:nvSpPr>
        <p:spPr>
          <a:xfrm>
            <a:off x="3330795" y="2639396"/>
            <a:ext cx="720686" cy="638898"/>
          </a:xfrm>
          <a:custGeom>
            <a:avLst/>
            <a:gdLst>
              <a:gd name="connsiteX0" fmla="*/ 717279 w 720686"/>
              <a:gd name="connsiteY0" fmla="*/ 311398 h 638898"/>
              <a:gd name="connsiteX1" fmla="*/ 134040 w 720686"/>
              <a:gd name="connsiteY1" fmla="*/ 163116 h 638898"/>
              <a:gd name="connsiteX2" fmla="*/ 297149 w 720686"/>
              <a:gd name="connsiteY2" fmla="*/ 173002 h 638898"/>
              <a:gd name="connsiteX3" fmla="*/ 138982 w 720686"/>
              <a:gd name="connsiteY3" fmla="*/ 365767 h 638898"/>
              <a:gd name="connsiteX4" fmla="*/ 587 w 720686"/>
              <a:gd name="connsiteY4" fmla="*/ 637616 h 638898"/>
              <a:gd name="connsiteX5" fmla="*/ 193352 w 720686"/>
              <a:gd name="connsiteY5" fmla="*/ 247142 h 638898"/>
              <a:gd name="connsiteX6" fmla="*/ 252664 w 720686"/>
              <a:gd name="connsiteY6" fmla="*/ 173002 h 638898"/>
              <a:gd name="connsiteX7" fmla="*/ 489914 w 720686"/>
              <a:gd name="connsiteY7" fmla="*/ 311398 h 638898"/>
              <a:gd name="connsiteX8" fmla="*/ 381175 w 720686"/>
              <a:gd name="connsiteY8" fmla="*/ 7 h 638898"/>
              <a:gd name="connsiteX9" fmla="*/ 717279 w 720686"/>
              <a:gd name="connsiteY9" fmla="*/ 311398 h 6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686" h="638898">
                <a:moveTo>
                  <a:pt x="717279" y="311398"/>
                </a:moveTo>
                <a:cubicBezTo>
                  <a:pt x="676090" y="338583"/>
                  <a:pt x="204062" y="186182"/>
                  <a:pt x="134040" y="163116"/>
                </a:cubicBezTo>
                <a:cubicBezTo>
                  <a:pt x="64018" y="140050"/>
                  <a:pt x="296325" y="139227"/>
                  <a:pt x="297149" y="173002"/>
                </a:cubicBezTo>
                <a:cubicBezTo>
                  <a:pt x="297973" y="206777"/>
                  <a:pt x="188409" y="288331"/>
                  <a:pt x="138982" y="365767"/>
                </a:cubicBezTo>
                <a:cubicBezTo>
                  <a:pt x="89555" y="443203"/>
                  <a:pt x="-8475" y="657387"/>
                  <a:pt x="587" y="637616"/>
                </a:cubicBezTo>
                <a:cubicBezTo>
                  <a:pt x="9649" y="617845"/>
                  <a:pt x="151339" y="324578"/>
                  <a:pt x="193352" y="247142"/>
                </a:cubicBezTo>
                <a:cubicBezTo>
                  <a:pt x="235365" y="169706"/>
                  <a:pt x="203237" y="162293"/>
                  <a:pt x="252664" y="173002"/>
                </a:cubicBezTo>
                <a:cubicBezTo>
                  <a:pt x="302091" y="183711"/>
                  <a:pt x="468496" y="340230"/>
                  <a:pt x="489914" y="311398"/>
                </a:cubicBezTo>
                <a:cubicBezTo>
                  <a:pt x="511332" y="282566"/>
                  <a:pt x="349047" y="-1640"/>
                  <a:pt x="381175" y="7"/>
                </a:cubicBezTo>
                <a:cubicBezTo>
                  <a:pt x="413303" y="1654"/>
                  <a:pt x="758468" y="284213"/>
                  <a:pt x="717279" y="31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F8DBA9E-FFC7-BAE5-FFBC-254DF5E2968E}"/>
              </a:ext>
            </a:extLst>
          </p:cNvPr>
          <p:cNvSpPr/>
          <p:nvPr/>
        </p:nvSpPr>
        <p:spPr>
          <a:xfrm>
            <a:off x="3321455" y="2421887"/>
            <a:ext cx="1173205" cy="227402"/>
          </a:xfrm>
          <a:custGeom>
            <a:avLst/>
            <a:gdLst>
              <a:gd name="connsiteX0" fmla="*/ 1146748 w 1173205"/>
              <a:gd name="connsiteY0" fmla="*/ 59350 h 227402"/>
              <a:gd name="connsiteX1" fmla="*/ 687077 w 1173205"/>
              <a:gd name="connsiteY1" fmla="*/ 37 h 227402"/>
              <a:gd name="connsiteX2" fmla="*/ 380629 w 1173205"/>
              <a:gd name="connsiteY2" fmla="*/ 69235 h 227402"/>
              <a:gd name="connsiteX3" fmla="*/ 850186 w 1173205"/>
              <a:gd name="connsiteY3" fmla="*/ 34636 h 227402"/>
              <a:gd name="connsiteX4" fmla="*/ 988582 w 1173205"/>
              <a:gd name="connsiteY4" fmla="*/ 64292 h 227402"/>
              <a:gd name="connsiteX5" fmla="*/ 41 w 1173205"/>
              <a:gd name="connsiteY5" fmla="*/ 227402 h 227402"/>
              <a:gd name="connsiteX6" fmla="*/ 949040 w 1173205"/>
              <a:gd name="connsiteY6" fmla="*/ 64292 h 227402"/>
              <a:gd name="connsiteX7" fmla="*/ 1097321 w 1173205"/>
              <a:gd name="connsiteY7" fmla="*/ 49464 h 227402"/>
              <a:gd name="connsiteX8" fmla="*/ 1146748 w 1173205"/>
              <a:gd name="connsiteY8" fmla="*/ 59350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205" h="227402">
                <a:moveTo>
                  <a:pt x="1146748" y="59350"/>
                </a:moveTo>
                <a:cubicBezTo>
                  <a:pt x="1078374" y="51112"/>
                  <a:pt x="814763" y="-1611"/>
                  <a:pt x="687077" y="37"/>
                </a:cubicBezTo>
                <a:cubicBezTo>
                  <a:pt x="559390" y="1684"/>
                  <a:pt x="353444" y="63468"/>
                  <a:pt x="380629" y="69235"/>
                </a:cubicBezTo>
                <a:cubicBezTo>
                  <a:pt x="407814" y="75002"/>
                  <a:pt x="748861" y="35460"/>
                  <a:pt x="850186" y="34636"/>
                </a:cubicBezTo>
                <a:cubicBezTo>
                  <a:pt x="951511" y="33812"/>
                  <a:pt x="1130273" y="32164"/>
                  <a:pt x="988582" y="64292"/>
                </a:cubicBezTo>
                <a:cubicBezTo>
                  <a:pt x="846891" y="96420"/>
                  <a:pt x="6631" y="227402"/>
                  <a:pt x="41" y="227402"/>
                </a:cubicBezTo>
                <a:cubicBezTo>
                  <a:pt x="-6549" y="227402"/>
                  <a:pt x="766160" y="93948"/>
                  <a:pt x="949040" y="64292"/>
                </a:cubicBezTo>
                <a:cubicBezTo>
                  <a:pt x="1131920" y="34636"/>
                  <a:pt x="1061075" y="48640"/>
                  <a:pt x="1097321" y="49464"/>
                </a:cubicBezTo>
                <a:cubicBezTo>
                  <a:pt x="1133567" y="50288"/>
                  <a:pt x="1215122" y="67588"/>
                  <a:pt x="1146748" y="5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5512AC3-9A57-7597-9929-C1837757EDEB}"/>
              </a:ext>
            </a:extLst>
          </p:cNvPr>
          <p:cNvSpPr/>
          <p:nvPr/>
        </p:nvSpPr>
        <p:spPr>
          <a:xfrm>
            <a:off x="4028246" y="2480551"/>
            <a:ext cx="697017" cy="1645915"/>
          </a:xfrm>
          <a:custGeom>
            <a:avLst/>
            <a:gdLst>
              <a:gd name="connsiteX0" fmla="*/ 57 w 697017"/>
              <a:gd name="connsiteY0" fmla="*/ 686 h 1645915"/>
              <a:gd name="connsiteX1" fmla="*/ 331218 w 697017"/>
              <a:gd name="connsiteY1" fmla="*/ 1068310 h 1645915"/>
              <a:gd name="connsiteX2" fmla="*/ 341103 w 697017"/>
              <a:gd name="connsiteY2" fmla="*/ 905200 h 1645915"/>
              <a:gd name="connsiteX3" fmla="*/ 687092 w 697017"/>
              <a:gd name="connsiteY3" fmla="*/ 1631778 h 1645915"/>
              <a:gd name="connsiteX4" fmla="*/ 578353 w 697017"/>
              <a:gd name="connsiteY4" fmla="*/ 1305559 h 1645915"/>
              <a:gd name="connsiteX5" fmla="*/ 321332 w 697017"/>
              <a:gd name="connsiteY5" fmla="*/ 351618 h 1645915"/>
              <a:gd name="connsiteX6" fmla="*/ 568468 w 697017"/>
              <a:gd name="connsiteY6" fmla="*/ 1503267 h 1645915"/>
              <a:gd name="connsiteX7" fmla="*/ 306504 w 697017"/>
              <a:gd name="connsiteY7" fmla="*/ 915086 h 1645915"/>
              <a:gd name="connsiteX8" fmla="*/ 57 w 697017"/>
              <a:gd name="connsiteY8" fmla="*/ 686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017" h="1645915">
                <a:moveTo>
                  <a:pt x="57" y="686"/>
                </a:moveTo>
                <a:cubicBezTo>
                  <a:pt x="4176" y="26223"/>
                  <a:pt x="274377" y="917558"/>
                  <a:pt x="331218" y="1068310"/>
                </a:cubicBezTo>
                <a:cubicBezTo>
                  <a:pt x="388059" y="1219062"/>
                  <a:pt x="281791" y="811289"/>
                  <a:pt x="341103" y="905200"/>
                </a:cubicBezTo>
                <a:cubicBezTo>
                  <a:pt x="400415" y="999111"/>
                  <a:pt x="647550" y="1565052"/>
                  <a:pt x="687092" y="1631778"/>
                </a:cubicBezTo>
                <a:cubicBezTo>
                  <a:pt x="726634" y="1698504"/>
                  <a:pt x="639313" y="1518919"/>
                  <a:pt x="578353" y="1305559"/>
                </a:cubicBezTo>
                <a:cubicBezTo>
                  <a:pt x="517393" y="1092199"/>
                  <a:pt x="322979" y="318667"/>
                  <a:pt x="321332" y="351618"/>
                </a:cubicBezTo>
                <a:cubicBezTo>
                  <a:pt x="319685" y="384569"/>
                  <a:pt x="570939" y="1409356"/>
                  <a:pt x="568468" y="1503267"/>
                </a:cubicBezTo>
                <a:cubicBezTo>
                  <a:pt x="565997" y="1597178"/>
                  <a:pt x="397944" y="1161397"/>
                  <a:pt x="306504" y="915086"/>
                </a:cubicBezTo>
                <a:cubicBezTo>
                  <a:pt x="215064" y="668775"/>
                  <a:pt x="-4062" y="-24851"/>
                  <a:pt x="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982324C-03B3-EF48-4FEA-0260C43C57B7}"/>
              </a:ext>
            </a:extLst>
          </p:cNvPr>
          <p:cNvSpPr/>
          <p:nvPr/>
        </p:nvSpPr>
        <p:spPr>
          <a:xfrm>
            <a:off x="3919359" y="2871570"/>
            <a:ext cx="252282" cy="444728"/>
          </a:xfrm>
          <a:custGeom>
            <a:avLst/>
            <a:gdLst>
              <a:gd name="connsiteX0" fmla="*/ 252282 w 252282"/>
              <a:gd name="connsiteY0" fmla="*/ 140 h 444728"/>
              <a:gd name="connsiteX1" fmla="*/ 39746 w 252282"/>
              <a:gd name="connsiteY1" fmla="*/ 158307 h 444728"/>
              <a:gd name="connsiteX2" fmla="*/ 69402 w 252282"/>
              <a:gd name="connsiteY2" fmla="*/ 143479 h 444728"/>
              <a:gd name="connsiteX3" fmla="*/ 5147 w 252282"/>
              <a:gd name="connsiteY3" fmla="*/ 331301 h 444728"/>
              <a:gd name="connsiteX4" fmla="*/ 5147 w 252282"/>
              <a:gd name="connsiteY4" fmla="*/ 440041 h 444728"/>
              <a:gd name="connsiteX5" fmla="*/ 15032 w 252282"/>
              <a:gd name="connsiteY5" fmla="*/ 178078 h 444728"/>
              <a:gd name="connsiteX6" fmla="*/ 34803 w 252282"/>
              <a:gd name="connsiteY6" fmla="*/ 49567 h 444728"/>
              <a:gd name="connsiteX7" fmla="*/ 39746 w 252282"/>
              <a:gd name="connsiteY7" fmla="*/ 128651 h 444728"/>
              <a:gd name="connsiteX8" fmla="*/ 252282 w 252282"/>
              <a:gd name="connsiteY8" fmla="*/ 140 h 44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2" h="444728">
                <a:moveTo>
                  <a:pt x="252282" y="140"/>
                </a:moveTo>
                <a:cubicBezTo>
                  <a:pt x="252282" y="5083"/>
                  <a:pt x="70226" y="134417"/>
                  <a:pt x="39746" y="158307"/>
                </a:cubicBezTo>
                <a:cubicBezTo>
                  <a:pt x="9266" y="182197"/>
                  <a:pt x="75168" y="114647"/>
                  <a:pt x="69402" y="143479"/>
                </a:cubicBezTo>
                <a:cubicBezTo>
                  <a:pt x="63635" y="172311"/>
                  <a:pt x="15856" y="281874"/>
                  <a:pt x="5147" y="331301"/>
                </a:cubicBezTo>
                <a:cubicBezTo>
                  <a:pt x="-5562" y="380728"/>
                  <a:pt x="3499" y="465578"/>
                  <a:pt x="5147" y="440041"/>
                </a:cubicBezTo>
                <a:cubicBezTo>
                  <a:pt x="6794" y="414504"/>
                  <a:pt x="10089" y="243157"/>
                  <a:pt x="15032" y="178078"/>
                </a:cubicBezTo>
                <a:cubicBezTo>
                  <a:pt x="19975" y="112999"/>
                  <a:pt x="30684" y="57805"/>
                  <a:pt x="34803" y="49567"/>
                </a:cubicBezTo>
                <a:cubicBezTo>
                  <a:pt x="38922" y="41329"/>
                  <a:pt x="10090" y="135241"/>
                  <a:pt x="39746" y="128651"/>
                </a:cubicBezTo>
                <a:cubicBezTo>
                  <a:pt x="69402" y="122061"/>
                  <a:pt x="252282" y="-4803"/>
                  <a:pt x="25228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A20C173-FE6F-32D8-417E-46E431338B6F}"/>
              </a:ext>
            </a:extLst>
          </p:cNvPr>
          <p:cNvSpPr/>
          <p:nvPr/>
        </p:nvSpPr>
        <p:spPr>
          <a:xfrm>
            <a:off x="3618017" y="3008051"/>
            <a:ext cx="202727" cy="397816"/>
          </a:xfrm>
          <a:custGeom>
            <a:avLst/>
            <a:gdLst>
              <a:gd name="connsiteX0" fmla="*/ 202692 w 202727"/>
              <a:gd name="connsiteY0" fmla="*/ 11940 h 397816"/>
              <a:gd name="connsiteX1" fmla="*/ 79125 w 202727"/>
              <a:gd name="connsiteY1" fmla="*/ 95966 h 397816"/>
              <a:gd name="connsiteX2" fmla="*/ 93953 w 202727"/>
              <a:gd name="connsiteY2" fmla="*/ 81138 h 397816"/>
              <a:gd name="connsiteX3" fmla="*/ 54411 w 202727"/>
              <a:gd name="connsiteY3" fmla="*/ 308503 h 397816"/>
              <a:gd name="connsiteX4" fmla="*/ 64297 w 202727"/>
              <a:gd name="connsiteY4" fmla="*/ 209648 h 397816"/>
              <a:gd name="connsiteX5" fmla="*/ 41 w 202727"/>
              <a:gd name="connsiteY5" fmla="*/ 397471 h 397816"/>
              <a:gd name="connsiteX6" fmla="*/ 54411 w 202727"/>
              <a:gd name="connsiteY6" fmla="*/ 249190 h 397816"/>
              <a:gd name="connsiteX7" fmla="*/ 49468 w 202727"/>
              <a:gd name="connsiteY7" fmla="*/ 2055 h 397816"/>
              <a:gd name="connsiteX8" fmla="*/ 64297 w 202727"/>
              <a:gd name="connsiteY8" fmla="*/ 125623 h 397816"/>
              <a:gd name="connsiteX9" fmla="*/ 202692 w 202727"/>
              <a:gd name="connsiteY9" fmla="*/ 11940 h 3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27" h="397816">
                <a:moveTo>
                  <a:pt x="202692" y="11940"/>
                </a:moveTo>
                <a:cubicBezTo>
                  <a:pt x="205163" y="6997"/>
                  <a:pt x="79125" y="95966"/>
                  <a:pt x="79125" y="95966"/>
                </a:cubicBezTo>
                <a:cubicBezTo>
                  <a:pt x="61002" y="107499"/>
                  <a:pt x="98072" y="45715"/>
                  <a:pt x="93953" y="81138"/>
                </a:cubicBezTo>
                <a:cubicBezTo>
                  <a:pt x="89834" y="116561"/>
                  <a:pt x="59354" y="287085"/>
                  <a:pt x="54411" y="308503"/>
                </a:cubicBezTo>
                <a:cubicBezTo>
                  <a:pt x="49468" y="329921"/>
                  <a:pt x="73359" y="194820"/>
                  <a:pt x="64297" y="209648"/>
                </a:cubicBezTo>
                <a:cubicBezTo>
                  <a:pt x="55235" y="224476"/>
                  <a:pt x="1689" y="390881"/>
                  <a:pt x="41" y="397471"/>
                </a:cubicBezTo>
                <a:cubicBezTo>
                  <a:pt x="-1607" y="404061"/>
                  <a:pt x="46173" y="315093"/>
                  <a:pt x="54411" y="249190"/>
                </a:cubicBezTo>
                <a:cubicBezTo>
                  <a:pt x="62649" y="183287"/>
                  <a:pt x="47820" y="22649"/>
                  <a:pt x="49468" y="2055"/>
                </a:cubicBezTo>
                <a:cubicBezTo>
                  <a:pt x="51116" y="-18539"/>
                  <a:pt x="42055" y="122328"/>
                  <a:pt x="64297" y="125623"/>
                </a:cubicBezTo>
                <a:cubicBezTo>
                  <a:pt x="86539" y="128918"/>
                  <a:pt x="200221" y="16883"/>
                  <a:pt x="202692" y="1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7A40A55-58DC-D23D-AAEB-470DADD26632}"/>
              </a:ext>
            </a:extLst>
          </p:cNvPr>
          <p:cNvSpPr/>
          <p:nvPr/>
        </p:nvSpPr>
        <p:spPr>
          <a:xfrm>
            <a:off x="4249730" y="4282777"/>
            <a:ext cx="61924" cy="542388"/>
          </a:xfrm>
          <a:custGeom>
            <a:avLst/>
            <a:gdLst>
              <a:gd name="connsiteX0" fmla="*/ 61920 w 61924"/>
              <a:gd name="connsiteY0" fmla="*/ 298 h 542388"/>
              <a:gd name="connsiteX1" fmla="*/ 4770 w 61924"/>
              <a:gd name="connsiteY1" fmla="*/ 514648 h 542388"/>
              <a:gd name="connsiteX2" fmla="*/ 14295 w 61924"/>
              <a:gd name="connsiteY2" fmla="*/ 438448 h 542388"/>
              <a:gd name="connsiteX3" fmla="*/ 14295 w 61924"/>
              <a:gd name="connsiteY3" fmla="*/ 143173 h 542388"/>
              <a:gd name="connsiteX4" fmla="*/ 1595 w 61924"/>
              <a:gd name="connsiteY4" fmla="*/ 435273 h 542388"/>
              <a:gd name="connsiteX5" fmla="*/ 61920 w 61924"/>
              <a:gd name="connsiteY5" fmla="*/ 298 h 5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4" h="542388">
                <a:moveTo>
                  <a:pt x="61920" y="298"/>
                </a:moveTo>
                <a:cubicBezTo>
                  <a:pt x="62449" y="13527"/>
                  <a:pt x="12707" y="441623"/>
                  <a:pt x="4770" y="514648"/>
                </a:cubicBezTo>
                <a:cubicBezTo>
                  <a:pt x="-3167" y="587673"/>
                  <a:pt x="12708" y="500360"/>
                  <a:pt x="14295" y="438448"/>
                </a:cubicBezTo>
                <a:cubicBezTo>
                  <a:pt x="15882" y="376536"/>
                  <a:pt x="16412" y="143702"/>
                  <a:pt x="14295" y="143173"/>
                </a:cubicBezTo>
                <a:cubicBezTo>
                  <a:pt x="12178" y="142644"/>
                  <a:pt x="-5284" y="452735"/>
                  <a:pt x="1595" y="435273"/>
                </a:cubicBezTo>
                <a:cubicBezTo>
                  <a:pt x="8474" y="417811"/>
                  <a:pt x="61391" y="-12931"/>
                  <a:pt x="619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AFFCC38-3AF8-F9FB-06B9-B8545A0FD30A}"/>
              </a:ext>
            </a:extLst>
          </p:cNvPr>
          <p:cNvSpPr/>
          <p:nvPr/>
        </p:nvSpPr>
        <p:spPr>
          <a:xfrm>
            <a:off x="4152781" y="4314195"/>
            <a:ext cx="353271" cy="626175"/>
          </a:xfrm>
          <a:custGeom>
            <a:avLst/>
            <a:gdLst>
              <a:gd name="connsiteX0" fmla="*/ 352544 w 353271"/>
              <a:gd name="connsiteY0" fmla="*/ 130805 h 626175"/>
              <a:gd name="connsiteX1" fmla="*/ 196969 w 353271"/>
              <a:gd name="connsiteY1" fmla="*/ 505455 h 626175"/>
              <a:gd name="connsiteX2" fmla="*/ 187444 w 353271"/>
              <a:gd name="connsiteY2" fmla="*/ 514980 h 626175"/>
              <a:gd name="connsiteX3" fmla="*/ 130294 w 353271"/>
              <a:gd name="connsiteY3" fmla="*/ 527680 h 626175"/>
              <a:gd name="connsiteX4" fmla="*/ 119 w 353271"/>
              <a:gd name="connsiteY4" fmla="*/ 562605 h 626175"/>
              <a:gd name="connsiteX5" fmla="*/ 108069 w 353271"/>
              <a:gd name="connsiteY5" fmla="*/ 537205 h 626175"/>
              <a:gd name="connsiteX6" fmla="*/ 171569 w 353271"/>
              <a:gd name="connsiteY6" fmla="*/ 626105 h 626175"/>
              <a:gd name="connsiteX7" fmla="*/ 162044 w 353271"/>
              <a:gd name="connsiteY7" fmla="*/ 549905 h 626175"/>
              <a:gd name="connsiteX8" fmla="*/ 206494 w 353271"/>
              <a:gd name="connsiteY8" fmla="*/ 432430 h 626175"/>
              <a:gd name="connsiteX9" fmla="*/ 269994 w 353271"/>
              <a:gd name="connsiteY9" fmla="*/ 257805 h 626175"/>
              <a:gd name="connsiteX10" fmla="*/ 289044 w 353271"/>
              <a:gd name="connsiteY10" fmla="*/ 630 h 626175"/>
              <a:gd name="connsiteX11" fmla="*/ 257294 w 353271"/>
              <a:gd name="connsiteY11" fmla="*/ 337180 h 626175"/>
              <a:gd name="connsiteX12" fmla="*/ 352544 w 353271"/>
              <a:gd name="connsiteY12" fmla="*/ 130805 h 6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71" h="626175">
                <a:moveTo>
                  <a:pt x="352544" y="130805"/>
                </a:moveTo>
                <a:cubicBezTo>
                  <a:pt x="342490" y="158851"/>
                  <a:pt x="196969" y="505455"/>
                  <a:pt x="196969" y="505455"/>
                </a:cubicBezTo>
                <a:cubicBezTo>
                  <a:pt x="169452" y="569484"/>
                  <a:pt x="198556" y="511276"/>
                  <a:pt x="187444" y="514980"/>
                </a:cubicBezTo>
                <a:cubicBezTo>
                  <a:pt x="176332" y="518684"/>
                  <a:pt x="161515" y="519743"/>
                  <a:pt x="130294" y="527680"/>
                </a:cubicBezTo>
                <a:cubicBezTo>
                  <a:pt x="99073" y="535617"/>
                  <a:pt x="3823" y="561018"/>
                  <a:pt x="119" y="562605"/>
                </a:cubicBezTo>
                <a:cubicBezTo>
                  <a:pt x="-3585" y="564192"/>
                  <a:pt x="79494" y="526622"/>
                  <a:pt x="108069" y="537205"/>
                </a:cubicBezTo>
                <a:cubicBezTo>
                  <a:pt x="136644" y="547788"/>
                  <a:pt x="162573" y="623988"/>
                  <a:pt x="171569" y="626105"/>
                </a:cubicBezTo>
                <a:cubicBezTo>
                  <a:pt x="180565" y="628222"/>
                  <a:pt x="156223" y="582184"/>
                  <a:pt x="162044" y="549905"/>
                </a:cubicBezTo>
                <a:cubicBezTo>
                  <a:pt x="167865" y="517626"/>
                  <a:pt x="188502" y="481113"/>
                  <a:pt x="206494" y="432430"/>
                </a:cubicBezTo>
                <a:cubicBezTo>
                  <a:pt x="224486" y="383747"/>
                  <a:pt x="256236" y="329772"/>
                  <a:pt x="269994" y="257805"/>
                </a:cubicBezTo>
                <a:cubicBezTo>
                  <a:pt x="283752" y="185838"/>
                  <a:pt x="291161" y="-12599"/>
                  <a:pt x="289044" y="630"/>
                </a:cubicBezTo>
                <a:cubicBezTo>
                  <a:pt x="286927" y="13859"/>
                  <a:pt x="249356" y="314426"/>
                  <a:pt x="257294" y="337180"/>
                </a:cubicBezTo>
                <a:cubicBezTo>
                  <a:pt x="265231" y="359934"/>
                  <a:pt x="362598" y="102759"/>
                  <a:pt x="352544" y="1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C03F474-1899-9296-6441-70E4ACC29B5D}"/>
              </a:ext>
            </a:extLst>
          </p:cNvPr>
          <p:cNvSpPr/>
          <p:nvPr/>
        </p:nvSpPr>
        <p:spPr>
          <a:xfrm>
            <a:off x="4419594" y="3828529"/>
            <a:ext cx="83352" cy="424195"/>
          </a:xfrm>
          <a:custGeom>
            <a:avLst/>
            <a:gdLst>
              <a:gd name="connsiteX0" fmla="*/ 6 w 83352"/>
              <a:gd name="connsiteY0" fmla="*/ 521 h 424195"/>
              <a:gd name="connsiteX1" fmla="*/ 38106 w 83352"/>
              <a:gd name="connsiteY1" fmla="*/ 152921 h 424195"/>
              <a:gd name="connsiteX2" fmla="*/ 6356 w 83352"/>
              <a:gd name="connsiteY2" fmla="*/ 362471 h 424195"/>
              <a:gd name="connsiteX3" fmla="*/ 44456 w 83352"/>
              <a:gd name="connsiteY3" fmla="*/ 168796 h 424195"/>
              <a:gd name="connsiteX4" fmla="*/ 73031 w 83352"/>
              <a:gd name="connsiteY4" fmla="*/ 419621 h 424195"/>
              <a:gd name="connsiteX5" fmla="*/ 63506 w 83352"/>
              <a:gd name="connsiteY5" fmla="*/ 314846 h 424195"/>
              <a:gd name="connsiteX6" fmla="*/ 82556 w 83352"/>
              <a:gd name="connsiteY6" fmla="*/ 114821 h 424195"/>
              <a:gd name="connsiteX7" fmla="*/ 31756 w 83352"/>
              <a:gd name="connsiteY7" fmla="*/ 365646 h 424195"/>
              <a:gd name="connsiteX8" fmla="*/ 34931 w 83352"/>
              <a:gd name="connsiteY8" fmla="*/ 111646 h 424195"/>
              <a:gd name="connsiteX9" fmla="*/ 6 w 83352"/>
              <a:gd name="connsiteY9" fmla="*/ 521 h 4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52" h="424195">
                <a:moveTo>
                  <a:pt x="6" y="521"/>
                </a:moveTo>
                <a:cubicBezTo>
                  <a:pt x="535" y="7400"/>
                  <a:pt x="37048" y="92596"/>
                  <a:pt x="38106" y="152921"/>
                </a:cubicBezTo>
                <a:cubicBezTo>
                  <a:pt x="39164" y="213246"/>
                  <a:pt x="5298" y="359825"/>
                  <a:pt x="6356" y="362471"/>
                </a:cubicBezTo>
                <a:cubicBezTo>
                  <a:pt x="7414" y="365117"/>
                  <a:pt x="33344" y="159271"/>
                  <a:pt x="44456" y="168796"/>
                </a:cubicBezTo>
                <a:cubicBezTo>
                  <a:pt x="55569" y="178321"/>
                  <a:pt x="69856" y="395279"/>
                  <a:pt x="73031" y="419621"/>
                </a:cubicBezTo>
                <a:cubicBezTo>
                  <a:pt x="76206" y="443963"/>
                  <a:pt x="61919" y="365646"/>
                  <a:pt x="63506" y="314846"/>
                </a:cubicBezTo>
                <a:cubicBezTo>
                  <a:pt x="65094" y="264046"/>
                  <a:pt x="87848" y="106354"/>
                  <a:pt x="82556" y="114821"/>
                </a:cubicBezTo>
                <a:cubicBezTo>
                  <a:pt x="77264" y="123288"/>
                  <a:pt x="39694" y="366175"/>
                  <a:pt x="31756" y="365646"/>
                </a:cubicBezTo>
                <a:cubicBezTo>
                  <a:pt x="23819" y="365117"/>
                  <a:pt x="38106" y="167208"/>
                  <a:pt x="34931" y="111646"/>
                </a:cubicBezTo>
                <a:cubicBezTo>
                  <a:pt x="31756" y="56084"/>
                  <a:pt x="-523" y="-6358"/>
                  <a:pt x="6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5160FC9-EC06-7188-2919-387C1B043698}"/>
              </a:ext>
            </a:extLst>
          </p:cNvPr>
          <p:cNvSpPr/>
          <p:nvPr/>
        </p:nvSpPr>
        <p:spPr>
          <a:xfrm>
            <a:off x="4466018" y="4334008"/>
            <a:ext cx="42541" cy="516481"/>
          </a:xfrm>
          <a:custGeom>
            <a:avLst/>
            <a:gdLst>
              <a:gd name="connsiteX0" fmla="*/ 42482 w 42541"/>
              <a:gd name="connsiteY0" fmla="*/ 3042 h 516481"/>
              <a:gd name="connsiteX1" fmla="*/ 1207 w 42541"/>
              <a:gd name="connsiteY1" fmla="*/ 495167 h 516481"/>
              <a:gd name="connsiteX2" fmla="*/ 10732 w 42541"/>
              <a:gd name="connsiteY2" fmla="*/ 396742 h 516481"/>
              <a:gd name="connsiteX3" fmla="*/ 7557 w 42541"/>
              <a:gd name="connsiteY3" fmla="*/ 117342 h 516481"/>
              <a:gd name="connsiteX4" fmla="*/ 10732 w 42541"/>
              <a:gd name="connsiteY4" fmla="*/ 279267 h 516481"/>
              <a:gd name="connsiteX5" fmla="*/ 42482 w 42541"/>
              <a:gd name="connsiteY5" fmla="*/ 3042 h 51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1" h="516481">
                <a:moveTo>
                  <a:pt x="42482" y="3042"/>
                </a:moveTo>
                <a:cubicBezTo>
                  <a:pt x="40894" y="39025"/>
                  <a:pt x="6499" y="429550"/>
                  <a:pt x="1207" y="495167"/>
                </a:cubicBezTo>
                <a:cubicBezTo>
                  <a:pt x="-4085" y="560784"/>
                  <a:pt x="9674" y="459713"/>
                  <a:pt x="10732" y="396742"/>
                </a:cubicBezTo>
                <a:cubicBezTo>
                  <a:pt x="11790" y="333771"/>
                  <a:pt x="7557" y="136921"/>
                  <a:pt x="7557" y="117342"/>
                </a:cubicBezTo>
                <a:cubicBezTo>
                  <a:pt x="7557" y="97763"/>
                  <a:pt x="8086" y="296730"/>
                  <a:pt x="10732" y="279267"/>
                </a:cubicBezTo>
                <a:cubicBezTo>
                  <a:pt x="13378" y="261804"/>
                  <a:pt x="44070" y="-32941"/>
                  <a:pt x="42482" y="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0B7CE8-C631-3F9C-3ADE-0F648F02E9A6}"/>
              </a:ext>
            </a:extLst>
          </p:cNvPr>
          <p:cNvSpPr/>
          <p:nvPr/>
        </p:nvSpPr>
        <p:spPr>
          <a:xfrm>
            <a:off x="4315943" y="4508151"/>
            <a:ext cx="253075" cy="397617"/>
          </a:xfrm>
          <a:custGeom>
            <a:avLst/>
            <a:gdLst>
              <a:gd name="connsiteX0" fmla="*/ 243357 w 253075"/>
              <a:gd name="connsiteY0" fmla="*/ 16224 h 397617"/>
              <a:gd name="connsiteX1" fmla="*/ 5232 w 253075"/>
              <a:gd name="connsiteY1" fmla="*/ 387699 h 397617"/>
              <a:gd name="connsiteX2" fmla="*/ 87782 w 253075"/>
              <a:gd name="connsiteY2" fmla="*/ 273399 h 397617"/>
              <a:gd name="connsiteX3" fmla="*/ 192557 w 253075"/>
              <a:gd name="connsiteY3" fmla="*/ 86074 h 397617"/>
              <a:gd name="connsiteX4" fmla="*/ 243357 w 253075"/>
              <a:gd name="connsiteY4" fmla="*/ 16224 h 3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" h="397617">
                <a:moveTo>
                  <a:pt x="243357" y="16224"/>
                </a:moveTo>
                <a:cubicBezTo>
                  <a:pt x="212136" y="66495"/>
                  <a:pt x="31161" y="344837"/>
                  <a:pt x="5232" y="387699"/>
                </a:cubicBezTo>
                <a:cubicBezTo>
                  <a:pt x="-20697" y="430562"/>
                  <a:pt x="56561" y="323670"/>
                  <a:pt x="87782" y="273399"/>
                </a:cubicBezTo>
                <a:cubicBezTo>
                  <a:pt x="119003" y="223128"/>
                  <a:pt x="161865" y="127349"/>
                  <a:pt x="192557" y="86074"/>
                </a:cubicBezTo>
                <a:cubicBezTo>
                  <a:pt x="223249" y="44799"/>
                  <a:pt x="274578" y="-34047"/>
                  <a:pt x="243357" y="1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472EB7B-8DA9-F6CB-169C-528DF1955673}"/>
              </a:ext>
            </a:extLst>
          </p:cNvPr>
          <p:cNvSpPr/>
          <p:nvPr/>
        </p:nvSpPr>
        <p:spPr>
          <a:xfrm>
            <a:off x="4081241" y="4867077"/>
            <a:ext cx="348085" cy="57465"/>
          </a:xfrm>
          <a:custGeom>
            <a:avLst/>
            <a:gdLst>
              <a:gd name="connsiteX0" fmla="*/ 4984 w 348085"/>
              <a:gd name="connsiteY0" fmla="*/ 198 h 57465"/>
              <a:gd name="connsiteX1" fmla="*/ 249459 w 348085"/>
              <a:gd name="connsiteY1" fmla="*/ 57348 h 57465"/>
              <a:gd name="connsiteX2" fmla="*/ 154209 w 348085"/>
              <a:gd name="connsiteY2" fmla="*/ 16073 h 57465"/>
              <a:gd name="connsiteX3" fmla="*/ 347884 w 348085"/>
              <a:gd name="connsiteY3" fmla="*/ 50998 h 57465"/>
              <a:gd name="connsiteX4" fmla="*/ 189134 w 348085"/>
              <a:gd name="connsiteY4" fmla="*/ 35123 h 57465"/>
              <a:gd name="connsiteX5" fmla="*/ 90709 w 348085"/>
              <a:gd name="connsiteY5" fmla="*/ 38298 h 57465"/>
              <a:gd name="connsiteX6" fmla="*/ 4984 w 348085"/>
              <a:gd name="connsiteY6" fmla="*/ 198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85" h="57465">
                <a:moveTo>
                  <a:pt x="4984" y="198"/>
                </a:moveTo>
                <a:cubicBezTo>
                  <a:pt x="31442" y="3373"/>
                  <a:pt x="224588" y="54702"/>
                  <a:pt x="249459" y="57348"/>
                </a:cubicBezTo>
                <a:cubicBezTo>
                  <a:pt x="274330" y="59994"/>
                  <a:pt x="137805" y="17131"/>
                  <a:pt x="154209" y="16073"/>
                </a:cubicBezTo>
                <a:cubicBezTo>
                  <a:pt x="170613" y="15015"/>
                  <a:pt x="342063" y="47823"/>
                  <a:pt x="347884" y="50998"/>
                </a:cubicBezTo>
                <a:cubicBezTo>
                  <a:pt x="353705" y="54173"/>
                  <a:pt x="231996" y="37240"/>
                  <a:pt x="189134" y="35123"/>
                </a:cubicBezTo>
                <a:cubicBezTo>
                  <a:pt x="146272" y="33006"/>
                  <a:pt x="116638" y="43590"/>
                  <a:pt x="90709" y="38298"/>
                </a:cubicBezTo>
                <a:cubicBezTo>
                  <a:pt x="64780" y="33006"/>
                  <a:pt x="-21474" y="-2977"/>
                  <a:pt x="498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44EBD91-C71C-15FE-BCF2-2617C10BC314}"/>
              </a:ext>
            </a:extLst>
          </p:cNvPr>
          <p:cNvSpPr/>
          <p:nvPr/>
        </p:nvSpPr>
        <p:spPr>
          <a:xfrm>
            <a:off x="5097216" y="3973341"/>
            <a:ext cx="116255" cy="531889"/>
          </a:xfrm>
          <a:custGeom>
            <a:avLst/>
            <a:gdLst>
              <a:gd name="connsiteX0" fmla="*/ 116134 w 116255"/>
              <a:gd name="connsiteY0" fmla="*/ 1759 h 531889"/>
              <a:gd name="connsiteX1" fmla="*/ 5009 w 116255"/>
              <a:gd name="connsiteY1" fmla="*/ 500234 h 531889"/>
              <a:gd name="connsiteX2" fmla="*/ 20884 w 116255"/>
              <a:gd name="connsiteY2" fmla="*/ 430384 h 531889"/>
              <a:gd name="connsiteX3" fmla="*/ 36759 w 116255"/>
              <a:gd name="connsiteY3" fmla="*/ 17634 h 531889"/>
              <a:gd name="connsiteX4" fmla="*/ 27234 w 116255"/>
              <a:gd name="connsiteY4" fmla="*/ 322434 h 531889"/>
              <a:gd name="connsiteX5" fmla="*/ 116134 w 116255"/>
              <a:gd name="connsiteY5" fmla="*/ 1759 h 5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55" h="531889">
                <a:moveTo>
                  <a:pt x="116134" y="1759"/>
                </a:moveTo>
                <a:cubicBezTo>
                  <a:pt x="112430" y="31392"/>
                  <a:pt x="20884" y="428797"/>
                  <a:pt x="5009" y="500234"/>
                </a:cubicBezTo>
                <a:cubicBezTo>
                  <a:pt x="-10866" y="571671"/>
                  <a:pt x="15592" y="510817"/>
                  <a:pt x="20884" y="430384"/>
                </a:cubicBezTo>
                <a:cubicBezTo>
                  <a:pt x="26176" y="349951"/>
                  <a:pt x="35701" y="35625"/>
                  <a:pt x="36759" y="17634"/>
                </a:cubicBezTo>
                <a:cubicBezTo>
                  <a:pt x="37817" y="-357"/>
                  <a:pt x="16651" y="318201"/>
                  <a:pt x="27234" y="322434"/>
                </a:cubicBezTo>
                <a:cubicBezTo>
                  <a:pt x="37817" y="326667"/>
                  <a:pt x="119838" y="-27874"/>
                  <a:pt x="116134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797A5AA-F5DA-9B32-52B9-6740BBECB9E4}"/>
              </a:ext>
            </a:extLst>
          </p:cNvPr>
          <p:cNvSpPr/>
          <p:nvPr/>
        </p:nvSpPr>
        <p:spPr>
          <a:xfrm>
            <a:off x="5162451" y="4012656"/>
            <a:ext cx="353848" cy="532535"/>
          </a:xfrm>
          <a:custGeom>
            <a:avLst/>
            <a:gdLst>
              <a:gd name="connsiteX0" fmla="*/ 99 w 353848"/>
              <a:gd name="connsiteY0" fmla="*/ 544 h 532535"/>
              <a:gd name="connsiteX1" fmla="*/ 238224 w 353848"/>
              <a:gd name="connsiteY1" fmla="*/ 445044 h 532535"/>
              <a:gd name="connsiteX2" fmla="*/ 215999 w 353848"/>
              <a:gd name="connsiteY2" fmla="*/ 403769 h 532535"/>
              <a:gd name="connsiteX3" fmla="*/ 349349 w 353848"/>
              <a:gd name="connsiteY3" fmla="*/ 527594 h 532535"/>
              <a:gd name="connsiteX4" fmla="*/ 295374 w 353848"/>
              <a:gd name="connsiteY4" fmla="*/ 476794 h 532535"/>
              <a:gd name="connsiteX5" fmla="*/ 38199 w 353848"/>
              <a:gd name="connsiteY5" fmla="*/ 197394 h 532535"/>
              <a:gd name="connsiteX6" fmla="*/ 206474 w 353848"/>
              <a:gd name="connsiteY6" fmla="*/ 349794 h 532535"/>
              <a:gd name="connsiteX7" fmla="*/ 99 w 353848"/>
              <a:gd name="connsiteY7" fmla="*/ 544 h 53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48" h="532535">
                <a:moveTo>
                  <a:pt x="99" y="544"/>
                </a:moveTo>
                <a:cubicBezTo>
                  <a:pt x="5391" y="16419"/>
                  <a:pt x="202241" y="377840"/>
                  <a:pt x="238224" y="445044"/>
                </a:cubicBezTo>
                <a:cubicBezTo>
                  <a:pt x="274207" y="512248"/>
                  <a:pt x="197478" y="390011"/>
                  <a:pt x="215999" y="403769"/>
                </a:cubicBezTo>
                <a:cubicBezTo>
                  <a:pt x="234520" y="417527"/>
                  <a:pt x="336120" y="515423"/>
                  <a:pt x="349349" y="527594"/>
                </a:cubicBezTo>
                <a:cubicBezTo>
                  <a:pt x="362578" y="539765"/>
                  <a:pt x="347232" y="531827"/>
                  <a:pt x="295374" y="476794"/>
                </a:cubicBezTo>
                <a:cubicBezTo>
                  <a:pt x="243516" y="421761"/>
                  <a:pt x="53016" y="218561"/>
                  <a:pt x="38199" y="197394"/>
                </a:cubicBezTo>
                <a:cubicBezTo>
                  <a:pt x="23382" y="176227"/>
                  <a:pt x="210707" y="378898"/>
                  <a:pt x="206474" y="349794"/>
                </a:cubicBezTo>
                <a:cubicBezTo>
                  <a:pt x="202241" y="320690"/>
                  <a:pt x="-5193" y="-15331"/>
                  <a:pt x="99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8762A5C-2731-CC5D-3835-BD79B99F4137}"/>
              </a:ext>
            </a:extLst>
          </p:cNvPr>
          <p:cNvSpPr/>
          <p:nvPr/>
        </p:nvSpPr>
        <p:spPr>
          <a:xfrm>
            <a:off x="5175236" y="3957789"/>
            <a:ext cx="47974" cy="583020"/>
          </a:xfrm>
          <a:custGeom>
            <a:avLst/>
            <a:gdLst>
              <a:gd name="connsiteX0" fmla="*/ 47639 w 47974"/>
              <a:gd name="connsiteY0" fmla="*/ 4611 h 583020"/>
              <a:gd name="connsiteX1" fmla="*/ 38114 w 47974"/>
              <a:gd name="connsiteY1" fmla="*/ 557061 h 583020"/>
              <a:gd name="connsiteX2" fmla="*/ 28589 w 47974"/>
              <a:gd name="connsiteY2" fmla="*/ 455461 h 583020"/>
              <a:gd name="connsiteX3" fmla="*/ 14 w 47974"/>
              <a:gd name="connsiteY3" fmla="*/ 125261 h 583020"/>
              <a:gd name="connsiteX4" fmla="*/ 25414 w 47974"/>
              <a:gd name="connsiteY4" fmla="*/ 284011 h 583020"/>
              <a:gd name="connsiteX5" fmla="*/ 47639 w 47974"/>
              <a:gd name="connsiteY5" fmla="*/ 4611 h 5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74" h="583020">
                <a:moveTo>
                  <a:pt x="47639" y="4611"/>
                </a:moveTo>
                <a:cubicBezTo>
                  <a:pt x="49756" y="50119"/>
                  <a:pt x="41289" y="481919"/>
                  <a:pt x="38114" y="557061"/>
                </a:cubicBezTo>
                <a:cubicBezTo>
                  <a:pt x="34939" y="632203"/>
                  <a:pt x="34939" y="527428"/>
                  <a:pt x="28589" y="455461"/>
                </a:cubicBezTo>
                <a:cubicBezTo>
                  <a:pt x="22239" y="383494"/>
                  <a:pt x="543" y="153836"/>
                  <a:pt x="14" y="125261"/>
                </a:cubicBezTo>
                <a:cubicBezTo>
                  <a:pt x="-515" y="96686"/>
                  <a:pt x="13243" y="303061"/>
                  <a:pt x="25414" y="284011"/>
                </a:cubicBezTo>
                <a:cubicBezTo>
                  <a:pt x="37585" y="264961"/>
                  <a:pt x="45522" y="-40897"/>
                  <a:pt x="47639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AE5714A-DCAC-2D7A-C951-38E65DE97B3F}"/>
              </a:ext>
            </a:extLst>
          </p:cNvPr>
          <p:cNvSpPr/>
          <p:nvPr/>
        </p:nvSpPr>
        <p:spPr>
          <a:xfrm>
            <a:off x="4746495" y="4075902"/>
            <a:ext cx="265163" cy="414129"/>
          </a:xfrm>
          <a:custGeom>
            <a:avLst/>
            <a:gdLst>
              <a:gd name="connsiteX0" fmla="*/ 263655 w 265163"/>
              <a:gd name="connsiteY0" fmla="*/ 798 h 414129"/>
              <a:gd name="connsiteX1" fmla="*/ 139830 w 265163"/>
              <a:gd name="connsiteY1" fmla="*/ 267498 h 414129"/>
              <a:gd name="connsiteX2" fmla="*/ 130 w 265163"/>
              <a:gd name="connsiteY2" fmla="*/ 413548 h 414129"/>
              <a:gd name="connsiteX3" fmla="*/ 165230 w 265163"/>
              <a:gd name="connsiteY3" fmla="*/ 216698 h 414129"/>
              <a:gd name="connsiteX4" fmla="*/ 206505 w 265163"/>
              <a:gd name="connsiteY4" fmla="*/ 184948 h 414129"/>
              <a:gd name="connsiteX5" fmla="*/ 263655 w 265163"/>
              <a:gd name="connsiteY5" fmla="*/ 798 h 4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63" h="414129">
                <a:moveTo>
                  <a:pt x="263655" y="798"/>
                </a:moveTo>
                <a:cubicBezTo>
                  <a:pt x="252542" y="14556"/>
                  <a:pt x="183751" y="198706"/>
                  <a:pt x="139830" y="267498"/>
                </a:cubicBezTo>
                <a:cubicBezTo>
                  <a:pt x="95909" y="336290"/>
                  <a:pt x="-4103" y="422015"/>
                  <a:pt x="130" y="413548"/>
                </a:cubicBezTo>
                <a:cubicBezTo>
                  <a:pt x="4363" y="405081"/>
                  <a:pt x="130834" y="254798"/>
                  <a:pt x="165230" y="216698"/>
                </a:cubicBezTo>
                <a:cubicBezTo>
                  <a:pt x="199626" y="178598"/>
                  <a:pt x="191688" y="214581"/>
                  <a:pt x="206505" y="184948"/>
                </a:cubicBezTo>
                <a:cubicBezTo>
                  <a:pt x="221322" y="155315"/>
                  <a:pt x="274768" y="-12960"/>
                  <a:pt x="26365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7D1D3C-D22E-C1A9-1099-01B6A27E8A2E}"/>
              </a:ext>
            </a:extLst>
          </p:cNvPr>
          <p:cNvSpPr/>
          <p:nvPr/>
        </p:nvSpPr>
        <p:spPr>
          <a:xfrm>
            <a:off x="4424506" y="4362364"/>
            <a:ext cx="675179" cy="534220"/>
          </a:xfrm>
          <a:custGeom>
            <a:avLst/>
            <a:gdLst>
              <a:gd name="connsiteX0" fmla="*/ 652319 w 675179"/>
              <a:gd name="connsiteY0" fmla="*/ 22311 h 534220"/>
              <a:gd name="connsiteX1" fmla="*/ 1444 w 675179"/>
              <a:gd name="connsiteY1" fmla="*/ 533486 h 534220"/>
              <a:gd name="connsiteX2" fmla="*/ 480869 w 675179"/>
              <a:gd name="connsiteY2" fmla="*/ 133436 h 534220"/>
              <a:gd name="connsiteX3" fmla="*/ 652319 w 675179"/>
              <a:gd name="connsiteY3" fmla="*/ 22311 h 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79" h="534220">
                <a:moveTo>
                  <a:pt x="652319" y="22311"/>
                </a:moveTo>
                <a:cubicBezTo>
                  <a:pt x="572415" y="88986"/>
                  <a:pt x="30019" y="514965"/>
                  <a:pt x="1444" y="533486"/>
                </a:cubicBezTo>
                <a:cubicBezTo>
                  <a:pt x="-27131" y="552007"/>
                  <a:pt x="376623" y="214928"/>
                  <a:pt x="480869" y="133436"/>
                </a:cubicBezTo>
                <a:cubicBezTo>
                  <a:pt x="585115" y="51944"/>
                  <a:pt x="732223" y="-44364"/>
                  <a:pt x="652319" y="2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A38303C-A6EF-B4BF-2F47-E33F23387466}"/>
              </a:ext>
            </a:extLst>
          </p:cNvPr>
          <p:cNvSpPr/>
          <p:nvPr/>
        </p:nvSpPr>
        <p:spPr>
          <a:xfrm>
            <a:off x="5239023" y="4275512"/>
            <a:ext cx="335879" cy="296074"/>
          </a:xfrm>
          <a:custGeom>
            <a:avLst/>
            <a:gdLst>
              <a:gd name="connsiteX0" fmla="*/ 2902 w 335879"/>
              <a:gd name="connsiteY0" fmla="*/ 1213 h 296074"/>
              <a:gd name="connsiteX1" fmla="*/ 317227 w 335879"/>
              <a:gd name="connsiteY1" fmla="*/ 283788 h 296074"/>
              <a:gd name="connsiteX2" fmla="*/ 285477 w 335879"/>
              <a:gd name="connsiteY2" fmla="*/ 239338 h 296074"/>
              <a:gd name="connsiteX3" fmla="*/ 168002 w 335879"/>
              <a:gd name="connsiteY3" fmla="*/ 185363 h 296074"/>
              <a:gd name="connsiteX4" fmla="*/ 2902 w 335879"/>
              <a:gd name="connsiteY4" fmla="*/ 1213 h 2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79" h="296074">
                <a:moveTo>
                  <a:pt x="2902" y="1213"/>
                </a:moveTo>
                <a:cubicBezTo>
                  <a:pt x="27773" y="17617"/>
                  <a:pt x="270131" y="244101"/>
                  <a:pt x="317227" y="283788"/>
                </a:cubicBezTo>
                <a:cubicBezTo>
                  <a:pt x="364323" y="323475"/>
                  <a:pt x="310348" y="255742"/>
                  <a:pt x="285477" y="239338"/>
                </a:cubicBezTo>
                <a:cubicBezTo>
                  <a:pt x="260606" y="222934"/>
                  <a:pt x="216156" y="231400"/>
                  <a:pt x="168002" y="185363"/>
                </a:cubicBezTo>
                <a:cubicBezTo>
                  <a:pt x="119848" y="139326"/>
                  <a:pt x="-21969" y="-15191"/>
                  <a:pt x="2902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BEB4DD5-2369-05B3-9D63-E2ED4FA10E05}"/>
              </a:ext>
            </a:extLst>
          </p:cNvPr>
          <p:cNvSpPr/>
          <p:nvPr/>
        </p:nvSpPr>
        <p:spPr>
          <a:xfrm>
            <a:off x="4432234" y="4116174"/>
            <a:ext cx="695794" cy="802787"/>
          </a:xfrm>
          <a:custGeom>
            <a:avLst/>
            <a:gdLst>
              <a:gd name="connsiteX0" fmla="*/ 695391 w 695794"/>
              <a:gd name="connsiteY0" fmla="*/ 192301 h 802787"/>
              <a:gd name="connsiteX1" fmla="*/ 161991 w 695794"/>
              <a:gd name="connsiteY1" fmla="*/ 674901 h 802787"/>
              <a:gd name="connsiteX2" fmla="*/ 66 w 695794"/>
              <a:gd name="connsiteY2" fmla="*/ 801901 h 802787"/>
              <a:gd name="connsiteX3" fmla="*/ 174691 w 695794"/>
              <a:gd name="connsiteY3" fmla="*/ 633626 h 802787"/>
              <a:gd name="connsiteX4" fmla="*/ 533466 w 695794"/>
              <a:gd name="connsiteY4" fmla="*/ 281201 h 802787"/>
              <a:gd name="connsiteX5" fmla="*/ 422341 w 695794"/>
              <a:gd name="connsiteY5" fmla="*/ 363751 h 802787"/>
              <a:gd name="connsiteX6" fmla="*/ 682691 w 695794"/>
              <a:gd name="connsiteY6" fmla="*/ 1801 h 802787"/>
              <a:gd name="connsiteX7" fmla="*/ 257241 w 695794"/>
              <a:gd name="connsiteY7" fmla="*/ 541551 h 802787"/>
              <a:gd name="connsiteX8" fmla="*/ 695391 w 695794"/>
              <a:gd name="connsiteY8" fmla="*/ 192301 h 8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794" h="802787">
                <a:moveTo>
                  <a:pt x="695391" y="192301"/>
                </a:moveTo>
                <a:cubicBezTo>
                  <a:pt x="679516" y="214526"/>
                  <a:pt x="277879" y="573301"/>
                  <a:pt x="161991" y="674901"/>
                </a:cubicBezTo>
                <a:cubicBezTo>
                  <a:pt x="46103" y="776501"/>
                  <a:pt x="-2051" y="808780"/>
                  <a:pt x="66" y="801901"/>
                </a:cubicBezTo>
                <a:cubicBezTo>
                  <a:pt x="2183" y="795022"/>
                  <a:pt x="174691" y="633626"/>
                  <a:pt x="174691" y="633626"/>
                </a:cubicBezTo>
                <a:cubicBezTo>
                  <a:pt x="263591" y="546843"/>
                  <a:pt x="492191" y="326180"/>
                  <a:pt x="533466" y="281201"/>
                </a:cubicBezTo>
                <a:cubicBezTo>
                  <a:pt x="574741" y="236222"/>
                  <a:pt x="397470" y="410318"/>
                  <a:pt x="422341" y="363751"/>
                </a:cubicBezTo>
                <a:cubicBezTo>
                  <a:pt x="447212" y="317184"/>
                  <a:pt x="710208" y="-27832"/>
                  <a:pt x="682691" y="1801"/>
                </a:cubicBezTo>
                <a:cubicBezTo>
                  <a:pt x="655174" y="31434"/>
                  <a:pt x="260945" y="504509"/>
                  <a:pt x="257241" y="541551"/>
                </a:cubicBezTo>
                <a:cubicBezTo>
                  <a:pt x="253537" y="578593"/>
                  <a:pt x="711266" y="170076"/>
                  <a:pt x="695391" y="19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FAC2036-0E21-F1F4-6BB2-A17165DC2DAE}"/>
              </a:ext>
            </a:extLst>
          </p:cNvPr>
          <p:cNvSpPr/>
          <p:nvPr/>
        </p:nvSpPr>
        <p:spPr>
          <a:xfrm>
            <a:off x="4362023" y="4349493"/>
            <a:ext cx="372252" cy="529498"/>
          </a:xfrm>
          <a:custGeom>
            <a:avLst/>
            <a:gdLst>
              <a:gd name="connsiteX0" fmla="*/ 368727 w 372252"/>
              <a:gd name="connsiteY0" fmla="*/ 232032 h 529498"/>
              <a:gd name="connsiteX1" fmla="*/ 76627 w 372252"/>
              <a:gd name="connsiteY1" fmla="*/ 409832 h 529498"/>
              <a:gd name="connsiteX2" fmla="*/ 3602 w 372252"/>
              <a:gd name="connsiteY2" fmla="*/ 527307 h 529498"/>
              <a:gd name="connsiteX3" fmla="*/ 159177 w 372252"/>
              <a:gd name="connsiteY3" fmla="*/ 308232 h 529498"/>
              <a:gd name="connsiteX4" fmla="*/ 283002 w 372252"/>
              <a:gd name="connsiteY4" fmla="*/ 257 h 529498"/>
              <a:gd name="connsiteX5" fmla="*/ 136952 w 372252"/>
              <a:gd name="connsiteY5" fmla="*/ 362207 h 529498"/>
              <a:gd name="connsiteX6" fmla="*/ 232202 w 372252"/>
              <a:gd name="connsiteY6" fmla="*/ 251082 h 529498"/>
              <a:gd name="connsiteX7" fmla="*/ 368727 w 372252"/>
              <a:gd name="connsiteY7" fmla="*/ 232032 h 5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252" h="529498">
                <a:moveTo>
                  <a:pt x="368727" y="232032"/>
                </a:moveTo>
                <a:cubicBezTo>
                  <a:pt x="342798" y="258490"/>
                  <a:pt x="137481" y="360620"/>
                  <a:pt x="76627" y="409832"/>
                </a:cubicBezTo>
                <a:cubicBezTo>
                  <a:pt x="15773" y="459045"/>
                  <a:pt x="-10156" y="544240"/>
                  <a:pt x="3602" y="527307"/>
                </a:cubicBezTo>
                <a:cubicBezTo>
                  <a:pt x="17360" y="510374"/>
                  <a:pt x="112610" y="396074"/>
                  <a:pt x="159177" y="308232"/>
                </a:cubicBezTo>
                <a:cubicBezTo>
                  <a:pt x="205744" y="220390"/>
                  <a:pt x="286706" y="-8739"/>
                  <a:pt x="283002" y="257"/>
                </a:cubicBezTo>
                <a:cubicBezTo>
                  <a:pt x="279298" y="9253"/>
                  <a:pt x="145419" y="320403"/>
                  <a:pt x="136952" y="362207"/>
                </a:cubicBezTo>
                <a:cubicBezTo>
                  <a:pt x="128485" y="404011"/>
                  <a:pt x="194102" y="265369"/>
                  <a:pt x="232202" y="251082"/>
                </a:cubicBezTo>
                <a:cubicBezTo>
                  <a:pt x="270302" y="236795"/>
                  <a:pt x="394656" y="205574"/>
                  <a:pt x="368727" y="23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F4CF63C-FFDF-C01C-8641-88737F766DA3}"/>
              </a:ext>
            </a:extLst>
          </p:cNvPr>
          <p:cNvSpPr/>
          <p:nvPr/>
        </p:nvSpPr>
        <p:spPr>
          <a:xfrm>
            <a:off x="5226446" y="4302079"/>
            <a:ext cx="269573" cy="282159"/>
          </a:xfrm>
          <a:custGeom>
            <a:avLst/>
            <a:gdLst>
              <a:gd name="connsiteX0" fmla="*/ 123429 w 269573"/>
              <a:gd name="connsiteY0" fmla="*/ 46 h 282159"/>
              <a:gd name="connsiteX1" fmla="*/ 15479 w 269573"/>
              <a:gd name="connsiteY1" fmla="*/ 269921 h 282159"/>
              <a:gd name="connsiteX2" fmla="*/ 28179 w 269573"/>
              <a:gd name="connsiteY2" fmla="*/ 234996 h 282159"/>
              <a:gd name="connsiteX3" fmla="*/ 269479 w 269573"/>
              <a:gd name="connsiteY3" fmla="*/ 225471 h 282159"/>
              <a:gd name="connsiteX4" fmla="*/ 56754 w 269573"/>
              <a:gd name="connsiteY4" fmla="*/ 241346 h 282159"/>
              <a:gd name="connsiteX5" fmla="*/ 21829 w 269573"/>
              <a:gd name="connsiteY5" fmla="*/ 247696 h 282159"/>
              <a:gd name="connsiteX6" fmla="*/ 123429 w 269573"/>
              <a:gd name="connsiteY6" fmla="*/ 46 h 2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3" h="282159">
                <a:moveTo>
                  <a:pt x="123429" y="46"/>
                </a:moveTo>
                <a:cubicBezTo>
                  <a:pt x="122371" y="3750"/>
                  <a:pt x="31354" y="230763"/>
                  <a:pt x="15479" y="269921"/>
                </a:cubicBezTo>
                <a:cubicBezTo>
                  <a:pt x="-396" y="309079"/>
                  <a:pt x="-14154" y="242404"/>
                  <a:pt x="28179" y="234996"/>
                </a:cubicBezTo>
                <a:cubicBezTo>
                  <a:pt x="70512" y="227588"/>
                  <a:pt x="264717" y="224413"/>
                  <a:pt x="269479" y="225471"/>
                </a:cubicBezTo>
                <a:cubicBezTo>
                  <a:pt x="274241" y="226529"/>
                  <a:pt x="98029" y="237642"/>
                  <a:pt x="56754" y="241346"/>
                </a:cubicBezTo>
                <a:cubicBezTo>
                  <a:pt x="15479" y="245050"/>
                  <a:pt x="11246" y="282621"/>
                  <a:pt x="21829" y="247696"/>
                </a:cubicBezTo>
                <a:cubicBezTo>
                  <a:pt x="32412" y="212771"/>
                  <a:pt x="124487" y="-3658"/>
                  <a:pt x="12342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D7A804-8CC7-398D-64FE-A3A63ED70652}"/>
              </a:ext>
            </a:extLst>
          </p:cNvPr>
          <p:cNvSpPr/>
          <p:nvPr/>
        </p:nvSpPr>
        <p:spPr>
          <a:xfrm>
            <a:off x="4396421" y="4854496"/>
            <a:ext cx="99962" cy="207547"/>
          </a:xfrm>
          <a:custGeom>
            <a:avLst/>
            <a:gdLst>
              <a:gd name="connsiteX0" fmla="*/ 99379 w 99962"/>
              <a:gd name="connsiteY0" fmla="*/ 79 h 207547"/>
              <a:gd name="connsiteX1" fmla="*/ 42229 w 99962"/>
              <a:gd name="connsiteY1" fmla="*/ 108029 h 207547"/>
              <a:gd name="connsiteX2" fmla="*/ 51754 w 99962"/>
              <a:gd name="connsiteY2" fmla="*/ 203279 h 207547"/>
              <a:gd name="connsiteX3" fmla="*/ 45404 w 99962"/>
              <a:gd name="connsiteY3" fmla="*/ 181054 h 207547"/>
              <a:gd name="connsiteX4" fmla="*/ 954 w 99962"/>
              <a:gd name="connsiteY4" fmla="*/ 92154 h 207547"/>
              <a:gd name="connsiteX5" fmla="*/ 99379 w 99962"/>
              <a:gd name="connsiteY5" fmla="*/ 79 h 2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62" h="207547">
                <a:moveTo>
                  <a:pt x="99379" y="79"/>
                </a:moveTo>
                <a:cubicBezTo>
                  <a:pt x="106258" y="2725"/>
                  <a:pt x="50166" y="74162"/>
                  <a:pt x="42229" y="108029"/>
                </a:cubicBezTo>
                <a:cubicBezTo>
                  <a:pt x="34291" y="141896"/>
                  <a:pt x="51754" y="203279"/>
                  <a:pt x="51754" y="203279"/>
                </a:cubicBezTo>
                <a:cubicBezTo>
                  <a:pt x="52283" y="215450"/>
                  <a:pt x="53871" y="199575"/>
                  <a:pt x="45404" y="181054"/>
                </a:cubicBezTo>
                <a:cubicBezTo>
                  <a:pt x="36937" y="162533"/>
                  <a:pt x="-6983" y="122846"/>
                  <a:pt x="954" y="92154"/>
                </a:cubicBezTo>
                <a:cubicBezTo>
                  <a:pt x="8891" y="61462"/>
                  <a:pt x="92500" y="-2567"/>
                  <a:pt x="9937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04CFE16-0C4E-8A4A-F5BE-CC5819CF77AE}"/>
              </a:ext>
            </a:extLst>
          </p:cNvPr>
          <p:cNvSpPr/>
          <p:nvPr/>
        </p:nvSpPr>
        <p:spPr>
          <a:xfrm>
            <a:off x="3120711" y="5057763"/>
            <a:ext cx="1080339" cy="105056"/>
          </a:xfrm>
          <a:custGeom>
            <a:avLst/>
            <a:gdLst>
              <a:gd name="connsiteX0" fmla="*/ 314 w 1080339"/>
              <a:gd name="connsiteY0" fmla="*/ 95262 h 105056"/>
              <a:gd name="connsiteX1" fmla="*/ 574989 w 1080339"/>
              <a:gd name="connsiteY1" fmla="*/ 28587 h 105056"/>
              <a:gd name="connsiteX2" fmla="*/ 1079814 w 1080339"/>
              <a:gd name="connsiteY2" fmla="*/ 60337 h 105056"/>
              <a:gd name="connsiteX3" fmla="*/ 676589 w 1080339"/>
              <a:gd name="connsiteY3" fmla="*/ 104787 h 105056"/>
              <a:gd name="connsiteX4" fmla="*/ 943289 w 1080339"/>
              <a:gd name="connsiteY4" fmla="*/ 38112 h 105056"/>
              <a:gd name="connsiteX5" fmla="*/ 447989 w 1080339"/>
              <a:gd name="connsiteY5" fmla="*/ 12 h 105056"/>
              <a:gd name="connsiteX6" fmla="*/ 654364 w 1080339"/>
              <a:gd name="connsiteY6" fmla="*/ 34937 h 105056"/>
              <a:gd name="connsiteX7" fmla="*/ 314 w 1080339"/>
              <a:gd name="connsiteY7" fmla="*/ 95262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39" h="105056">
                <a:moveTo>
                  <a:pt x="314" y="95262"/>
                </a:moveTo>
                <a:cubicBezTo>
                  <a:pt x="-12915" y="94204"/>
                  <a:pt x="395073" y="34408"/>
                  <a:pt x="574989" y="28587"/>
                </a:cubicBezTo>
                <a:cubicBezTo>
                  <a:pt x="754905" y="22766"/>
                  <a:pt x="1062881" y="47637"/>
                  <a:pt x="1079814" y="60337"/>
                </a:cubicBezTo>
                <a:cubicBezTo>
                  <a:pt x="1096747" y="73037"/>
                  <a:pt x="699343" y="108491"/>
                  <a:pt x="676589" y="104787"/>
                </a:cubicBezTo>
                <a:cubicBezTo>
                  <a:pt x="653835" y="101083"/>
                  <a:pt x="981389" y="55574"/>
                  <a:pt x="943289" y="38112"/>
                </a:cubicBezTo>
                <a:cubicBezTo>
                  <a:pt x="905189" y="20650"/>
                  <a:pt x="496143" y="541"/>
                  <a:pt x="447989" y="12"/>
                </a:cubicBezTo>
                <a:cubicBezTo>
                  <a:pt x="399835" y="-517"/>
                  <a:pt x="727918" y="15358"/>
                  <a:pt x="654364" y="34937"/>
                </a:cubicBezTo>
                <a:cubicBezTo>
                  <a:pt x="580810" y="54516"/>
                  <a:pt x="13543" y="96320"/>
                  <a:pt x="314" y="95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A2DFE15-CD60-B971-CE7B-783C577EA3F4}"/>
              </a:ext>
            </a:extLst>
          </p:cNvPr>
          <p:cNvSpPr/>
          <p:nvPr/>
        </p:nvSpPr>
        <p:spPr>
          <a:xfrm>
            <a:off x="3454316" y="5119998"/>
            <a:ext cx="368634" cy="550648"/>
          </a:xfrm>
          <a:custGeom>
            <a:avLst/>
            <a:gdLst>
              <a:gd name="connsiteX0" fmla="*/ 368384 w 368634"/>
              <a:gd name="connsiteY0" fmla="*/ 7627 h 550648"/>
              <a:gd name="connsiteX1" fmla="*/ 301709 w 368634"/>
              <a:gd name="connsiteY1" fmla="*/ 318777 h 550648"/>
              <a:gd name="connsiteX2" fmla="*/ 327109 w 368634"/>
              <a:gd name="connsiteY2" fmla="*/ 550552 h 550648"/>
              <a:gd name="connsiteX3" fmla="*/ 314409 w 368634"/>
              <a:gd name="connsiteY3" fmla="*/ 344177 h 550648"/>
              <a:gd name="connsiteX4" fmla="*/ 314409 w 368634"/>
              <a:gd name="connsiteY4" fmla="*/ 102877 h 550648"/>
              <a:gd name="connsiteX5" fmla="*/ 244559 w 368634"/>
              <a:gd name="connsiteY5" fmla="*/ 109227 h 550648"/>
              <a:gd name="connsiteX6" fmla="*/ 84 w 368634"/>
              <a:gd name="connsiteY6" fmla="*/ 109227 h 550648"/>
              <a:gd name="connsiteX7" fmla="*/ 273134 w 368634"/>
              <a:gd name="connsiteY7" fmla="*/ 96527 h 550648"/>
              <a:gd name="connsiteX8" fmla="*/ 368384 w 368634"/>
              <a:gd name="connsiteY8" fmla="*/ 7627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34" h="550648">
                <a:moveTo>
                  <a:pt x="368384" y="7627"/>
                </a:moveTo>
                <a:cubicBezTo>
                  <a:pt x="373146" y="44669"/>
                  <a:pt x="308588" y="228290"/>
                  <a:pt x="301709" y="318777"/>
                </a:cubicBezTo>
                <a:cubicBezTo>
                  <a:pt x="294830" y="409264"/>
                  <a:pt x="324992" y="546319"/>
                  <a:pt x="327109" y="550552"/>
                </a:cubicBezTo>
                <a:cubicBezTo>
                  <a:pt x="329226" y="554785"/>
                  <a:pt x="316526" y="418789"/>
                  <a:pt x="314409" y="344177"/>
                </a:cubicBezTo>
                <a:cubicBezTo>
                  <a:pt x="312292" y="269565"/>
                  <a:pt x="326051" y="142035"/>
                  <a:pt x="314409" y="102877"/>
                </a:cubicBezTo>
                <a:cubicBezTo>
                  <a:pt x="302767" y="63719"/>
                  <a:pt x="296946" y="108169"/>
                  <a:pt x="244559" y="109227"/>
                </a:cubicBezTo>
                <a:cubicBezTo>
                  <a:pt x="192172" y="110285"/>
                  <a:pt x="-4678" y="111344"/>
                  <a:pt x="84" y="109227"/>
                </a:cubicBezTo>
                <a:cubicBezTo>
                  <a:pt x="4846" y="107110"/>
                  <a:pt x="211222" y="113460"/>
                  <a:pt x="273134" y="96527"/>
                </a:cubicBezTo>
                <a:cubicBezTo>
                  <a:pt x="335046" y="79594"/>
                  <a:pt x="363622" y="-29415"/>
                  <a:pt x="368384" y="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114BF28-EDE0-704E-E593-86C79373A3C7}"/>
              </a:ext>
            </a:extLst>
          </p:cNvPr>
          <p:cNvSpPr/>
          <p:nvPr/>
        </p:nvSpPr>
        <p:spPr>
          <a:xfrm>
            <a:off x="3848296" y="5095572"/>
            <a:ext cx="107754" cy="505459"/>
          </a:xfrm>
          <a:custGeom>
            <a:avLst/>
            <a:gdLst>
              <a:gd name="connsiteX0" fmla="*/ 107754 w 107754"/>
              <a:gd name="connsiteY0" fmla="*/ 303 h 505459"/>
              <a:gd name="connsiteX1" fmla="*/ 25204 w 107754"/>
              <a:gd name="connsiteY1" fmla="*/ 251128 h 505459"/>
              <a:gd name="connsiteX2" fmla="*/ 2979 w 107754"/>
              <a:gd name="connsiteY2" fmla="*/ 501953 h 505459"/>
              <a:gd name="connsiteX3" fmla="*/ 2979 w 107754"/>
              <a:gd name="connsiteY3" fmla="*/ 374953 h 505459"/>
              <a:gd name="connsiteX4" fmla="*/ 28379 w 107754"/>
              <a:gd name="connsiteY4" fmla="*/ 60628 h 505459"/>
              <a:gd name="connsiteX5" fmla="*/ 25204 w 107754"/>
              <a:gd name="connsiteY5" fmla="*/ 197153 h 505459"/>
              <a:gd name="connsiteX6" fmla="*/ 107754 w 107754"/>
              <a:gd name="connsiteY6" fmla="*/ 303 h 50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54" h="505459">
                <a:moveTo>
                  <a:pt x="107754" y="303"/>
                </a:moveTo>
                <a:cubicBezTo>
                  <a:pt x="107754" y="9299"/>
                  <a:pt x="42666" y="167520"/>
                  <a:pt x="25204" y="251128"/>
                </a:cubicBezTo>
                <a:cubicBezTo>
                  <a:pt x="7742" y="334736"/>
                  <a:pt x="6683" y="481315"/>
                  <a:pt x="2979" y="501953"/>
                </a:cubicBezTo>
                <a:cubicBezTo>
                  <a:pt x="-725" y="522591"/>
                  <a:pt x="-1254" y="448507"/>
                  <a:pt x="2979" y="374953"/>
                </a:cubicBezTo>
                <a:cubicBezTo>
                  <a:pt x="7212" y="301399"/>
                  <a:pt x="24675" y="90261"/>
                  <a:pt x="28379" y="60628"/>
                </a:cubicBezTo>
                <a:cubicBezTo>
                  <a:pt x="32083" y="30995"/>
                  <a:pt x="13033" y="208795"/>
                  <a:pt x="25204" y="197153"/>
                </a:cubicBezTo>
                <a:cubicBezTo>
                  <a:pt x="37375" y="185511"/>
                  <a:pt x="107754" y="-8693"/>
                  <a:pt x="107754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B3EB153-5D62-7B39-3217-308205ADA26D}"/>
              </a:ext>
            </a:extLst>
          </p:cNvPr>
          <p:cNvSpPr/>
          <p:nvPr/>
        </p:nvSpPr>
        <p:spPr>
          <a:xfrm>
            <a:off x="3551835" y="5301668"/>
            <a:ext cx="115816" cy="244452"/>
          </a:xfrm>
          <a:custGeom>
            <a:avLst/>
            <a:gdLst>
              <a:gd name="connsiteX0" fmla="*/ 13690 w 115816"/>
              <a:gd name="connsiteY0" fmla="*/ 582 h 244452"/>
              <a:gd name="connsiteX1" fmla="*/ 23215 w 115816"/>
              <a:gd name="connsiteY1" fmla="*/ 133932 h 244452"/>
              <a:gd name="connsiteX2" fmla="*/ 115290 w 115816"/>
              <a:gd name="connsiteY2" fmla="*/ 241882 h 244452"/>
              <a:gd name="connsiteX3" fmla="*/ 58140 w 115816"/>
              <a:gd name="connsiteY3" fmla="*/ 200607 h 244452"/>
              <a:gd name="connsiteX4" fmla="*/ 990 w 115816"/>
              <a:gd name="connsiteY4" fmla="*/ 89482 h 244452"/>
              <a:gd name="connsiteX5" fmla="*/ 13690 w 115816"/>
              <a:gd name="connsiteY5" fmla="*/ 582 h 2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16" h="244452">
                <a:moveTo>
                  <a:pt x="13690" y="582"/>
                </a:moveTo>
                <a:cubicBezTo>
                  <a:pt x="17394" y="7990"/>
                  <a:pt x="6282" y="93715"/>
                  <a:pt x="23215" y="133932"/>
                </a:cubicBezTo>
                <a:cubicBezTo>
                  <a:pt x="40148" y="174149"/>
                  <a:pt x="109469" y="230770"/>
                  <a:pt x="115290" y="241882"/>
                </a:cubicBezTo>
                <a:cubicBezTo>
                  <a:pt x="121111" y="252994"/>
                  <a:pt x="77190" y="226007"/>
                  <a:pt x="58140" y="200607"/>
                </a:cubicBezTo>
                <a:cubicBezTo>
                  <a:pt x="39090" y="175207"/>
                  <a:pt x="5752" y="120703"/>
                  <a:pt x="990" y="89482"/>
                </a:cubicBezTo>
                <a:cubicBezTo>
                  <a:pt x="-3772" y="58261"/>
                  <a:pt x="9986" y="-6826"/>
                  <a:pt x="136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E01C2E-5D7E-19F8-522F-0B53CB19AAA2}"/>
              </a:ext>
            </a:extLst>
          </p:cNvPr>
          <p:cNvSpPr/>
          <p:nvPr/>
        </p:nvSpPr>
        <p:spPr>
          <a:xfrm>
            <a:off x="3387183" y="5193758"/>
            <a:ext cx="402032" cy="614108"/>
          </a:xfrm>
          <a:custGeom>
            <a:avLst/>
            <a:gdLst>
              <a:gd name="connsiteX0" fmla="*/ 73567 w 402032"/>
              <a:gd name="connsiteY0" fmla="*/ 542 h 614108"/>
              <a:gd name="connsiteX1" fmla="*/ 111667 w 402032"/>
              <a:gd name="connsiteY1" fmla="*/ 194217 h 614108"/>
              <a:gd name="connsiteX2" fmla="*/ 187867 w 402032"/>
              <a:gd name="connsiteY2" fmla="*/ 343442 h 614108"/>
              <a:gd name="connsiteX3" fmla="*/ 206917 w 402032"/>
              <a:gd name="connsiteY3" fmla="*/ 330742 h 614108"/>
              <a:gd name="connsiteX4" fmla="*/ 391067 w 402032"/>
              <a:gd name="connsiteY4" fmla="*/ 600617 h 614108"/>
              <a:gd name="connsiteX5" fmla="*/ 340267 w 402032"/>
              <a:gd name="connsiteY5" fmla="*/ 527592 h 614108"/>
              <a:gd name="connsiteX6" fmla="*/ 6892 w 402032"/>
              <a:gd name="connsiteY6" fmla="*/ 133892 h 614108"/>
              <a:gd name="connsiteX7" fmla="*/ 111667 w 402032"/>
              <a:gd name="connsiteY7" fmla="*/ 257717 h 614108"/>
              <a:gd name="connsiteX8" fmla="*/ 73567 w 402032"/>
              <a:gd name="connsiteY8" fmla="*/ 542 h 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32" h="614108">
                <a:moveTo>
                  <a:pt x="73567" y="542"/>
                </a:moveTo>
                <a:cubicBezTo>
                  <a:pt x="73567" y="-10041"/>
                  <a:pt x="92617" y="137067"/>
                  <a:pt x="111667" y="194217"/>
                </a:cubicBezTo>
                <a:cubicBezTo>
                  <a:pt x="130717" y="251367"/>
                  <a:pt x="171992" y="320688"/>
                  <a:pt x="187867" y="343442"/>
                </a:cubicBezTo>
                <a:cubicBezTo>
                  <a:pt x="203742" y="366196"/>
                  <a:pt x="173050" y="287879"/>
                  <a:pt x="206917" y="330742"/>
                </a:cubicBezTo>
                <a:cubicBezTo>
                  <a:pt x="240784" y="373605"/>
                  <a:pt x="368842" y="567809"/>
                  <a:pt x="391067" y="600617"/>
                </a:cubicBezTo>
                <a:cubicBezTo>
                  <a:pt x="413292" y="633425"/>
                  <a:pt x="404296" y="605379"/>
                  <a:pt x="340267" y="527592"/>
                </a:cubicBezTo>
                <a:cubicBezTo>
                  <a:pt x="276238" y="449805"/>
                  <a:pt x="6892" y="133892"/>
                  <a:pt x="6892" y="133892"/>
                </a:cubicBezTo>
                <a:cubicBezTo>
                  <a:pt x="-31208" y="88913"/>
                  <a:pt x="100555" y="274650"/>
                  <a:pt x="111667" y="257717"/>
                </a:cubicBezTo>
                <a:cubicBezTo>
                  <a:pt x="122779" y="240784"/>
                  <a:pt x="73567" y="11125"/>
                  <a:pt x="73567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DEA8A99-F037-40BA-4C87-976C3C315F30}"/>
              </a:ext>
            </a:extLst>
          </p:cNvPr>
          <p:cNvSpPr/>
          <p:nvPr/>
        </p:nvSpPr>
        <p:spPr>
          <a:xfrm>
            <a:off x="2069973" y="5024865"/>
            <a:ext cx="1219329" cy="171956"/>
          </a:xfrm>
          <a:custGeom>
            <a:avLst/>
            <a:gdLst>
              <a:gd name="connsiteX0" fmla="*/ 127 w 1219329"/>
              <a:gd name="connsiteY0" fmla="*/ 61485 h 171956"/>
              <a:gd name="connsiteX1" fmla="*/ 625602 w 1219329"/>
              <a:gd name="connsiteY1" fmla="*/ 71010 h 171956"/>
              <a:gd name="connsiteX2" fmla="*/ 1203452 w 1219329"/>
              <a:gd name="connsiteY2" fmla="*/ 169435 h 171956"/>
              <a:gd name="connsiteX3" fmla="*/ 1028827 w 1219329"/>
              <a:gd name="connsiteY3" fmla="*/ 134510 h 171956"/>
              <a:gd name="connsiteX4" fmla="*/ 730377 w 1219329"/>
              <a:gd name="connsiteY4" fmla="*/ 45610 h 171956"/>
              <a:gd name="connsiteX5" fmla="*/ 60452 w 1219329"/>
              <a:gd name="connsiteY5" fmla="*/ 1160 h 171956"/>
              <a:gd name="connsiteX6" fmla="*/ 990727 w 1219329"/>
              <a:gd name="connsiteY6" fmla="*/ 90060 h 171956"/>
              <a:gd name="connsiteX7" fmla="*/ 574802 w 1219329"/>
              <a:gd name="connsiteY7" fmla="*/ 58310 h 171956"/>
              <a:gd name="connsiteX8" fmla="*/ 127 w 1219329"/>
              <a:gd name="connsiteY8" fmla="*/ 61485 h 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9" h="171956">
                <a:moveTo>
                  <a:pt x="127" y="61485"/>
                </a:moveTo>
                <a:cubicBezTo>
                  <a:pt x="8594" y="63602"/>
                  <a:pt x="425048" y="53018"/>
                  <a:pt x="625602" y="71010"/>
                </a:cubicBezTo>
                <a:cubicBezTo>
                  <a:pt x="826156" y="89002"/>
                  <a:pt x="1136248" y="158852"/>
                  <a:pt x="1203452" y="169435"/>
                </a:cubicBezTo>
                <a:cubicBezTo>
                  <a:pt x="1270656" y="180018"/>
                  <a:pt x="1107673" y="155147"/>
                  <a:pt x="1028827" y="134510"/>
                </a:cubicBezTo>
                <a:cubicBezTo>
                  <a:pt x="949981" y="113873"/>
                  <a:pt x="891773" y="67835"/>
                  <a:pt x="730377" y="45610"/>
                </a:cubicBezTo>
                <a:cubicBezTo>
                  <a:pt x="568981" y="23385"/>
                  <a:pt x="17060" y="-6248"/>
                  <a:pt x="60452" y="1160"/>
                </a:cubicBezTo>
                <a:cubicBezTo>
                  <a:pt x="103844" y="8568"/>
                  <a:pt x="905002" y="80535"/>
                  <a:pt x="990727" y="90060"/>
                </a:cubicBezTo>
                <a:cubicBezTo>
                  <a:pt x="1076452" y="99585"/>
                  <a:pt x="743606" y="63602"/>
                  <a:pt x="574802" y="58310"/>
                </a:cubicBezTo>
                <a:cubicBezTo>
                  <a:pt x="405998" y="53018"/>
                  <a:pt x="-8340" y="59368"/>
                  <a:pt x="127" y="6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0D86FED-F10D-4D94-AFA6-3575F62F8669}"/>
              </a:ext>
            </a:extLst>
          </p:cNvPr>
          <p:cNvSpPr/>
          <p:nvPr/>
        </p:nvSpPr>
        <p:spPr>
          <a:xfrm>
            <a:off x="1578919" y="5051157"/>
            <a:ext cx="989879" cy="45239"/>
          </a:xfrm>
          <a:custGeom>
            <a:avLst/>
            <a:gdLst>
              <a:gd name="connsiteX0" fmla="*/ 2231 w 989879"/>
              <a:gd name="connsiteY0" fmla="*/ 44718 h 45239"/>
              <a:gd name="connsiteX1" fmla="*/ 497531 w 989879"/>
              <a:gd name="connsiteY1" fmla="*/ 268 h 45239"/>
              <a:gd name="connsiteX2" fmla="*/ 989656 w 989879"/>
              <a:gd name="connsiteY2" fmla="*/ 25668 h 45239"/>
              <a:gd name="connsiteX3" fmla="*/ 557856 w 989879"/>
              <a:gd name="connsiteY3" fmla="*/ 16143 h 45239"/>
              <a:gd name="connsiteX4" fmla="*/ 326081 w 989879"/>
              <a:gd name="connsiteY4" fmla="*/ 22493 h 45239"/>
              <a:gd name="connsiteX5" fmla="*/ 2231 w 989879"/>
              <a:gd name="connsiteY5" fmla="*/ 44718 h 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879" h="45239">
                <a:moveTo>
                  <a:pt x="2231" y="44718"/>
                </a:moveTo>
                <a:cubicBezTo>
                  <a:pt x="30806" y="41014"/>
                  <a:pt x="332960" y="3443"/>
                  <a:pt x="497531" y="268"/>
                </a:cubicBezTo>
                <a:cubicBezTo>
                  <a:pt x="662102" y="-2907"/>
                  <a:pt x="979602" y="23022"/>
                  <a:pt x="989656" y="25668"/>
                </a:cubicBezTo>
                <a:cubicBezTo>
                  <a:pt x="999710" y="28314"/>
                  <a:pt x="668452" y="16672"/>
                  <a:pt x="557856" y="16143"/>
                </a:cubicBezTo>
                <a:cubicBezTo>
                  <a:pt x="447260" y="15614"/>
                  <a:pt x="425035" y="13497"/>
                  <a:pt x="326081" y="22493"/>
                </a:cubicBezTo>
                <a:cubicBezTo>
                  <a:pt x="227127" y="31489"/>
                  <a:pt x="-26344" y="48422"/>
                  <a:pt x="2231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C8C6C7-6E87-8EDB-5919-4013A0EA40C0}"/>
              </a:ext>
            </a:extLst>
          </p:cNvPr>
          <p:cNvSpPr/>
          <p:nvPr/>
        </p:nvSpPr>
        <p:spPr>
          <a:xfrm>
            <a:off x="4992941" y="4549743"/>
            <a:ext cx="493621" cy="494157"/>
          </a:xfrm>
          <a:custGeom>
            <a:avLst/>
            <a:gdLst>
              <a:gd name="connsiteX0" fmla="*/ 493459 w 493621"/>
              <a:gd name="connsiteY0" fmla="*/ 311 h 494157"/>
              <a:gd name="connsiteX1" fmla="*/ 171590 w 493621"/>
              <a:gd name="connsiteY1" fmla="*/ 161246 h 494157"/>
              <a:gd name="connsiteX2" fmla="*/ 208166 w 493621"/>
              <a:gd name="connsiteY2" fmla="*/ 146615 h 494157"/>
              <a:gd name="connsiteX3" fmla="*/ 3341 w 493621"/>
              <a:gd name="connsiteY3" fmla="*/ 490430 h 494157"/>
              <a:gd name="connsiteX4" fmla="*/ 83808 w 493621"/>
              <a:gd name="connsiteY4" fmla="*/ 322180 h 494157"/>
              <a:gd name="connsiteX5" fmla="*/ 120384 w 493621"/>
              <a:gd name="connsiteY5" fmla="*/ 212452 h 494157"/>
              <a:gd name="connsiteX6" fmla="*/ 493459 w 493621"/>
              <a:gd name="connsiteY6" fmla="*/ 311 h 4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21" h="494157">
                <a:moveTo>
                  <a:pt x="493459" y="311"/>
                </a:moveTo>
                <a:cubicBezTo>
                  <a:pt x="501993" y="-8223"/>
                  <a:pt x="171590" y="161246"/>
                  <a:pt x="171590" y="161246"/>
                </a:cubicBezTo>
                <a:cubicBezTo>
                  <a:pt x="124041" y="185630"/>
                  <a:pt x="236207" y="91751"/>
                  <a:pt x="208166" y="146615"/>
                </a:cubicBezTo>
                <a:cubicBezTo>
                  <a:pt x="180125" y="201479"/>
                  <a:pt x="24067" y="461169"/>
                  <a:pt x="3341" y="490430"/>
                </a:cubicBezTo>
                <a:cubicBezTo>
                  <a:pt x="-17385" y="519691"/>
                  <a:pt x="64301" y="368510"/>
                  <a:pt x="83808" y="322180"/>
                </a:cubicBezTo>
                <a:cubicBezTo>
                  <a:pt x="103315" y="275850"/>
                  <a:pt x="50890" y="260001"/>
                  <a:pt x="120384" y="212452"/>
                </a:cubicBezTo>
                <a:cubicBezTo>
                  <a:pt x="189878" y="164903"/>
                  <a:pt x="484925" y="8845"/>
                  <a:pt x="49345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5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女王・坂本花織「やるで！やる気満々やで！」SP”今季世界最高”にノリノリ【フィギュア全日本選手権】：中日スポーツ・東京中日スポーツ" hidden="1">
            <a:extLst>
              <a:ext uri="{FF2B5EF4-FFF2-40B4-BE49-F238E27FC236}">
                <a16:creationId xmlns:a16="http://schemas.microsoft.com/office/drawing/2014/main" id="{C7E410FF-7BD4-7AEE-8271-7FF7A248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3814" r="9394" b="12054"/>
          <a:stretch/>
        </p:blipFill>
        <p:spPr bwMode="auto">
          <a:xfrm>
            <a:off x="0" y="497541"/>
            <a:ext cx="9601200" cy="118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3CB4CB2-7DA9-1E0D-D24D-40E3CB65DB97}"/>
              </a:ext>
            </a:extLst>
          </p:cNvPr>
          <p:cNvSpPr/>
          <p:nvPr/>
        </p:nvSpPr>
        <p:spPr>
          <a:xfrm>
            <a:off x="3986843" y="3666317"/>
            <a:ext cx="166338" cy="86775"/>
          </a:xfrm>
          <a:custGeom>
            <a:avLst/>
            <a:gdLst>
              <a:gd name="connsiteX0" fmla="*/ 957 w 166338"/>
              <a:gd name="connsiteY0" fmla="*/ 86533 h 86775"/>
              <a:gd name="connsiteX1" fmla="*/ 89857 w 166338"/>
              <a:gd name="connsiteY1" fmla="*/ 13508 h 86775"/>
              <a:gd name="connsiteX2" fmla="*/ 64457 w 166338"/>
              <a:gd name="connsiteY2" fmla="*/ 32558 h 86775"/>
              <a:gd name="connsiteX3" fmla="*/ 127957 w 166338"/>
              <a:gd name="connsiteY3" fmla="*/ 13508 h 86775"/>
              <a:gd name="connsiteX4" fmla="*/ 166057 w 166338"/>
              <a:gd name="connsiteY4" fmla="*/ 808 h 86775"/>
              <a:gd name="connsiteX5" fmla="*/ 108907 w 166338"/>
              <a:gd name="connsiteY5" fmla="*/ 10333 h 86775"/>
              <a:gd name="connsiteX6" fmla="*/ 83507 w 166338"/>
              <a:gd name="connsiteY6" fmla="*/ 808 h 86775"/>
              <a:gd name="connsiteX7" fmla="*/ 45407 w 166338"/>
              <a:gd name="connsiteY7" fmla="*/ 35733 h 86775"/>
              <a:gd name="connsiteX8" fmla="*/ 957 w 166338"/>
              <a:gd name="connsiteY8" fmla="*/ 86533 h 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38" h="86775">
                <a:moveTo>
                  <a:pt x="957" y="86533"/>
                </a:moveTo>
                <a:cubicBezTo>
                  <a:pt x="8365" y="82829"/>
                  <a:pt x="79274" y="22504"/>
                  <a:pt x="89857" y="13508"/>
                </a:cubicBezTo>
                <a:cubicBezTo>
                  <a:pt x="100440" y="4512"/>
                  <a:pt x="58107" y="32558"/>
                  <a:pt x="64457" y="32558"/>
                </a:cubicBezTo>
                <a:cubicBezTo>
                  <a:pt x="70807" y="32558"/>
                  <a:pt x="111024" y="18800"/>
                  <a:pt x="127957" y="13508"/>
                </a:cubicBezTo>
                <a:cubicBezTo>
                  <a:pt x="144890" y="8216"/>
                  <a:pt x="169232" y="1337"/>
                  <a:pt x="166057" y="808"/>
                </a:cubicBezTo>
                <a:cubicBezTo>
                  <a:pt x="162882" y="279"/>
                  <a:pt x="122665" y="10333"/>
                  <a:pt x="108907" y="10333"/>
                </a:cubicBezTo>
                <a:cubicBezTo>
                  <a:pt x="95149" y="10333"/>
                  <a:pt x="94090" y="-3425"/>
                  <a:pt x="83507" y="808"/>
                </a:cubicBezTo>
                <a:cubicBezTo>
                  <a:pt x="72924" y="5041"/>
                  <a:pt x="59694" y="20916"/>
                  <a:pt x="45407" y="35733"/>
                </a:cubicBezTo>
                <a:cubicBezTo>
                  <a:pt x="31120" y="50550"/>
                  <a:pt x="-6451" y="90237"/>
                  <a:pt x="957" y="86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FF5D28B-3961-8E82-BE8E-FA109B89BAC6}"/>
              </a:ext>
            </a:extLst>
          </p:cNvPr>
          <p:cNvSpPr/>
          <p:nvPr/>
        </p:nvSpPr>
        <p:spPr>
          <a:xfrm>
            <a:off x="4025031" y="3707094"/>
            <a:ext cx="235562" cy="23531"/>
          </a:xfrm>
          <a:custGeom>
            <a:avLst/>
            <a:gdLst>
              <a:gd name="connsiteX0" fmla="*/ 869 w 235562"/>
              <a:gd name="connsiteY0" fmla="*/ 23531 h 23531"/>
              <a:gd name="connsiteX1" fmla="*/ 226294 w 235562"/>
              <a:gd name="connsiteY1" fmla="*/ 1306 h 23531"/>
              <a:gd name="connsiteX2" fmla="*/ 188194 w 235562"/>
              <a:gd name="connsiteY2" fmla="*/ 4481 h 23531"/>
              <a:gd name="connsiteX3" fmla="*/ 150094 w 235562"/>
              <a:gd name="connsiteY3" fmla="*/ 1306 h 23531"/>
              <a:gd name="connsiteX4" fmla="*/ 869 w 235562"/>
              <a:gd name="connsiteY4" fmla="*/ 23531 h 2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62" h="23531">
                <a:moveTo>
                  <a:pt x="869" y="23531"/>
                </a:moveTo>
                <a:cubicBezTo>
                  <a:pt x="13569" y="23531"/>
                  <a:pt x="195073" y="4481"/>
                  <a:pt x="226294" y="1306"/>
                </a:cubicBezTo>
                <a:cubicBezTo>
                  <a:pt x="257515" y="-1869"/>
                  <a:pt x="200894" y="4481"/>
                  <a:pt x="188194" y="4481"/>
                </a:cubicBezTo>
                <a:cubicBezTo>
                  <a:pt x="175494" y="4481"/>
                  <a:pt x="181844" y="-2927"/>
                  <a:pt x="150094" y="1306"/>
                </a:cubicBezTo>
                <a:cubicBezTo>
                  <a:pt x="118344" y="5539"/>
                  <a:pt x="-11831" y="23531"/>
                  <a:pt x="869" y="23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7FDDF-CF19-3E56-985A-64C50B571EBF}"/>
              </a:ext>
            </a:extLst>
          </p:cNvPr>
          <p:cNvSpPr/>
          <p:nvPr/>
        </p:nvSpPr>
        <p:spPr>
          <a:xfrm>
            <a:off x="4041693" y="3663909"/>
            <a:ext cx="316013" cy="64389"/>
          </a:xfrm>
          <a:custGeom>
            <a:avLst/>
            <a:gdLst>
              <a:gd name="connsiteX0" fmla="*/ 82 w 316013"/>
              <a:gd name="connsiteY0" fmla="*/ 44491 h 64389"/>
              <a:gd name="connsiteX1" fmla="*/ 155657 w 316013"/>
              <a:gd name="connsiteY1" fmla="*/ 12741 h 64389"/>
              <a:gd name="connsiteX2" fmla="*/ 225507 w 316013"/>
              <a:gd name="connsiteY2" fmla="*/ 44491 h 64389"/>
              <a:gd name="connsiteX3" fmla="*/ 215982 w 316013"/>
              <a:gd name="connsiteY3" fmla="*/ 25441 h 64389"/>
              <a:gd name="connsiteX4" fmla="*/ 314407 w 316013"/>
              <a:gd name="connsiteY4" fmla="*/ 63541 h 64389"/>
              <a:gd name="connsiteX5" fmla="*/ 269957 w 316013"/>
              <a:gd name="connsiteY5" fmla="*/ 47666 h 64389"/>
              <a:gd name="connsiteX6" fmla="*/ 177882 w 316013"/>
              <a:gd name="connsiteY6" fmla="*/ 41 h 64389"/>
              <a:gd name="connsiteX7" fmla="*/ 82 w 316013"/>
              <a:gd name="connsiteY7" fmla="*/ 44491 h 6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13" h="64389">
                <a:moveTo>
                  <a:pt x="82" y="44491"/>
                </a:moveTo>
                <a:cubicBezTo>
                  <a:pt x="-3622" y="46608"/>
                  <a:pt x="118086" y="12741"/>
                  <a:pt x="155657" y="12741"/>
                </a:cubicBezTo>
                <a:cubicBezTo>
                  <a:pt x="193228" y="12741"/>
                  <a:pt x="225507" y="44491"/>
                  <a:pt x="225507" y="44491"/>
                </a:cubicBezTo>
                <a:cubicBezTo>
                  <a:pt x="235561" y="46608"/>
                  <a:pt x="201165" y="22266"/>
                  <a:pt x="215982" y="25441"/>
                </a:cubicBezTo>
                <a:cubicBezTo>
                  <a:pt x="230799" y="28616"/>
                  <a:pt x="305411" y="59837"/>
                  <a:pt x="314407" y="63541"/>
                </a:cubicBezTo>
                <a:cubicBezTo>
                  <a:pt x="323403" y="67245"/>
                  <a:pt x="292711" y="58249"/>
                  <a:pt x="269957" y="47666"/>
                </a:cubicBezTo>
                <a:cubicBezTo>
                  <a:pt x="247203" y="37083"/>
                  <a:pt x="219157" y="1628"/>
                  <a:pt x="177882" y="41"/>
                </a:cubicBezTo>
                <a:cubicBezTo>
                  <a:pt x="136607" y="-1546"/>
                  <a:pt x="3786" y="42374"/>
                  <a:pt x="82" y="4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63BE516-2314-BD6E-4A03-52AE5F36C3A9}"/>
              </a:ext>
            </a:extLst>
          </p:cNvPr>
          <p:cNvSpPr/>
          <p:nvPr/>
        </p:nvSpPr>
        <p:spPr>
          <a:xfrm>
            <a:off x="4139681" y="3698670"/>
            <a:ext cx="197498" cy="38347"/>
          </a:xfrm>
          <a:custGeom>
            <a:avLst/>
            <a:gdLst>
              <a:gd name="connsiteX0" fmla="*/ 519 w 197498"/>
              <a:gd name="connsiteY0" fmla="*/ 38305 h 38347"/>
              <a:gd name="connsiteX1" fmla="*/ 121169 w 197498"/>
              <a:gd name="connsiteY1" fmla="*/ 19255 h 38347"/>
              <a:gd name="connsiteX2" fmla="*/ 197369 w 197498"/>
              <a:gd name="connsiteY2" fmla="*/ 31955 h 38347"/>
              <a:gd name="connsiteX3" fmla="*/ 137044 w 197498"/>
              <a:gd name="connsiteY3" fmla="*/ 22430 h 38347"/>
              <a:gd name="connsiteX4" fmla="*/ 51319 w 197498"/>
              <a:gd name="connsiteY4" fmla="*/ 205 h 38347"/>
              <a:gd name="connsiteX5" fmla="*/ 76719 w 197498"/>
              <a:gd name="connsiteY5" fmla="*/ 12905 h 38347"/>
              <a:gd name="connsiteX6" fmla="*/ 519 w 197498"/>
              <a:gd name="connsiteY6" fmla="*/ 38305 h 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98" h="38347">
                <a:moveTo>
                  <a:pt x="519" y="38305"/>
                </a:moveTo>
                <a:cubicBezTo>
                  <a:pt x="7927" y="39363"/>
                  <a:pt x="88361" y="20313"/>
                  <a:pt x="121169" y="19255"/>
                </a:cubicBezTo>
                <a:cubicBezTo>
                  <a:pt x="153977" y="18197"/>
                  <a:pt x="194723" y="31426"/>
                  <a:pt x="197369" y="31955"/>
                </a:cubicBezTo>
                <a:cubicBezTo>
                  <a:pt x="200015" y="32484"/>
                  <a:pt x="161386" y="27722"/>
                  <a:pt x="137044" y="22430"/>
                </a:cubicBezTo>
                <a:cubicBezTo>
                  <a:pt x="112702" y="17138"/>
                  <a:pt x="61373" y="1792"/>
                  <a:pt x="51319" y="205"/>
                </a:cubicBezTo>
                <a:cubicBezTo>
                  <a:pt x="41265" y="-1382"/>
                  <a:pt x="86244" y="6555"/>
                  <a:pt x="76719" y="12905"/>
                </a:cubicBezTo>
                <a:cubicBezTo>
                  <a:pt x="67194" y="19255"/>
                  <a:pt x="-6889" y="37247"/>
                  <a:pt x="519" y="3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E0A3833-08A6-1C1B-C772-A95830ECC072}"/>
              </a:ext>
            </a:extLst>
          </p:cNvPr>
          <p:cNvSpPr/>
          <p:nvPr/>
        </p:nvSpPr>
        <p:spPr>
          <a:xfrm>
            <a:off x="4001990" y="3717354"/>
            <a:ext cx="348598" cy="39259"/>
          </a:xfrm>
          <a:custGeom>
            <a:avLst/>
            <a:gdLst>
              <a:gd name="connsiteX0" fmla="*/ 1685 w 348598"/>
              <a:gd name="connsiteY0" fmla="*/ 38671 h 39259"/>
              <a:gd name="connsiteX1" fmla="*/ 163610 w 348598"/>
              <a:gd name="connsiteY1" fmla="*/ 571 h 39259"/>
              <a:gd name="connsiteX2" fmla="*/ 131860 w 348598"/>
              <a:gd name="connsiteY2" fmla="*/ 16446 h 39259"/>
              <a:gd name="connsiteX3" fmla="*/ 189010 w 348598"/>
              <a:gd name="connsiteY3" fmla="*/ 25971 h 39259"/>
              <a:gd name="connsiteX4" fmla="*/ 160435 w 348598"/>
              <a:gd name="connsiteY4" fmla="*/ 32321 h 39259"/>
              <a:gd name="connsiteX5" fmla="*/ 239810 w 348598"/>
              <a:gd name="connsiteY5" fmla="*/ 22796 h 39259"/>
              <a:gd name="connsiteX6" fmla="*/ 347760 w 348598"/>
              <a:gd name="connsiteY6" fmla="*/ 16446 h 39259"/>
              <a:gd name="connsiteX7" fmla="*/ 284260 w 348598"/>
              <a:gd name="connsiteY7" fmla="*/ 19621 h 39259"/>
              <a:gd name="connsiteX8" fmla="*/ 182660 w 348598"/>
              <a:gd name="connsiteY8" fmla="*/ 16446 h 39259"/>
              <a:gd name="connsiteX9" fmla="*/ 122335 w 348598"/>
              <a:gd name="connsiteY9" fmla="*/ 10096 h 39259"/>
              <a:gd name="connsiteX10" fmla="*/ 74710 w 348598"/>
              <a:gd name="connsiteY10" fmla="*/ 10096 h 39259"/>
              <a:gd name="connsiteX11" fmla="*/ 77885 w 348598"/>
              <a:gd name="connsiteY11" fmla="*/ 22796 h 39259"/>
              <a:gd name="connsiteX12" fmla="*/ 1685 w 348598"/>
              <a:gd name="connsiteY12" fmla="*/ 38671 h 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598" h="39259">
                <a:moveTo>
                  <a:pt x="1685" y="38671"/>
                </a:moveTo>
                <a:cubicBezTo>
                  <a:pt x="15972" y="34967"/>
                  <a:pt x="141914" y="4275"/>
                  <a:pt x="163610" y="571"/>
                </a:cubicBezTo>
                <a:cubicBezTo>
                  <a:pt x="185306" y="-3133"/>
                  <a:pt x="127627" y="12213"/>
                  <a:pt x="131860" y="16446"/>
                </a:cubicBezTo>
                <a:cubicBezTo>
                  <a:pt x="136093" y="20679"/>
                  <a:pt x="184248" y="23325"/>
                  <a:pt x="189010" y="25971"/>
                </a:cubicBezTo>
                <a:cubicBezTo>
                  <a:pt x="193772" y="28617"/>
                  <a:pt x="151968" y="32850"/>
                  <a:pt x="160435" y="32321"/>
                </a:cubicBezTo>
                <a:cubicBezTo>
                  <a:pt x="168902" y="31792"/>
                  <a:pt x="208589" y="25442"/>
                  <a:pt x="239810" y="22796"/>
                </a:cubicBezTo>
                <a:cubicBezTo>
                  <a:pt x="271031" y="20150"/>
                  <a:pt x="340352" y="16975"/>
                  <a:pt x="347760" y="16446"/>
                </a:cubicBezTo>
                <a:cubicBezTo>
                  <a:pt x="355168" y="15917"/>
                  <a:pt x="311777" y="19621"/>
                  <a:pt x="284260" y="19621"/>
                </a:cubicBezTo>
                <a:cubicBezTo>
                  <a:pt x="256743" y="19621"/>
                  <a:pt x="209647" y="18033"/>
                  <a:pt x="182660" y="16446"/>
                </a:cubicBezTo>
                <a:cubicBezTo>
                  <a:pt x="155673" y="14859"/>
                  <a:pt x="140326" y="11154"/>
                  <a:pt x="122335" y="10096"/>
                </a:cubicBezTo>
                <a:cubicBezTo>
                  <a:pt x="104344" y="9038"/>
                  <a:pt x="74710" y="10096"/>
                  <a:pt x="74710" y="10096"/>
                </a:cubicBezTo>
                <a:cubicBezTo>
                  <a:pt x="67302" y="12213"/>
                  <a:pt x="87410" y="18033"/>
                  <a:pt x="77885" y="22796"/>
                </a:cubicBezTo>
                <a:cubicBezTo>
                  <a:pt x="68360" y="27559"/>
                  <a:pt x="-12602" y="42375"/>
                  <a:pt x="1685" y="38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5A71267-03F1-195A-4E7E-A9643945DCFF}"/>
              </a:ext>
            </a:extLst>
          </p:cNvPr>
          <p:cNvSpPr/>
          <p:nvPr/>
        </p:nvSpPr>
        <p:spPr>
          <a:xfrm>
            <a:off x="3523776" y="3663933"/>
            <a:ext cx="194410" cy="92481"/>
          </a:xfrm>
          <a:custGeom>
            <a:avLst/>
            <a:gdLst>
              <a:gd name="connsiteX0" fmla="*/ 474 w 194410"/>
              <a:gd name="connsiteY0" fmla="*/ 17 h 92481"/>
              <a:gd name="connsiteX1" fmla="*/ 98899 w 194410"/>
              <a:gd name="connsiteY1" fmla="*/ 19067 h 92481"/>
              <a:gd name="connsiteX2" fmla="*/ 146524 w 194410"/>
              <a:gd name="connsiteY2" fmla="*/ 47642 h 92481"/>
              <a:gd name="connsiteX3" fmla="*/ 140174 w 194410"/>
              <a:gd name="connsiteY3" fmla="*/ 28592 h 92481"/>
              <a:gd name="connsiteX4" fmla="*/ 171924 w 194410"/>
              <a:gd name="connsiteY4" fmla="*/ 47642 h 92481"/>
              <a:gd name="connsiteX5" fmla="*/ 194149 w 194410"/>
              <a:gd name="connsiteY5" fmla="*/ 92092 h 92481"/>
              <a:gd name="connsiteX6" fmla="*/ 181449 w 194410"/>
              <a:gd name="connsiteY6" fmla="*/ 66692 h 92481"/>
              <a:gd name="connsiteX7" fmla="*/ 143349 w 194410"/>
              <a:gd name="connsiteY7" fmla="*/ 22242 h 92481"/>
              <a:gd name="connsiteX8" fmla="*/ 474 w 194410"/>
              <a:gd name="connsiteY8" fmla="*/ 17 h 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10" h="92481">
                <a:moveTo>
                  <a:pt x="474" y="17"/>
                </a:moveTo>
                <a:cubicBezTo>
                  <a:pt x="-6934" y="-512"/>
                  <a:pt x="74557" y="11130"/>
                  <a:pt x="98899" y="19067"/>
                </a:cubicBezTo>
                <a:cubicBezTo>
                  <a:pt x="123241" y="27004"/>
                  <a:pt x="146524" y="47642"/>
                  <a:pt x="146524" y="47642"/>
                </a:cubicBezTo>
                <a:cubicBezTo>
                  <a:pt x="153403" y="49229"/>
                  <a:pt x="135941" y="28592"/>
                  <a:pt x="140174" y="28592"/>
                </a:cubicBezTo>
                <a:cubicBezTo>
                  <a:pt x="144407" y="28592"/>
                  <a:pt x="162928" y="37059"/>
                  <a:pt x="171924" y="47642"/>
                </a:cubicBezTo>
                <a:cubicBezTo>
                  <a:pt x="180920" y="58225"/>
                  <a:pt x="194149" y="92092"/>
                  <a:pt x="194149" y="92092"/>
                </a:cubicBezTo>
                <a:cubicBezTo>
                  <a:pt x="195736" y="95267"/>
                  <a:pt x="189916" y="78334"/>
                  <a:pt x="181449" y="66692"/>
                </a:cubicBezTo>
                <a:cubicBezTo>
                  <a:pt x="172982" y="55050"/>
                  <a:pt x="170337" y="32296"/>
                  <a:pt x="143349" y="22242"/>
                </a:cubicBezTo>
                <a:cubicBezTo>
                  <a:pt x="116362" y="12188"/>
                  <a:pt x="7882" y="546"/>
                  <a:pt x="47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39FEC5B-58A4-7696-22BA-B53AB11D2360}"/>
              </a:ext>
            </a:extLst>
          </p:cNvPr>
          <p:cNvSpPr/>
          <p:nvPr/>
        </p:nvSpPr>
        <p:spPr>
          <a:xfrm>
            <a:off x="3517855" y="3651215"/>
            <a:ext cx="209595" cy="101664"/>
          </a:xfrm>
          <a:custGeom>
            <a:avLst/>
            <a:gdLst>
              <a:gd name="connsiteX0" fmla="*/ 45 w 209595"/>
              <a:gd name="connsiteY0" fmla="*/ 35 h 101664"/>
              <a:gd name="connsiteX1" fmla="*/ 44495 w 209595"/>
              <a:gd name="connsiteY1" fmla="*/ 66710 h 101664"/>
              <a:gd name="connsiteX2" fmla="*/ 31795 w 209595"/>
              <a:gd name="connsiteY2" fmla="*/ 98460 h 101664"/>
              <a:gd name="connsiteX3" fmla="*/ 50845 w 209595"/>
              <a:gd name="connsiteY3" fmla="*/ 73060 h 101664"/>
              <a:gd name="connsiteX4" fmla="*/ 165145 w 209595"/>
              <a:gd name="connsiteY4" fmla="*/ 69885 h 101664"/>
              <a:gd name="connsiteX5" fmla="*/ 209595 w 209595"/>
              <a:gd name="connsiteY5" fmla="*/ 101635 h 101664"/>
              <a:gd name="connsiteX6" fmla="*/ 165145 w 209595"/>
              <a:gd name="connsiteY6" fmla="*/ 63535 h 101664"/>
              <a:gd name="connsiteX7" fmla="*/ 95295 w 209595"/>
              <a:gd name="connsiteY7" fmla="*/ 66710 h 101664"/>
              <a:gd name="connsiteX8" fmla="*/ 54020 w 209595"/>
              <a:gd name="connsiteY8" fmla="*/ 76235 h 101664"/>
              <a:gd name="connsiteX9" fmla="*/ 45 w 209595"/>
              <a:gd name="connsiteY9" fmla="*/ 35 h 10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5" h="101664">
                <a:moveTo>
                  <a:pt x="45" y="35"/>
                </a:moveTo>
                <a:cubicBezTo>
                  <a:pt x="-1542" y="-1552"/>
                  <a:pt x="39203" y="50306"/>
                  <a:pt x="44495" y="66710"/>
                </a:cubicBezTo>
                <a:cubicBezTo>
                  <a:pt x="49787" y="83114"/>
                  <a:pt x="30737" y="97402"/>
                  <a:pt x="31795" y="98460"/>
                </a:cubicBezTo>
                <a:cubicBezTo>
                  <a:pt x="32853" y="99518"/>
                  <a:pt x="28620" y="77823"/>
                  <a:pt x="50845" y="73060"/>
                </a:cubicBezTo>
                <a:cubicBezTo>
                  <a:pt x="73070" y="68298"/>
                  <a:pt x="138687" y="65123"/>
                  <a:pt x="165145" y="69885"/>
                </a:cubicBezTo>
                <a:cubicBezTo>
                  <a:pt x="191603" y="74647"/>
                  <a:pt x="209595" y="102693"/>
                  <a:pt x="209595" y="101635"/>
                </a:cubicBezTo>
                <a:cubicBezTo>
                  <a:pt x="209595" y="100577"/>
                  <a:pt x="184195" y="69356"/>
                  <a:pt x="165145" y="63535"/>
                </a:cubicBezTo>
                <a:cubicBezTo>
                  <a:pt x="146095" y="57714"/>
                  <a:pt x="113816" y="64593"/>
                  <a:pt x="95295" y="66710"/>
                </a:cubicBezTo>
                <a:cubicBezTo>
                  <a:pt x="76774" y="68827"/>
                  <a:pt x="68308" y="83114"/>
                  <a:pt x="54020" y="76235"/>
                </a:cubicBezTo>
                <a:cubicBezTo>
                  <a:pt x="39733" y="69356"/>
                  <a:pt x="1632" y="1622"/>
                  <a:pt x="4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6E27C46-BC0C-C2B5-9292-965E89AE9553}"/>
              </a:ext>
            </a:extLst>
          </p:cNvPr>
          <p:cNvSpPr/>
          <p:nvPr/>
        </p:nvSpPr>
        <p:spPr>
          <a:xfrm>
            <a:off x="3554818" y="3657155"/>
            <a:ext cx="163197" cy="74532"/>
          </a:xfrm>
          <a:custGeom>
            <a:avLst/>
            <a:gdLst>
              <a:gd name="connsiteX0" fmla="*/ 1182 w 163197"/>
              <a:gd name="connsiteY0" fmla="*/ 445 h 74532"/>
              <a:gd name="connsiteX1" fmla="*/ 115482 w 163197"/>
              <a:gd name="connsiteY1" fmla="*/ 35370 h 74532"/>
              <a:gd name="connsiteX2" fmla="*/ 163107 w 163197"/>
              <a:gd name="connsiteY2" fmla="*/ 73470 h 74532"/>
              <a:gd name="connsiteX3" fmla="*/ 125007 w 163197"/>
              <a:gd name="connsiteY3" fmla="*/ 63945 h 74532"/>
              <a:gd name="connsiteX4" fmla="*/ 42457 w 163197"/>
              <a:gd name="connsiteY4" fmla="*/ 63945 h 74532"/>
              <a:gd name="connsiteX5" fmla="*/ 55157 w 163197"/>
              <a:gd name="connsiteY5" fmla="*/ 60770 h 74532"/>
              <a:gd name="connsiteX6" fmla="*/ 1182 w 163197"/>
              <a:gd name="connsiteY6" fmla="*/ 445 h 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7" h="74532">
                <a:moveTo>
                  <a:pt x="1182" y="445"/>
                </a:moveTo>
                <a:cubicBezTo>
                  <a:pt x="11236" y="-3788"/>
                  <a:pt x="88495" y="23199"/>
                  <a:pt x="115482" y="35370"/>
                </a:cubicBezTo>
                <a:cubicBezTo>
                  <a:pt x="142470" y="47541"/>
                  <a:pt x="161520" y="68708"/>
                  <a:pt x="163107" y="73470"/>
                </a:cubicBezTo>
                <a:cubicBezTo>
                  <a:pt x="164694" y="78232"/>
                  <a:pt x="145115" y="65533"/>
                  <a:pt x="125007" y="63945"/>
                </a:cubicBezTo>
                <a:cubicBezTo>
                  <a:pt x="104899" y="62358"/>
                  <a:pt x="54099" y="64474"/>
                  <a:pt x="42457" y="63945"/>
                </a:cubicBezTo>
                <a:cubicBezTo>
                  <a:pt x="30815" y="63416"/>
                  <a:pt x="62036" y="66591"/>
                  <a:pt x="55157" y="60770"/>
                </a:cubicBezTo>
                <a:cubicBezTo>
                  <a:pt x="48278" y="54949"/>
                  <a:pt x="-8872" y="4678"/>
                  <a:pt x="1182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9E9F52E-5B7E-6D01-95CB-D04B8D9B702F}"/>
              </a:ext>
            </a:extLst>
          </p:cNvPr>
          <p:cNvSpPr/>
          <p:nvPr/>
        </p:nvSpPr>
        <p:spPr>
          <a:xfrm>
            <a:off x="4048107" y="3685779"/>
            <a:ext cx="203686" cy="35959"/>
          </a:xfrm>
          <a:custGeom>
            <a:avLst/>
            <a:gdLst>
              <a:gd name="connsiteX0" fmla="*/ 18 w 203686"/>
              <a:gd name="connsiteY0" fmla="*/ 28971 h 35959"/>
              <a:gd name="connsiteX1" fmla="*/ 133368 w 203686"/>
              <a:gd name="connsiteY1" fmla="*/ 35321 h 35959"/>
              <a:gd name="connsiteX2" fmla="*/ 203218 w 203686"/>
              <a:gd name="connsiteY2" fmla="*/ 32146 h 35959"/>
              <a:gd name="connsiteX3" fmla="*/ 161943 w 203686"/>
              <a:gd name="connsiteY3" fmla="*/ 3571 h 35959"/>
              <a:gd name="connsiteX4" fmla="*/ 123843 w 203686"/>
              <a:gd name="connsiteY4" fmla="*/ 3571 h 35959"/>
              <a:gd name="connsiteX5" fmla="*/ 18 w 203686"/>
              <a:gd name="connsiteY5" fmla="*/ 28971 h 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86" h="35959">
                <a:moveTo>
                  <a:pt x="18" y="28971"/>
                </a:moveTo>
                <a:cubicBezTo>
                  <a:pt x="1605" y="34263"/>
                  <a:pt x="99501" y="34792"/>
                  <a:pt x="133368" y="35321"/>
                </a:cubicBezTo>
                <a:cubicBezTo>
                  <a:pt x="167235" y="35850"/>
                  <a:pt x="198456" y="37438"/>
                  <a:pt x="203218" y="32146"/>
                </a:cubicBezTo>
                <a:cubicBezTo>
                  <a:pt x="207981" y="26854"/>
                  <a:pt x="175172" y="8333"/>
                  <a:pt x="161943" y="3571"/>
                </a:cubicBezTo>
                <a:cubicBezTo>
                  <a:pt x="148714" y="-1191"/>
                  <a:pt x="147655" y="-1191"/>
                  <a:pt x="123843" y="3571"/>
                </a:cubicBezTo>
                <a:cubicBezTo>
                  <a:pt x="100031" y="8333"/>
                  <a:pt x="-1569" y="23679"/>
                  <a:pt x="18" y="28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B4C6E31-70B1-A526-DA93-94CCDA1B5384}"/>
              </a:ext>
            </a:extLst>
          </p:cNvPr>
          <p:cNvSpPr/>
          <p:nvPr/>
        </p:nvSpPr>
        <p:spPr>
          <a:xfrm>
            <a:off x="3540106" y="3444865"/>
            <a:ext cx="178681" cy="134855"/>
          </a:xfrm>
          <a:custGeom>
            <a:avLst/>
            <a:gdLst>
              <a:gd name="connsiteX0" fmla="*/ 19 w 178681"/>
              <a:gd name="connsiteY0" fmla="*/ 10 h 134855"/>
              <a:gd name="connsiteX1" fmla="*/ 107969 w 178681"/>
              <a:gd name="connsiteY1" fmla="*/ 85735 h 134855"/>
              <a:gd name="connsiteX2" fmla="*/ 88919 w 178681"/>
              <a:gd name="connsiteY2" fmla="*/ 34935 h 134855"/>
              <a:gd name="connsiteX3" fmla="*/ 177819 w 178681"/>
              <a:gd name="connsiteY3" fmla="*/ 133360 h 134855"/>
              <a:gd name="connsiteX4" fmla="*/ 130194 w 178681"/>
              <a:gd name="connsiteY4" fmla="*/ 92085 h 134855"/>
              <a:gd name="connsiteX5" fmla="*/ 66694 w 178681"/>
              <a:gd name="connsiteY5" fmla="*/ 60335 h 134855"/>
              <a:gd name="connsiteX6" fmla="*/ 117494 w 178681"/>
              <a:gd name="connsiteY6" fmla="*/ 92085 h 134855"/>
              <a:gd name="connsiteX7" fmla="*/ 19 w 178681"/>
              <a:gd name="connsiteY7" fmla="*/ 10 h 1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81" h="134855">
                <a:moveTo>
                  <a:pt x="19" y="10"/>
                </a:moveTo>
                <a:cubicBezTo>
                  <a:pt x="-1569" y="-1048"/>
                  <a:pt x="93152" y="79914"/>
                  <a:pt x="107969" y="85735"/>
                </a:cubicBezTo>
                <a:cubicBezTo>
                  <a:pt x="122786" y="91556"/>
                  <a:pt x="77277" y="26998"/>
                  <a:pt x="88919" y="34935"/>
                </a:cubicBezTo>
                <a:cubicBezTo>
                  <a:pt x="100561" y="42873"/>
                  <a:pt x="170940" y="123835"/>
                  <a:pt x="177819" y="133360"/>
                </a:cubicBezTo>
                <a:cubicBezTo>
                  <a:pt x="184698" y="142885"/>
                  <a:pt x="148715" y="104256"/>
                  <a:pt x="130194" y="92085"/>
                </a:cubicBezTo>
                <a:cubicBezTo>
                  <a:pt x="111673" y="79914"/>
                  <a:pt x="68811" y="60335"/>
                  <a:pt x="66694" y="60335"/>
                </a:cubicBezTo>
                <a:cubicBezTo>
                  <a:pt x="64577" y="60335"/>
                  <a:pt x="125431" y="95789"/>
                  <a:pt x="117494" y="92085"/>
                </a:cubicBezTo>
                <a:cubicBezTo>
                  <a:pt x="109557" y="88381"/>
                  <a:pt x="1607" y="1068"/>
                  <a:pt x="1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FA2BC5F-4237-4FCB-D4C7-7E6C3AA38108}"/>
              </a:ext>
            </a:extLst>
          </p:cNvPr>
          <p:cNvSpPr/>
          <p:nvPr/>
        </p:nvSpPr>
        <p:spPr>
          <a:xfrm>
            <a:off x="3511549" y="3492445"/>
            <a:ext cx="191131" cy="76903"/>
          </a:xfrm>
          <a:custGeom>
            <a:avLst/>
            <a:gdLst>
              <a:gd name="connsiteX0" fmla="*/ 1 w 191131"/>
              <a:gd name="connsiteY0" fmla="*/ 22280 h 76903"/>
              <a:gd name="connsiteX1" fmla="*/ 120651 w 191131"/>
              <a:gd name="connsiteY1" fmla="*/ 63555 h 76903"/>
              <a:gd name="connsiteX2" fmla="*/ 107951 w 191131"/>
              <a:gd name="connsiteY2" fmla="*/ 38155 h 76903"/>
              <a:gd name="connsiteX3" fmla="*/ 190501 w 191131"/>
              <a:gd name="connsiteY3" fmla="*/ 76255 h 76903"/>
              <a:gd name="connsiteX4" fmla="*/ 57151 w 191131"/>
              <a:gd name="connsiteY4" fmla="*/ 55 h 76903"/>
              <a:gd name="connsiteX5" fmla="*/ 117476 w 191131"/>
              <a:gd name="connsiteY5" fmla="*/ 63555 h 76903"/>
              <a:gd name="connsiteX6" fmla="*/ 1 w 191131"/>
              <a:gd name="connsiteY6" fmla="*/ 22280 h 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131" h="76903">
                <a:moveTo>
                  <a:pt x="1" y="22280"/>
                </a:moveTo>
                <a:cubicBezTo>
                  <a:pt x="530" y="22280"/>
                  <a:pt x="102659" y="60909"/>
                  <a:pt x="120651" y="63555"/>
                </a:cubicBezTo>
                <a:cubicBezTo>
                  <a:pt x="138643" y="66201"/>
                  <a:pt x="96309" y="36038"/>
                  <a:pt x="107951" y="38155"/>
                </a:cubicBezTo>
                <a:cubicBezTo>
                  <a:pt x="119593" y="40272"/>
                  <a:pt x="198968" y="82605"/>
                  <a:pt x="190501" y="76255"/>
                </a:cubicBezTo>
                <a:cubicBezTo>
                  <a:pt x="182034" y="69905"/>
                  <a:pt x="69322" y="2172"/>
                  <a:pt x="57151" y="55"/>
                </a:cubicBezTo>
                <a:cubicBezTo>
                  <a:pt x="44980" y="-2062"/>
                  <a:pt x="127530" y="57205"/>
                  <a:pt x="117476" y="63555"/>
                </a:cubicBezTo>
                <a:cubicBezTo>
                  <a:pt x="107422" y="69905"/>
                  <a:pt x="-528" y="22280"/>
                  <a:pt x="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1BF597-FA50-0CF5-CBC9-4551EDB38D6A}"/>
              </a:ext>
            </a:extLst>
          </p:cNvPr>
          <p:cNvSpPr/>
          <p:nvPr/>
        </p:nvSpPr>
        <p:spPr>
          <a:xfrm>
            <a:off x="3917428" y="3510868"/>
            <a:ext cx="137507" cy="61260"/>
          </a:xfrm>
          <a:custGeom>
            <a:avLst/>
            <a:gdLst>
              <a:gd name="connsiteX0" fmla="*/ 522 w 137507"/>
              <a:gd name="connsiteY0" fmla="*/ 61007 h 61260"/>
              <a:gd name="connsiteX1" fmla="*/ 86247 w 137507"/>
              <a:gd name="connsiteY1" fmla="*/ 682 h 61260"/>
              <a:gd name="connsiteX2" fmla="*/ 54497 w 137507"/>
              <a:gd name="connsiteY2" fmla="*/ 29257 h 61260"/>
              <a:gd name="connsiteX3" fmla="*/ 137047 w 137507"/>
              <a:gd name="connsiteY3" fmla="*/ 41957 h 61260"/>
              <a:gd name="connsiteX4" fmla="*/ 86247 w 137507"/>
              <a:gd name="connsiteY4" fmla="*/ 32432 h 61260"/>
              <a:gd name="connsiteX5" fmla="*/ 51322 w 137507"/>
              <a:gd name="connsiteY5" fmla="*/ 22907 h 61260"/>
              <a:gd name="connsiteX6" fmla="*/ 522 w 137507"/>
              <a:gd name="connsiteY6" fmla="*/ 61007 h 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7" h="61260">
                <a:moveTo>
                  <a:pt x="522" y="61007"/>
                </a:moveTo>
                <a:cubicBezTo>
                  <a:pt x="6343" y="57303"/>
                  <a:pt x="77251" y="5974"/>
                  <a:pt x="86247" y="682"/>
                </a:cubicBezTo>
                <a:cubicBezTo>
                  <a:pt x="95243" y="-4610"/>
                  <a:pt x="46030" y="22378"/>
                  <a:pt x="54497" y="29257"/>
                </a:cubicBezTo>
                <a:cubicBezTo>
                  <a:pt x="62964" y="36136"/>
                  <a:pt x="131755" y="41428"/>
                  <a:pt x="137047" y="41957"/>
                </a:cubicBezTo>
                <a:cubicBezTo>
                  <a:pt x="142339" y="42486"/>
                  <a:pt x="100534" y="35607"/>
                  <a:pt x="86247" y="32432"/>
                </a:cubicBezTo>
                <a:cubicBezTo>
                  <a:pt x="71960" y="29257"/>
                  <a:pt x="63493" y="19203"/>
                  <a:pt x="51322" y="22907"/>
                </a:cubicBezTo>
                <a:cubicBezTo>
                  <a:pt x="39151" y="26611"/>
                  <a:pt x="-5299" y="64711"/>
                  <a:pt x="522" y="6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98344EA-3180-65D6-C20B-12B6DD6120F0}"/>
              </a:ext>
            </a:extLst>
          </p:cNvPr>
          <p:cNvSpPr/>
          <p:nvPr/>
        </p:nvSpPr>
        <p:spPr>
          <a:xfrm>
            <a:off x="3987657" y="3473227"/>
            <a:ext cx="165254" cy="66901"/>
          </a:xfrm>
          <a:custGeom>
            <a:avLst/>
            <a:gdLst>
              <a:gd name="connsiteX0" fmla="*/ 143 w 165254"/>
              <a:gd name="connsiteY0" fmla="*/ 66898 h 66901"/>
              <a:gd name="connsiteX1" fmla="*/ 117618 w 165254"/>
              <a:gd name="connsiteY1" fmla="*/ 3398 h 66901"/>
              <a:gd name="connsiteX2" fmla="*/ 85868 w 165254"/>
              <a:gd name="connsiteY2" fmla="*/ 35148 h 66901"/>
              <a:gd name="connsiteX3" fmla="*/ 165243 w 165254"/>
              <a:gd name="connsiteY3" fmla="*/ 3398 h 66901"/>
              <a:gd name="connsiteX4" fmla="*/ 79518 w 165254"/>
              <a:gd name="connsiteY4" fmla="*/ 3398 h 66901"/>
              <a:gd name="connsiteX5" fmla="*/ 47768 w 165254"/>
              <a:gd name="connsiteY5" fmla="*/ 25623 h 66901"/>
              <a:gd name="connsiteX6" fmla="*/ 92218 w 165254"/>
              <a:gd name="connsiteY6" fmla="*/ 6573 h 66901"/>
              <a:gd name="connsiteX7" fmla="*/ 143 w 165254"/>
              <a:gd name="connsiteY7" fmla="*/ 66898 h 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54" h="66901">
                <a:moveTo>
                  <a:pt x="143" y="66898"/>
                </a:moveTo>
                <a:cubicBezTo>
                  <a:pt x="4376" y="66369"/>
                  <a:pt x="103331" y="8690"/>
                  <a:pt x="117618" y="3398"/>
                </a:cubicBezTo>
                <a:cubicBezTo>
                  <a:pt x="131905" y="-1894"/>
                  <a:pt x="77931" y="35148"/>
                  <a:pt x="85868" y="35148"/>
                </a:cubicBezTo>
                <a:cubicBezTo>
                  <a:pt x="93805" y="35148"/>
                  <a:pt x="166301" y="8689"/>
                  <a:pt x="165243" y="3398"/>
                </a:cubicBezTo>
                <a:cubicBezTo>
                  <a:pt x="164185" y="-1893"/>
                  <a:pt x="99097" y="-306"/>
                  <a:pt x="79518" y="3398"/>
                </a:cubicBezTo>
                <a:cubicBezTo>
                  <a:pt x="59939" y="7102"/>
                  <a:pt x="45651" y="25094"/>
                  <a:pt x="47768" y="25623"/>
                </a:cubicBezTo>
                <a:cubicBezTo>
                  <a:pt x="49885" y="26152"/>
                  <a:pt x="98039" y="1281"/>
                  <a:pt x="92218" y="6573"/>
                </a:cubicBezTo>
                <a:cubicBezTo>
                  <a:pt x="86397" y="11865"/>
                  <a:pt x="-4090" y="67427"/>
                  <a:pt x="143" y="6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8500B37-8915-651C-ED10-01C7BFA97FAD}"/>
              </a:ext>
            </a:extLst>
          </p:cNvPr>
          <p:cNvSpPr/>
          <p:nvPr/>
        </p:nvSpPr>
        <p:spPr>
          <a:xfrm>
            <a:off x="4068567" y="3470139"/>
            <a:ext cx="224419" cy="79691"/>
          </a:xfrm>
          <a:custGeom>
            <a:avLst/>
            <a:gdLst>
              <a:gd name="connsiteX0" fmla="*/ 1783 w 224419"/>
              <a:gd name="connsiteY0" fmla="*/ 79511 h 79691"/>
              <a:gd name="connsiteX1" fmla="*/ 112908 w 224419"/>
              <a:gd name="connsiteY1" fmla="*/ 16011 h 79691"/>
              <a:gd name="connsiteX2" fmla="*/ 220858 w 224419"/>
              <a:gd name="connsiteY2" fmla="*/ 28711 h 79691"/>
              <a:gd name="connsiteX3" fmla="*/ 182758 w 224419"/>
              <a:gd name="connsiteY3" fmla="*/ 16011 h 79691"/>
              <a:gd name="connsiteX4" fmla="*/ 30358 w 224419"/>
              <a:gd name="connsiteY4" fmla="*/ 136 h 79691"/>
              <a:gd name="connsiteX5" fmla="*/ 160533 w 224419"/>
              <a:gd name="connsiteY5" fmla="*/ 25536 h 79691"/>
              <a:gd name="connsiteX6" fmla="*/ 116083 w 224419"/>
              <a:gd name="connsiteY6" fmla="*/ 22361 h 79691"/>
              <a:gd name="connsiteX7" fmla="*/ 49408 w 224419"/>
              <a:gd name="connsiteY7" fmla="*/ 35061 h 79691"/>
              <a:gd name="connsiteX8" fmla="*/ 1783 w 224419"/>
              <a:gd name="connsiteY8" fmla="*/ 79511 h 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19" h="79691">
                <a:moveTo>
                  <a:pt x="1783" y="79511"/>
                </a:moveTo>
                <a:cubicBezTo>
                  <a:pt x="12366" y="76336"/>
                  <a:pt x="76396" y="24478"/>
                  <a:pt x="112908" y="16011"/>
                </a:cubicBezTo>
                <a:cubicBezTo>
                  <a:pt x="149421" y="7544"/>
                  <a:pt x="209216" y="28711"/>
                  <a:pt x="220858" y="28711"/>
                </a:cubicBezTo>
                <a:cubicBezTo>
                  <a:pt x="232500" y="28711"/>
                  <a:pt x="214508" y="20773"/>
                  <a:pt x="182758" y="16011"/>
                </a:cubicBezTo>
                <a:cubicBezTo>
                  <a:pt x="151008" y="11249"/>
                  <a:pt x="34062" y="-1451"/>
                  <a:pt x="30358" y="136"/>
                </a:cubicBezTo>
                <a:cubicBezTo>
                  <a:pt x="26654" y="1723"/>
                  <a:pt x="146246" y="21832"/>
                  <a:pt x="160533" y="25536"/>
                </a:cubicBezTo>
                <a:cubicBezTo>
                  <a:pt x="174820" y="29240"/>
                  <a:pt x="134604" y="20774"/>
                  <a:pt x="116083" y="22361"/>
                </a:cubicBezTo>
                <a:cubicBezTo>
                  <a:pt x="97562" y="23948"/>
                  <a:pt x="68458" y="27124"/>
                  <a:pt x="49408" y="35061"/>
                </a:cubicBezTo>
                <a:cubicBezTo>
                  <a:pt x="30358" y="42998"/>
                  <a:pt x="-8800" y="82686"/>
                  <a:pt x="1783" y="7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5D486C-83A8-E458-17FE-D35EA9EF8795}"/>
              </a:ext>
            </a:extLst>
          </p:cNvPr>
          <p:cNvSpPr/>
          <p:nvPr/>
        </p:nvSpPr>
        <p:spPr>
          <a:xfrm>
            <a:off x="4019198" y="3514702"/>
            <a:ext cx="267550" cy="19396"/>
          </a:xfrm>
          <a:custGeom>
            <a:avLst/>
            <a:gdLst>
              <a:gd name="connsiteX0" fmla="*/ 352 w 267550"/>
              <a:gd name="connsiteY0" fmla="*/ 9548 h 19396"/>
              <a:gd name="connsiteX1" fmla="*/ 174977 w 267550"/>
              <a:gd name="connsiteY1" fmla="*/ 6373 h 19396"/>
              <a:gd name="connsiteX2" fmla="*/ 140052 w 267550"/>
              <a:gd name="connsiteY2" fmla="*/ 19073 h 19396"/>
              <a:gd name="connsiteX3" fmla="*/ 219427 w 267550"/>
              <a:gd name="connsiteY3" fmla="*/ 15898 h 19396"/>
              <a:gd name="connsiteX4" fmla="*/ 267052 w 267550"/>
              <a:gd name="connsiteY4" fmla="*/ 19073 h 19396"/>
              <a:gd name="connsiteX5" fmla="*/ 225777 w 267550"/>
              <a:gd name="connsiteY5" fmla="*/ 12723 h 19396"/>
              <a:gd name="connsiteX6" fmla="*/ 267052 w 267550"/>
              <a:gd name="connsiteY6" fmla="*/ 23 h 19396"/>
              <a:gd name="connsiteX7" fmla="*/ 190852 w 267550"/>
              <a:gd name="connsiteY7" fmla="*/ 9548 h 19396"/>
              <a:gd name="connsiteX8" fmla="*/ 130527 w 267550"/>
              <a:gd name="connsiteY8" fmla="*/ 9548 h 19396"/>
              <a:gd name="connsiteX9" fmla="*/ 352 w 267550"/>
              <a:gd name="connsiteY9" fmla="*/ 9548 h 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50" h="19396">
                <a:moveTo>
                  <a:pt x="352" y="9548"/>
                </a:moveTo>
                <a:cubicBezTo>
                  <a:pt x="7760" y="9019"/>
                  <a:pt x="151694" y="4785"/>
                  <a:pt x="174977" y="6373"/>
                </a:cubicBezTo>
                <a:cubicBezTo>
                  <a:pt x="198260" y="7960"/>
                  <a:pt x="132644" y="17486"/>
                  <a:pt x="140052" y="19073"/>
                </a:cubicBezTo>
                <a:cubicBezTo>
                  <a:pt x="147460" y="20660"/>
                  <a:pt x="198260" y="15898"/>
                  <a:pt x="219427" y="15898"/>
                </a:cubicBezTo>
                <a:cubicBezTo>
                  <a:pt x="240594" y="15898"/>
                  <a:pt x="265994" y="19602"/>
                  <a:pt x="267052" y="19073"/>
                </a:cubicBezTo>
                <a:cubicBezTo>
                  <a:pt x="268110" y="18544"/>
                  <a:pt x="225777" y="15898"/>
                  <a:pt x="225777" y="12723"/>
                </a:cubicBezTo>
                <a:cubicBezTo>
                  <a:pt x="225777" y="9548"/>
                  <a:pt x="272873" y="552"/>
                  <a:pt x="267052" y="23"/>
                </a:cubicBezTo>
                <a:cubicBezTo>
                  <a:pt x="261231" y="-506"/>
                  <a:pt x="213606" y="7961"/>
                  <a:pt x="190852" y="9548"/>
                </a:cubicBezTo>
                <a:cubicBezTo>
                  <a:pt x="168098" y="11135"/>
                  <a:pt x="156456" y="9019"/>
                  <a:pt x="130527" y="9548"/>
                </a:cubicBezTo>
                <a:cubicBezTo>
                  <a:pt x="104598" y="10077"/>
                  <a:pt x="-7056" y="10077"/>
                  <a:pt x="352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E2F5B8D-47B4-1A70-7A05-00E705F1D819}"/>
              </a:ext>
            </a:extLst>
          </p:cNvPr>
          <p:cNvSpPr/>
          <p:nvPr/>
        </p:nvSpPr>
        <p:spPr>
          <a:xfrm>
            <a:off x="3768513" y="3492457"/>
            <a:ext cx="51026" cy="425978"/>
          </a:xfrm>
          <a:custGeom>
            <a:avLst/>
            <a:gdLst>
              <a:gd name="connsiteX0" fmla="*/ 212 w 51026"/>
              <a:gd name="connsiteY0" fmla="*/ 43 h 425978"/>
              <a:gd name="connsiteX1" fmla="*/ 22437 w 51026"/>
              <a:gd name="connsiteY1" fmla="*/ 257218 h 425978"/>
              <a:gd name="connsiteX2" fmla="*/ 44662 w 51026"/>
              <a:gd name="connsiteY2" fmla="*/ 209593 h 425978"/>
              <a:gd name="connsiteX3" fmla="*/ 212 w 51026"/>
              <a:gd name="connsiteY3" fmla="*/ 422318 h 425978"/>
              <a:gd name="connsiteX4" fmla="*/ 28787 w 51026"/>
              <a:gd name="connsiteY4" fmla="*/ 320718 h 425978"/>
              <a:gd name="connsiteX5" fmla="*/ 51012 w 51026"/>
              <a:gd name="connsiteY5" fmla="*/ 28618 h 425978"/>
              <a:gd name="connsiteX6" fmla="*/ 25612 w 51026"/>
              <a:gd name="connsiteY6" fmla="*/ 234993 h 425978"/>
              <a:gd name="connsiteX7" fmla="*/ 212 w 51026"/>
              <a:gd name="connsiteY7" fmla="*/ 43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6" h="425978">
                <a:moveTo>
                  <a:pt x="212" y="43"/>
                </a:moveTo>
                <a:cubicBezTo>
                  <a:pt x="-317" y="3747"/>
                  <a:pt x="15029" y="222293"/>
                  <a:pt x="22437" y="257218"/>
                </a:cubicBezTo>
                <a:cubicBezTo>
                  <a:pt x="29845" y="292143"/>
                  <a:pt x="48366" y="182076"/>
                  <a:pt x="44662" y="209593"/>
                </a:cubicBezTo>
                <a:cubicBezTo>
                  <a:pt x="40958" y="237110"/>
                  <a:pt x="2858" y="403797"/>
                  <a:pt x="212" y="422318"/>
                </a:cubicBezTo>
                <a:cubicBezTo>
                  <a:pt x="-2434" y="440839"/>
                  <a:pt x="20320" y="386335"/>
                  <a:pt x="28787" y="320718"/>
                </a:cubicBezTo>
                <a:cubicBezTo>
                  <a:pt x="37254" y="255101"/>
                  <a:pt x="51541" y="42906"/>
                  <a:pt x="51012" y="28618"/>
                </a:cubicBezTo>
                <a:cubicBezTo>
                  <a:pt x="50483" y="14331"/>
                  <a:pt x="31433" y="237639"/>
                  <a:pt x="25612" y="234993"/>
                </a:cubicBezTo>
                <a:cubicBezTo>
                  <a:pt x="19791" y="232347"/>
                  <a:pt x="741" y="-3661"/>
                  <a:pt x="2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162ABD-0428-0BD2-9B18-63D719552FB2}"/>
              </a:ext>
            </a:extLst>
          </p:cNvPr>
          <p:cNvSpPr/>
          <p:nvPr/>
        </p:nvSpPr>
        <p:spPr>
          <a:xfrm>
            <a:off x="3748704" y="3955802"/>
            <a:ext cx="127297" cy="269059"/>
          </a:xfrm>
          <a:custGeom>
            <a:avLst/>
            <a:gdLst>
              <a:gd name="connsiteX0" fmla="*/ 7321 w 127297"/>
              <a:gd name="connsiteY0" fmla="*/ 248 h 269059"/>
              <a:gd name="connsiteX1" fmla="*/ 971 w 127297"/>
              <a:gd name="connsiteY1" fmla="*/ 111373 h 269059"/>
              <a:gd name="connsiteX2" fmla="*/ 29546 w 127297"/>
              <a:gd name="connsiteY2" fmla="*/ 216148 h 269059"/>
              <a:gd name="connsiteX3" fmla="*/ 29546 w 127297"/>
              <a:gd name="connsiteY3" fmla="*/ 178048 h 269059"/>
              <a:gd name="connsiteX4" fmla="*/ 121621 w 127297"/>
              <a:gd name="connsiteY4" fmla="*/ 266948 h 269059"/>
              <a:gd name="connsiteX5" fmla="*/ 105746 w 127297"/>
              <a:gd name="connsiteY5" fmla="*/ 238373 h 269059"/>
              <a:gd name="connsiteX6" fmla="*/ 10496 w 127297"/>
              <a:gd name="connsiteY6" fmla="*/ 206623 h 269059"/>
              <a:gd name="connsiteX7" fmla="*/ 32721 w 127297"/>
              <a:gd name="connsiteY7" fmla="*/ 203448 h 269059"/>
              <a:gd name="connsiteX8" fmla="*/ 13671 w 127297"/>
              <a:gd name="connsiteY8" fmla="*/ 143123 h 269059"/>
              <a:gd name="connsiteX9" fmla="*/ 7321 w 127297"/>
              <a:gd name="connsiteY9" fmla="*/ 248 h 2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97" h="269059">
                <a:moveTo>
                  <a:pt x="7321" y="248"/>
                </a:moveTo>
                <a:cubicBezTo>
                  <a:pt x="5204" y="-5044"/>
                  <a:pt x="-2733" y="75390"/>
                  <a:pt x="971" y="111373"/>
                </a:cubicBezTo>
                <a:cubicBezTo>
                  <a:pt x="4675" y="147356"/>
                  <a:pt x="24784" y="205036"/>
                  <a:pt x="29546" y="216148"/>
                </a:cubicBezTo>
                <a:cubicBezTo>
                  <a:pt x="34308" y="227260"/>
                  <a:pt x="14200" y="169581"/>
                  <a:pt x="29546" y="178048"/>
                </a:cubicBezTo>
                <a:cubicBezTo>
                  <a:pt x="44892" y="186515"/>
                  <a:pt x="108921" y="256894"/>
                  <a:pt x="121621" y="266948"/>
                </a:cubicBezTo>
                <a:cubicBezTo>
                  <a:pt x="134321" y="277002"/>
                  <a:pt x="124267" y="248427"/>
                  <a:pt x="105746" y="238373"/>
                </a:cubicBezTo>
                <a:cubicBezTo>
                  <a:pt x="87225" y="228319"/>
                  <a:pt x="22667" y="212444"/>
                  <a:pt x="10496" y="206623"/>
                </a:cubicBezTo>
                <a:cubicBezTo>
                  <a:pt x="-1675" y="200802"/>
                  <a:pt x="32192" y="214031"/>
                  <a:pt x="32721" y="203448"/>
                </a:cubicBezTo>
                <a:cubicBezTo>
                  <a:pt x="33250" y="192865"/>
                  <a:pt x="14729" y="170110"/>
                  <a:pt x="13671" y="143123"/>
                </a:cubicBezTo>
                <a:cubicBezTo>
                  <a:pt x="12613" y="116136"/>
                  <a:pt x="9438" y="5540"/>
                  <a:pt x="732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9746F3-340F-D9E6-CEC0-9AC08017D2D7}"/>
              </a:ext>
            </a:extLst>
          </p:cNvPr>
          <p:cNvSpPr/>
          <p:nvPr/>
        </p:nvSpPr>
        <p:spPr>
          <a:xfrm>
            <a:off x="3739409" y="3737286"/>
            <a:ext cx="48620" cy="278778"/>
          </a:xfrm>
          <a:custGeom>
            <a:avLst/>
            <a:gdLst>
              <a:gd name="connsiteX0" fmla="*/ 48366 w 48620"/>
              <a:gd name="connsiteY0" fmla="*/ 2864 h 278778"/>
              <a:gd name="connsiteX1" fmla="*/ 741 w 48620"/>
              <a:gd name="connsiteY1" fmla="*/ 275914 h 278778"/>
              <a:gd name="connsiteX2" fmla="*/ 19791 w 48620"/>
              <a:gd name="connsiteY2" fmla="*/ 139389 h 278778"/>
              <a:gd name="connsiteX3" fmla="*/ 48366 w 48620"/>
              <a:gd name="connsiteY3" fmla="*/ 2864 h 2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0" h="278778">
                <a:moveTo>
                  <a:pt x="48366" y="2864"/>
                </a:moveTo>
                <a:cubicBezTo>
                  <a:pt x="45191" y="25618"/>
                  <a:pt x="5504" y="253160"/>
                  <a:pt x="741" y="275914"/>
                </a:cubicBezTo>
                <a:cubicBezTo>
                  <a:pt x="-4022" y="298668"/>
                  <a:pt x="15558" y="179606"/>
                  <a:pt x="19791" y="139389"/>
                </a:cubicBezTo>
                <a:cubicBezTo>
                  <a:pt x="24024" y="99172"/>
                  <a:pt x="51541" y="-19890"/>
                  <a:pt x="48366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91E4F1B-5687-6F98-46A4-B31737A54C24}"/>
              </a:ext>
            </a:extLst>
          </p:cNvPr>
          <p:cNvSpPr/>
          <p:nvPr/>
        </p:nvSpPr>
        <p:spPr>
          <a:xfrm>
            <a:off x="3707497" y="4003536"/>
            <a:ext cx="78500" cy="191488"/>
          </a:xfrm>
          <a:custGeom>
            <a:avLst/>
            <a:gdLst>
              <a:gd name="connsiteX0" fmla="*/ 26303 w 78500"/>
              <a:gd name="connsiteY0" fmla="*/ 139 h 191488"/>
              <a:gd name="connsiteX1" fmla="*/ 16778 w 78500"/>
              <a:gd name="connsiteY1" fmla="*/ 89039 h 191488"/>
              <a:gd name="connsiteX2" fmla="*/ 32653 w 78500"/>
              <a:gd name="connsiteY2" fmla="*/ 130314 h 191488"/>
              <a:gd name="connsiteX3" fmla="*/ 77103 w 78500"/>
              <a:gd name="connsiteY3" fmla="*/ 190639 h 191488"/>
              <a:gd name="connsiteX4" fmla="*/ 61228 w 78500"/>
              <a:gd name="connsiteY4" fmla="*/ 162064 h 191488"/>
              <a:gd name="connsiteX5" fmla="*/ 903 w 78500"/>
              <a:gd name="connsiteY5" fmla="*/ 111264 h 191488"/>
              <a:gd name="connsiteX6" fmla="*/ 26303 w 78500"/>
              <a:gd name="connsiteY6" fmla="*/ 139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" h="191488">
                <a:moveTo>
                  <a:pt x="26303" y="139"/>
                </a:moveTo>
                <a:cubicBezTo>
                  <a:pt x="28949" y="-3565"/>
                  <a:pt x="15720" y="67343"/>
                  <a:pt x="16778" y="89039"/>
                </a:cubicBezTo>
                <a:cubicBezTo>
                  <a:pt x="17836" y="110735"/>
                  <a:pt x="22599" y="113381"/>
                  <a:pt x="32653" y="130314"/>
                </a:cubicBezTo>
                <a:cubicBezTo>
                  <a:pt x="42707" y="147247"/>
                  <a:pt x="72341" y="185347"/>
                  <a:pt x="77103" y="190639"/>
                </a:cubicBezTo>
                <a:cubicBezTo>
                  <a:pt x="81866" y="195931"/>
                  <a:pt x="73928" y="175293"/>
                  <a:pt x="61228" y="162064"/>
                </a:cubicBezTo>
                <a:cubicBezTo>
                  <a:pt x="48528" y="148835"/>
                  <a:pt x="7253" y="134547"/>
                  <a:pt x="903" y="111264"/>
                </a:cubicBezTo>
                <a:cubicBezTo>
                  <a:pt x="-5447" y="87981"/>
                  <a:pt x="23657" y="3843"/>
                  <a:pt x="263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608255C-8F29-BAA0-1A3F-D2AE59F586A3}"/>
              </a:ext>
            </a:extLst>
          </p:cNvPr>
          <p:cNvSpPr/>
          <p:nvPr/>
        </p:nvSpPr>
        <p:spPr>
          <a:xfrm>
            <a:off x="3768725" y="4080652"/>
            <a:ext cx="120842" cy="40558"/>
          </a:xfrm>
          <a:custGeom>
            <a:avLst/>
            <a:gdLst>
              <a:gd name="connsiteX0" fmla="*/ 0 w 120842"/>
              <a:gd name="connsiteY0" fmla="*/ 40498 h 40558"/>
              <a:gd name="connsiteX1" fmla="*/ 57150 w 120842"/>
              <a:gd name="connsiteY1" fmla="*/ 11923 h 40558"/>
              <a:gd name="connsiteX2" fmla="*/ 120650 w 120842"/>
              <a:gd name="connsiteY2" fmla="*/ 40498 h 40558"/>
              <a:gd name="connsiteX3" fmla="*/ 76200 w 120842"/>
              <a:gd name="connsiteY3" fmla="*/ 8748 h 40558"/>
              <a:gd name="connsiteX4" fmla="*/ 57150 w 120842"/>
              <a:gd name="connsiteY4" fmla="*/ 2398 h 40558"/>
              <a:gd name="connsiteX5" fmla="*/ 0 w 120842"/>
              <a:gd name="connsiteY5" fmla="*/ 40498 h 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2" h="40558">
                <a:moveTo>
                  <a:pt x="0" y="40498"/>
                </a:moveTo>
                <a:cubicBezTo>
                  <a:pt x="0" y="42085"/>
                  <a:pt x="37042" y="11923"/>
                  <a:pt x="57150" y="11923"/>
                </a:cubicBezTo>
                <a:cubicBezTo>
                  <a:pt x="77258" y="11923"/>
                  <a:pt x="117475" y="41027"/>
                  <a:pt x="120650" y="40498"/>
                </a:cubicBezTo>
                <a:cubicBezTo>
                  <a:pt x="123825" y="39969"/>
                  <a:pt x="86783" y="15098"/>
                  <a:pt x="76200" y="8748"/>
                </a:cubicBezTo>
                <a:cubicBezTo>
                  <a:pt x="65617" y="2398"/>
                  <a:pt x="66675" y="-3423"/>
                  <a:pt x="57150" y="2398"/>
                </a:cubicBezTo>
                <a:cubicBezTo>
                  <a:pt x="47625" y="8219"/>
                  <a:pt x="0" y="38911"/>
                  <a:pt x="0" y="4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28518ED-87CF-D733-51EB-099ED78A50BB}"/>
              </a:ext>
            </a:extLst>
          </p:cNvPr>
          <p:cNvSpPr/>
          <p:nvPr/>
        </p:nvSpPr>
        <p:spPr>
          <a:xfrm>
            <a:off x="3762372" y="4079496"/>
            <a:ext cx="91090" cy="108566"/>
          </a:xfrm>
          <a:custGeom>
            <a:avLst/>
            <a:gdLst>
              <a:gd name="connsiteX0" fmla="*/ 3 w 91090"/>
              <a:gd name="connsiteY0" fmla="*/ 25779 h 108566"/>
              <a:gd name="connsiteX1" fmla="*/ 69853 w 91090"/>
              <a:gd name="connsiteY1" fmla="*/ 63879 h 108566"/>
              <a:gd name="connsiteX2" fmla="*/ 85728 w 91090"/>
              <a:gd name="connsiteY2" fmla="*/ 108329 h 108566"/>
              <a:gd name="connsiteX3" fmla="*/ 69853 w 91090"/>
              <a:gd name="connsiteY3" fmla="*/ 79754 h 108566"/>
              <a:gd name="connsiteX4" fmla="*/ 88903 w 91090"/>
              <a:gd name="connsiteY4" fmla="*/ 41654 h 108566"/>
              <a:gd name="connsiteX5" fmla="*/ 88903 w 91090"/>
              <a:gd name="connsiteY5" fmla="*/ 379 h 108566"/>
              <a:gd name="connsiteX6" fmla="*/ 73028 w 91090"/>
              <a:gd name="connsiteY6" fmla="*/ 67054 h 108566"/>
              <a:gd name="connsiteX7" fmla="*/ 3 w 91090"/>
              <a:gd name="connsiteY7" fmla="*/ 25779 h 1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0" h="108566">
                <a:moveTo>
                  <a:pt x="3" y="25779"/>
                </a:moveTo>
                <a:cubicBezTo>
                  <a:pt x="-526" y="25250"/>
                  <a:pt x="55565" y="50121"/>
                  <a:pt x="69853" y="63879"/>
                </a:cubicBezTo>
                <a:cubicBezTo>
                  <a:pt x="84141" y="77637"/>
                  <a:pt x="85728" y="105683"/>
                  <a:pt x="85728" y="108329"/>
                </a:cubicBezTo>
                <a:cubicBezTo>
                  <a:pt x="85728" y="110975"/>
                  <a:pt x="69324" y="90866"/>
                  <a:pt x="69853" y="79754"/>
                </a:cubicBezTo>
                <a:cubicBezTo>
                  <a:pt x="70382" y="68642"/>
                  <a:pt x="85728" y="54883"/>
                  <a:pt x="88903" y="41654"/>
                </a:cubicBezTo>
                <a:cubicBezTo>
                  <a:pt x="92078" y="28425"/>
                  <a:pt x="91549" y="-3854"/>
                  <a:pt x="88903" y="379"/>
                </a:cubicBezTo>
                <a:cubicBezTo>
                  <a:pt x="86257" y="4612"/>
                  <a:pt x="83082" y="58587"/>
                  <a:pt x="73028" y="67054"/>
                </a:cubicBezTo>
                <a:cubicBezTo>
                  <a:pt x="62974" y="75521"/>
                  <a:pt x="532" y="26308"/>
                  <a:pt x="3" y="2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341CD84-9D16-2932-9C44-F00F02B491FD}"/>
              </a:ext>
            </a:extLst>
          </p:cNvPr>
          <p:cNvSpPr/>
          <p:nvPr/>
        </p:nvSpPr>
        <p:spPr>
          <a:xfrm>
            <a:off x="3730625" y="3971862"/>
            <a:ext cx="22225" cy="171966"/>
          </a:xfrm>
          <a:custGeom>
            <a:avLst/>
            <a:gdLst>
              <a:gd name="connsiteX0" fmla="*/ 9525 w 22225"/>
              <a:gd name="connsiteY0" fmla="*/ 63 h 171966"/>
              <a:gd name="connsiteX1" fmla="*/ 6350 w 22225"/>
              <a:gd name="connsiteY1" fmla="*/ 111188 h 171966"/>
              <a:gd name="connsiteX2" fmla="*/ 22225 w 22225"/>
              <a:gd name="connsiteY2" fmla="*/ 171513 h 171966"/>
              <a:gd name="connsiteX3" fmla="*/ 6350 w 22225"/>
              <a:gd name="connsiteY3" fmla="*/ 136588 h 171966"/>
              <a:gd name="connsiteX4" fmla="*/ 0 w 22225"/>
              <a:gd name="connsiteY4" fmla="*/ 95313 h 171966"/>
              <a:gd name="connsiteX5" fmla="*/ 9525 w 22225"/>
              <a:gd name="connsiteY5" fmla="*/ 63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" h="171966">
                <a:moveTo>
                  <a:pt x="9525" y="63"/>
                </a:moveTo>
                <a:cubicBezTo>
                  <a:pt x="10583" y="2709"/>
                  <a:pt x="4233" y="82613"/>
                  <a:pt x="6350" y="111188"/>
                </a:cubicBezTo>
                <a:cubicBezTo>
                  <a:pt x="8467" y="139763"/>
                  <a:pt x="22225" y="167280"/>
                  <a:pt x="22225" y="171513"/>
                </a:cubicBezTo>
                <a:cubicBezTo>
                  <a:pt x="22225" y="175746"/>
                  <a:pt x="10054" y="149288"/>
                  <a:pt x="6350" y="136588"/>
                </a:cubicBezTo>
                <a:cubicBezTo>
                  <a:pt x="2646" y="123888"/>
                  <a:pt x="0" y="111717"/>
                  <a:pt x="0" y="95313"/>
                </a:cubicBezTo>
                <a:cubicBezTo>
                  <a:pt x="0" y="78909"/>
                  <a:pt x="8467" y="-2583"/>
                  <a:pt x="952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2B2AA10-24C0-DD79-F06B-3DE8A04E165D}"/>
              </a:ext>
            </a:extLst>
          </p:cNvPr>
          <p:cNvSpPr/>
          <p:nvPr/>
        </p:nvSpPr>
        <p:spPr>
          <a:xfrm>
            <a:off x="3765489" y="3990944"/>
            <a:ext cx="97024" cy="117584"/>
          </a:xfrm>
          <a:custGeom>
            <a:avLst/>
            <a:gdLst>
              <a:gd name="connsiteX0" fmla="*/ 61 w 97024"/>
              <a:gd name="connsiteY0" fmla="*/ 54006 h 117584"/>
              <a:gd name="connsiteX1" fmla="*/ 66736 w 97024"/>
              <a:gd name="connsiteY1" fmla="*/ 85756 h 117584"/>
              <a:gd name="connsiteX2" fmla="*/ 92136 w 97024"/>
              <a:gd name="connsiteY2" fmla="*/ 117506 h 117584"/>
              <a:gd name="connsiteX3" fmla="*/ 92136 w 97024"/>
              <a:gd name="connsiteY3" fmla="*/ 76231 h 117584"/>
              <a:gd name="connsiteX4" fmla="*/ 41336 w 97024"/>
              <a:gd name="connsiteY4" fmla="*/ 31 h 117584"/>
              <a:gd name="connsiteX5" fmla="*/ 79436 w 97024"/>
              <a:gd name="connsiteY5" fmla="*/ 85756 h 117584"/>
              <a:gd name="connsiteX6" fmla="*/ 61 w 97024"/>
              <a:gd name="connsiteY6" fmla="*/ 54006 h 11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24" h="117584">
                <a:moveTo>
                  <a:pt x="61" y="54006"/>
                </a:moveTo>
                <a:cubicBezTo>
                  <a:pt x="-2056" y="54006"/>
                  <a:pt x="51390" y="75173"/>
                  <a:pt x="66736" y="85756"/>
                </a:cubicBezTo>
                <a:cubicBezTo>
                  <a:pt x="82082" y="96339"/>
                  <a:pt x="87903" y="119093"/>
                  <a:pt x="92136" y="117506"/>
                </a:cubicBezTo>
                <a:cubicBezTo>
                  <a:pt x="96369" y="115919"/>
                  <a:pt x="100603" y="95810"/>
                  <a:pt x="92136" y="76231"/>
                </a:cubicBezTo>
                <a:cubicBezTo>
                  <a:pt x="83669" y="56652"/>
                  <a:pt x="43453" y="-1557"/>
                  <a:pt x="41336" y="31"/>
                </a:cubicBezTo>
                <a:cubicBezTo>
                  <a:pt x="39219" y="1619"/>
                  <a:pt x="81553" y="76231"/>
                  <a:pt x="79436" y="85756"/>
                </a:cubicBezTo>
                <a:cubicBezTo>
                  <a:pt x="77319" y="95281"/>
                  <a:pt x="2178" y="54006"/>
                  <a:pt x="61" y="5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E8A9D62-E5AE-677C-03A8-C5F60DDA1A86}"/>
              </a:ext>
            </a:extLst>
          </p:cNvPr>
          <p:cNvSpPr/>
          <p:nvPr/>
        </p:nvSpPr>
        <p:spPr>
          <a:xfrm>
            <a:off x="3809270" y="3492307"/>
            <a:ext cx="51539" cy="471820"/>
          </a:xfrm>
          <a:custGeom>
            <a:avLst/>
            <a:gdLst>
              <a:gd name="connsiteX0" fmla="*/ 51530 w 51539"/>
              <a:gd name="connsiteY0" fmla="*/ 193 h 471820"/>
              <a:gd name="connsiteX1" fmla="*/ 29305 w 51539"/>
              <a:gd name="connsiteY1" fmla="*/ 339918 h 471820"/>
              <a:gd name="connsiteX2" fmla="*/ 42005 w 51539"/>
              <a:gd name="connsiteY2" fmla="*/ 295468 h 471820"/>
              <a:gd name="connsiteX3" fmla="*/ 730 w 51539"/>
              <a:gd name="connsiteY3" fmla="*/ 466918 h 471820"/>
              <a:gd name="connsiteX4" fmla="*/ 16605 w 51539"/>
              <a:gd name="connsiteY4" fmla="*/ 403418 h 471820"/>
              <a:gd name="connsiteX5" fmla="*/ 29305 w 51539"/>
              <a:gd name="connsiteY5" fmla="*/ 181168 h 471820"/>
              <a:gd name="connsiteX6" fmla="*/ 26130 w 51539"/>
              <a:gd name="connsiteY6" fmla="*/ 289118 h 471820"/>
              <a:gd name="connsiteX7" fmla="*/ 51530 w 51539"/>
              <a:gd name="connsiteY7" fmla="*/ 193 h 4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9" h="471820">
                <a:moveTo>
                  <a:pt x="51530" y="193"/>
                </a:moveTo>
                <a:cubicBezTo>
                  <a:pt x="52059" y="8660"/>
                  <a:pt x="30892" y="290706"/>
                  <a:pt x="29305" y="339918"/>
                </a:cubicBezTo>
                <a:cubicBezTo>
                  <a:pt x="27718" y="389130"/>
                  <a:pt x="46767" y="274301"/>
                  <a:pt x="42005" y="295468"/>
                </a:cubicBezTo>
                <a:cubicBezTo>
                  <a:pt x="37243" y="316635"/>
                  <a:pt x="4963" y="448926"/>
                  <a:pt x="730" y="466918"/>
                </a:cubicBezTo>
                <a:cubicBezTo>
                  <a:pt x="-3503" y="484910"/>
                  <a:pt x="11843" y="451043"/>
                  <a:pt x="16605" y="403418"/>
                </a:cubicBezTo>
                <a:cubicBezTo>
                  <a:pt x="21367" y="355793"/>
                  <a:pt x="27718" y="200218"/>
                  <a:pt x="29305" y="181168"/>
                </a:cubicBezTo>
                <a:cubicBezTo>
                  <a:pt x="30892" y="162118"/>
                  <a:pt x="22426" y="313989"/>
                  <a:pt x="26130" y="289118"/>
                </a:cubicBezTo>
                <a:cubicBezTo>
                  <a:pt x="29834" y="264247"/>
                  <a:pt x="51001" y="-8274"/>
                  <a:pt x="5153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3CF88E-6919-9457-53C7-6CBCF87F9E2D}"/>
              </a:ext>
            </a:extLst>
          </p:cNvPr>
          <p:cNvSpPr/>
          <p:nvPr/>
        </p:nvSpPr>
        <p:spPr>
          <a:xfrm>
            <a:off x="3768720" y="3971829"/>
            <a:ext cx="155402" cy="85821"/>
          </a:xfrm>
          <a:custGeom>
            <a:avLst/>
            <a:gdLst>
              <a:gd name="connsiteX0" fmla="*/ 5 w 155402"/>
              <a:gd name="connsiteY0" fmla="*/ 85821 h 85821"/>
              <a:gd name="connsiteX1" fmla="*/ 63505 w 155402"/>
              <a:gd name="connsiteY1" fmla="*/ 41371 h 85821"/>
              <a:gd name="connsiteX2" fmla="*/ 152405 w 155402"/>
              <a:gd name="connsiteY2" fmla="*/ 60421 h 85821"/>
              <a:gd name="connsiteX3" fmla="*/ 127005 w 155402"/>
              <a:gd name="connsiteY3" fmla="*/ 50896 h 85821"/>
              <a:gd name="connsiteX4" fmla="*/ 53980 w 155402"/>
              <a:gd name="connsiteY4" fmla="*/ 96 h 85821"/>
              <a:gd name="connsiteX5" fmla="*/ 104780 w 155402"/>
              <a:gd name="connsiteY5" fmla="*/ 38196 h 85821"/>
              <a:gd name="connsiteX6" fmla="*/ 66680 w 155402"/>
              <a:gd name="connsiteY6" fmla="*/ 41371 h 85821"/>
              <a:gd name="connsiteX7" fmla="*/ 5 w 155402"/>
              <a:gd name="connsiteY7" fmla="*/ 85821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02" h="85821">
                <a:moveTo>
                  <a:pt x="5" y="85821"/>
                </a:moveTo>
                <a:cubicBezTo>
                  <a:pt x="-524" y="85821"/>
                  <a:pt x="38105" y="45604"/>
                  <a:pt x="63505" y="41371"/>
                </a:cubicBezTo>
                <a:cubicBezTo>
                  <a:pt x="88905" y="37138"/>
                  <a:pt x="141822" y="58833"/>
                  <a:pt x="152405" y="60421"/>
                </a:cubicBezTo>
                <a:cubicBezTo>
                  <a:pt x="162988" y="62008"/>
                  <a:pt x="143409" y="60950"/>
                  <a:pt x="127005" y="50896"/>
                </a:cubicBezTo>
                <a:cubicBezTo>
                  <a:pt x="110601" y="40842"/>
                  <a:pt x="57684" y="2213"/>
                  <a:pt x="53980" y="96"/>
                </a:cubicBezTo>
                <a:cubicBezTo>
                  <a:pt x="50276" y="-2021"/>
                  <a:pt x="102663" y="31317"/>
                  <a:pt x="104780" y="38196"/>
                </a:cubicBezTo>
                <a:cubicBezTo>
                  <a:pt x="106897" y="45075"/>
                  <a:pt x="81497" y="34492"/>
                  <a:pt x="66680" y="41371"/>
                </a:cubicBezTo>
                <a:cubicBezTo>
                  <a:pt x="51863" y="48250"/>
                  <a:pt x="534" y="85821"/>
                  <a:pt x="5" y="8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A5111C-8CDD-FB80-EAF2-FB5E704CCF01}"/>
              </a:ext>
            </a:extLst>
          </p:cNvPr>
          <p:cNvSpPr/>
          <p:nvPr/>
        </p:nvSpPr>
        <p:spPr>
          <a:xfrm>
            <a:off x="3822674" y="4022725"/>
            <a:ext cx="107164" cy="152404"/>
          </a:xfrm>
          <a:custGeom>
            <a:avLst/>
            <a:gdLst>
              <a:gd name="connsiteX0" fmla="*/ 3201 w 107164"/>
              <a:gd name="connsiteY0" fmla="*/ 0 h 152404"/>
              <a:gd name="connsiteX1" fmla="*/ 79401 w 107164"/>
              <a:gd name="connsiteY1" fmla="*/ 50800 h 152404"/>
              <a:gd name="connsiteX2" fmla="*/ 54001 w 107164"/>
              <a:gd name="connsiteY2" fmla="*/ 92075 h 152404"/>
              <a:gd name="connsiteX3" fmla="*/ 26 w 107164"/>
              <a:gd name="connsiteY3" fmla="*/ 152400 h 152404"/>
              <a:gd name="connsiteX4" fmla="*/ 47651 w 107164"/>
              <a:gd name="connsiteY4" fmla="*/ 88900 h 152404"/>
              <a:gd name="connsiteX5" fmla="*/ 104801 w 107164"/>
              <a:gd name="connsiteY5" fmla="*/ 31750 h 152404"/>
              <a:gd name="connsiteX6" fmla="*/ 88926 w 107164"/>
              <a:gd name="connsiteY6" fmla="*/ 50800 h 152404"/>
              <a:gd name="connsiteX7" fmla="*/ 3201 w 107164"/>
              <a:gd name="connsiteY7" fmla="*/ 0 h 15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64" h="152404">
                <a:moveTo>
                  <a:pt x="3201" y="0"/>
                </a:moveTo>
                <a:cubicBezTo>
                  <a:pt x="1614" y="0"/>
                  <a:pt x="70934" y="35454"/>
                  <a:pt x="79401" y="50800"/>
                </a:cubicBezTo>
                <a:cubicBezTo>
                  <a:pt x="87868" y="66146"/>
                  <a:pt x="67230" y="75142"/>
                  <a:pt x="54001" y="92075"/>
                </a:cubicBezTo>
                <a:cubicBezTo>
                  <a:pt x="40772" y="109008"/>
                  <a:pt x="1084" y="152929"/>
                  <a:pt x="26" y="152400"/>
                </a:cubicBezTo>
                <a:cubicBezTo>
                  <a:pt x="-1032" y="151871"/>
                  <a:pt x="30189" y="109008"/>
                  <a:pt x="47651" y="88900"/>
                </a:cubicBezTo>
                <a:cubicBezTo>
                  <a:pt x="65113" y="68792"/>
                  <a:pt x="104801" y="31750"/>
                  <a:pt x="104801" y="31750"/>
                </a:cubicBezTo>
                <a:cubicBezTo>
                  <a:pt x="111680" y="25400"/>
                  <a:pt x="102684" y="53446"/>
                  <a:pt x="88926" y="50800"/>
                </a:cubicBezTo>
                <a:cubicBezTo>
                  <a:pt x="75168" y="48154"/>
                  <a:pt x="4788" y="0"/>
                  <a:pt x="3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3877E43-C2B8-7C0D-CAC5-577311C3773B}"/>
              </a:ext>
            </a:extLst>
          </p:cNvPr>
          <p:cNvSpPr/>
          <p:nvPr/>
        </p:nvSpPr>
        <p:spPr>
          <a:xfrm>
            <a:off x="3847939" y="4022725"/>
            <a:ext cx="183772" cy="92168"/>
          </a:xfrm>
          <a:custGeom>
            <a:avLst/>
            <a:gdLst>
              <a:gd name="connsiteX0" fmla="*/ 161 w 183772"/>
              <a:gd name="connsiteY0" fmla="*/ 50800 h 92168"/>
              <a:gd name="connsiteX1" fmla="*/ 127161 w 183772"/>
              <a:gd name="connsiteY1" fmla="*/ 63500 h 92168"/>
              <a:gd name="connsiteX2" fmla="*/ 181136 w 183772"/>
              <a:gd name="connsiteY2" fmla="*/ 92075 h 92168"/>
              <a:gd name="connsiteX3" fmla="*/ 168436 w 183772"/>
              <a:gd name="connsiteY3" fmla="*/ 69850 h 92168"/>
              <a:gd name="connsiteX4" fmla="*/ 108111 w 183772"/>
              <a:gd name="connsiteY4" fmla="*/ 0 h 92168"/>
              <a:gd name="connsiteX5" fmla="*/ 155736 w 183772"/>
              <a:gd name="connsiteY5" fmla="*/ 69850 h 92168"/>
              <a:gd name="connsiteX6" fmla="*/ 161 w 183772"/>
              <a:gd name="connsiteY6" fmla="*/ 50800 h 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72" h="92168">
                <a:moveTo>
                  <a:pt x="161" y="50800"/>
                </a:moveTo>
                <a:cubicBezTo>
                  <a:pt x="-4601" y="49742"/>
                  <a:pt x="96999" y="56621"/>
                  <a:pt x="127161" y="63500"/>
                </a:cubicBezTo>
                <a:cubicBezTo>
                  <a:pt x="157323" y="70379"/>
                  <a:pt x="174257" y="91017"/>
                  <a:pt x="181136" y="92075"/>
                </a:cubicBezTo>
                <a:cubicBezTo>
                  <a:pt x="188015" y="93133"/>
                  <a:pt x="180607" y="85196"/>
                  <a:pt x="168436" y="69850"/>
                </a:cubicBezTo>
                <a:cubicBezTo>
                  <a:pt x="156265" y="54504"/>
                  <a:pt x="110228" y="0"/>
                  <a:pt x="108111" y="0"/>
                </a:cubicBezTo>
                <a:cubicBezTo>
                  <a:pt x="105994" y="0"/>
                  <a:pt x="166319" y="60325"/>
                  <a:pt x="155736" y="69850"/>
                </a:cubicBezTo>
                <a:cubicBezTo>
                  <a:pt x="145153" y="79375"/>
                  <a:pt x="4923" y="51858"/>
                  <a:pt x="16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11FF084-2FFC-19C3-64BE-94A78312BBA4}"/>
              </a:ext>
            </a:extLst>
          </p:cNvPr>
          <p:cNvSpPr/>
          <p:nvPr/>
        </p:nvSpPr>
        <p:spPr>
          <a:xfrm>
            <a:off x="3930549" y="3975083"/>
            <a:ext cx="121408" cy="145829"/>
          </a:xfrm>
          <a:custGeom>
            <a:avLst/>
            <a:gdLst>
              <a:gd name="connsiteX0" fmla="*/ 101 w 121408"/>
              <a:gd name="connsiteY0" fmla="*/ 17 h 145829"/>
              <a:gd name="connsiteX1" fmla="*/ 89001 w 121408"/>
              <a:gd name="connsiteY1" fmla="*/ 69867 h 145829"/>
              <a:gd name="connsiteX2" fmla="*/ 120751 w 121408"/>
              <a:gd name="connsiteY2" fmla="*/ 142892 h 145829"/>
              <a:gd name="connsiteX3" fmla="*/ 108051 w 121408"/>
              <a:gd name="connsiteY3" fmla="*/ 127017 h 145829"/>
              <a:gd name="connsiteX4" fmla="*/ 79476 w 121408"/>
              <a:gd name="connsiteY4" fmla="*/ 85742 h 145829"/>
              <a:gd name="connsiteX5" fmla="*/ 117576 w 121408"/>
              <a:gd name="connsiteY5" fmla="*/ 101617 h 145829"/>
              <a:gd name="connsiteX6" fmla="*/ 95351 w 121408"/>
              <a:gd name="connsiteY6" fmla="*/ 53992 h 145829"/>
              <a:gd name="connsiteX7" fmla="*/ 108051 w 121408"/>
              <a:gd name="connsiteY7" fmla="*/ 76217 h 145829"/>
              <a:gd name="connsiteX8" fmla="*/ 101 w 121408"/>
              <a:gd name="connsiteY8" fmla="*/ 17 h 1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08" h="145829">
                <a:moveTo>
                  <a:pt x="101" y="17"/>
                </a:moveTo>
                <a:cubicBezTo>
                  <a:pt x="-3074" y="-1041"/>
                  <a:pt x="68893" y="46055"/>
                  <a:pt x="89001" y="69867"/>
                </a:cubicBezTo>
                <a:cubicBezTo>
                  <a:pt x="109109" y="93679"/>
                  <a:pt x="120751" y="142892"/>
                  <a:pt x="120751" y="142892"/>
                </a:cubicBezTo>
                <a:cubicBezTo>
                  <a:pt x="123926" y="152417"/>
                  <a:pt x="114930" y="136542"/>
                  <a:pt x="108051" y="127017"/>
                </a:cubicBezTo>
                <a:cubicBezTo>
                  <a:pt x="101172" y="117492"/>
                  <a:pt x="77889" y="89975"/>
                  <a:pt x="79476" y="85742"/>
                </a:cubicBezTo>
                <a:cubicBezTo>
                  <a:pt x="81063" y="81509"/>
                  <a:pt x="114930" y="106909"/>
                  <a:pt x="117576" y="101617"/>
                </a:cubicBezTo>
                <a:cubicBezTo>
                  <a:pt x="120222" y="96325"/>
                  <a:pt x="96938" y="58225"/>
                  <a:pt x="95351" y="53992"/>
                </a:cubicBezTo>
                <a:cubicBezTo>
                  <a:pt x="93764" y="49759"/>
                  <a:pt x="118105" y="79392"/>
                  <a:pt x="108051" y="76217"/>
                </a:cubicBezTo>
                <a:cubicBezTo>
                  <a:pt x="97997" y="73042"/>
                  <a:pt x="3276" y="1075"/>
                  <a:pt x="1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8529904-1726-8715-FC03-7AE38CD36D52}"/>
              </a:ext>
            </a:extLst>
          </p:cNvPr>
          <p:cNvSpPr/>
          <p:nvPr/>
        </p:nvSpPr>
        <p:spPr>
          <a:xfrm>
            <a:off x="3758285" y="3971842"/>
            <a:ext cx="67770" cy="127143"/>
          </a:xfrm>
          <a:custGeom>
            <a:avLst/>
            <a:gdLst>
              <a:gd name="connsiteX0" fmla="*/ 67590 w 67770"/>
              <a:gd name="connsiteY0" fmla="*/ 3258 h 127143"/>
              <a:gd name="connsiteX1" fmla="*/ 19965 w 67770"/>
              <a:gd name="connsiteY1" fmla="*/ 76283 h 127143"/>
              <a:gd name="connsiteX2" fmla="*/ 915 w 67770"/>
              <a:gd name="connsiteY2" fmla="*/ 127083 h 127143"/>
              <a:gd name="connsiteX3" fmla="*/ 10440 w 67770"/>
              <a:gd name="connsiteY3" fmla="*/ 85808 h 127143"/>
              <a:gd name="connsiteX4" fmla="*/ 23140 w 67770"/>
              <a:gd name="connsiteY4" fmla="*/ 50883 h 127143"/>
              <a:gd name="connsiteX5" fmla="*/ 7265 w 67770"/>
              <a:gd name="connsiteY5" fmla="*/ 83 h 127143"/>
              <a:gd name="connsiteX6" fmla="*/ 19965 w 67770"/>
              <a:gd name="connsiteY6" fmla="*/ 63583 h 127143"/>
              <a:gd name="connsiteX7" fmla="*/ 915 w 67770"/>
              <a:gd name="connsiteY7" fmla="*/ 88983 h 127143"/>
              <a:gd name="connsiteX8" fmla="*/ 67590 w 67770"/>
              <a:gd name="connsiteY8" fmla="*/ 3258 h 1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0" h="127143">
                <a:moveTo>
                  <a:pt x="67590" y="3258"/>
                </a:moveTo>
                <a:cubicBezTo>
                  <a:pt x="70765" y="1141"/>
                  <a:pt x="31077" y="55646"/>
                  <a:pt x="19965" y="76283"/>
                </a:cubicBezTo>
                <a:cubicBezTo>
                  <a:pt x="8853" y="96920"/>
                  <a:pt x="2502" y="125496"/>
                  <a:pt x="915" y="127083"/>
                </a:cubicBezTo>
                <a:cubicBezTo>
                  <a:pt x="-672" y="128670"/>
                  <a:pt x="6736" y="98508"/>
                  <a:pt x="10440" y="85808"/>
                </a:cubicBezTo>
                <a:cubicBezTo>
                  <a:pt x="14144" y="73108"/>
                  <a:pt x="23669" y="65171"/>
                  <a:pt x="23140" y="50883"/>
                </a:cubicBezTo>
                <a:cubicBezTo>
                  <a:pt x="22611" y="36596"/>
                  <a:pt x="7794" y="-2034"/>
                  <a:pt x="7265" y="83"/>
                </a:cubicBezTo>
                <a:cubicBezTo>
                  <a:pt x="6736" y="2200"/>
                  <a:pt x="21023" y="48766"/>
                  <a:pt x="19965" y="63583"/>
                </a:cubicBezTo>
                <a:cubicBezTo>
                  <a:pt x="18907" y="78400"/>
                  <a:pt x="-4906" y="94804"/>
                  <a:pt x="915" y="88983"/>
                </a:cubicBezTo>
                <a:cubicBezTo>
                  <a:pt x="6736" y="83162"/>
                  <a:pt x="64415" y="5375"/>
                  <a:pt x="67590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909E6-4686-04B7-EF95-43A82326267B}"/>
              </a:ext>
            </a:extLst>
          </p:cNvPr>
          <p:cNvSpPr/>
          <p:nvPr/>
        </p:nvSpPr>
        <p:spPr>
          <a:xfrm>
            <a:off x="3848324" y="3461405"/>
            <a:ext cx="60301" cy="474091"/>
          </a:xfrm>
          <a:custGeom>
            <a:avLst/>
            <a:gdLst>
              <a:gd name="connsiteX0" fmla="*/ 60101 w 60301"/>
              <a:gd name="connsiteY0" fmla="*/ 2520 h 474091"/>
              <a:gd name="connsiteX1" fmla="*/ 2951 w 60301"/>
              <a:gd name="connsiteY1" fmla="*/ 447020 h 474091"/>
              <a:gd name="connsiteX2" fmla="*/ 9301 w 60301"/>
              <a:gd name="connsiteY2" fmla="*/ 396220 h 474091"/>
              <a:gd name="connsiteX3" fmla="*/ 18826 w 60301"/>
              <a:gd name="connsiteY3" fmla="*/ 158095 h 474091"/>
              <a:gd name="connsiteX4" fmla="*/ 22001 w 60301"/>
              <a:gd name="connsiteY4" fmla="*/ 259695 h 474091"/>
              <a:gd name="connsiteX5" fmla="*/ 60101 w 60301"/>
              <a:gd name="connsiteY5" fmla="*/ 2520 h 4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01" h="474091">
                <a:moveTo>
                  <a:pt x="60101" y="2520"/>
                </a:moveTo>
                <a:cubicBezTo>
                  <a:pt x="56926" y="33741"/>
                  <a:pt x="11418" y="381403"/>
                  <a:pt x="2951" y="447020"/>
                </a:cubicBezTo>
                <a:cubicBezTo>
                  <a:pt x="-5516" y="512637"/>
                  <a:pt x="6655" y="444374"/>
                  <a:pt x="9301" y="396220"/>
                </a:cubicBezTo>
                <a:cubicBezTo>
                  <a:pt x="11947" y="348066"/>
                  <a:pt x="16709" y="180849"/>
                  <a:pt x="18826" y="158095"/>
                </a:cubicBezTo>
                <a:cubicBezTo>
                  <a:pt x="20943" y="135341"/>
                  <a:pt x="16180" y="279274"/>
                  <a:pt x="22001" y="259695"/>
                </a:cubicBezTo>
                <a:cubicBezTo>
                  <a:pt x="27822" y="240116"/>
                  <a:pt x="63276" y="-28701"/>
                  <a:pt x="60101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1BC376-813A-AE7F-342E-4161B14D2083}"/>
              </a:ext>
            </a:extLst>
          </p:cNvPr>
          <p:cNvSpPr/>
          <p:nvPr/>
        </p:nvSpPr>
        <p:spPr>
          <a:xfrm>
            <a:off x="3943332" y="3978272"/>
            <a:ext cx="84689" cy="141057"/>
          </a:xfrm>
          <a:custGeom>
            <a:avLst/>
            <a:gdLst>
              <a:gd name="connsiteX0" fmla="*/ 18 w 84689"/>
              <a:gd name="connsiteY0" fmla="*/ 3 h 141057"/>
              <a:gd name="connsiteX1" fmla="*/ 12718 w 84689"/>
              <a:gd name="connsiteY1" fmla="*/ 66678 h 141057"/>
              <a:gd name="connsiteX2" fmla="*/ 82568 w 84689"/>
              <a:gd name="connsiteY2" fmla="*/ 139703 h 141057"/>
              <a:gd name="connsiteX3" fmla="*/ 63518 w 84689"/>
              <a:gd name="connsiteY3" fmla="*/ 111128 h 141057"/>
              <a:gd name="connsiteX4" fmla="*/ 31768 w 84689"/>
              <a:gd name="connsiteY4" fmla="*/ 73028 h 141057"/>
              <a:gd name="connsiteX5" fmla="*/ 12718 w 84689"/>
              <a:gd name="connsiteY5" fmla="*/ 63503 h 141057"/>
              <a:gd name="connsiteX6" fmla="*/ 18 w 84689"/>
              <a:gd name="connsiteY6" fmla="*/ 3 h 14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89" h="141057">
                <a:moveTo>
                  <a:pt x="18" y="3"/>
                </a:moveTo>
                <a:cubicBezTo>
                  <a:pt x="18" y="532"/>
                  <a:pt x="-1040" y="43395"/>
                  <a:pt x="12718" y="66678"/>
                </a:cubicBezTo>
                <a:cubicBezTo>
                  <a:pt x="26476" y="89961"/>
                  <a:pt x="74101" y="132295"/>
                  <a:pt x="82568" y="139703"/>
                </a:cubicBezTo>
                <a:cubicBezTo>
                  <a:pt x="91035" y="147111"/>
                  <a:pt x="71985" y="122240"/>
                  <a:pt x="63518" y="111128"/>
                </a:cubicBezTo>
                <a:cubicBezTo>
                  <a:pt x="55051" y="100016"/>
                  <a:pt x="40235" y="80966"/>
                  <a:pt x="31768" y="73028"/>
                </a:cubicBezTo>
                <a:cubicBezTo>
                  <a:pt x="23301" y="65091"/>
                  <a:pt x="18010" y="70911"/>
                  <a:pt x="12718" y="63503"/>
                </a:cubicBezTo>
                <a:cubicBezTo>
                  <a:pt x="7426" y="56095"/>
                  <a:pt x="18" y="-526"/>
                  <a:pt x="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C65F79-58CF-CB41-25D8-4CC572999B19}"/>
              </a:ext>
            </a:extLst>
          </p:cNvPr>
          <p:cNvSpPr/>
          <p:nvPr/>
        </p:nvSpPr>
        <p:spPr>
          <a:xfrm>
            <a:off x="4117384" y="3973370"/>
            <a:ext cx="276438" cy="405316"/>
          </a:xfrm>
          <a:custGeom>
            <a:avLst/>
            <a:gdLst>
              <a:gd name="connsiteX0" fmla="*/ 70441 w 276438"/>
              <a:gd name="connsiteY0" fmla="*/ 1730 h 405316"/>
              <a:gd name="connsiteX1" fmla="*/ 260941 w 276438"/>
              <a:gd name="connsiteY1" fmla="*/ 379555 h 405316"/>
              <a:gd name="connsiteX2" fmla="*/ 235541 w 276438"/>
              <a:gd name="connsiteY2" fmla="*/ 335105 h 405316"/>
              <a:gd name="connsiteX3" fmla="*/ 591 w 276438"/>
              <a:gd name="connsiteY3" fmla="*/ 39830 h 405316"/>
              <a:gd name="connsiteX4" fmla="*/ 165691 w 276438"/>
              <a:gd name="connsiteY4" fmla="*/ 230330 h 405316"/>
              <a:gd name="connsiteX5" fmla="*/ 70441 w 276438"/>
              <a:gd name="connsiteY5" fmla="*/ 1730 h 4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38" h="405316">
                <a:moveTo>
                  <a:pt x="70441" y="1730"/>
                </a:moveTo>
                <a:cubicBezTo>
                  <a:pt x="86316" y="26601"/>
                  <a:pt x="233424" y="323992"/>
                  <a:pt x="260941" y="379555"/>
                </a:cubicBezTo>
                <a:cubicBezTo>
                  <a:pt x="288458" y="435118"/>
                  <a:pt x="278933" y="391726"/>
                  <a:pt x="235541" y="335105"/>
                </a:cubicBezTo>
                <a:cubicBezTo>
                  <a:pt x="192149" y="278484"/>
                  <a:pt x="12233" y="57292"/>
                  <a:pt x="591" y="39830"/>
                </a:cubicBezTo>
                <a:cubicBezTo>
                  <a:pt x="-11051" y="22368"/>
                  <a:pt x="152991" y="232447"/>
                  <a:pt x="165691" y="230330"/>
                </a:cubicBezTo>
                <a:cubicBezTo>
                  <a:pt x="178391" y="228213"/>
                  <a:pt x="54566" y="-23141"/>
                  <a:pt x="70441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FAD8362-902C-3E4F-F4F5-F7DD703D7FCE}"/>
              </a:ext>
            </a:extLst>
          </p:cNvPr>
          <p:cNvSpPr/>
          <p:nvPr/>
        </p:nvSpPr>
        <p:spPr>
          <a:xfrm>
            <a:off x="3882968" y="3654463"/>
            <a:ext cx="60550" cy="330240"/>
          </a:xfrm>
          <a:custGeom>
            <a:avLst/>
            <a:gdLst>
              <a:gd name="connsiteX0" fmla="*/ 31807 w 60550"/>
              <a:gd name="connsiteY0" fmla="*/ 3137 h 330240"/>
              <a:gd name="connsiteX1" fmla="*/ 9582 w 60550"/>
              <a:gd name="connsiteY1" fmla="*/ 307937 h 330240"/>
              <a:gd name="connsiteX2" fmla="*/ 9582 w 60550"/>
              <a:gd name="connsiteY2" fmla="*/ 266662 h 330240"/>
              <a:gd name="connsiteX3" fmla="*/ 9582 w 60550"/>
              <a:gd name="connsiteY3" fmla="*/ 228562 h 330240"/>
              <a:gd name="connsiteX4" fmla="*/ 38157 w 60550"/>
              <a:gd name="connsiteY4" fmla="*/ 285712 h 330240"/>
              <a:gd name="connsiteX5" fmla="*/ 60382 w 60550"/>
              <a:gd name="connsiteY5" fmla="*/ 330162 h 330240"/>
              <a:gd name="connsiteX6" fmla="*/ 47682 w 60550"/>
              <a:gd name="connsiteY6" fmla="*/ 292062 h 330240"/>
              <a:gd name="connsiteX7" fmla="*/ 34982 w 60550"/>
              <a:gd name="connsiteY7" fmla="*/ 152362 h 330240"/>
              <a:gd name="connsiteX8" fmla="*/ 41332 w 60550"/>
              <a:gd name="connsiteY8" fmla="*/ 307937 h 330240"/>
              <a:gd name="connsiteX9" fmla="*/ 22282 w 60550"/>
              <a:gd name="connsiteY9" fmla="*/ 269837 h 330240"/>
              <a:gd name="connsiteX10" fmla="*/ 6407 w 60550"/>
              <a:gd name="connsiteY10" fmla="*/ 190462 h 330240"/>
              <a:gd name="connsiteX11" fmla="*/ 57 w 60550"/>
              <a:gd name="connsiteY11" fmla="*/ 238087 h 330240"/>
              <a:gd name="connsiteX12" fmla="*/ 9582 w 60550"/>
              <a:gd name="connsiteY12" fmla="*/ 152362 h 330240"/>
              <a:gd name="connsiteX13" fmla="*/ 31807 w 60550"/>
              <a:gd name="connsiteY13" fmla="*/ 313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50" h="330240">
                <a:moveTo>
                  <a:pt x="31807" y="3137"/>
                </a:moveTo>
                <a:cubicBezTo>
                  <a:pt x="31807" y="29066"/>
                  <a:pt x="13286" y="264016"/>
                  <a:pt x="9582" y="307937"/>
                </a:cubicBezTo>
                <a:cubicBezTo>
                  <a:pt x="5878" y="351858"/>
                  <a:pt x="9582" y="266662"/>
                  <a:pt x="9582" y="266662"/>
                </a:cubicBezTo>
                <a:cubicBezTo>
                  <a:pt x="9582" y="253433"/>
                  <a:pt x="4820" y="225387"/>
                  <a:pt x="9582" y="228562"/>
                </a:cubicBezTo>
                <a:cubicBezTo>
                  <a:pt x="14344" y="231737"/>
                  <a:pt x="38157" y="285712"/>
                  <a:pt x="38157" y="285712"/>
                </a:cubicBezTo>
                <a:cubicBezTo>
                  <a:pt x="46624" y="302645"/>
                  <a:pt x="58794" y="329104"/>
                  <a:pt x="60382" y="330162"/>
                </a:cubicBezTo>
                <a:cubicBezTo>
                  <a:pt x="61970" y="331220"/>
                  <a:pt x="51915" y="321695"/>
                  <a:pt x="47682" y="292062"/>
                </a:cubicBezTo>
                <a:cubicBezTo>
                  <a:pt x="43449" y="262429"/>
                  <a:pt x="36040" y="149716"/>
                  <a:pt x="34982" y="152362"/>
                </a:cubicBezTo>
                <a:cubicBezTo>
                  <a:pt x="33924" y="155008"/>
                  <a:pt x="43449" y="288358"/>
                  <a:pt x="41332" y="307937"/>
                </a:cubicBezTo>
                <a:cubicBezTo>
                  <a:pt x="39215" y="327516"/>
                  <a:pt x="28103" y="289416"/>
                  <a:pt x="22282" y="269837"/>
                </a:cubicBezTo>
                <a:cubicBezTo>
                  <a:pt x="16461" y="250258"/>
                  <a:pt x="10111" y="195754"/>
                  <a:pt x="6407" y="190462"/>
                </a:cubicBezTo>
                <a:cubicBezTo>
                  <a:pt x="2703" y="185170"/>
                  <a:pt x="-472" y="244437"/>
                  <a:pt x="57" y="238087"/>
                </a:cubicBezTo>
                <a:cubicBezTo>
                  <a:pt x="586" y="231737"/>
                  <a:pt x="6407" y="185170"/>
                  <a:pt x="9582" y="152362"/>
                </a:cubicBezTo>
                <a:cubicBezTo>
                  <a:pt x="12757" y="119554"/>
                  <a:pt x="31807" y="-22792"/>
                  <a:pt x="31807" y="3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38537E-3355-0F78-9BA1-6B6B700212A4}"/>
              </a:ext>
            </a:extLst>
          </p:cNvPr>
          <p:cNvSpPr/>
          <p:nvPr/>
        </p:nvSpPr>
        <p:spPr>
          <a:xfrm>
            <a:off x="3917944" y="4177617"/>
            <a:ext cx="87407" cy="89583"/>
          </a:xfrm>
          <a:custGeom>
            <a:avLst/>
            <a:gdLst>
              <a:gd name="connsiteX0" fmla="*/ 6 w 87407"/>
              <a:gd name="connsiteY0" fmla="*/ 10208 h 89583"/>
              <a:gd name="connsiteX1" fmla="*/ 41281 w 87407"/>
              <a:gd name="connsiteY1" fmla="*/ 48308 h 89583"/>
              <a:gd name="connsiteX2" fmla="*/ 31756 w 87407"/>
              <a:gd name="connsiteY2" fmla="*/ 89583 h 89583"/>
              <a:gd name="connsiteX3" fmla="*/ 38106 w 87407"/>
              <a:gd name="connsiteY3" fmla="*/ 48308 h 89583"/>
              <a:gd name="connsiteX4" fmla="*/ 85731 w 87407"/>
              <a:gd name="connsiteY4" fmla="*/ 683 h 89583"/>
              <a:gd name="connsiteX5" fmla="*/ 73031 w 87407"/>
              <a:gd name="connsiteY5" fmla="*/ 22908 h 89583"/>
              <a:gd name="connsiteX6" fmla="*/ 38106 w 87407"/>
              <a:gd name="connsiteY6" fmla="*/ 61008 h 89583"/>
              <a:gd name="connsiteX7" fmla="*/ 6 w 87407"/>
              <a:gd name="connsiteY7" fmla="*/ 10208 h 8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07" h="89583">
                <a:moveTo>
                  <a:pt x="6" y="10208"/>
                </a:moveTo>
                <a:cubicBezTo>
                  <a:pt x="535" y="8091"/>
                  <a:pt x="35989" y="35079"/>
                  <a:pt x="41281" y="48308"/>
                </a:cubicBezTo>
                <a:cubicBezTo>
                  <a:pt x="46573" y="61537"/>
                  <a:pt x="32285" y="89583"/>
                  <a:pt x="31756" y="89583"/>
                </a:cubicBezTo>
                <a:cubicBezTo>
                  <a:pt x="31227" y="89583"/>
                  <a:pt x="29110" y="63125"/>
                  <a:pt x="38106" y="48308"/>
                </a:cubicBezTo>
                <a:cubicBezTo>
                  <a:pt x="47102" y="33491"/>
                  <a:pt x="85731" y="683"/>
                  <a:pt x="85731" y="683"/>
                </a:cubicBezTo>
                <a:cubicBezTo>
                  <a:pt x="91552" y="-3550"/>
                  <a:pt x="80968" y="12854"/>
                  <a:pt x="73031" y="22908"/>
                </a:cubicBezTo>
                <a:cubicBezTo>
                  <a:pt x="65094" y="32962"/>
                  <a:pt x="46573" y="58891"/>
                  <a:pt x="38106" y="61008"/>
                </a:cubicBezTo>
                <a:cubicBezTo>
                  <a:pt x="29639" y="63125"/>
                  <a:pt x="-523" y="12325"/>
                  <a:pt x="6" y="1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FC1B2D4-EF7B-1E48-E79A-3BFA679A9963}"/>
              </a:ext>
            </a:extLst>
          </p:cNvPr>
          <p:cNvSpPr/>
          <p:nvPr/>
        </p:nvSpPr>
        <p:spPr>
          <a:xfrm>
            <a:off x="3857600" y="4206835"/>
            <a:ext cx="39598" cy="76748"/>
          </a:xfrm>
          <a:custGeom>
            <a:avLst/>
            <a:gdLst>
              <a:gd name="connsiteX0" fmla="*/ 25 w 39598"/>
              <a:gd name="connsiteY0" fmla="*/ 40 h 76748"/>
              <a:gd name="connsiteX1" fmla="*/ 31775 w 39598"/>
              <a:gd name="connsiteY1" fmla="*/ 63540 h 76748"/>
              <a:gd name="connsiteX2" fmla="*/ 31775 w 39598"/>
              <a:gd name="connsiteY2" fmla="*/ 76240 h 76748"/>
              <a:gd name="connsiteX3" fmla="*/ 38125 w 39598"/>
              <a:gd name="connsiteY3" fmla="*/ 54015 h 76748"/>
              <a:gd name="connsiteX4" fmla="*/ 25 w 39598"/>
              <a:gd name="connsiteY4" fmla="*/ 40 h 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8" h="76748">
                <a:moveTo>
                  <a:pt x="25" y="40"/>
                </a:moveTo>
                <a:cubicBezTo>
                  <a:pt x="-1033" y="1628"/>
                  <a:pt x="31775" y="63540"/>
                  <a:pt x="31775" y="63540"/>
                </a:cubicBezTo>
                <a:cubicBezTo>
                  <a:pt x="37067" y="76240"/>
                  <a:pt x="30717" y="77828"/>
                  <a:pt x="31775" y="76240"/>
                </a:cubicBezTo>
                <a:cubicBezTo>
                  <a:pt x="32833" y="74652"/>
                  <a:pt x="43417" y="64069"/>
                  <a:pt x="38125" y="54015"/>
                </a:cubicBezTo>
                <a:cubicBezTo>
                  <a:pt x="32833" y="43961"/>
                  <a:pt x="1083" y="-1548"/>
                  <a:pt x="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CF71021-117A-5208-01F7-08EF78B93F35}"/>
              </a:ext>
            </a:extLst>
          </p:cNvPr>
          <p:cNvSpPr/>
          <p:nvPr/>
        </p:nvSpPr>
        <p:spPr>
          <a:xfrm>
            <a:off x="3876177" y="4200525"/>
            <a:ext cx="95759" cy="92152"/>
          </a:xfrm>
          <a:custGeom>
            <a:avLst/>
            <a:gdLst>
              <a:gd name="connsiteX0" fmla="*/ 10023 w 95759"/>
              <a:gd name="connsiteY0" fmla="*/ 0 h 92152"/>
              <a:gd name="connsiteX1" fmla="*/ 54473 w 95759"/>
              <a:gd name="connsiteY1" fmla="*/ 69850 h 92152"/>
              <a:gd name="connsiteX2" fmla="*/ 35423 w 95759"/>
              <a:gd name="connsiteY2" fmla="*/ 79375 h 92152"/>
              <a:gd name="connsiteX3" fmla="*/ 498 w 95759"/>
              <a:gd name="connsiteY3" fmla="*/ 92075 h 92152"/>
              <a:gd name="connsiteX4" fmla="*/ 63998 w 95759"/>
              <a:gd name="connsiteY4" fmla="*/ 73025 h 92152"/>
              <a:gd name="connsiteX5" fmla="*/ 95748 w 95759"/>
              <a:gd name="connsiteY5" fmla="*/ 69850 h 92152"/>
              <a:gd name="connsiteX6" fmla="*/ 67173 w 95759"/>
              <a:gd name="connsiteY6" fmla="*/ 69850 h 92152"/>
              <a:gd name="connsiteX7" fmla="*/ 10023 w 95759"/>
              <a:gd name="connsiteY7" fmla="*/ 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9" h="92152">
                <a:moveTo>
                  <a:pt x="10023" y="0"/>
                </a:moveTo>
                <a:cubicBezTo>
                  <a:pt x="7906" y="0"/>
                  <a:pt x="54473" y="69850"/>
                  <a:pt x="54473" y="69850"/>
                </a:cubicBezTo>
                <a:cubicBezTo>
                  <a:pt x="58706" y="83079"/>
                  <a:pt x="44419" y="75671"/>
                  <a:pt x="35423" y="79375"/>
                </a:cubicBezTo>
                <a:cubicBezTo>
                  <a:pt x="26427" y="83079"/>
                  <a:pt x="-4264" y="93133"/>
                  <a:pt x="498" y="92075"/>
                </a:cubicBezTo>
                <a:cubicBezTo>
                  <a:pt x="5260" y="91017"/>
                  <a:pt x="48123" y="76729"/>
                  <a:pt x="63998" y="73025"/>
                </a:cubicBezTo>
                <a:cubicBezTo>
                  <a:pt x="79873" y="69321"/>
                  <a:pt x="95219" y="70379"/>
                  <a:pt x="95748" y="69850"/>
                </a:cubicBezTo>
                <a:cubicBezTo>
                  <a:pt x="96277" y="69321"/>
                  <a:pt x="77756" y="76200"/>
                  <a:pt x="67173" y="69850"/>
                </a:cubicBezTo>
                <a:cubicBezTo>
                  <a:pt x="56590" y="63500"/>
                  <a:pt x="12140" y="0"/>
                  <a:pt x="10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26EDD79-7E84-2C01-8449-BAB2901008A2}"/>
              </a:ext>
            </a:extLst>
          </p:cNvPr>
          <p:cNvSpPr/>
          <p:nvPr/>
        </p:nvSpPr>
        <p:spPr>
          <a:xfrm>
            <a:off x="3790945" y="4203587"/>
            <a:ext cx="69932" cy="92188"/>
          </a:xfrm>
          <a:custGeom>
            <a:avLst/>
            <a:gdLst>
              <a:gd name="connsiteX0" fmla="*/ 5 w 69932"/>
              <a:gd name="connsiteY0" fmla="*/ 113 h 92188"/>
              <a:gd name="connsiteX1" fmla="*/ 50805 w 69932"/>
              <a:gd name="connsiteY1" fmla="*/ 63613 h 92188"/>
              <a:gd name="connsiteX2" fmla="*/ 69855 w 69932"/>
              <a:gd name="connsiteY2" fmla="*/ 92188 h 92188"/>
              <a:gd name="connsiteX3" fmla="*/ 57155 w 69932"/>
              <a:gd name="connsiteY3" fmla="*/ 63613 h 92188"/>
              <a:gd name="connsiteX4" fmla="*/ 47630 w 69932"/>
              <a:gd name="connsiteY4" fmla="*/ 47738 h 92188"/>
              <a:gd name="connsiteX5" fmla="*/ 5 w 69932"/>
              <a:gd name="connsiteY5" fmla="*/ 113 h 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2" h="92188">
                <a:moveTo>
                  <a:pt x="5" y="113"/>
                </a:moveTo>
                <a:cubicBezTo>
                  <a:pt x="534" y="2759"/>
                  <a:pt x="39163" y="48267"/>
                  <a:pt x="50805" y="63613"/>
                </a:cubicBezTo>
                <a:cubicBezTo>
                  <a:pt x="62447" y="78959"/>
                  <a:pt x="69855" y="92188"/>
                  <a:pt x="69855" y="92188"/>
                </a:cubicBezTo>
                <a:cubicBezTo>
                  <a:pt x="70913" y="92188"/>
                  <a:pt x="60859" y="71021"/>
                  <a:pt x="57155" y="63613"/>
                </a:cubicBezTo>
                <a:cubicBezTo>
                  <a:pt x="53451" y="56205"/>
                  <a:pt x="55038" y="53559"/>
                  <a:pt x="47630" y="47738"/>
                </a:cubicBezTo>
                <a:cubicBezTo>
                  <a:pt x="40222" y="41917"/>
                  <a:pt x="-524" y="-2533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D1157B1-5A19-CD0F-980D-1ABEFD6CE6B5}"/>
              </a:ext>
            </a:extLst>
          </p:cNvPr>
          <p:cNvSpPr/>
          <p:nvPr/>
        </p:nvSpPr>
        <p:spPr>
          <a:xfrm>
            <a:off x="3994082" y="4228392"/>
            <a:ext cx="193814" cy="57962"/>
          </a:xfrm>
          <a:custGeom>
            <a:avLst/>
            <a:gdLst>
              <a:gd name="connsiteX0" fmla="*/ 68 w 193814"/>
              <a:gd name="connsiteY0" fmla="*/ 26108 h 57962"/>
              <a:gd name="connsiteX1" fmla="*/ 146118 w 193814"/>
              <a:gd name="connsiteY1" fmla="*/ 708 h 57962"/>
              <a:gd name="connsiteX2" fmla="*/ 114368 w 193814"/>
              <a:gd name="connsiteY2" fmla="*/ 7058 h 57962"/>
              <a:gd name="connsiteX3" fmla="*/ 149293 w 193814"/>
              <a:gd name="connsiteY3" fmla="*/ 7058 h 57962"/>
              <a:gd name="connsiteX4" fmla="*/ 193743 w 193814"/>
              <a:gd name="connsiteY4" fmla="*/ 57858 h 57962"/>
              <a:gd name="connsiteX5" fmla="*/ 158818 w 193814"/>
              <a:gd name="connsiteY5" fmla="*/ 19758 h 57962"/>
              <a:gd name="connsiteX6" fmla="*/ 127068 w 193814"/>
              <a:gd name="connsiteY6" fmla="*/ 708 h 57962"/>
              <a:gd name="connsiteX7" fmla="*/ 68 w 193814"/>
              <a:gd name="connsiteY7" fmla="*/ 26108 h 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14" h="57962">
                <a:moveTo>
                  <a:pt x="68" y="26108"/>
                </a:moveTo>
                <a:cubicBezTo>
                  <a:pt x="3243" y="26108"/>
                  <a:pt x="127068" y="3883"/>
                  <a:pt x="146118" y="708"/>
                </a:cubicBezTo>
                <a:cubicBezTo>
                  <a:pt x="165168" y="-2467"/>
                  <a:pt x="113839" y="6000"/>
                  <a:pt x="114368" y="7058"/>
                </a:cubicBezTo>
                <a:cubicBezTo>
                  <a:pt x="114897" y="8116"/>
                  <a:pt x="136064" y="-1409"/>
                  <a:pt x="149293" y="7058"/>
                </a:cubicBezTo>
                <a:cubicBezTo>
                  <a:pt x="162522" y="15525"/>
                  <a:pt x="192155" y="55741"/>
                  <a:pt x="193743" y="57858"/>
                </a:cubicBezTo>
                <a:cubicBezTo>
                  <a:pt x="195331" y="59975"/>
                  <a:pt x="169931" y="29283"/>
                  <a:pt x="158818" y="19758"/>
                </a:cubicBezTo>
                <a:cubicBezTo>
                  <a:pt x="147706" y="10233"/>
                  <a:pt x="148764" y="-1409"/>
                  <a:pt x="127068" y="708"/>
                </a:cubicBezTo>
                <a:cubicBezTo>
                  <a:pt x="105372" y="2825"/>
                  <a:pt x="-3107" y="26108"/>
                  <a:pt x="68" y="2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B35C6D-CDBB-4626-1EE7-B62F2081B52E}"/>
              </a:ext>
            </a:extLst>
          </p:cNvPr>
          <p:cNvSpPr/>
          <p:nvPr/>
        </p:nvSpPr>
        <p:spPr>
          <a:xfrm>
            <a:off x="3762372" y="4165498"/>
            <a:ext cx="76555" cy="188096"/>
          </a:xfrm>
          <a:custGeom>
            <a:avLst/>
            <a:gdLst>
              <a:gd name="connsiteX0" fmla="*/ 60328 w 76555"/>
              <a:gd name="connsiteY0" fmla="*/ 41377 h 188096"/>
              <a:gd name="connsiteX1" fmla="*/ 66678 w 76555"/>
              <a:gd name="connsiteY1" fmla="*/ 146152 h 188096"/>
              <a:gd name="connsiteX2" fmla="*/ 76203 w 76555"/>
              <a:gd name="connsiteY2" fmla="*/ 187427 h 188096"/>
              <a:gd name="connsiteX3" fmla="*/ 66678 w 76555"/>
              <a:gd name="connsiteY3" fmla="*/ 155677 h 188096"/>
              <a:gd name="connsiteX4" fmla="*/ 3 w 76555"/>
              <a:gd name="connsiteY4" fmla="*/ 102 h 188096"/>
              <a:gd name="connsiteX5" fmla="*/ 69853 w 76555"/>
              <a:gd name="connsiteY5" fmla="*/ 181077 h 188096"/>
              <a:gd name="connsiteX6" fmla="*/ 53978 w 76555"/>
              <a:gd name="connsiteY6" fmla="*/ 142977 h 188096"/>
              <a:gd name="connsiteX7" fmla="*/ 60328 w 76555"/>
              <a:gd name="connsiteY7" fmla="*/ 41377 h 18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55" h="188096">
                <a:moveTo>
                  <a:pt x="60328" y="41377"/>
                </a:moveTo>
                <a:cubicBezTo>
                  <a:pt x="62445" y="41906"/>
                  <a:pt x="64032" y="121810"/>
                  <a:pt x="66678" y="146152"/>
                </a:cubicBezTo>
                <a:cubicBezTo>
                  <a:pt x="69324" y="170494"/>
                  <a:pt x="76203" y="185840"/>
                  <a:pt x="76203" y="187427"/>
                </a:cubicBezTo>
                <a:cubicBezTo>
                  <a:pt x="76203" y="189014"/>
                  <a:pt x="79378" y="186898"/>
                  <a:pt x="66678" y="155677"/>
                </a:cubicBezTo>
                <a:cubicBezTo>
                  <a:pt x="53978" y="124456"/>
                  <a:pt x="-526" y="-4131"/>
                  <a:pt x="3" y="102"/>
                </a:cubicBezTo>
                <a:cubicBezTo>
                  <a:pt x="532" y="4335"/>
                  <a:pt x="60857" y="157265"/>
                  <a:pt x="69853" y="181077"/>
                </a:cubicBezTo>
                <a:cubicBezTo>
                  <a:pt x="78849" y="204889"/>
                  <a:pt x="55036" y="162027"/>
                  <a:pt x="53978" y="142977"/>
                </a:cubicBezTo>
                <a:cubicBezTo>
                  <a:pt x="52920" y="123927"/>
                  <a:pt x="58211" y="40848"/>
                  <a:pt x="60328" y="4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D135623-6B74-B232-BB03-8361C45ED477}"/>
              </a:ext>
            </a:extLst>
          </p:cNvPr>
          <p:cNvSpPr/>
          <p:nvPr/>
        </p:nvSpPr>
        <p:spPr>
          <a:xfrm>
            <a:off x="3838575" y="4275984"/>
            <a:ext cx="358554" cy="48771"/>
          </a:xfrm>
          <a:custGeom>
            <a:avLst/>
            <a:gdLst>
              <a:gd name="connsiteX0" fmla="*/ 0 w 358554"/>
              <a:gd name="connsiteY0" fmla="*/ 26141 h 48771"/>
              <a:gd name="connsiteX1" fmla="*/ 184150 w 358554"/>
              <a:gd name="connsiteY1" fmla="*/ 19791 h 48771"/>
              <a:gd name="connsiteX2" fmla="*/ 177800 w 358554"/>
              <a:gd name="connsiteY2" fmla="*/ 741 h 48771"/>
              <a:gd name="connsiteX3" fmla="*/ 355600 w 358554"/>
              <a:gd name="connsiteY3" fmla="*/ 48366 h 48771"/>
              <a:gd name="connsiteX4" fmla="*/ 282575 w 358554"/>
              <a:gd name="connsiteY4" fmla="*/ 22966 h 48771"/>
              <a:gd name="connsiteX5" fmla="*/ 200025 w 358554"/>
              <a:gd name="connsiteY5" fmla="*/ 10266 h 48771"/>
              <a:gd name="connsiteX6" fmla="*/ 98425 w 358554"/>
              <a:gd name="connsiteY6" fmla="*/ 35666 h 48771"/>
              <a:gd name="connsiteX7" fmla="*/ 149225 w 358554"/>
              <a:gd name="connsiteY7" fmla="*/ 19791 h 48771"/>
              <a:gd name="connsiteX8" fmla="*/ 101600 w 358554"/>
              <a:gd name="connsiteY8" fmla="*/ 19791 h 48771"/>
              <a:gd name="connsiteX9" fmla="*/ 0 w 358554"/>
              <a:gd name="connsiteY9" fmla="*/ 26141 h 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54" h="48771">
                <a:moveTo>
                  <a:pt x="0" y="26141"/>
                </a:moveTo>
                <a:lnTo>
                  <a:pt x="184150" y="19791"/>
                </a:lnTo>
                <a:cubicBezTo>
                  <a:pt x="213783" y="15558"/>
                  <a:pt x="149225" y="-4021"/>
                  <a:pt x="177800" y="741"/>
                </a:cubicBezTo>
                <a:cubicBezTo>
                  <a:pt x="206375" y="5503"/>
                  <a:pt x="338138" y="44662"/>
                  <a:pt x="355600" y="48366"/>
                </a:cubicBezTo>
                <a:cubicBezTo>
                  <a:pt x="373062" y="52070"/>
                  <a:pt x="308504" y="29316"/>
                  <a:pt x="282575" y="22966"/>
                </a:cubicBezTo>
                <a:cubicBezTo>
                  <a:pt x="256646" y="16616"/>
                  <a:pt x="230717" y="8149"/>
                  <a:pt x="200025" y="10266"/>
                </a:cubicBezTo>
                <a:cubicBezTo>
                  <a:pt x="169333" y="12383"/>
                  <a:pt x="106892" y="34079"/>
                  <a:pt x="98425" y="35666"/>
                </a:cubicBezTo>
                <a:cubicBezTo>
                  <a:pt x="89958" y="37253"/>
                  <a:pt x="148696" y="22437"/>
                  <a:pt x="149225" y="19791"/>
                </a:cubicBezTo>
                <a:cubicBezTo>
                  <a:pt x="149754" y="17145"/>
                  <a:pt x="101600" y="19791"/>
                  <a:pt x="101600" y="19791"/>
                </a:cubicBezTo>
                <a:lnTo>
                  <a:pt x="0" y="261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F4AA618-B6F5-57F5-60E0-A2B3351FE59C}"/>
              </a:ext>
            </a:extLst>
          </p:cNvPr>
          <p:cNvSpPr/>
          <p:nvPr/>
        </p:nvSpPr>
        <p:spPr>
          <a:xfrm>
            <a:off x="3866459" y="4304169"/>
            <a:ext cx="110601" cy="277745"/>
          </a:xfrm>
          <a:custGeom>
            <a:avLst/>
            <a:gdLst>
              <a:gd name="connsiteX0" fmla="*/ 691 w 110601"/>
              <a:gd name="connsiteY0" fmla="*/ 1131 h 277745"/>
              <a:gd name="connsiteX1" fmla="*/ 105466 w 110601"/>
              <a:gd name="connsiteY1" fmla="*/ 261481 h 277745"/>
              <a:gd name="connsiteX2" fmla="*/ 86416 w 110601"/>
              <a:gd name="connsiteY2" fmla="*/ 232906 h 277745"/>
              <a:gd name="connsiteX3" fmla="*/ 16566 w 110601"/>
              <a:gd name="connsiteY3" fmla="*/ 90031 h 277745"/>
              <a:gd name="connsiteX4" fmla="*/ 57841 w 110601"/>
              <a:gd name="connsiteY4" fmla="*/ 163056 h 277745"/>
              <a:gd name="connsiteX5" fmla="*/ 691 w 110601"/>
              <a:gd name="connsiteY5" fmla="*/ 1131 h 2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01" h="277745">
                <a:moveTo>
                  <a:pt x="691" y="1131"/>
                </a:moveTo>
                <a:cubicBezTo>
                  <a:pt x="8629" y="17535"/>
                  <a:pt x="91179" y="222852"/>
                  <a:pt x="105466" y="261481"/>
                </a:cubicBezTo>
                <a:cubicBezTo>
                  <a:pt x="119753" y="300110"/>
                  <a:pt x="101233" y="261481"/>
                  <a:pt x="86416" y="232906"/>
                </a:cubicBezTo>
                <a:cubicBezTo>
                  <a:pt x="71599" y="204331"/>
                  <a:pt x="21328" y="101673"/>
                  <a:pt x="16566" y="90031"/>
                </a:cubicBezTo>
                <a:cubicBezTo>
                  <a:pt x="11804" y="78389"/>
                  <a:pt x="59958" y="174168"/>
                  <a:pt x="57841" y="163056"/>
                </a:cubicBezTo>
                <a:cubicBezTo>
                  <a:pt x="55724" y="151944"/>
                  <a:pt x="-7247" y="-15273"/>
                  <a:pt x="69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C782C1A-96EC-54C5-9151-6ABC42399AA9}"/>
              </a:ext>
            </a:extLst>
          </p:cNvPr>
          <p:cNvSpPr/>
          <p:nvPr/>
        </p:nvSpPr>
        <p:spPr>
          <a:xfrm>
            <a:off x="3850568" y="4307488"/>
            <a:ext cx="108106" cy="313517"/>
          </a:xfrm>
          <a:custGeom>
            <a:avLst/>
            <a:gdLst>
              <a:gd name="connsiteX0" fmla="*/ 707 w 108106"/>
              <a:gd name="connsiteY0" fmla="*/ 987 h 313517"/>
              <a:gd name="connsiteX1" fmla="*/ 83257 w 108106"/>
              <a:gd name="connsiteY1" fmla="*/ 201012 h 313517"/>
              <a:gd name="connsiteX2" fmla="*/ 105482 w 108106"/>
              <a:gd name="connsiteY2" fmla="*/ 312137 h 313517"/>
              <a:gd name="connsiteX3" fmla="*/ 99132 w 108106"/>
              <a:gd name="connsiteY3" fmla="*/ 251812 h 313517"/>
              <a:gd name="connsiteX4" fmla="*/ 29282 w 108106"/>
              <a:gd name="connsiteY4" fmla="*/ 89887 h 313517"/>
              <a:gd name="connsiteX5" fmla="*/ 41982 w 108106"/>
              <a:gd name="connsiteY5" fmla="*/ 121637 h 313517"/>
              <a:gd name="connsiteX6" fmla="*/ 707 w 108106"/>
              <a:gd name="connsiteY6" fmla="*/ 987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6" h="313517">
                <a:moveTo>
                  <a:pt x="707" y="987"/>
                </a:moveTo>
                <a:cubicBezTo>
                  <a:pt x="7586" y="14216"/>
                  <a:pt x="65795" y="149154"/>
                  <a:pt x="83257" y="201012"/>
                </a:cubicBezTo>
                <a:cubicBezTo>
                  <a:pt x="100720" y="252870"/>
                  <a:pt x="102836" y="303670"/>
                  <a:pt x="105482" y="312137"/>
                </a:cubicBezTo>
                <a:cubicBezTo>
                  <a:pt x="108128" y="320604"/>
                  <a:pt x="111832" y="288854"/>
                  <a:pt x="99132" y="251812"/>
                </a:cubicBezTo>
                <a:cubicBezTo>
                  <a:pt x="86432" y="214770"/>
                  <a:pt x="38807" y="111583"/>
                  <a:pt x="29282" y="89887"/>
                </a:cubicBezTo>
                <a:cubicBezTo>
                  <a:pt x="19757" y="68191"/>
                  <a:pt x="44628" y="131691"/>
                  <a:pt x="41982" y="121637"/>
                </a:cubicBezTo>
                <a:cubicBezTo>
                  <a:pt x="39336" y="111583"/>
                  <a:pt x="-6172" y="-12242"/>
                  <a:pt x="707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188200E-A156-8D7F-B8DE-BE36275021D2}"/>
              </a:ext>
            </a:extLst>
          </p:cNvPr>
          <p:cNvSpPr/>
          <p:nvPr/>
        </p:nvSpPr>
        <p:spPr>
          <a:xfrm>
            <a:off x="4175121" y="4305298"/>
            <a:ext cx="67907" cy="131730"/>
          </a:xfrm>
          <a:custGeom>
            <a:avLst/>
            <a:gdLst>
              <a:gd name="connsiteX0" fmla="*/ 4 w 67907"/>
              <a:gd name="connsiteY0" fmla="*/ 2 h 131730"/>
              <a:gd name="connsiteX1" fmla="*/ 60329 w 67907"/>
              <a:gd name="connsiteY1" fmla="*/ 98427 h 131730"/>
              <a:gd name="connsiteX2" fmla="*/ 66679 w 67907"/>
              <a:gd name="connsiteY2" fmla="*/ 130177 h 131730"/>
              <a:gd name="connsiteX3" fmla="*/ 57154 w 67907"/>
              <a:gd name="connsiteY3" fmla="*/ 57152 h 131730"/>
              <a:gd name="connsiteX4" fmla="*/ 57154 w 67907"/>
              <a:gd name="connsiteY4" fmla="*/ 95252 h 131730"/>
              <a:gd name="connsiteX5" fmla="*/ 4 w 67907"/>
              <a:gd name="connsiteY5" fmla="*/ 2 h 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7" h="131730">
                <a:moveTo>
                  <a:pt x="4" y="2"/>
                </a:moveTo>
                <a:cubicBezTo>
                  <a:pt x="533" y="531"/>
                  <a:pt x="49217" y="76731"/>
                  <a:pt x="60329" y="98427"/>
                </a:cubicBezTo>
                <a:cubicBezTo>
                  <a:pt x="71441" y="120123"/>
                  <a:pt x="67208" y="137056"/>
                  <a:pt x="66679" y="130177"/>
                </a:cubicBezTo>
                <a:cubicBezTo>
                  <a:pt x="66150" y="123298"/>
                  <a:pt x="58742" y="62973"/>
                  <a:pt x="57154" y="57152"/>
                </a:cubicBezTo>
                <a:cubicBezTo>
                  <a:pt x="55567" y="51331"/>
                  <a:pt x="65092" y="103719"/>
                  <a:pt x="57154" y="95252"/>
                </a:cubicBezTo>
                <a:cubicBezTo>
                  <a:pt x="49217" y="86785"/>
                  <a:pt x="-525" y="-527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1BEA2C5-E288-6C72-B7CA-BBA6066B8108}"/>
              </a:ext>
            </a:extLst>
          </p:cNvPr>
          <p:cNvSpPr/>
          <p:nvPr/>
        </p:nvSpPr>
        <p:spPr>
          <a:xfrm>
            <a:off x="4195747" y="4304371"/>
            <a:ext cx="66923" cy="110041"/>
          </a:xfrm>
          <a:custGeom>
            <a:avLst/>
            <a:gdLst>
              <a:gd name="connsiteX0" fmla="*/ 1603 w 66923"/>
              <a:gd name="connsiteY0" fmla="*/ 929 h 110041"/>
              <a:gd name="connsiteX1" fmla="*/ 61928 w 66923"/>
              <a:gd name="connsiteY1" fmla="*/ 105704 h 110041"/>
              <a:gd name="connsiteX2" fmla="*/ 58753 w 66923"/>
              <a:gd name="connsiteY2" fmla="*/ 86654 h 110041"/>
              <a:gd name="connsiteX3" fmla="*/ 20653 w 66923"/>
              <a:gd name="connsiteY3" fmla="*/ 54904 h 110041"/>
              <a:gd name="connsiteX4" fmla="*/ 1603 w 66923"/>
              <a:gd name="connsiteY4" fmla="*/ 929 h 1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3" h="110041">
                <a:moveTo>
                  <a:pt x="1603" y="929"/>
                </a:moveTo>
                <a:cubicBezTo>
                  <a:pt x="8482" y="9396"/>
                  <a:pt x="61928" y="105704"/>
                  <a:pt x="61928" y="105704"/>
                </a:cubicBezTo>
                <a:cubicBezTo>
                  <a:pt x="71453" y="119991"/>
                  <a:pt x="65632" y="95121"/>
                  <a:pt x="58753" y="86654"/>
                </a:cubicBezTo>
                <a:cubicBezTo>
                  <a:pt x="51874" y="78187"/>
                  <a:pt x="29649" y="65487"/>
                  <a:pt x="20653" y="54904"/>
                </a:cubicBezTo>
                <a:cubicBezTo>
                  <a:pt x="11657" y="44321"/>
                  <a:pt x="-5276" y="-7538"/>
                  <a:pt x="1603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965F3C5-57F4-6812-01D1-273F1E47E69E}"/>
              </a:ext>
            </a:extLst>
          </p:cNvPr>
          <p:cNvSpPr/>
          <p:nvPr/>
        </p:nvSpPr>
        <p:spPr>
          <a:xfrm>
            <a:off x="4215644" y="4356065"/>
            <a:ext cx="38994" cy="217255"/>
          </a:xfrm>
          <a:custGeom>
            <a:avLst/>
            <a:gdLst>
              <a:gd name="connsiteX0" fmla="*/ 38856 w 38994"/>
              <a:gd name="connsiteY0" fmla="*/ 3210 h 217255"/>
              <a:gd name="connsiteX1" fmla="*/ 756 w 38994"/>
              <a:gd name="connsiteY1" fmla="*/ 209585 h 217255"/>
              <a:gd name="connsiteX2" fmla="*/ 13456 w 38994"/>
              <a:gd name="connsiteY2" fmla="*/ 165135 h 217255"/>
              <a:gd name="connsiteX3" fmla="*/ 13456 w 38994"/>
              <a:gd name="connsiteY3" fmla="*/ 88935 h 217255"/>
              <a:gd name="connsiteX4" fmla="*/ 38856 w 38994"/>
              <a:gd name="connsiteY4" fmla="*/ 3210 h 2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4" h="217255">
                <a:moveTo>
                  <a:pt x="38856" y="3210"/>
                </a:moveTo>
                <a:cubicBezTo>
                  <a:pt x="36739" y="23318"/>
                  <a:pt x="4989" y="182598"/>
                  <a:pt x="756" y="209585"/>
                </a:cubicBezTo>
                <a:cubicBezTo>
                  <a:pt x="-3477" y="236573"/>
                  <a:pt x="11339" y="185243"/>
                  <a:pt x="13456" y="165135"/>
                </a:cubicBezTo>
                <a:cubicBezTo>
                  <a:pt x="15573" y="145027"/>
                  <a:pt x="8694" y="114864"/>
                  <a:pt x="13456" y="88935"/>
                </a:cubicBezTo>
                <a:cubicBezTo>
                  <a:pt x="18218" y="63006"/>
                  <a:pt x="40973" y="-16898"/>
                  <a:pt x="38856" y="3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326BC9-8CAB-6888-63BF-06AE7FE3ED1D}"/>
              </a:ext>
            </a:extLst>
          </p:cNvPr>
          <p:cNvSpPr/>
          <p:nvPr/>
        </p:nvSpPr>
        <p:spPr>
          <a:xfrm>
            <a:off x="4184650" y="4368724"/>
            <a:ext cx="54034" cy="222503"/>
          </a:xfrm>
          <a:custGeom>
            <a:avLst/>
            <a:gdLst>
              <a:gd name="connsiteX0" fmla="*/ 41275 w 54034"/>
              <a:gd name="connsiteY0" fmla="*/ 76 h 222503"/>
              <a:gd name="connsiteX1" fmla="*/ 12700 w 54034"/>
              <a:gd name="connsiteY1" fmla="*/ 158826 h 222503"/>
              <a:gd name="connsiteX2" fmla="*/ 0 w 54034"/>
              <a:gd name="connsiteY2" fmla="*/ 222326 h 222503"/>
              <a:gd name="connsiteX3" fmla="*/ 12700 w 54034"/>
              <a:gd name="connsiteY3" fmla="*/ 174701 h 222503"/>
              <a:gd name="connsiteX4" fmla="*/ 53975 w 54034"/>
              <a:gd name="connsiteY4" fmla="*/ 85801 h 222503"/>
              <a:gd name="connsiteX5" fmla="*/ 22225 w 54034"/>
              <a:gd name="connsiteY5" fmla="*/ 136601 h 222503"/>
              <a:gd name="connsiteX6" fmla="*/ 41275 w 54034"/>
              <a:gd name="connsiteY6" fmla="*/ 76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34" h="222503">
                <a:moveTo>
                  <a:pt x="41275" y="76"/>
                </a:moveTo>
                <a:cubicBezTo>
                  <a:pt x="39688" y="3780"/>
                  <a:pt x="19579" y="121784"/>
                  <a:pt x="12700" y="158826"/>
                </a:cubicBezTo>
                <a:cubicBezTo>
                  <a:pt x="5821" y="195868"/>
                  <a:pt x="0" y="219680"/>
                  <a:pt x="0" y="222326"/>
                </a:cubicBezTo>
                <a:cubicBezTo>
                  <a:pt x="0" y="224972"/>
                  <a:pt x="3704" y="197455"/>
                  <a:pt x="12700" y="174701"/>
                </a:cubicBezTo>
                <a:cubicBezTo>
                  <a:pt x="21696" y="151947"/>
                  <a:pt x="52388" y="92151"/>
                  <a:pt x="53975" y="85801"/>
                </a:cubicBezTo>
                <a:cubicBezTo>
                  <a:pt x="55563" y="79451"/>
                  <a:pt x="24871" y="144538"/>
                  <a:pt x="22225" y="136601"/>
                </a:cubicBezTo>
                <a:cubicBezTo>
                  <a:pt x="19579" y="128664"/>
                  <a:pt x="42862" y="-3628"/>
                  <a:pt x="4127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0D8309E-504A-7C70-7934-9EC44F90F23E}"/>
              </a:ext>
            </a:extLst>
          </p:cNvPr>
          <p:cNvSpPr/>
          <p:nvPr/>
        </p:nvSpPr>
        <p:spPr>
          <a:xfrm>
            <a:off x="3965575" y="4533362"/>
            <a:ext cx="241380" cy="71448"/>
          </a:xfrm>
          <a:custGeom>
            <a:avLst/>
            <a:gdLst>
              <a:gd name="connsiteX0" fmla="*/ 0 w 241380"/>
              <a:gd name="connsiteY0" fmla="*/ 35463 h 71448"/>
              <a:gd name="connsiteX1" fmla="*/ 123825 w 241380"/>
              <a:gd name="connsiteY1" fmla="*/ 51338 h 71448"/>
              <a:gd name="connsiteX2" fmla="*/ 187325 w 241380"/>
              <a:gd name="connsiteY2" fmla="*/ 22763 h 71448"/>
              <a:gd name="connsiteX3" fmla="*/ 139700 w 241380"/>
              <a:gd name="connsiteY3" fmla="*/ 64038 h 71448"/>
              <a:gd name="connsiteX4" fmla="*/ 241300 w 241380"/>
              <a:gd name="connsiteY4" fmla="*/ 538 h 71448"/>
              <a:gd name="connsiteX5" fmla="*/ 155575 w 241380"/>
              <a:gd name="connsiteY5" fmla="*/ 35463 h 71448"/>
              <a:gd name="connsiteX6" fmla="*/ 88900 w 241380"/>
              <a:gd name="connsiteY6" fmla="*/ 70388 h 71448"/>
              <a:gd name="connsiteX7" fmla="*/ 123825 w 241380"/>
              <a:gd name="connsiteY7" fmla="*/ 60863 h 71448"/>
              <a:gd name="connsiteX8" fmla="*/ 0 w 241380"/>
              <a:gd name="connsiteY8" fmla="*/ 35463 h 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80" h="71448">
                <a:moveTo>
                  <a:pt x="0" y="35463"/>
                </a:moveTo>
                <a:cubicBezTo>
                  <a:pt x="0" y="33876"/>
                  <a:pt x="92604" y="53455"/>
                  <a:pt x="123825" y="51338"/>
                </a:cubicBezTo>
                <a:cubicBezTo>
                  <a:pt x="155046" y="49221"/>
                  <a:pt x="184679" y="20646"/>
                  <a:pt x="187325" y="22763"/>
                </a:cubicBezTo>
                <a:cubicBezTo>
                  <a:pt x="189971" y="24880"/>
                  <a:pt x="130704" y="67742"/>
                  <a:pt x="139700" y="64038"/>
                </a:cubicBezTo>
                <a:cubicBezTo>
                  <a:pt x="148696" y="60334"/>
                  <a:pt x="238654" y="5300"/>
                  <a:pt x="241300" y="538"/>
                </a:cubicBezTo>
                <a:cubicBezTo>
                  <a:pt x="243946" y="-4224"/>
                  <a:pt x="180975" y="23821"/>
                  <a:pt x="155575" y="35463"/>
                </a:cubicBezTo>
                <a:cubicBezTo>
                  <a:pt x="130175" y="47105"/>
                  <a:pt x="94192" y="66155"/>
                  <a:pt x="88900" y="70388"/>
                </a:cubicBezTo>
                <a:cubicBezTo>
                  <a:pt x="83608" y="74621"/>
                  <a:pt x="135996" y="65096"/>
                  <a:pt x="123825" y="60863"/>
                </a:cubicBezTo>
                <a:cubicBezTo>
                  <a:pt x="111654" y="56630"/>
                  <a:pt x="0" y="37050"/>
                  <a:pt x="0" y="35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D4D550B-9E52-4875-D9B0-C060C58603EF}"/>
              </a:ext>
            </a:extLst>
          </p:cNvPr>
          <p:cNvSpPr/>
          <p:nvPr/>
        </p:nvSpPr>
        <p:spPr>
          <a:xfrm>
            <a:off x="3996600" y="4587867"/>
            <a:ext cx="202294" cy="60787"/>
          </a:xfrm>
          <a:custGeom>
            <a:avLst/>
            <a:gdLst>
              <a:gd name="connsiteX0" fmla="*/ 725 w 202294"/>
              <a:gd name="connsiteY0" fmla="*/ 60333 h 60787"/>
              <a:gd name="connsiteX1" fmla="*/ 92800 w 202294"/>
              <a:gd name="connsiteY1" fmla="*/ 28583 h 60787"/>
              <a:gd name="connsiteX2" fmla="*/ 197575 w 202294"/>
              <a:gd name="connsiteY2" fmla="*/ 3183 h 60787"/>
              <a:gd name="connsiteX3" fmla="*/ 175350 w 202294"/>
              <a:gd name="connsiteY3" fmla="*/ 6358 h 60787"/>
              <a:gd name="connsiteX4" fmla="*/ 95975 w 202294"/>
              <a:gd name="connsiteY4" fmla="*/ 57158 h 60787"/>
              <a:gd name="connsiteX5" fmla="*/ 143600 w 202294"/>
              <a:gd name="connsiteY5" fmla="*/ 3183 h 60787"/>
              <a:gd name="connsiteX6" fmla="*/ 725 w 202294"/>
              <a:gd name="connsiteY6" fmla="*/ 60333 h 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94" h="60787">
                <a:moveTo>
                  <a:pt x="725" y="60333"/>
                </a:moveTo>
                <a:cubicBezTo>
                  <a:pt x="-7742" y="64566"/>
                  <a:pt x="59992" y="38108"/>
                  <a:pt x="92800" y="28583"/>
                </a:cubicBezTo>
                <a:cubicBezTo>
                  <a:pt x="125608" y="19058"/>
                  <a:pt x="183817" y="6887"/>
                  <a:pt x="197575" y="3183"/>
                </a:cubicBezTo>
                <a:cubicBezTo>
                  <a:pt x="211333" y="-521"/>
                  <a:pt x="192283" y="-2638"/>
                  <a:pt x="175350" y="6358"/>
                </a:cubicBezTo>
                <a:cubicBezTo>
                  <a:pt x="158417" y="15354"/>
                  <a:pt x="101267" y="57687"/>
                  <a:pt x="95975" y="57158"/>
                </a:cubicBezTo>
                <a:cubicBezTo>
                  <a:pt x="90683" y="56629"/>
                  <a:pt x="152596" y="3183"/>
                  <a:pt x="143600" y="3183"/>
                </a:cubicBezTo>
                <a:cubicBezTo>
                  <a:pt x="134604" y="3183"/>
                  <a:pt x="9192" y="56100"/>
                  <a:pt x="725" y="6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30F4F0A-10B7-04A2-2E67-F483E5EE24BC}"/>
              </a:ext>
            </a:extLst>
          </p:cNvPr>
          <p:cNvSpPr/>
          <p:nvPr/>
        </p:nvSpPr>
        <p:spPr>
          <a:xfrm>
            <a:off x="3959013" y="4546584"/>
            <a:ext cx="68105" cy="127455"/>
          </a:xfrm>
          <a:custGeom>
            <a:avLst/>
            <a:gdLst>
              <a:gd name="connsiteX0" fmla="*/ 212 w 68105"/>
              <a:gd name="connsiteY0" fmla="*/ 16 h 127455"/>
              <a:gd name="connsiteX1" fmla="*/ 41487 w 68105"/>
              <a:gd name="connsiteY1" fmla="*/ 69866 h 127455"/>
              <a:gd name="connsiteX2" fmla="*/ 66887 w 68105"/>
              <a:gd name="connsiteY2" fmla="*/ 127016 h 127455"/>
              <a:gd name="connsiteX3" fmla="*/ 63712 w 68105"/>
              <a:gd name="connsiteY3" fmla="*/ 95266 h 127455"/>
              <a:gd name="connsiteX4" fmla="*/ 60537 w 68105"/>
              <a:gd name="connsiteY4" fmla="*/ 76216 h 127455"/>
              <a:gd name="connsiteX5" fmla="*/ 212 w 68105"/>
              <a:gd name="connsiteY5" fmla="*/ 16 h 1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" h="127455">
                <a:moveTo>
                  <a:pt x="212" y="16"/>
                </a:moveTo>
                <a:cubicBezTo>
                  <a:pt x="-2963" y="-1042"/>
                  <a:pt x="30375" y="48699"/>
                  <a:pt x="41487" y="69866"/>
                </a:cubicBezTo>
                <a:cubicBezTo>
                  <a:pt x="52600" y="91033"/>
                  <a:pt x="63183" y="122783"/>
                  <a:pt x="66887" y="127016"/>
                </a:cubicBezTo>
                <a:cubicBezTo>
                  <a:pt x="70591" y="131249"/>
                  <a:pt x="64770" y="103733"/>
                  <a:pt x="63712" y="95266"/>
                </a:cubicBezTo>
                <a:cubicBezTo>
                  <a:pt x="62654" y="86799"/>
                  <a:pt x="67945" y="87858"/>
                  <a:pt x="60537" y="76216"/>
                </a:cubicBezTo>
                <a:cubicBezTo>
                  <a:pt x="53129" y="64574"/>
                  <a:pt x="3387" y="1074"/>
                  <a:pt x="2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9F824D8-C8DB-259B-4E8F-05C56FFF89CE}"/>
              </a:ext>
            </a:extLst>
          </p:cNvPr>
          <p:cNvSpPr/>
          <p:nvPr/>
        </p:nvSpPr>
        <p:spPr>
          <a:xfrm>
            <a:off x="3943029" y="4546191"/>
            <a:ext cx="78940" cy="130460"/>
          </a:xfrm>
          <a:custGeom>
            <a:avLst/>
            <a:gdLst>
              <a:gd name="connsiteX0" fmla="*/ 321 w 78940"/>
              <a:gd name="connsiteY0" fmla="*/ 409 h 130460"/>
              <a:gd name="connsiteX1" fmla="*/ 76521 w 78940"/>
              <a:gd name="connsiteY1" fmla="*/ 124234 h 130460"/>
              <a:gd name="connsiteX2" fmla="*/ 57471 w 78940"/>
              <a:gd name="connsiteY2" fmla="*/ 108359 h 130460"/>
              <a:gd name="connsiteX3" fmla="*/ 32071 w 78940"/>
              <a:gd name="connsiteY3" fmla="*/ 76609 h 130460"/>
              <a:gd name="connsiteX4" fmla="*/ 47946 w 78940"/>
              <a:gd name="connsiteY4" fmla="*/ 82959 h 130460"/>
              <a:gd name="connsiteX5" fmla="*/ 321 w 78940"/>
              <a:gd name="connsiteY5" fmla="*/ 409 h 13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0" h="130460">
                <a:moveTo>
                  <a:pt x="321" y="409"/>
                </a:moveTo>
                <a:cubicBezTo>
                  <a:pt x="5083" y="7288"/>
                  <a:pt x="76521" y="124234"/>
                  <a:pt x="76521" y="124234"/>
                </a:cubicBezTo>
                <a:cubicBezTo>
                  <a:pt x="86046" y="142226"/>
                  <a:pt x="64879" y="116297"/>
                  <a:pt x="57471" y="108359"/>
                </a:cubicBezTo>
                <a:cubicBezTo>
                  <a:pt x="50063" y="100422"/>
                  <a:pt x="32071" y="76609"/>
                  <a:pt x="32071" y="76609"/>
                </a:cubicBezTo>
                <a:cubicBezTo>
                  <a:pt x="30484" y="72376"/>
                  <a:pt x="50592" y="90367"/>
                  <a:pt x="47946" y="82959"/>
                </a:cubicBezTo>
                <a:cubicBezTo>
                  <a:pt x="45300" y="75551"/>
                  <a:pt x="-4441" y="-6470"/>
                  <a:pt x="321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BF559C1-3076-DEA4-6FCC-421B689213F2}"/>
              </a:ext>
            </a:extLst>
          </p:cNvPr>
          <p:cNvSpPr/>
          <p:nvPr/>
        </p:nvSpPr>
        <p:spPr>
          <a:xfrm>
            <a:off x="3994027" y="4571917"/>
            <a:ext cx="84513" cy="105058"/>
          </a:xfrm>
          <a:custGeom>
            <a:avLst/>
            <a:gdLst>
              <a:gd name="connsiteX0" fmla="*/ 123 w 84513"/>
              <a:gd name="connsiteY0" fmla="*/ 83 h 105058"/>
              <a:gd name="connsiteX1" fmla="*/ 63623 w 84513"/>
              <a:gd name="connsiteY1" fmla="*/ 25483 h 105058"/>
              <a:gd name="connsiteX2" fmla="*/ 44573 w 84513"/>
              <a:gd name="connsiteY2" fmla="*/ 104858 h 105058"/>
              <a:gd name="connsiteX3" fmla="*/ 66798 w 84513"/>
              <a:gd name="connsiteY3" fmla="*/ 47708 h 105058"/>
              <a:gd name="connsiteX4" fmla="*/ 82673 w 84513"/>
              <a:gd name="connsiteY4" fmla="*/ 31833 h 105058"/>
              <a:gd name="connsiteX5" fmla="*/ 123 w 84513"/>
              <a:gd name="connsiteY5" fmla="*/ 83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13" h="105058">
                <a:moveTo>
                  <a:pt x="123" y="83"/>
                </a:moveTo>
                <a:cubicBezTo>
                  <a:pt x="-3052" y="-975"/>
                  <a:pt x="56215" y="8021"/>
                  <a:pt x="63623" y="25483"/>
                </a:cubicBezTo>
                <a:cubicBezTo>
                  <a:pt x="71031" y="42945"/>
                  <a:pt x="44044" y="101154"/>
                  <a:pt x="44573" y="104858"/>
                </a:cubicBezTo>
                <a:cubicBezTo>
                  <a:pt x="45102" y="108562"/>
                  <a:pt x="60448" y="59879"/>
                  <a:pt x="66798" y="47708"/>
                </a:cubicBezTo>
                <a:cubicBezTo>
                  <a:pt x="73148" y="35537"/>
                  <a:pt x="90081" y="38712"/>
                  <a:pt x="82673" y="31833"/>
                </a:cubicBezTo>
                <a:cubicBezTo>
                  <a:pt x="75265" y="24954"/>
                  <a:pt x="3298" y="1141"/>
                  <a:pt x="12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6E5925-E732-9672-FE12-4DF56231BECD}"/>
              </a:ext>
            </a:extLst>
          </p:cNvPr>
          <p:cNvSpPr/>
          <p:nvPr/>
        </p:nvSpPr>
        <p:spPr>
          <a:xfrm>
            <a:off x="4054647" y="4564689"/>
            <a:ext cx="152887" cy="100531"/>
          </a:xfrm>
          <a:custGeom>
            <a:avLst/>
            <a:gdLst>
              <a:gd name="connsiteX0" fmla="*/ 3003 w 152887"/>
              <a:gd name="connsiteY0" fmla="*/ 99386 h 100531"/>
              <a:gd name="connsiteX1" fmla="*/ 152228 w 152887"/>
              <a:gd name="connsiteY1" fmla="*/ 961 h 100531"/>
              <a:gd name="connsiteX2" fmla="*/ 56978 w 152887"/>
              <a:gd name="connsiteY2" fmla="*/ 51761 h 100531"/>
              <a:gd name="connsiteX3" fmla="*/ 3003 w 152887"/>
              <a:gd name="connsiteY3" fmla="*/ 99386 h 1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87" h="100531">
                <a:moveTo>
                  <a:pt x="3003" y="99386"/>
                </a:moveTo>
                <a:cubicBezTo>
                  <a:pt x="18878" y="90919"/>
                  <a:pt x="143232" y="8898"/>
                  <a:pt x="152228" y="961"/>
                </a:cubicBezTo>
                <a:cubicBezTo>
                  <a:pt x="161224" y="-6977"/>
                  <a:pt x="75499" y="36415"/>
                  <a:pt x="56978" y="51761"/>
                </a:cubicBezTo>
                <a:cubicBezTo>
                  <a:pt x="38457" y="67107"/>
                  <a:pt x="-12872" y="107853"/>
                  <a:pt x="3003" y="9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28243F-EAC6-3A2E-8780-78D43662DE8B}"/>
              </a:ext>
            </a:extLst>
          </p:cNvPr>
          <p:cNvSpPr/>
          <p:nvPr/>
        </p:nvSpPr>
        <p:spPr>
          <a:xfrm>
            <a:off x="3860415" y="4304845"/>
            <a:ext cx="349635" cy="89355"/>
          </a:xfrm>
          <a:custGeom>
            <a:avLst/>
            <a:gdLst>
              <a:gd name="connsiteX0" fmla="*/ 385 w 349635"/>
              <a:gd name="connsiteY0" fmla="*/ 455 h 89355"/>
              <a:gd name="connsiteX1" fmla="*/ 73410 w 349635"/>
              <a:gd name="connsiteY1" fmla="*/ 70305 h 89355"/>
              <a:gd name="connsiteX2" fmla="*/ 95635 w 349635"/>
              <a:gd name="connsiteY2" fmla="*/ 70305 h 89355"/>
              <a:gd name="connsiteX3" fmla="*/ 57535 w 349635"/>
              <a:gd name="connsiteY3" fmla="*/ 79830 h 89355"/>
              <a:gd name="connsiteX4" fmla="*/ 190885 w 349635"/>
              <a:gd name="connsiteY4" fmla="*/ 57605 h 89355"/>
              <a:gd name="connsiteX5" fmla="*/ 251210 w 349635"/>
              <a:gd name="connsiteY5" fmla="*/ 44905 h 89355"/>
              <a:gd name="connsiteX6" fmla="*/ 184535 w 349635"/>
              <a:gd name="connsiteY6" fmla="*/ 54430 h 89355"/>
              <a:gd name="connsiteX7" fmla="*/ 292485 w 349635"/>
              <a:gd name="connsiteY7" fmla="*/ 41730 h 89355"/>
              <a:gd name="connsiteX8" fmla="*/ 349635 w 349635"/>
              <a:gd name="connsiteY8" fmla="*/ 41730 h 89355"/>
              <a:gd name="connsiteX9" fmla="*/ 257560 w 349635"/>
              <a:gd name="connsiteY9" fmla="*/ 41730 h 89355"/>
              <a:gd name="connsiteX10" fmla="*/ 73410 w 349635"/>
              <a:gd name="connsiteY10" fmla="*/ 89355 h 89355"/>
              <a:gd name="connsiteX11" fmla="*/ 44835 w 349635"/>
              <a:gd name="connsiteY11" fmla="*/ 41730 h 89355"/>
              <a:gd name="connsiteX12" fmla="*/ 385 w 349635"/>
              <a:gd name="connsiteY12" fmla="*/ 455 h 8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635" h="89355">
                <a:moveTo>
                  <a:pt x="385" y="455"/>
                </a:moveTo>
                <a:cubicBezTo>
                  <a:pt x="5147" y="5217"/>
                  <a:pt x="57535" y="58663"/>
                  <a:pt x="73410" y="70305"/>
                </a:cubicBezTo>
                <a:cubicBezTo>
                  <a:pt x="89285" y="81947"/>
                  <a:pt x="98281" y="68718"/>
                  <a:pt x="95635" y="70305"/>
                </a:cubicBezTo>
                <a:cubicBezTo>
                  <a:pt x="92989" y="71893"/>
                  <a:pt x="41660" y="81947"/>
                  <a:pt x="57535" y="79830"/>
                </a:cubicBezTo>
                <a:cubicBezTo>
                  <a:pt x="73410" y="77713"/>
                  <a:pt x="158606" y="63426"/>
                  <a:pt x="190885" y="57605"/>
                </a:cubicBezTo>
                <a:cubicBezTo>
                  <a:pt x="223164" y="51784"/>
                  <a:pt x="252268" y="45434"/>
                  <a:pt x="251210" y="44905"/>
                </a:cubicBezTo>
                <a:cubicBezTo>
                  <a:pt x="250152" y="44376"/>
                  <a:pt x="177656" y="54959"/>
                  <a:pt x="184535" y="54430"/>
                </a:cubicBezTo>
                <a:cubicBezTo>
                  <a:pt x="191414" y="53901"/>
                  <a:pt x="264968" y="43847"/>
                  <a:pt x="292485" y="41730"/>
                </a:cubicBezTo>
                <a:cubicBezTo>
                  <a:pt x="320002" y="39613"/>
                  <a:pt x="349635" y="41730"/>
                  <a:pt x="349635" y="41730"/>
                </a:cubicBezTo>
                <a:cubicBezTo>
                  <a:pt x="343814" y="41730"/>
                  <a:pt x="303597" y="33793"/>
                  <a:pt x="257560" y="41730"/>
                </a:cubicBezTo>
                <a:cubicBezTo>
                  <a:pt x="211523" y="49667"/>
                  <a:pt x="108864" y="89355"/>
                  <a:pt x="73410" y="89355"/>
                </a:cubicBezTo>
                <a:cubicBezTo>
                  <a:pt x="37956" y="89355"/>
                  <a:pt x="53302" y="53901"/>
                  <a:pt x="44835" y="41730"/>
                </a:cubicBezTo>
                <a:cubicBezTo>
                  <a:pt x="36368" y="29559"/>
                  <a:pt x="-4377" y="-4307"/>
                  <a:pt x="38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3E7DB6-3960-E940-624C-CFE01869AC81}"/>
              </a:ext>
            </a:extLst>
          </p:cNvPr>
          <p:cNvSpPr/>
          <p:nvPr/>
        </p:nvSpPr>
        <p:spPr>
          <a:xfrm>
            <a:off x="3993952" y="4390510"/>
            <a:ext cx="136989" cy="171669"/>
          </a:xfrm>
          <a:custGeom>
            <a:avLst/>
            <a:gdLst>
              <a:gd name="connsiteX0" fmla="*/ 50998 w 136989"/>
              <a:gd name="connsiteY0" fmla="*/ 515 h 171669"/>
              <a:gd name="connsiteX1" fmla="*/ 31948 w 136989"/>
              <a:gd name="connsiteY1" fmla="*/ 73540 h 171669"/>
              <a:gd name="connsiteX2" fmla="*/ 38298 w 136989"/>
              <a:gd name="connsiteY2" fmla="*/ 95765 h 171669"/>
              <a:gd name="connsiteX3" fmla="*/ 133548 w 136989"/>
              <a:gd name="connsiteY3" fmla="*/ 168790 h 171669"/>
              <a:gd name="connsiteX4" fmla="*/ 104973 w 136989"/>
              <a:gd name="connsiteY4" fmla="*/ 152915 h 171669"/>
              <a:gd name="connsiteX5" fmla="*/ 198 w 136989"/>
              <a:gd name="connsiteY5" fmla="*/ 114815 h 171669"/>
              <a:gd name="connsiteX6" fmla="*/ 50998 w 136989"/>
              <a:gd name="connsiteY6" fmla="*/ 515 h 1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89" h="171669">
                <a:moveTo>
                  <a:pt x="50998" y="515"/>
                </a:moveTo>
                <a:cubicBezTo>
                  <a:pt x="56290" y="-6364"/>
                  <a:pt x="34065" y="57665"/>
                  <a:pt x="31948" y="73540"/>
                </a:cubicBezTo>
                <a:cubicBezTo>
                  <a:pt x="29831" y="89415"/>
                  <a:pt x="21365" y="79890"/>
                  <a:pt x="38298" y="95765"/>
                </a:cubicBezTo>
                <a:cubicBezTo>
                  <a:pt x="55231" y="111640"/>
                  <a:pt x="122436" y="159265"/>
                  <a:pt x="133548" y="168790"/>
                </a:cubicBezTo>
                <a:cubicBezTo>
                  <a:pt x="144661" y="178315"/>
                  <a:pt x="127198" y="161911"/>
                  <a:pt x="104973" y="152915"/>
                </a:cubicBezTo>
                <a:cubicBezTo>
                  <a:pt x="82748" y="143919"/>
                  <a:pt x="3902" y="140744"/>
                  <a:pt x="198" y="114815"/>
                </a:cubicBezTo>
                <a:cubicBezTo>
                  <a:pt x="-3506" y="88886"/>
                  <a:pt x="45706" y="7394"/>
                  <a:pt x="5099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00A8B8-9EC1-F4B6-6DD2-3C3598445363}"/>
              </a:ext>
            </a:extLst>
          </p:cNvPr>
          <p:cNvSpPr/>
          <p:nvPr/>
        </p:nvSpPr>
        <p:spPr>
          <a:xfrm>
            <a:off x="3579168" y="3079371"/>
            <a:ext cx="94559" cy="406182"/>
          </a:xfrm>
          <a:custGeom>
            <a:avLst/>
            <a:gdLst>
              <a:gd name="connsiteX0" fmla="*/ 94307 w 94559"/>
              <a:gd name="connsiteY0" fmla="*/ 379 h 406182"/>
              <a:gd name="connsiteX1" fmla="*/ 56207 w 94559"/>
              <a:gd name="connsiteY1" fmla="*/ 181354 h 406182"/>
              <a:gd name="connsiteX2" fmla="*/ 11757 w 94559"/>
              <a:gd name="connsiteY2" fmla="*/ 324229 h 406182"/>
              <a:gd name="connsiteX3" fmla="*/ 49857 w 94559"/>
              <a:gd name="connsiteY3" fmla="*/ 244854 h 406182"/>
              <a:gd name="connsiteX4" fmla="*/ 2232 w 94559"/>
              <a:gd name="connsiteY4" fmla="*/ 400429 h 406182"/>
              <a:gd name="connsiteX5" fmla="*/ 11757 w 94559"/>
              <a:gd name="connsiteY5" fmla="*/ 349629 h 406182"/>
              <a:gd name="connsiteX6" fmla="*/ 46682 w 94559"/>
              <a:gd name="connsiteY6" fmla="*/ 133729 h 406182"/>
              <a:gd name="connsiteX7" fmla="*/ 37157 w 94559"/>
              <a:gd name="connsiteY7" fmla="*/ 232154 h 406182"/>
              <a:gd name="connsiteX8" fmla="*/ 94307 w 94559"/>
              <a:gd name="connsiteY8" fmla="*/ 379 h 4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59" h="406182">
                <a:moveTo>
                  <a:pt x="94307" y="379"/>
                </a:moveTo>
                <a:cubicBezTo>
                  <a:pt x="97482" y="-8088"/>
                  <a:pt x="69965" y="127379"/>
                  <a:pt x="56207" y="181354"/>
                </a:cubicBezTo>
                <a:cubicBezTo>
                  <a:pt x="42449" y="235329"/>
                  <a:pt x="12815" y="313646"/>
                  <a:pt x="11757" y="324229"/>
                </a:cubicBezTo>
                <a:cubicBezTo>
                  <a:pt x="10699" y="334812"/>
                  <a:pt x="51444" y="232154"/>
                  <a:pt x="49857" y="244854"/>
                </a:cubicBezTo>
                <a:cubicBezTo>
                  <a:pt x="48270" y="257554"/>
                  <a:pt x="8582" y="382967"/>
                  <a:pt x="2232" y="400429"/>
                </a:cubicBezTo>
                <a:cubicBezTo>
                  <a:pt x="-4118" y="417891"/>
                  <a:pt x="4349" y="394079"/>
                  <a:pt x="11757" y="349629"/>
                </a:cubicBezTo>
                <a:cubicBezTo>
                  <a:pt x="19165" y="305179"/>
                  <a:pt x="42449" y="153308"/>
                  <a:pt x="46682" y="133729"/>
                </a:cubicBezTo>
                <a:cubicBezTo>
                  <a:pt x="50915" y="114150"/>
                  <a:pt x="29220" y="251204"/>
                  <a:pt x="37157" y="232154"/>
                </a:cubicBezTo>
                <a:cubicBezTo>
                  <a:pt x="45094" y="213104"/>
                  <a:pt x="91132" y="8846"/>
                  <a:pt x="94307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2B2850-EABC-BC2E-0447-FEC4435A1FA6}"/>
              </a:ext>
            </a:extLst>
          </p:cNvPr>
          <p:cNvSpPr/>
          <p:nvPr/>
        </p:nvSpPr>
        <p:spPr>
          <a:xfrm>
            <a:off x="3514468" y="3463589"/>
            <a:ext cx="52018" cy="291220"/>
          </a:xfrm>
          <a:custGeom>
            <a:avLst/>
            <a:gdLst>
              <a:gd name="connsiteX0" fmla="*/ 51057 w 52018"/>
              <a:gd name="connsiteY0" fmla="*/ 105111 h 291220"/>
              <a:gd name="connsiteX1" fmla="*/ 32007 w 52018"/>
              <a:gd name="connsiteY1" fmla="*/ 194011 h 291220"/>
              <a:gd name="connsiteX2" fmla="*/ 12957 w 52018"/>
              <a:gd name="connsiteY2" fmla="*/ 276561 h 291220"/>
              <a:gd name="connsiteX3" fmla="*/ 19307 w 52018"/>
              <a:gd name="connsiteY3" fmla="*/ 232111 h 291220"/>
              <a:gd name="connsiteX4" fmla="*/ 19307 w 52018"/>
              <a:gd name="connsiteY4" fmla="*/ 336 h 291220"/>
              <a:gd name="connsiteX5" fmla="*/ 257 w 52018"/>
              <a:gd name="connsiteY5" fmla="*/ 289261 h 291220"/>
              <a:gd name="connsiteX6" fmla="*/ 51057 w 52018"/>
              <a:gd name="connsiteY6" fmla="*/ 105111 h 2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8" h="291220">
                <a:moveTo>
                  <a:pt x="51057" y="105111"/>
                </a:moveTo>
                <a:cubicBezTo>
                  <a:pt x="56349" y="89236"/>
                  <a:pt x="38357" y="165436"/>
                  <a:pt x="32007" y="194011"/>
                </a:cubicBezTo>
                <a:cubicBezTo>
                  <a:pt x="25657" y="222586"/>
                  <a:pt x="15074" y="270211"/>
                  <a:pt x="12957" y="276561"/>
                </a:cubicBezTo>
                <a:cubicBezTo>
                  <a:pt x="10840" y="282911"/>
                  <a:pt x="18249" y="278148"/>
                  <a:pt x="19307" y="232111"/>
                </a:cubicBezTo>
                <a:cubicBezTo>
                  <a:pt x="20365" y="186074"/>
                  <a:pt x="22482" y="-9189"/>
                  <a:pt x="19307" y="336"/>
                </a:cubicBezTo>
                <a:cubicBezTo>
                  <a:pt x="16132" y="9861"/>
                  <a:pt x="-2389" y="265978"/>
                  <a:pt x="257" y="289261"/>
                </a:cubicBezTo>
                <a:cubicBezTo>
                  <a:pt x="2903" y="312544"/>
                  <a:pt x="45765" y="120986"/>
                  <a:pt x="51057" y="10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C4C210-29C2-3657-9D12-E866AE3C6934}"/>
              </a:ext>
            </a:extLst>
          </p:cNvPr>
          <p:cNvSpPr/>
          <p:nvPr/>
        </p:nvSpPr>
        <p:spPr>
          <a:xfrm>
            <a:off x="3553548" y="3809110"/>
            <a:ext cx="189067" cy="452142"/>
          </a:xfrm>
          <a:custGeom>
            <a:avLst/>
            <a:gdLst>
              <a:gd name="connsiteX0" fmla="*/ 5627 w 189067"/>
              <a:gd name="connsiteY0" fmla="*/ 890 h 452142"/>
              <a:gd name="connsiteX1" fmla="*/ 21502 w 189067"/>
              <a:gd name="connsiteY1" fmla="*/ 165990 h 452142"/>
              <a:gd name="connsiteX2" fmla="*/ 88177 w 189067"/>
              <a:gd name="connsiteY2" fmla="*/ 308865 h 452142"/>
              <a:gd name="connsiteX3" fmla="*/ 78652 w 189067"/>
              <a:gd name="connsiteY3" fmla="*/ 286640 h 452142"/>
              <a:gd name="connsiteX4" fmla="*/ 180252 w 189067"/>
              <a:gd name="connsiteY4" fmla="*/ 445390 h 452142"/>
              <a:gd name="connsiteX5" fmla="*/ 164377 w 189067"/>
              <a:gd name="connsiteY5" fmla="*/ 400940 h 452142"/>
              <a:gd name="connsiteX6" fmla="*/ 8802 w 189067"/>
              <a:gd name="connsiteY6" fmla="*/ 204090 h 452142"/>
              <a:gd name="connsiteX7" fmla="*/ 18327 w 189067"/>
              <a:gd name="connsiteY7" fmla="*/ 242190 h 452142"/>
              <a:gd name="connsiteX8" fmla="*/ 5627 w 189067"/>
              <a:gd name="connsiteY8" fmla="*/ 890 h 4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67" h="452142">
                <a:moveTo>
                  <a:pt x="5627" y="890"/>
                </a:moveTo>
                <a:cubicBezTo>
                  <a:pt x="6156" y="-11810"/>
                  <a:pt x="7744" y="114661"/>
                  <a:pt x="21502" y="165990"/>
                </a:cubicBezTo>
                <a:cubicBezTo>
                  <a:pt x="35260" y="217319"/>
                  <a:pt x="78652" y="288757"/>
                  <a:pt x="88177" y="308865"/>
                </a:cubicBezTo>
                <a:cubicBezTo>
                  <a:pt x="97702" y="328973"/>
                  <a:pt x="63306" y="263886"/>
                  <a:pt x="78652" y="286640"/>
                </a:cubicBezTo>
                <a:cubicBezTo>
                  <a:pt x="93998" y="309394"/>
                  <a:pt x="165965" y="426340"/>
                  <a:pt x="180252" y="445390"/>
                </a:cubicBezTo>
                <a:cubicBezTo>
                  <a:pt x="194540" y="464440"/>
                  <a:pt x="192952" y="441157"/>
                  <a:pt x="164377" y="400940"/>
                </a:cubicBezTo>
                <a:cubicBezTo>
                  <a:pt x="135802" y="360723"/>
                  <a:pt x="33144" y="230548"/>
                  <a:pt x="8802" y="204090"/>
                </a:cubicBezTo>
                <a:cubicBezTo>
                  <a:pt x="-15540" y="177632"/>
                  <a:pt x="18327" y="271294"/>
                  <a:pt x="18327" y="242190"/>
                </a:cubicBezTo>
                <a:cubicBezTo>
                  <a:pt x="18327" y="213086"/>
                  <a:pt x="5098" y="13590"/>
                  <a:pt x="5627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BBA5FA2-7E00-486A-29AB-2961B6EF976B}"/>
              </a:ext>
            </a:extLst>
          </p:cNvPr>
          <p:cNvSpPr/>
          <p:nvPr/>
        </p:nvSpPr>
        <p:spPr>
          <a:xfrm>
            <a:off x="3741350" y="4253472"/>
            <a:ext cx="217387" cy="430068"/>
          </a:xfrm>
          <a:custGeom>
            <a:avLst/>
            <a:gdLst>
              <a:gd name="connsiteX0" fmla="*/ 1975 w 217387"/>
              <a:gd name="connsiteY0" fmla="*/ 4203 h 430068"/>
              <a:gd name="connsiteX1" fmla="*/ 205175 w 217387"/>
              <a:gd name="connsiteY1" fmla="*/ 407428 h 430068"/>
              <a:gd name="connsiteX2" fmla="*/ 182950 w 217387"/>
              <a:gd name="connsiteY2" fmla="*/ 353453 h 430068"/>
              <a:gd name="connsiteX3" fmla="*/ 87700 w 217387"/>
              <a:gd name="connsiteY3" fmla="*/ 137553 h 430068"/>
              <a:gd name="connsiteX4" fmla="*/ 100400 w 217387"/>
              <a:gd name="connsiteY4" fmla="*/ 191528 h 430068"/>
              <a:gd name="connsiteX5" fmla="*/ 1975 w 217387"/>
              <a:gd name="connsiteY5" fmla="*/ 4203 h 43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87" h="430068">
                <a:moveTo>
                  <a:pt x="1975" y="4203"/>
                </a:moveTo>
                <a:cubicBezTo>
                  <a:pt x="19437" y="40186"/>
                  <a:pt x="175013" y="349220"/>
                  <a:pt x="205175" y="407428"/>
                </a:cubicBezTo>
                <a:cubicBezTo>
                  <a:pt x="235337" y="465636"/>
                  <a:pt x="202529" y="398432"/>
                  <a:pt x="182950" y="353453"/>
                </a:cubicBezTo>
                <a:cubicBezTo>
                  <a:pt x="163371" y="308474"/>
                  <a:pt x="101458" y="164541"/>
                  <a:pt x="87700" y="137553"/>
                </a:cubicBezTo>
                <a:cubicBezTo>
                  <a:pt x="73942" y="110566"/>
                  <a:pt x="112571" y="208461"/>
                  <a:pt x="100400" y="191528"/>
                </a:cubicBezTo>
                <a:cubicBezTo>
                  <a:pt x="88229" y="174595"/>
                  <a:pt x="-15487" y="-31780"/>
                  <a:pt x="1975" y="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E4F43E4D-EF68-6B67-A087-1D3622A88D5F}"/>
              </a:ext>
            </a:extLst>
          </p:cNvPr>
          <p:cNvSpPr/>
          <p:nvPr/>
        </p:nvSpPr>
        <p:spPr>
          <a:xfrm>
            <a:off x="3986374" y="4728979"/>
            <a:ext cx="143562" cy="143452"/>
          </a:xfrm>
          <a:custGeom>
            <a:avLst/>
            <a:gdLst>
              <a:gd name="connsiteX0" fmla="*/ 1426 w 143562"/>
              <a:gd name="connsiteY0" fmla="*/ 1771 h 143452"/>
              <a:gd name="connsiteX1" fmla="*/ 137951 w 143562"/>
              <a:gd name="connsiteY1" fmla="*/ 138296 h 143452"/>
              <a:gd name="connsiteX2" fmla="*/ 112551 w 143562"/>
              <a:gd name="connsiteY2" fmla="*/ 109721 h 143452"/>
              <a:gd name="connsiteX3" fmla="*/ 68101 w 143562"/>
              <a:gd name="connsiteY3" fmla="*/ 62096 h 143452"/>
              <a:gd name="connsiteX4" fmla="*/ 1426 w 143562"/>
              <a:gd name="connsiteY4" fmla="*/ 1771 h 1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2" h="143452">
                <a:moveTo>
                  <a:pt x="1426" y="1771"/>
                </a:moveTo>
                <a:cubicBezTo>
                  <a:pt x="13068" y="14471"/>
                  <a:pt x="119430" y="120304"/>
                  <a:pt x="137951" y="138296"/>
                </a:cubicBezTo>
                <a:cubicBezTo>
                  <a:pt x="156472" y="156288"/>
                  <a:pt x="124193" y="122421"/>
                  <a:pt x="112551" y="109721"/>
                </a:cubicBezTo>
                <a:cubicBezTo>
                  <a:pt x="100909" y="97021"/>
                  <a:pt x="83447" y="75854"/>
                  <a:pt x="68101" y="62096"/>
                </a:cubicBezTo>
                <a:cubicBezTo>
                  <a:pt x="52755" y="48338"/>
                  <a:pt x="-10216" y="-10929"/>
                  <a:pt x="1426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48E365E-5392-C9F3-BED4-5C289253D4E2}"/>
              </a:ext>
            </a:extLst>
          </p:cNvPr>
          <p:cNvSpPr/>
          <p:nvPr/>
        </p:nvSpPr>
        <p:spPr>
          <a:xfrm>
            <a:off x="4222281" y="4660756"/>
            <a:ext cx="178270" cy="233886"/>
          </a:xfrm>
          <a:custGeom>
            <a:avLst/>
            <a:gdLst>
              <a:gd name="connsiteX0" fmla="*/ 54444 w 178270"/>
              <a:gd name="connsiteY0" fmla="*/ 76344 h 233886"/>
              <a:gd name="connsiteX1" fmla="*/ 67144 w 178270"/>
              <a:gd name="connsiteY1" fmla="*/ 143019 h 233886"/>
              <a:gd name="connsiteX2" fmla="*/ 469 w 178270"/>
              <a:gd name="connsiteY2" fmla="*/ 231919 h 233886"/>
              <a:gd name="connsiteX3" fmla="*/ 44919 w 178270"/>
              <a:gd name="connsiteY3" fmla="*/ 187469 h 233886"/>
              <a:gd name="connsiteX4" fmla="*/ 178269 w 178270"/>
              <a:gd name="connsiteY4" fmla="*/ 144 h 233886"/>
              <a:gd name="connsiteX5" fmla="*/ 48094 w 178270"/>
              <a:gd name="connsiteY5" fmla="*/ 155719 h 233886"/>
              <a:gd name="connsiteX6" fmla="*/ 54444 w 178270"/>
              <a:gd name="connsiteY6" fmla="*/ 76344 h 23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70" h="233886">
                <a:moveTo>
                  <a:pt x="54444" y="76344"/>
                </a:moveTo>
                <a:cubicBezTo>
                  <a:pt x="57619" y="74227"/>
                  <a:pt x="76140" y="117090"/>
                  <a:pt x="67144" y="143019"/>
                </a:cubicBezTo>
                <a:cubicBezTo>
                  <a:pt x="58148" y="168948"/>
                  <a:pt x="4173" y="224511"/>
                  <a:pt x="469" y="231919"/>
                </a:cubicBezTo>
                <a:cubicBezTo>
                  <a:pt x="-3235" y="239327"/>
                  <a:pt x="15286" y="226098"/>
                  <a:pt x="44919" y="187469"/>
                </a:cubicBezTo>
                <a:cubicBezTo>
                  <a:pt x="74552" y="148840"/>
                  <a:pt x="177740" y="5436"/>
                  <a:pt x="178269" y="144"/>
                </a:cubicBezTo>
                <a:cubicBezTo>
                  <a:pt x="178798" y="-5148"/>
                  <a:pt x="66086" y="136140"/>
                  <a:pt x="48094" y="155719"/>
                </a:cubicBezTo>
                <a:cubicBezTo>
                  <a:pt x="30102" y="175298"/>
                  <a:pt x="51269" y="78461"/>
                  <a:pt x="54444" y="76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288BCE-B580-9B20-6582-D9BC76B17719}"/>
              </a:ext>
            </a:extLst>
          </p:cNvPr>
          <p:cNvSpPr/>
          <p:nvPr/>
        </p:nvSpPr>
        <p:spPr>
          <a:xfrm>
            <a:off x="4111625" y="4540250"/>
            <a:ext cx="155575" cy="169742"/>
          </a:xfrm>
          <a:custGeom>
            <a:avLst/>
            <a:gdLst>
              <a:gd name="connsiteX0" fmla="*/ 155575 w 155575"/>
              <a:gd name="connsiteY0" fmla="*/ 0 h 169742"/>
              <a:gd name="connsiteX1" fmla="*/ 25400 w 155575"/>
              <a:gd name="connsiteY1" fmla="*/ 168275 h 169742"/>
              <a:gd name="connsiteX2" fmla="*/ 82550 w 155575"/>
              <a:gd name="connsiteY2" fmla="*/ 85725 h 169742"/>
              <a:gd name="connsiteX3" fmla="*/ 0 w 155575"/>
              <a:gd name="connsiteY3" fmla="*/ 155575 h 169742"/>
              <a:gd name="connsiteX4" fmla="*/ 155575 w 155575"/>
              <a:gd name="connsiteY4" fmla="*/ 0 h 1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169742">
                <a:moveTo>
                  <a:pt x="155575" y="0"/>
                </a:moveTo>
                <a:cubicBezTo>
                  <a:pt x="96573" y="76994"/>
                  <a:pt x="37571" y="153988"/>
                  <a:pt x="25400" y="168275"/>
                </a:cubicBezTo>
                <a:cubicBezTo>
                  <a:pt x="13229" y="182562"/>
                  <a:pt x="86783" y="87842"/>
                  <a:pt x="82550" y="85725"/>
                </a:cubicBezTo>
                <a:cubicBezTo>
                  <a:pt x="78317" y="83608"/>
                  <a:pt x="0" y="155575"/>
                  <a:pt x="0" y="155575"/>
                </a:cubicBezTo>
                <a:lnTo>
                  <a:pt x="155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12CD1FB-B699-6026-8B60-DF7517CEBF34}"/>
              </a:ext>
            </a:extLst>
          </p:cNvPr>
          <p:cNvSpPr/>
          <p:nvPr/>
        </p:nvSpPr>
        <p:spPr>
          <a:xfrm>
            <a:off x="4101847" y="4752975"/>
            <a:ext cx="292438" cy="114493"/>
          </a:xfrm>
          <a:custGeom>
            <a:avLst/>
            <a:gdLst>
              <a:gd name="connsiteX0" fmla="*/ 292353 w 292438"/>
              <a:gd name="connsiteY0" fmla="*/ 0 h 114493"/>
              <a:gd name="connsiteX1" fmla="*/ 130428 w 292438"/>
              <a:gd name="connsiteY1" fmla="*/ 82550 h 114493"/>
              <a:gd name="connsiteX2" fmla="*/ 253 w 292438"/>
              <a:gd name="connsiteY2" fmla="*/ 114300 h 114493"/>
              <a:gd name="connsiteX3" fmla="*/ 101853 w 292438"/>
              <a:gd name="connsiteY3" fmla="*/ 95250 h 114493"/>
              <a:gd name="connsiteX4" fmla="*/ 257428 w 292438"/>
              <a:gd name="connsiteY4" fmla="*/ 82550 h 114493"/>
              <a:gd name="connsiteX5" fmla="*/ 108203 w 292438"/>
              <a:gd name="connsiteY5" fmla="*/ 82550 h 114493"/>
              <a:gd name="connsiteX6" fmla="*/ 292353 w 292438"/>
              <a:gd name="connsiteY6" fmla="*/ 0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38" h="114493">
                <a:moveTo>
                  <a:pt x="292353" y="0"/>
                </a:moveTo>
                <a:cubicBezTo>
                  <a:pt x="296057" y="0"/>
                  <a:pt x="179111" y="63500"/>
                  <a:pt x="130428" y="82550"/>
                </a:cubicBezTo>
                <a:cubicBezTo>
                  <a:pt x="81745" y="101600"/>
                  <a:pt x="5015" y="112183"/>
                  <a:pt x="253" y="114300"/>
                </a:cubicBezTo>
                <a:cubicBezTo>
                  <a:pt x="-4509" y="116417"/>
                  <a:pt x="58991" y="100542"/>
                  <a:pt x="101853" y="95250"/>
                </a:cubicBezTo>
                <a:cubicBezTo>
                  <a:pt x="144715" y="89958"/>
                  <a:pt x="256370" y="84667"/>
                  <a:pt x="257428" y="82550"/>
                </a:cubicBezTo>
                <a:cubicBezTo>
                  <a:pt x="258486" y="80433"/>
                  <a:pt x="109790" y="93662"/>
                  <a:pt x="108203" y="82550"/>
                </a:cubicBezTo>
                <a:cubicBezTo>
                  <a:pt x="106616" y="71438"/>
                  <a:pt x="288649" y="0"/>
                  <a:pt x="292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8D34A98-B197-6AA7-296B-DDA77748BAD8}"/>
              </a:ext>
            </a:extLst>
          </p:cNvPr>
          <p:cNvSpPr/>
          <p:nvPr/>
        </p:nvSpPr>
        <p:spPr>
          <a:xfrm>
            <a:off x="3984594" y="4692650"/>
            <a:ext cx="263993" cy="44450"/>
          </a:xfrm>
          <a:custGeom>
            <a:avLst/>
            <a:gdLst>
              <a:gd name="connsiteX0" fmla="*/ 31 w 263993"/>
              <a:gd name="connsiteY0" fmla="*/ 15875 h 44450"/>
              <a:gd name="connsiteX1" fmla="*/ 206406 w 263993"/>
              <a:gd name="connsiteY1" fmla="*/ 12700 h 44450"/>
              <a:gd name="connsiteX2" fmla="*/ 168306 w 263993"/>
              <a:gd name="connsiteY2" fmla="*/ 19050 h 44450"/>
              <a:gd name="connsiteX3" fmla="*/ 263556 w 263993"/>
              <a:gd name="connsiteY3" fmla="*/ 44450 h 44450"/>
              <a:gd name="connsiteX4" fmla="*/ 203231 w 263993"/>
              <a:gd name="connsiteY4" fmla="*/ 19050 h 44450"/>
              <a:gd name="connsiteX5" fmla="*/ 190531 w 263993"/>
              <a:gd name="connsiteY5" fmla="*/ 0 h 44450"/>
              <a:gd name="connsiteX6" fmla="*/ 31 w 263993"/>
              <a:gd name="connsiteY6" fmla="*/ 15875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3" h="44450">
                <a:moveTo>
                  <a:pt x="31" y="15875"/>
                </a:moveTo>
                <a:cubicBezTo>
                  <a:pt x="2677" y="17992"/>
                  <a:pt x="178360" y="12171"/>
                  <a:pt x="206406" y="12700"/>
                </a:cubicBezTo>
                <a:cubicBezTo>
                  <a:pt x="234452" y="13229"/>
                  <a:pt x="158781" y="13758"/>
                  <a:pt x="168306" y="19050"/>
                </a:cubicBezTo>
                <a:cubicBezTo>
                  <a:pt x="177831" y="24342"/>
                  <a:pt x="257735" y="44450"/>
                  <a:pt x="263556" y="44450"/>
                </a:cubicBezTo>
                <a:cubicBezTo>
                  <a:pt x="269377" y="44450"/>
                  <a:pt x="215402" y="26458"/>
                  <a:pt x="203231" y="19050"/>
                </a:cubicBezTo>
                <a:cubicBezTo>
                  <a:pt x="191060" y="11642"/>
                  <a:pt x="219635" y="0"/>
                  <a:pt x="190531" y="0"/>
                </a:cubicBezTo>
                <a:cubicBezTo>
                  <a:pt x="161427" y="0"/>
                  <a:pt x="-2615" y="13758"/>
                  <a:pt x="3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C909A58-79C2-3915-2391-AE73D453F942}"/>
              </a:ext>
            </a:extLst>
          </p:cNvPr>
          <p:cNvSpPr/>
          <p:nvPr/>
        </p:nvSpPr>
        <p:spPr>
          <a:xfrm>
            <a:off x="4044949" y="4682960"/>
            <a:ext cx="225559" cy="104973"/>
          </a:xfrm>
          <a:custGeom>
            <a:avLst/>
            <a:gdLst>
              <a:gd name="connsiteX0" fmla="*/ 1 w 225559"/>
              <a:gd name="connsiteY0" fmla="*/ 73190 h 104973"/>
              <a:gd name="connsiteX1" fmla="*/ 142876 w 225559"/>
              <a:gd name="connsiteY1" fmla="*/ 76365 h 104973"/>
              <a:gd name="connsiteX2" fmla="*/ 225426 w 225559"/>
              <a:gd name="connsiteY2" fmla="*/ 104940 h 104973"/>
              <a:gd name="connsiteX3" fmla="*/ 161926 w 225559"/>
              <a:gd name="connsiteY3" fmla="*/ 70015 h 104973"/>
              <a:gd name="connsiteX4" fmla="*/ 152401 w 225559"/>
              <a:gd name="connsiteY4" fmla="*/ 165 h 104973"/>
              <a:gd name="connsiteX5" fmla="*/ 146051 w 225559"/>
              <a:gd name="connsiteY5" fmla="*/ 50965 h 104973"/>
              <a:gd name="connsiteX6" fmla="*/ 1 w 225559"/>
              <a:gd name="connsiteY6" fmla="*/ 73190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9" h="104973">
                <a:moveTo>
                  <a:pt x="1" y="73190"/>
                </a:moveTo>
                <a:cubicBezTo>
                  <a:pt x="-528" y="77423"/>
                  <a:pt x="105305" y="71073"/>
                  <a:pt x="142876" y="76365"/>
                </a:cubicBezTo>
                <a:cubicBezTo>
                  <a:pt x="180447" y="81657"/>
                  <a:pt x="222251" y="105998"/>
                  <a:pt x="225426" y="104940"/>
                </a:cubicBezTo>
                <a:cubicBezTo>
                  <a:pt x="228601" y="103882"/>
                  <a:pt x="174097" y="87477"/>
                  <a:pt x="161926" y="70015"/>
                </a:cubicBezTo>
                <a:cubicBezTo>
                  <a:pt x="149755" y="52553"/>
                  <a:pt x="155047" y="3340"/>
                  <a:pt x="152401" y="165"/>
                </a:cubicBezTo>
                <a:cubicBezTo>
                  <a:pt x="149755" y="-3010"/>
                  <a:pt x="164043" y="40382"/>
                  <a:pt x="146051" y="50965"/>
                </a:cubicBezTo>
                <a:cubicBezTo>
                  <a:pt x="128059" y="61548"/>
                  <a:pt x="530" y="68957"/>
                  <a:pt x="1" y="7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1EE95B-66B2-09EC-4B4F-41241602024E}"/>
              </a:ext>
            </a:extLst>
          </p:cNvPr>
          <p:cNvSpPr/>
          <p:nvPr/>
        </p:nvSpPr>
        <p:spPr>
          <a:xfrm>
            <a:off x="4317979" y="4355589"/>
            <a:ext cx="45264" cy="385926"/>
          </a:xfrm>
          <a:custGeom>
            <a:avLst/>
            <a:gdLst>
              <a:gd name="connsiteX0" fmla="*/ 21 w 45264"/>
              <a:gd name="connsiteY0" fmla="*/ 511 h 385926"/>
              <a:gd name="connsiteX1" fmla="*/ 38121 w 45264"/>
              <a:gd name="connsiteY1" fmla="*/ 143386 h 385926"/>
              <a:gd name="connsiteX2" fmla="*/ 9546 w 45264"/>
              <a:gd name="connsiteY2" fmla="*/ 375161 h 385926"/>
              <a:gd name="connsiteX3" fmla="*/ 12721 w 45264"/>
              <a:gd name="connsiteY3" fmla="*/ 321186 h 385926"/>
              <a:gd name="connsiteX4" fmla="*/ 9546 w 45264"/>
              <a:gd name="connsiteY4" fmla="*/ 89411 h 385926"/>
              <a:gd name="connsiteX5" fmla="*/ 25421 w 45264"/>
              <a:gd name="connsiteY5" fmla="*/ 286261 h 385926"/>
              <a:gd name="connsiteX6" fmla="*/ 44471 w 45264"/>
              <a:gd name="connsiteY6" fmla="*/ 102111 h 385926"/>
              <a:gd name="connsiteX7" fmla="*/ 21 w 45264"/>
              <a:gd name="connsiteY7" fmla="*/ 51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4" h="385926">
                <a:moveTo>
                  <a:pt x="21" y="511"/>
                </a:moveTo>
                <a:cubicBezTo>
                  <a:pt x="-1037" y="7390"/>
                  <a:pt x="36534" y="80944"/>
                  <a:pt x="38121" y="143386"/>
                </a:cubicBezTo>
                <a:cubicBezTo>
                  <a:pt x="39708" y="205828"/>
                  <a:pt x="13779" y="345528"/>
                  <a:pt x="9546" y="375161"/>
                </a:cubicBezTo>
                <a:cubicBezTo>
                  <a:pt x="5313" y="404794"/>
                  <a:pt x="12721" y="368811"/>
                  <a:pt x="12721" y="321186"/>
                </a:cubicBezTo>
                <a:cubicBezTo>
                  <a:pt x="12721" y="273561"/>
                  <a:pt x="7429" y="95232"/>
                  <a:pt x="9546" y="89411"/>
                </a:cubicBezTo>
                <a:cubicBezTo>
                  <a:pt x="11663" y="83590"/>
                  <a:pt x="19600" y="284144"/>
                  <a:pt x="25421" y="286261"/>
                </a:cubicBezTo>
                <a:cubicBezTo>
                  <a:pt x="31242" y="288378"/>
                  <a:pt x="49234" y="146561"/>
                  <a:pt x="44471" y="102111"/>
                </a:cubicBezTo>
                <a:cubicBezTo>
                  <a:pt x="39709" y="57661"/>
                  <a:pt x="1079" y="-6368"/>
                  <a:pt x="21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466CB8B-B6C0-2879-3834-EDE39FD02515}"/>
              </a:ext>
            </a:extLst>
          </p:cNvPr>
          <p:cNvSpPr/>
          <p:nvPr/>
        </p:nvSpPr>
        <p:spPr>
          <a:xfrm>
            <a:off x="4400211" y="4211859"/>
            <a:ext cx="16505" cy="569889"/>
          </a:xfrm>
          <a:custGeom>
            <a:avLst/>
            <a:gdLst>
              <a:gd name="connsiteX0" fmla="*/ 16214 w 16505"/>
              <a:gd name="connsiteY0" fmla="*/ 1366 h 569889"/>
              <a:gd name="connsiteX1" fmla="*/ 9864 w 16505"/>
              <a:gd name="connsiteY1" fmla="*/ 541116 h 569889"/>
              <a:gd name="connsiteX2" fmla="*/ 339 w 16505"/>
              <a:gd name="connsiteY2" fmla="*/ 461741 h 569889"/>
              <a:gd name="connsiteX3" fmla="*/ 6689 w 16505"/>
              <a:gd name="connsiteY3" fmla="*/ 169641 h 569889"/>
              <a:gd name="connsiteX4" fmla="*/ 339 w 16505"/>
              <a:gd name="connsiteY4" fmla="*/ 379191 h 569889"/>
              <a:gd name="connsiteX5" fmla="*/ 16214 w 16505"/>
              <a:gd name="connsiteY5" fmla="*/ 1366 h 56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05" h="569889">
                <a:moveTo>
                  <a:pt x="16214" y="1366"/>
                </a:moveTo>
                <a:cubicBezTo>
                  <a:pt x="17801" y="28353"/>
                  <a:pt x="12510" y="464387"/>
                  <a:pt x="9864" y="541116"/>
                </a:cubicBezTo>
                <a:cubicBezTo>
                  <a:pt x="7218" y="617845"/>
                  <a:pt x="868" y="523653"/>
                  <a:pt x="339" y="461741"/>
                </a:cubicBezTo>
                <a:cubicBezTo>
                  <a:pt x="-190" y="399829"/>
                  <a:pt x="6689" y="183399"/>
                  <a:pt x="6689" y="169641"/>
                </a:cubicBezTo>
                <a:cubicBezTo>
                  <a:pt x="6689" y="155883"/>
                  <a:pt x="-1778" y="402474"/>
                  <a:pt x="339" y="379191"/>
                </a:cubicBezTo>
                <a:cubicBezTo>
                  <a:pt x="2456" y="355908"/>
                  <a:pt x="14627" y="-25621"/>
                  <a:pt x="16214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63DB06C-3954-FA65-D79B-B80F0A4B5EA0}"/>
              </a:ext>
            </a:extLst>
          </p:cNvPr>
          <p:cNvSpPr/>
          <p:nvPr/>
        </p:nvSpPr>
        <p:spPr>
          <a:xfrm>
            <a:off x="4159409" y="4549764"/>
            <a:ext cx="239930" cy="310930"/>
          </a:xfrm>
          <a:custGeom>
            <a:avLst/>
            <a:gdLst>
              <a:gd name="connsiteX0" fmla="*/ 237966 w 239930"/>
              <a:gd name="connsiteY0" fmla="*/ 98436 h 310930"/>
              <a:gd name="connsiteX1" fmla="*/ 3016 w 239930"/>
              <a:gd name="connsiteY1" fmla="*/ 307986 h 310930"/>
              <a:gd name="connsiteX2" fmla="*/ 107791 w 239930"/>
              <a:gd name="connsiteY2" fmla="*/ 206386 h 310930"/>
              <a:gd name="connsiteX3" fmla="*/ 152241 w 239930"/>
              <a:gd name="connsiteY3" fmla="*/ 11 h 310930"/>
              <a:gd name="connsiteX4" fmla="*/ 117316 w 239930"/>
              <a:gd name="connsiteY4" fmla="*/ 215911 h 310930"/>
              <a:gd name="connsiteX5" fmla="*/ 237966 w 239930"/>
              <a:gd name="connsiteY5" fmla="*/ 98436 h 3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30" h="310930">
                <a:moveTo>
                  <a:pt x="237966" y="98436"/>
                </a:moveTo>
                <a:cubicBezTo>
                  <a:pt x="218916" y="113782"/>
                  <a:pt x="24712" y="289994"/>
                  <a:pt x="3016" y="307986"/>
                </a:cubicBezTo>
                <a:cubicBezTo>
                  <a:pt x="-18680" y="325978"/>
                  <a:pt x="82920" y="257715"/>
                  <a:pt x="107791" y="206386"/>
                </a:cubicBezTo>
                <a:cubicBezTo>
                  <a:pt x="132662" y="155057"/>
                  <a:pt x="150654" y="-1576"/>
                  <a:pt x="152241" y="11"/>
                </a:cubicBezTo>
                <a:cubicBezTo>
                  <a:pt x="153828" y="1598"/>
                  <a:pt x="103029" y="201094"/>
                  <a:pt x="117316" y="215911"/>
                </a:cubicBezTo>
                <a:cubicBezTo>
                  <a:pt x="131603" y="230728"/>
                  <a:pt x="257016" y="83090"/>
                  <a:pt x="237966" y="98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8E768ED-7330-0264-1D65-190FE976E6F6}"/>
              </a:ext>
            </a:extLst>
          </p:cNvPr>
          <p:cNvSpPr/>
          <p:nvPr/>
        </p:nvSpPr>
        <p:spPr>
          <a:xfrm>
            <a:off x="4308473" y="4196900"/>
            <a:ext cx="152402" cy="667266"/>
          </a:xfrm>
          <a:custGeom>
            <a:avLst/>
            <a:gdLst>
              <a:gd name="connsiteX0" fmla="*/ 152402 w 152402"/>
              <a:gd name="connsiteY0" fmla="*/ 450 h 667266"/>
              <a:gd name="connsiteX1" fmla="*/ 139702 w 152402"/>
              <a:gd name="connsiteY1" fmla="*/ 546550 h 667266"/>
              <a:gd name="connsiteX2" fmla="*/ 136527 w 152402"/>
              <a:gd name="connsiteY2" fmla="*/ 371925 h 667266"/>
              <a:gd name="connsiteX3" fmla="*/ 104777 w 152402"/>
              <a:gd name="connsiteY3" fmla="*/ 543375 h 667266"/>
              <a:gd name="connsiteX4" fmla="*/ 2 w 152402"/>
              <a:gd name="connsiteY4" fmla="*/ 667200 h 667266"/>
              <a:gd name="connsiteX5" fmla="*/ 101602 w 152402"/>
              <a:gd name="connsiteY5" fmla="*/ 527500 h 667266"/>
              <a:gd name="connsiteX6" fmla="*/ 139702 w 152402"/>
              <a:gd name="connsiteY6" fmla="*/ 454475 h 667266"/>
              <a:gd name="connsiteX7" fmla="*/ 152402 w 152402"/>
              <a:gd name="connsiteY7" fmla="*/ 450 h 6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2" h="667266">
                <a:moveTo>
                  <a:pt x="152402" y="450"/>
                </a:moveTo>
                <a:cubicBezTo>
                  <a:pt x="152402" y="15796"/>
                  <a:pt x="142348" y="484638"/>
                  <a:pt x="139702" y="546550"/>
                </a:cubicBezTo>
                <a:cubicBezTo>
                  <a:pt x="137056" y="608462"/>
                  <a:pt x="142348" y="372454"/>
                  <a:pt x="136527" y="371925"/>
                </a:cubicBezTo>
                <a:cubicBezTo>
                  <a:pt x="130706" y="371396"/>
                  <a:pt x="127531" y="494163"/>
                  <a:pt x="104777" y="543375"/>
                </a:cubicBezTo>
                <a:cubicBezTo>
                  <a:pt x="82023" y="592588"/>
                  <a:pt x="531" y="669846"/>
                  <a:pt x="2" y="667200"/>
                </a:cubicBezTo>
                <a:cubicBezTo>
                  <a:pt x="-527" y="664554"/>
                  <a:pt x="78319" y="562954"/>
                  <a:pt x="101602" y="527500"/>
                </a:cubicBezTo>
                <a:cubicBezTo>
                  <a:pt x="124885" y="492046"/>
                  <a:pt x="127531" y="542317"/>
                  <a:pt x="139702" y="454475"/>
                </a:cubicBezTo>
                <a:cubicBezTo>
                  <a:pt x="151873" y="366633"/>
                  <a:pt x="152402" y="-14896"/>
                  <a:pt x="152402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AC13813-5844-44D7-0C75-C86A0B70DF72}"/>
              </a:ext>
            </a:extLst>
          </p:cNvPr>
          <p:cNvSpPr/>
          <p:nvPr/>
        </p:nvSpPr>
        <p:spPr>
          <a:xfrm>
            <a:off x="3618127" y="4096421"/>
            <a:ext cx="226298" cy="417825"/>
          </a:xfrm>
          <a:custGeom>
            <a:avLst/>
            <a:gdLst>
              <a:gd name="connsiteX0" fmla="*/ 7723 w 226298"/>
              <a:gd name="connsiteY0" fmla="*/ 18379 h 417825"/>
              <a:gd name="connsiteX1" fmla="*/ 223623 w 226298"/>
              <a:gd name="connsiteY1" fmla="*/ 415254 h 417825"/>
              <a:gd name="connsiteX2" fmla="*/ 131548 w 226298"/>
              <a:gd name="connsiteY2" fmla="*/ 196179 h 417825"/>
              <a:gd name="connsiteX3" fmla="*/ 179173 w 226298"/>
              <a:gd name="connsiteY3" fmla="*/ 339054 h 417825"/>
              <a:gd name="connsiteX4" fmla="*/ 58523 w 226298"/>
              <a:gd name="connsiteY4" fmla="*/ 91404 h 417825"/>
              <a:gd name="connsiteX5" fmla="*/ 7723 w 226298"/>
              <a:gd name="connsiteY5" fmla="*/ 18379 h 4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98" h="417825">
                <a:moveTo>
                  <a:pt x="7723" y="18379"/>
                </a:moveTo>
                <a:cubicBezTo>
                  <a:pt x="35240" y="72354"/>
                  <a:pt x="202986" y="385621"/>
                  <a:pt x="223623" y="415254"/>
                </a:cubicBezTo>
                <a:cubicBezTo>
                  <a:pt x="244260" y="444887"/>
                  <a:pt x="138956" y="208879"/>
                  <a:pt x="131548" y="196179"/>
                </a:cubicBezTo>
                <a:cubicBezTo>
                  <a:pt x="124140" y="183479"/>
                  <a:pt x="191344" y="356516"/>
                  <a:pt x="179173" y="339054"/>
                </a:cubicBezTo>
                <a:cubicBezTo>
                  <a:pt x="167002" y="321592"/>
                  <a:pt x="83923" y="141146"/>
                  <a:pt x="58523" y="91404"/>
                </a:cubicBezTo>
                <a:cubicBezTo>
                  <a:pt x="33123" y="41662"/>
                  <a:pt x="-19794" y="-35596"/>
                  <a:pt x="7723" y="1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057F883-5FE6-1E37-7438-3C86E20163F2}"/>
              </a:ext>
            </a:extLst>
          </p:cNvPr>
          <p:cNvSpPr/>
          <p:nvPr/>
        </p:nvSpPr>
        <p:spPr>
          <a:xfrm>
            <a:off x="4501713" y="4283073"/>
            <a:ext cx="89337" cy="322729"/>
          </a:xfrm>
          <a:custGeom>
            <a:avLst/>
            <a:gdLst>
              <a:gd name="connsiteX0" fmla="*/ 44887 w 89337"/>
              <a:gd name="connsiteY0" fmla="*/ 2 h 322729"/>
              <a:gd name="connsiteX1" fmla="*/ 63937 w 89337"/>
              <a:gd name="connsiteY1" fmla="*/ 149227 h 322729"/>
              <a:gd name="connsiteX2" fmla="*/ 437 w 89337"/>
              <a:gd name="connsiteY2" fmla="*/ 320677 h 322729"/>
              <a:gd name="connsiteX3" fmla="*/ 38537 w 89337"/>
              <a:gd name="connsiteY3" fmla="*/ 238127 h 322729"/>
              <a:gd name="connsiteX4" fmla="*/ 89337 w 89337"/>
              <a:gd name="connsiteY4" fmla="*/ 152402 h 322729"/>
              <a:gd name="connsiteX5" fmla="*/ 44887 w 89337"/>
              <a:gd name="connsiteY5" fmla="*/ 2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7" h="322729">
                <a:moveTo>
                  <a:pt x="44887" y="2"/>
                </a:moveTo>
                <a:cubicBezTo>
                  <a:pt x="40654" y="-527"/>
                  <a:pt x="71345" y="95781"/>
                  <a:pt x="63937" y="149227"/>
                </a:cubicBezTo>
                <a:cubicBezTo>
                  <a:pt x="56529" y="202673"/>
                  <a:pt x="4670" y="305860"/>
                  <a:pt x="437" y="320677"/>
                </a:cubicBezTo>
                <a:cubicBezTo>
                  <a:pt x="-3796" y="335494"/>
                  <a:pt x="23720" y="266173"/>
                  <a:pt x="38537" y="238127"/>
                </a:cubicBezTo>
                <a:cubicBezTo>
                  <a:pt x="53354" y="210081"/>
                  <a:pt x="89337" y="189444"/>
                  <a:pt x="89337" y="152402"/>
                </a:cubicBezTo>
                <a:cubicBezTo>
                  <a:pt x="89337" y="115360"/>
                  <a:pt x="49120" y="531"/>
                  <a:pt x="448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6F865F-A2C2-1361-185D-0ECEC4FB78C1}"/>
              </a:ext>
            </a:extLst>
          </p:cNvPr>
          <p:cNvSpPr/>
          <p:nvPr/>
        </p:nvSpPr>
        <p:spPr>
          <a:xfrm>
            <a:off x="4609072" y="4285761"/>
            <a:ext cx="242363" cy="312341"/>
          </a:xfrm>
          <a:custGeom>
            <a:avLst/>
            <a:gdLst>
              <a:gd name="connsiteX0" fmla="*/ 242328 w 242363"/>
              <a:gd name="connsiteY0" fmla="*/ 489 h 312341"/>
              <a:gd name="connsiteX1" fmla="*/ 1028 w 242363"/>
              <a:gd name="connsiteY1" fmla="*/ 311639 h 312341"/>
              <a:gd name="connsiteX2" fmla="*/ 150253 w 242363"/>
              <a:gd name="connsiteY2" fmla="*/ 89389 h 312341"/>
              <a:gd name="connsiteX3" fmla="*/ 20078 w 242363"/>
              <a:gd name="connsiteY3" fmla="*/ 235439 h 312341"/>
              <a:gd name="connsiteX4" fmla="*/ 242328 w 242363"/>
              <a:gd name="connsiteY4" fmla="*/ 489 h 3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63" h="312341">
                <a:moveTo>
                  <a:pt x="242328" y="489"/>
                </a:moveTo>
                <a:cubicBezTo>
                  <a:pt x="239153" y="13189"/>
                  <a:pt x="16374" y="296822"/>
                  <a:pt x="1028" y="311639"/>
                </a:cubicBezTo>
                <a:cubicBezTo>
                  <a:pt x="-14318" y="326456"/>
                  <a:pt x="147078" y="102089"/>
                  <a:pt x="150253" y="89389"/>
                </a:cubicBezTo>
                <a:cubicBezTo>
                  <a:pt x="153428" y="76689"/>
                  <a:pt x="5261" y="244435"/>
                  <a:pt x="20078" y="235439"/>
                </a:cubicBezTo>
                <a:cubicBezTo>
                  <a:pt x="34895" y="226443"/>
                  <a:pt x="245503" y="-12211"/>
                  <a:pt x="242328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496ABC09-1693-DF3E-0B85-6670BFB5949F}"/>
              </a:ext>
            </a:extLst>
          </p:cNvPr>
          <p:cNvSpPr/>
          <p:nvPr/>
        </p:nvSpPr>
        <p:spPr>
          <a:xfrm>
            <a:off x="4845036" y="3977920"/>
            <a:ext cx="114403" cy="267058"/>
          </a:xfrm>
          <a:custGeom>
            <a:avLst/>
            <a:gdLst>
              <a:gd name="connsiteX0" fmla="*/ 14 w 114403"/>
              <a:gd name="connsiteY0" fmla="*/ 70205 h 267058"/>
              <a:gd name="connsiteX1" fmla="*/ 60339 w 114403"/>
              <a:gd name="connsiteY1" fmla="*/ 159105 h 267058"/>
              <a:gd name="connsiteX2" fmla="*/ 31764 w 114403"/>
              <a:gd name="connsiteY2" fmla="*/ 267055 h 267058"/>
              <a:gd name="connsiteX3" fmla="*/ 53989 w 114403"/>
              <a:gd name="connsiteY3" fmla="*/ 162280 h 267058"/>
              <a:gd name="connsiteX4" fmla="*/ 114314 w 114403"/>
              <a:gd name="connsiteY4" fmla="*/ 355 h 267058"/>
              <a:gd name="connsiteX5" fmla="*/ 66689 w 114403"/>
              <a:gd name="connsiteY5" fmla="*/ 117830 h 267058"/>
              <a:gd name="connsiteX6" fmla="*/ 14 w 114403"/>
              <a:gd name="connsiteY6" fmla="*/ 70205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03" h="267058">
                <a:moveTo>
                  <a:pt x="14" y="70205"/>
                </a:moveTo>
                <a:cubicBezTo>
                  <a:pt x="-1044" y="77084"/>
                  <a:pt x="55047" y="126297"/>
                  <a:pt x="60339" y="159105"/>
                </a:cubicBezTo>
                <a:cubicBezTo>
                  <a:pt x="65631" y="191913"/>
                  <a:pt x="32822" y="266526"/>
                  <a:pt x="31764" y="267055"/>
                </a:cubicBezTo>
                <a:cubicBezTo>
                  <a:pt x="30706" y="267584"/>
                  <a:pt x="40231" y="206730"/>
                  <a:pt x="53989" y="162280"/>
                </a:cubicBezTo>
                <a:cubicBezTo>
                  <a:pt x="67747" y="117830"/>
                  <a:pt x="112197" y="7763"/>
                  <a:pt x="114314" y="355"/>
                </a:cubicBezTo>
                <a:cubicBezTo>
                  <a:pt x="116431" y="-7053"/>
                  <a:pt x="80447" y="103542"/>
                  <a:pt x="66689" y="117830"/>
                </a:cubicBezTo>
                <a:cubicBezTo>
                  <a:pt x="52931" y="132118"/>
                  <a:pt x="1072" y="63326"/>
                  <a:pt x="14" y="70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78F0F21-F875-7DBD-81E0-CEC44E441E41}"/>
              </a:ext>
            </a:extLst>
          </p:cNvPr>
          <p:cNvSpPr/>
          <p:nvPr/>
        </p:nvSpPr>
        <p:spPr>
          <a:xfrm>
            <a:off x="3517304" y="3762349"/>
            <a:ext cx="84642" cy="337268"/>
          </a:xfrm>
          <a:custGeom>
            <a:avLst/>
            <a:gdLst>
              <a:gd name="connsiteX0" fmla="*/ 41871 w 84642"/>
              <a:gd name="connsiteY0" fmla="*/ 26 h 337268"/>
              <a:gd name="connsiteX1" fmla="*/ 25996 w 84642"/>
              <a:gd name="connsiteY1" fmla="*/ 161951 h 337268"/>
              <a:gd name="connsiteX2" fmla="*/ 29171 w 84642"/>
              <a:gd name="connsiteY2" fmla="*/ 244501 h 337268"/>
              <a:gd name="connsiteX3" fmla="*/ 29171 w 84642"/>
              <a:gd name="connsiteY3" fmla="*/ 181001 h 337268"/>
              <a:gd name="connsiteX4" fmla="*/ 83146 w 84642"/>
              <a:gd name="connsiteY4" fmla="*/ 333401 h 337268"/>
              <a:gd name="connsiteX5" fmla="*/ 64096 w 84642"/>
              <a:gd name="connsiteY5" fmla="*/ 279426 h 337268"/>
              <a:gd name="connsiteX6" fmla="*/ 6946 w 84642"/>
              <a:gd name="connsiteY6" fmla="*/ 146076 h 337268"/>
              <a:gd name="connsiteX7" fmla="*/ 3771 w 84642"/>
              <a:gd name="connsiteY7" fmla="*/ 174651 h 337268"/>
              <a:gd name="connsiteX8" fmla="*/ 41871 w 84642"/>
              <a:gd name="connsiteY8" fmla="*/ 26 h 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42" h="337268">
                <a:moveTo>
                  <a:pt x="41871" y="26"/>
                </a:moveTo>
                <a:cubicBezTo>
                  <a:pt x="45575" y="-2091"/>
                  <a:pt x="28113" y="121205"/>
                  <a:pt x="25996" y="161951"/>
                </a:cubicBezTo>
                <a:cubicBezTo>
                  <a:pt x="23879" y="202697"/>
                  <a:pt x="28642" y="241326"/>
                  <a:pt x="29171" y="244501"/>
                </a:cubicBezTo>
                <a:cubicBezTo>
                  <a:pt x="29700" y="247676"/>
                  <a:pt x="20175" y="166184"/>
                  <a:pt x="29171" y="181001"/>
                </a:cubicBezTo>
                <a:cubicBezTo>
                  <a:pt x="38167" y="195818"/>
                  <a:pt x="77325" y="316997"/>
                  <a:pt x="83146" y="333401"/>
                </a:cubicBezTo>
                <a:cubicBezTo>
                  <a:pt x="88967" y="349805"/>
                  <a:pt x="76796" y="310647"/>
                  <a:pt x="64096" y="279426"/>
                </a:cubicBezTo>
                <a:cubicBezTo>
                  <a:pt x="51396" y="248205"/>
                  <a:pt x="17000" y="163538"/>
                  <a:pt x="6946" y="146076"/>
                </a:cubicBezTo>
                <a:cubicBezTo>
                  <a:pt x="-3108" y="128614"/>
                  <a:pt x="-462" y="195288"/>
                  <a:pt x="3771" y="174651"/>
                </a:cubicBezTo>
                <a:cubicBezTo>
                  <a:pt x="8004" y="154014"/>
                  <a:pt x="38167" y="2143"/>
                  <a:pt x="4187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B0E2CFC-6354-741A-51E6-F886BB854414}"/>
              </a:ext>
            </a:extLst>
          </p:cNvPr>
          <p:cNvSpPr/>
          <p:nvPr/>
        </p:nvSpPr>
        <p:spPr>
          <a:xfrm>
            <a:off x="4584384" y="4038599"/>
            <a:ext cx="61022" cy="187745"/>
          </a:xfrm>
          <a:custGeom>
            <a:avLst/>
            <a:gdLst>
              <a:gd name="connsiteX0" fmla="*/ 60641 w 61022"/>
              <a:gd name="connsiteY0" fmla="*/ 60326 h 187745"/>
              <a:gd name="connsiteX1" fmla="*/ 25716 w 61022"/>
              <a:gd name="connsiteY1" fmla="*/ 133351 h 187745"/>
              <a:gd name="connsiteX2" fmla="*/ 19366 w 61022"/>
              <a:gd name="connsiteY2" fmla="*/ 187326 h 187745"/>
              <a:gd name="connsiteX3" fmla="*/ 22541 w 61022"/>
              <a:gd name="connsiteY3" fmla="*/ 149226 h 187745"/>
              <a:gd name="connsiteX4" fmla="*/ 22541 w 61022"/>
              <a:gd name="connsiteY4" fmla="*/ 1 h 187745"/>
              <a:gd name="connsiteX5" fmla="*/ 316 w 61022"/>
              <a:gd name="connsiteY5" fmla="*/ 152401 h 187745"/>
              <a:gd name="connsiteX6" fmla="*/ 60641 w 61022"/>
              <a:gd name="connsiteY6" fmla="*/ 60326 h 18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2" h="187745">
                <a:moveTo>
                  <a:pt x="60641" y="60326"/>
                </a:moveTo>
                <a:cubicBezTo>
                  <a:pt x="64874" y="57151"/>
                  <a:pt x="32595" y="112185"/>
                  <a:pt x="25716" y="133351"/>
                </a:cubicBezTo>
                <a:cubicBezTo>
                  <a:pt x="18837" y="154517"/>
                  <a:pt x="19895" y="184680"/>
                  <a:pt x="19366" y="187326"/>
                </a:cubicBezTo>
                <a:cubicBezTo>
                  <a:pt x="18837" y="189972"/>
                  <a:pt x="22012" y="180447"/>
                  <a:pt x="22541" y="149226"/>
                </a:cubicBezTo>
                <a:cubicBezTo>
                  <a:pt x="23070" y="118005"/>
                  <a:pt x="26245" y="-528"/>
                  <a:pt x="22541" y="1"/>
                </a:cubicBezTo>
                <a:cubicBezTo>
                  <a:pt x="18837" y="530"/>
                  <a:pt x="-2859" y="135468"/>
                  <a:pt x="316" y="152401"/>
                </a:cubicBezTo>
                <a:cubicBezTo>
                  <a:pt x="3491" y="169334"/>
                  <a:pt x="56408" y="63501"/>
                  <a:pt x="60641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2C20CC9-127D-0D57-9CBE-9CB5A9EC107A}"/>
              </a:ext>
            </a:extLst>
          </p:cNvPr>
          <p:cNvSpPr/>
          <p:nvPr/>
        </p:nvSpPr>
        <p:spPr>
          <a:xfrm>
            <a:off x="4486115" y="4102057"/>
            <a:ext cx="308891" cy="200229"/>
          </a:xfrm>
          <a:custGeom>
            <a:avLst/>
            <a:gdLst>
              <a:gd name="connsiteX0" fmla="*/ 276385 w 308891"/>
              <a:gd name="connsiteY0" fmla="*/ 43 h 200229"/>
              <a:gd name="connsiteX1" fmla="*/ 292260 w 308891"/>
              <a:gd name="connsiteY1" fmla="*/ 63543 h 200229"/>
              <a:gd name="connsiteX2" fmla="*/ 184310 w 308891"/>
              <a:gd name="connsiteY2" fmla="*/ 117518 h 200229"/>
              <a:gd name="connsiteX3" fmla="*/ 250985 w 308891"/>
              <a:gd name="connsiteY3" fmla="*/ 98468 h 200229"/>
              <a:gd name="connsiteX4" fmla="*/ 160 w 308891"/>
              <a:gd name="connsiteY4" fmla="*/ 200068 h 200229"/>
              <a:gd name="connsiteX5" fmla="*/ 209710 w 308891"/>
              <a:gd name="connsiteY5" fmla="*/ 123868 h 200229"/>
              <a:gd name="connsiteX6" fmla="*/ 308135 w 308891"/>
              <a:gd name="connsiteY6" fmla="*/ 88943 h 200229"/>
              <a:gd name="connsiteX7" fmla="*/ 257335 w 308891"/>
              <a:gd name="connsiteY7" fmla="*/ 95293 h 200229"/>
              <a:gd name="connsiteX8" fmla="*/ 298610 w 308891"/>
              <a:gd name="connsiteY8" fmla="*/ 54018 h 200229"/>
              <a:gd name="connsiteX9" fmla="*/ 276385 w 308891"/>
              <a:gd name="connsiteY9" fmla="*/ 43 h 2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91" h="200229">
                <a:moveTo>
                  <a:pt x="276385" y="43"/>
                </a:moveTo>
                <a:cubicBezTo>
                  <a:pt x="275327" y="1631"/>
                  <a:pt x="307606" y="43964"/>
                  <a:pt x="292260" y="63543"/>
                </a:cubicBezTo>
                <a:cubicBezTo>
                  <a:pt x="276914" y="83122"/>
                  <a:pt x="191189" y="111697"/>
                  <a:pt x="184310" y="117518"/>
                </a:cubicBezTo>
                <a:cubicBezTo>
                  <a:pt x="177431" y="123339"/>
                  <a:pt x="281677" y="84710"/>
                  <a:pt x="250985" y="98468"/>
                </a:cubicBezTo>
                <a:cubicBezTo>
                  <a:pt x="220293" y="112226"/>
                  <a:pt x="7039" y="195835"/>
                  <a:pt x="160" y="200068"/>
                </a:cubicBezTo>
                <a:cubicBezTo>
                  <a:pt x="-6719" y="204301"/>
                  <a:pt x="209710" y="123868"/>
                  <a:pt x="209710" y="123868"/>
                </a:cubicBezTo>
                <a:cubicBezTo>
                  <a:pt x="261039" y="105347"/>
                  <a:pt x="300198" y="93706"/>
                  <a:pt x="308135" y="88943"/>
                </a:cubicBezTo>
                <a:cubicBezTo>
                  <a:pt x="316073" y="84181"/>
                  <a:pt x="258922" y="101114"/>
                  <a:pt x="257335" y="95293"/>
                </a:cubicBezTo>
                <a:cubicBezTo>
                  <a:pt x="255747" y="89472"/>
                  <a:pt x="296493" y="67247"/>
                  <a:pt x="298610" y="54018"/>
                </a:cubicBezTo>
                <a:cubicBezTo>
                  <a:pt x="300727" y="40789"/>
                  <a:pt x="277443" y="-1545"/>
                  <a:pt x="27638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741D274-DD1E-15BA-46B7-7F57C2996931}"/>
              </a:ext>
            </a:extLst>
          </p:cNvPr>
          <p:cNvSpPr/>
          <p:nvPr/>
        </p:nvSpPr>
        <p:spPr>
          <a:xfrm>
            <a:off x="4370776" y="4296497"/>
            <a:ext cx="504954" cy="571688"/>
          </a:xfrm>
          <a:custGeom>
            <a:avLst/>
            <a:gdLst>
              <a:gd name="connsiteX0" fmla="*/ 7549 w 504954"/>
              <a:gd name="connsiteY0" fmla="*/ 564428 h 571688"/>
              <a:gd name="connsiteX1" fmla="*/ 502849 w 504954"/>
              <a:gd name="connsiteY1" fmla="*/ 50078 h 571688"/>
              <a:gd name="connsiteX2" fmla="*/ 188524 w 504954"/>
              <a:gd name="connsiteY2" fmla="*/ 351703 h 571688"/>
              <a:gd name="connsiteX3" fmla="*/ 255199 w 504954"/>
              <a:gd name="connsiteY3" fmla="*/ 221528 h 571688"/>
              <a:gd name="connsiteX4" fmla="*/ 299649 w 504954"/>
              <a:gd name="connsiteY4" fmla="*/ 2453 h 571688"/>
              <a:gd name="connsiteX5" fmla="*/ 178999 w 504954"/>
              <a:gd name="connsiteY5" fmla="*/ 377103 h 571688"/>
              <a:gd name="connsiteX6" fmla="*/ 290124 w 504954"/>
              <a:gd name="connsiteY6" fmla="*/ 18328 h 571688"/>
              <a:gd name="connsiteX7" fmla="*/ 207574 w 504954"/>
              <a:gd name="connsiteY7" fmla="*/ 332653 h 571688"/>
              <a:gd name="connsiteX8" fmla="*/ 7549 w 504954"/>
              <a:gd name="connsiteY8" fmla="*/ 564428 h 5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54" h="571688">
                <a:moveTo>
                  <a:pt x="7549" y="564428"/>
                </a:moveTo>
                <a:cubicBezTo>
                  <a:pt x="56762" y="517332"/>
                  <a:pt x="472687" y="85532"/>
                  <a:pt x="502849" y="50078"/>
                </a:cubicBezTo>
                <a:cubicBezTo>
                  <a:pt x="533011" y="14624"/>
                  <a:pt x="229799" y="323128"/>
                  <a:pt x="188524" y="351703"/>
                </a:cubicBezTo>
                <a:cubicBezTo>
                  <a:pt x="147249" y="380278"/>
                  <a:pt x="236678" y="279736"/>
                  <a:pt x="255199" y="221528"/>
                </a:cubicBezTo>
                <a:cubicBezTo>
                  <a:pt x="273720" y="163320"/>
                  <a:pt x="312349" y="-23476"/>
                  <a:pt x="299649" y="2453"/>
                </a:cubicBezTo>
                <a:cubicBezTo>
                  <a:pt x="286949" y="28382"/>
                  <a:pt x="180587" y="374457"/>
                  <a:pt x="178999" y="377103"/>
                </a:cubicBezTo>
                <a:cubicBezTo>
                  <a:pt x="177412" y="379749"/>
                  <a:pt x="285362" y="25736"/>
                  <a:pt x="290124" y="18328"/>
                </a:cubicBezTo>
                <a:cubicBezTo>
                  <a:pt x="294887" y="10920"/>
                  <a:pt x="250966" y="247986"/>
                  <a:pt x="207574" y="332653"/>
                </a:cubicBezTo>
                <a:cubicBezTo>
                  <a:pt x="164182" y="417320"/>
                  <a:pt x="-41664" y="611524"/>
                  <a:pt x="7549" y="56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42E10A9-FA19-B0B7-DE3B-CA575FBFAE33}"/>
              </a:ext>
            </a:extLst>
          </p:cNvPr>
          <p:cNvSpPr/>
          <p:nvPr/>
        </p:nvSpPr>
        <p:spPr>
          <a:xfrm>
            <a:off x="4820107" y="4000497"/>
            <a:ext cx="145822" cy="418043"/>
          </a:xfrm>
          <a:custGeom>
            <a:avLst/>
            <a:gdLst>
              <a:gd name="connsiteX0" fmla="*/ 145593 w 145822"/>
              <a:gd name="connsiteY0" fmla="*/ 3 h 418043"/>
              <a:gd name="connsiteX1" fmla="*/ 88443 w 145822"/>
              <a:gd name="connsiteY1" fmla="*/ 257178 h 418043"/>
              <a:gd name="connsiteX2" fmla="*/ 110668 w 145822"/>
              <a:gd name="connsiteY2" fmla="*/ 203203 h 418043"/>
              <a:gd name="connsiteX3" fmla="*/ 2718 w 145822"/>
              <a:gd name="connsiteY3" fmla="*/ 412753 h 418043"/>
              <a:gd name="connsiteX4" fmla="*/ 37643 w 145822"/>
              <a:gd name="connsiteY4" fmla="*/ 339728 h 418043"/>
              <a:gd name="connsiteX5" fmla="*/ 94793 w 145822"/>
              <a:gd name="connsiteY5" fmla="*/ 171453 h 418043"/>
              <a:gd name="connsiteX6" fmla="*/ 63043 w 145822"/>
              <a:gd name="connsiteY6" fmla="*/ 263528 h 418043"/>
              <a:gd name="connsiteX7" fmla="*/ 145593 w 145822"/>
              <a:gd name="connsiteY7" fmla="*/ 3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822" h="418043">
                <a:moveTo>
                  <a:pt x="145593" y="3"/>
                </a:moveTo>
                <a:cubicBezTo>
                  <a:pt x="149826" y="-1055"/>
                  <a:pt x="94264" y="223311"/>
                  <a:pt x="88443" y="257178"/>
                </a:cubicBezTo>
                <a:cubicBezTo>
                  <a:pt x="82622" y="291045"/>
                  <a:pt x="124955" y="177274"/>
                  <a:pt x="110668" y="203203"/>
                </a:cubicBezTo>
                <a:cubicBezTo>
                  <a:pt x="96381" y="229132"/>
                  <a:pt x="14889" y="389999"/>
                  <a:pt x="2718" y="412753"/>
                </a:cubicBezTo>
                <a:cubicBezTo>
                  <a:pt x="-9453" y="435507"/>
                  <a:pt x="22297" y="379945"/>
                  <a:pt x="37643" y="339728"/>
                </a:cubicBezTo>
                <a:cubicBezTo>
                  <a:pt x="52989" y="299511"/>
                  <a:pt x="90560" y="184153"/>
                  <a:pt x="94793" y="171453"/>
                </a:cubicBezTo>
                <a:cubicBezTo>
                  <a:pt x="99026" y="158753"/>
                  <a:pt x="59339" y="287341"/>
                  <a:pt x="63043" y="263528"/>
                </a:cubicBezTo>
                <a:cubicBezTo>
                  <a:pt x="66747" y="239716"/>
                  <a:pt x="141360" y="1061"/>
                  <a:pt x="1455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2FB67B2-EDB9-E03F-7736-3791F52CE6FC}"/>
              </a:ext>
            </a:extLst>
          </p:cNvPr>
          <p:cNvSpPr/>
          <p:nvPr/>
        </p:nvSpPr>
        <p:spPr>
          <a:xfrm>
            <a:off x="4032161" y="3565500"/>
            <a:ext cx="343013" cy="111166"/>
          </a:xfrm>
          <a:custGeom>
            <a:avLst/>
            <a:gdLst>
              <a:gd name="connsiteX0" fmla="*/ 89 w 343013"/>
              <a:gd name="connsiteY0" fmla="*/ 63525 h 111166"/>
              <a:gd name="connsiteX1" fmla="*/ 117564 w 343013"/>
              <a:gd name="connsiteY1" fmla="*/ 41300 h 111166"/>
              <a:gd name="connsiteX2" fmla="*/ 228689 w 343013"/>
              <a:gd name="connsiteY2" fmla="*/ 63525 h 111166"/>
              <a:gd name="connsiteX3" fmla="*/ 206464 w 343013"/>
              <a:gd name="connsiteY3" fmla="*/ 38125 h 111166"/>
              <a:gd name="connsiteX4" fmla="*/ 342989 w 343013"/>
              <a:gd name="connsiteY4" fmla="*/ 111150 h 111166"/>
              <a:gd name="connsiteX5" fmla="*/ 215989 w 343013"/>
              <a:gd name="connsiteY5" fmla="*/ 44475 h 111166"/>
              <a:gd name="connsiteX6" fmla="*/ 28664 w 343013"/>
              <a:gd name="connsiteY6" fmla="*/ 25 h 111166"/>
              <a:gd name="connsiteX7" fmla="*/ 193764 w 343013"/>
              <a:gd name="connsiteY7" fmla="*/ 38125 h 111166"/>
              <a:gd name="connsiteX8" fmla="*/ 136614 w 343013"/>
              <a:gd name="connsiteY8" fmla="*/ 38125 h 111166"/>
              <a:gd name="connsiteX9" fmla="*/ 89 w 343013"/>
              <a:gd name="connsiteY9" fmla="*/ 63525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13" h="111166">
                <a:moveTo>
                  <a:pt x="89" y="63525"/>
                </a:moveTo>
                <a:cubicBezTo>
                  <a:pt x="-3086" y="64054"/>
                  <a:pt x="79464" y="41300"/>
                  <a:pt x="117564" y="41300"/>
                </a:cubicBezTo>
                <a:cubicBezTo>
                  <a:pt x="155664" y="41300"/>
                  <a:pt x="213872" y="64054"/>
                  <a:pt x="228689" y="63525"/>
                </a:cubicBezTo>
                <a:cubicBezTo>
                  <a:pt x="243506" y="62996"/>
                  <a:pt x="187414" y="30188"/>
                  <a:pt x="206464" y="38125"/>
                </a:cubicBezTo>
                <a:cubicBezTo>
                  <a:pt x="225514" y="46062"/>
                  <a:pt x="341401" y="110092"/>
                  <a:pt x="342989" y="111150"/>
                </a:cubicBezTo>
                <a:cubicBezTo>
                  <a:pt x="344577" y="112208"/>
                  <a:pt x="268376" y="62996"/>
                  <a:pt x="215989" y="44475"/>
                </a:cubicBezTo>
                <a:cubicBezTo>
                  <a:pt x="163602" y="25954"/>
                  <a:pt x="32368" y="1083"/>
                  <a:pt x="28664" y="25"/>
                </a:cubicBezTo>
                <a:cubicBezTo>
                  <a:pt x="24960" y="-1033"/>
                  <a:pt x="175772" y="31775"/>
                  <a:pt x="193764" y="38125"/>
                </a:cubicBezTo>
                <a:cubicBezTo>
                  <a:pt x="211756" y="44475"/>
                  <a:pt x="165718" y="36008"/>
                  <a:pt x="136614" y="38125"/>
                </a:cubicBezTo>
                <a:cubicBezTo>
                  <a:pt x="107510" y="40242"/>
                  <a:pt x="3264" y="62996"/>
                  <a:pt x="89" y="63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C1634E9-C72B-80B0-B13C-CB027668C66E}"/>
              </a:ext>
            </a:extLst>
          </p:cNvPr>
          <p:cNvSpPr/>
          <p:nvPr/>
        </p:nvSpPr>
        <p:spPr>
          <a:xfrm>
            <a:off x="3570915" y="3603426"/>
            <a:ext cx="171204" cy="96696"/>
          </a:xfrm>
          <a:custGeom>
            <a:avLst/>
            <a:gdLst>
              <a:gd name="connsiteX0" fmla="*/ 960 w 171204"/>
              <a:gd name="connsiteY0" fmla="*/ 199 h 96696"/>
              <a:gd name="connsiteX1" fmla="*/ 162885 w 171204"/>
              <a:gd name="connsiteY1" fmla="*/ 92274 h 96696"/>
              <a:gd name="connsiteX2" fmla="*/ 137485 w 171204"/>
              <a:gd name="connsiteY2" fmla="*/ 79574 h 96696"/>
              <a:gd name="connsiteX3" fmla="*/ 48585 w 171204"/>
              <a:gd name="connsiteY3" fmla="*/ 57349 h 96696"/>
              <a:gd name="connsiteX4" fmla="*/ 93035 w 171204"/>
              <a:gd name="connsiteY4" fmla="*/ 66874 h 96696"/>
              <a:gd name="connsiteX5" fmla="*/ 960 w 171204"/>
              <a:gd name="connsiteY5" fmla="*/ 199 h 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4" h="96696">
                <a:moveTo>
                  <a:pt x="960" y="199"/>
                </a:moveTo>
                <a:cubicBezTo>
                  <a:pt x="12602" y="4432"/>
                  <a:pt x="140131" y="79045"/>
                  <a:pt x="162885" y="92274"/>
                </a:cubicBezTo>
                <a:cubicBezTo>
                  <a:pt x="185639" y="105503"/>
                  <a:pt x="156535" y="85395"/>
                  <a:pt x="137485" y="79574"/>
                </a:cubicBezTo>
                <a:cubicBezTo>
                  <a:pt x="118435" y="73753"/>
                  <a:pt x="55993" y="59466"/>
                  <a:pt x="48585" y="57349"/>
                </a:cubicBezTo>
                <a:cubicBezTo>
                  <a:pt x="41177" y="55232"/>
                  <a:pt x="98856" y="73224"/>
                  <a:pt x="93035" y="66874"/>
                </a:cubicBezTo>
                <a:cubicBezTo>
                  <a:pt x="87214" y="60524"/>
                  <a:pt x="-10682" y="-4034"/>
                  <a:pt x="96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4B60BB7-6BB4-6E7D-C68E-9D186D63ED73}"/>
              </a:ext>
            </a:extLst>
          </p:cNvPr>
          <p:cNvSpPr/>
          <p:nvPr/>
        </p:nvSpPr>
        <p:spPr>
          <a:xfrm>
            <a:off x="3574975" y="3872987"/>
            <a:ext cx="139821" cy="235540"/>
          </a:xfrm>
          <a:custGeom>
            <a:avLst/>
            <a:gdLst>
              <a:gd name="connsiteX0" fmla="*/ 139775 w 139821"/>
              <a:gd name="connsiteY0" fmla="*/ 513 h 235540"/>
              <a:gd name="connsiteX1" fmla="*/ 95325 w 139821"/>
              <a:gd name="connsiteY1" fmla="*/ 156088 h 235540"/>
              <a:gd name="connsiteX2" fmla="*/ 101675 w 139821"/>
              <a:gd name="connsiteY2" fmla="*/ 235463 h 235540"/>
              <a:gd name="connsiteX3" fmla="*/ 101675 w 139821"/>
              <a:gd name="connsiteY3" fmla="*/ 171963 h 235540"/>
              <a:gd name="connsiteX4" fmla="*/ 101675 w 139821"/>
              <a:gd name="connsiteY4" fmla="*/ 130688 h 235540"/>
              <a:gd name="connsiteX5" fmla="*/ 75 w 139821"/>
              <a:gd name="connsiteY5" fmla="*/ 22738 h 235540"/>
              <a:gd name="connsiteX6" fmla="*/ 85800 w 139821"/>
              <a:gd name="connsiteY6" fmla="*/ 102113 h 235540"/>
              <a:gd name="connsiteX7" fmla="*/ 139775 w 139821"/>
              <a:gd name="connsiteY7" fmla="*/ 513 h 2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1" h="235540">
                <a:moveTo>
                  <a:pt x="139775" y="513"/>
                </a:moveTo>
                <a:cubicBezTo>
                  <a:pt x="141362" y="9509"/>
                  <a:pt x="101675" y="116930"/>
                  <a:pt x="95325" y="156088"/>
                </a:cubicBezTo>
                <a:cubicBezTo>
                  <a:pt x="88975" y="195246"/>
                  <a:pt x="100617" y="232817"/>
                  <a:pt x="101675" y="235463"/>
                </a:cubicBezTo>
                <a:cubicBezTo>
                  <a:pt x="102733" y="238109"/>
                  <a:pt x="101675" y="171963"/>
                  <a:pt x="101675" y="171963"/>
                </a:cubicBezTo>
                <a:cubicBezTo>
                  <a:pt x="101675" y="154501"/>
                  <a:pt x="118608" y="155559"/>
                  <a:pt x="101675" y="130688"/>
                </a:cubicBezTo>
                <a:cubicBezTo>
                  <a:pt x="84742" y="105817"/>
                  <a:pt x="2721" y="27500"/>
                  <a:pt x="75" y="22738"/>
                </a:cubicBezTo>
                <a:cubicBezTo>
                  <a:pt x="-2571" y="17976"/>
                  <a:pt x="65163" y="100526"/>
                  <a:pt x="85800" y="102113"/>
                </a:cubicBezTo>
                <a:cubicBezTo>
                  <a:pt x="106437" y="103700"/>
                  <a:pt x="138188" y="-8483"/>
                  <a:pt x="139775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60D14A9-D7C4-5FEA-2911-D7F96E52AF38}"/>
              </a:ext>
            </a:extLst>
          </p:cNvPr>
          <p:cNvSpPr/>
          <p:nvPr/>
        </p:nvSpPr>
        <p:spPr>
          <a:xfrm>
            <a:off x="3759065" y="3142665"/>
            <a:ext cx="71284" cy="342122"/>
          </a:xfrm>
          <a:custGeom>
            <a:avLst/>
            <a:gdLst>
              <a:gd name="connsiteX0" fmla="*/ 69985 w 71284"/>
              <a:gd name="connsiteY0" fmla="*/ 6935 h 342122"/>
              <a:gd name="connsiteX1" fmla="*/ 35060 w 71284"/>
              <a:gd name="connsiteY1" fmla="*/ 213310 h 342122"/>
              <a:gd name="connsiteX2" fmla="*/ 25535 w 71284"/>
              <a:gd name="connsiteY2" fmla="*/ 337135 h 342122"/>
              <a:gd name="connsiteX3" fmla="*/ 25535 w 71284"/>
              <a:gd name="connsiteY3" fmla="*/ 289510 h 342122"/>
              <a:gd name="connsiteX4" fmla="*/ 135 w 71284"/>
              <a:gd name="connsiteY4" fmla="*/ 35510 h 342122"/>
              <a:gd name="connsiteX5" fmla="*/ 38235 w 71284"/>
              <a:gd name="connsiteY5" fmla="*/ 318085 h 342122"/>
              <a:gd name="connsiteX6" fmla="*/ 31885 w 71284"/>
              <a:gd name="connsiteY6" fmla="*/ 159335 h 342122"/>
              <a:gd name="connsiteX7" fmla="*/ 60460 w 71284"/>
              <a:gd name="connsiteY7" fmla="*/ 57735 h 342122"/>
              <a:gd name="connsiteX8" fmla="*/ 69985 w 71284"/>
              <a:gd name="connsiteY8" fmla="*/ 6935 h 3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4" h="342122">
                <a:moveTo>
                  <a:pt x="69985" y="6935"/>
                </a:moveTo>
                <a:cubicBezTo>
                  <a:pt x="65752" y="32864"/>
                  <a:pt x="42468" y="158277"/>
                  <a:pt x="35060" y="213310"/>
                </a:cubicBezTo>
                <a:cubicBezTo>
                  <a:pt x="27652" y="268343"/>
                  <a:pt x="27122" y="324435"/>
                  <a:pt x="25535" y="337135"/>
                </a:cubicBezTo>
                <a:cubicBezTo>
                  <a:pt x="23948" y="349835"/>
                  <a:pt x="29768" y="339781"/>
                  <a:pt x="25535" y="289510"/>
                </a:cubicBezTo>
                <a:cubicBezTo>
                  <a:pt x="21302" y="239239"/>
                  <a:pt x="-1982" y="30748"/>
                  <a:pt x="135" y="35510"/>
                </a:cubicBezTo>
                <a:cubicBezTo>
                  <a:pt x="2252" y="40272"/>
                  <a:pt x="32943" y="297448"/>
                  <a:pt x="38235" y="318085"/>
                </a:cubicBezTo>
                <a:cubicBezTo>
                  <a:pt x="43527" y="338722"/>
                  <a:pt x="28181" y="202727"/>
                  <a:pt x="31885" y="159335"/>
                </a:cubicBezTo>
                <a:cubicBezTo>
                  <a:pt x="35589" y="115943"/>
                  <a:pt x="53581" y="81018"/>
                  <a:pt x="60460" y="57735"/>
                </a:cubicBezTo>
                <a:cubicBezTo>
                  <a:pt x="67339" y="34452"/>
                  <a:pt x="74218" y="-18994"/>
                  <a:pt x="69985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06B7378-6C09-1008-6943-D0548554FB30}"/>
              </a:ext>
            </a:extLst>
          </p:cNvPr>
          <p:cNvSpPr/>
          <p:nvPr/>
        </p:nvSpPr>
        <p:spPr>
          <a:xfrm>
            <a:off x="3847973" y="3073347"/>
            <a:ext cx="79502" cy="446818"/>
          </a:xfrm>
          <a:custGeom>
            <a:avLst/>
            <a:gdLst>
              <a:gd name="connsiteX0" fmla="*/ 79502 w 79502"/>
              <a:gd name="connsiteY0" fmla="*/ 53 h 446818"/>
              <a:gd name="connsiteX1" fmla="*/ 6477 w 79502"/>
              <a:gd name="connsiteY1" fmla="*/ 409628 h 446818"/>
              <a:gd name="connsiteX2" fmla="*/ 6477 w 79502"/>
              <a:gd name="connsiteY2" fmla="*/ 381053 h 446818"/>
              <a:gd name="connsiteX3" fmla="*/ 79502 w 79502"/>
              <a:gd name="connsiteY3" fmla="*/ 53 h 4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2" h="446818">
                <a:moveTo>
                  <a:pt x="79502" y="53"/>
                </a:moveTo>
                <a:cubicBezTo>
                  <a:pt x="79502" y="4815"/>
                  <a:pt x="18648" y="346128"/>
                  <a:pt x="6477" y="409628"/>
                </a:cubicBezTo>
                <a:cubicBezTo>
                  <a:pt x="-5694" y="473128"/>
                  <a:pt x="2244" y="449845"/>
                  <a:pt x="6477" y="381053"/>
                </a:cubicBezTo>
                <a:cubicBezTo>
                  <a:pt x="10710" y="312261"/>
                  <a:pt x="79502" y="-4709"/>
                  <a:pt x="7950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067F700-77D2-57F5-D625-7E061996A5F5}"/>
              </a:ext>
            </a:extLst>
          </p:cNvPr>
          <p:cNvSpPr/>
          <p:nvPr/>
        </p:nvSpPr>
        <p:spPr>
          <a:xfrm>
            <a:off x="3651235" y="3123834"/>
            <a:ext cx="82685" cy="359962"/>
          </a:xfrm>
          <a:custGeom>
            <a:avLst/>
            <a:gdLst>
              <a:gd name="connsiteX0" fmla="*/ 82565 w 82685"/>
              <a:gd name="connsiteY0" fmla="*/ 366 h 359962"/>
              <a:gd name="connsiteX1" fmla="*/ 57165 w 82685"/>
              <a:gd name="connsiteY1" fmla="*/ 270241 h 359962"/>
              <a:gd name="connsiteX2" fmla="*/ 76215 w 82685"/>
              <a:gd name="connsiteY2" fmla="*/ 359141 h 359962"/>
              <a:gd name="connsiteX3" fmla="*/ 66690 w 82685"/>
              <a:gd name="connsiteY3" fmla="*/ 308341 h 359962"/>
              <a:gd name="connsiteX4" fmla="*/ 15 w 82685"/>
              <a:gd name="connsiteY4" fmla="*/ 206741 h 359962"/>
              <a:gd name="connsiteX5" fmla="*/ 73040 w 82685"/>
              <a:gd name="connsiteY5" fmla="*/ 295641 h 359962"/>
              <a:gd name="connsiteX6" fmla="*/ 44465 w 82685"/>
              <a:gd name="connsiteY6" fmla="*/ 213091 h 359962"/>
              <a:gd name="connsiteX7" fmla="*/ 82565 w 82685"/>
              <a:gd name="connsiteY7" fmla="*/ 366 h 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85" h="359962">
                <a:moveTo>
                  <a:pt x="82565" y="366"/>
                </a:moveTo>
                <a:cubicBezTo>
                  <a:pt x="84682" y="9891"/>
                  <a:pt x="58223" y="210445"/>
                  <a:pt x="57165" y="270241"/>
                </a:cubicBezTo>
                <a:cubicBezTo>
                  <a:pt x="56107" y="330037"/>
                  <a:pt x="74627" y="352791"/>
                  <a:pt x="76215" y="359141"/>
                </a:cubicBezTo>
                <a:cubicBezTo>
                  <a:pt x="77802" y="365491"/>
                  <a:pt x="79390" y="333741"/>
                  <a:pt x="66690" y="308341"/>
                </a:cubicBezTo>
                <a:cubicBezTo>
                  <a:pt x="53990" y="282941"/>
                  <a:pt x="-1043" y="208858"/>
                  <a:pt x="15" y="206741"/>
                </a:cubicBezTo>
                <a:cubicBezTo>
                  <a:pt x="1073" y="204624"/>
                  <a:pt x="65632" y="294583"/>
                  <a:pt x="73040" y="295641"/>
                </a:cubicBezTo>
                <a:cubicBezTo>
                  <a:pt x="80448" y="296699"/>
                  <a:pt x="41819" y="256483"/>
                  <a:pt x="44465" y="213091"/>
                </a:cubicBezTo>
                <a:cubicBezTo>
                  <a:pt x="47111" y="169699"/>
                  <a:pt x="80448" y="-9159"/>
                  <a:pt x="825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C0C5B44-8DEE-1AC4-86F8-42BC912EF415}"/>
              </a:ext>
            </a:extLst>
          </p:cNvPr>
          <p:cNvSpPr/>
          <p:nvPr/>
        </p:nvSpPr>
        <p:spPr>
          <a:xfrm>
            <a:off x="3971907" y="2993814"/>
            <a:ext cx="127089" cy="120912"/>
          </a:xfrm>
          <a:custGeom>
            <a:avLst/>
            <a:gdLst>
              <a:gd name="connsiteX0" fmla="*/ 18 w 127089"/>
              <a:gd name="connsiteY0" fmla="*/ 114511 h 120912"/>
              <a:gd name="connsiteX1" fmla="*/ 53993 w 127089"/>
              <a:gd name="connsiteY1" fmla="*/ 57361 h 120912"/>
              <a:gd name="connsiteX2" fmla="*/ 127018 w 127089"/>
              <a:gd name="connsiteY2" fmla="*/ 120861 h 120912"/>
              <a:gd name="connsiteX3" fmla="*/ 66693 w 127089"/>
              <a:gd name="connsiteY3" fmla="*/ 66886 h 120912"/>
              <a:gd name="connsiteX4" fmla="*/ 25418 w 127089"/>
              <a:gd name="connsiteY4" fmla="*/ 211 h 120912"/>
              <a:gd name="connsiteX5" fmla="*/ 47643 w 127089"/>
              <a:gd name="connsiteY5" fmla="*/ 47836 h 120912"/>
              <a:gd name="connsiteX6" fmla="*/ 18 w 127089"/>
              <a:gd name="connsiteY6" fmla="*/ 114511 h 1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89" h="120912">
                <a:moveTo>
                  <a:pt x="18" y="114511"/>
                </a:moveTo>
                <a:cubicBezTo>
                  <a:pt x="1076" y="116099"/>
                  <a:pt x="32826" y="56303"/>
                  <a:pt x="53993" y="57361"/>
                </a:cubicBezTo>
                <a:cubicBezTo>
                  <a:pt x="75160" y="58419"/>
                  <a:pt x="124901" y="119273"/>
                  <a:pt x="127018" y="120861"/>
                </a:cubicBezTo>
                <a:cubicBezTo>
                  <a:pt x="129135" y="122449"/>
                  <a:pt x="83626" y="86994"/>
                  <a:pt x="66693" y="66886"/>
                </a:cubicBezTo>
                <a:cubicBezTo>
                  <a:pt x="49760" y="46778"/>
                  <a:pt x="28593" y="3386"/>
                  <a:pt x="25418" y="211"/>
                </a:cubicBezTo>
                <a:cubicBezTo>
                  <a:pt x="22243" y="-2964"/>
                  <a:pt x="51876" y="30374"/>
                  <a:pt x="47643" y="47836"/>
                </a:cubicBezTo>
                <a:cubicBezTo>
                  <a:pt x="43410" y="65298"/>
                  <a:pt x="-1040" y="112923"/>
                  <a:pt x="18" y="11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CD31E055-0296-1542-8F52-8BEBA2A96E4F}"/>
              </a:ext>
            </a:extLst>
          </p:cNvPr>
          <p:cNvSpPr/>
          <p:nvPr/>
        </p:nvSpPr>
        <p:spPr>
          <a:xfrm>
            <a:off x="3917451" y="3149178"/>
            <a:ext cx="128446" cy="245046"/>
          </a:xfrm>
          <a:custGeom>
            <a:avLst/>
            <a:gdLst>
              <a:gd name="connsiteX0" fmla="*/ 63999 w 128446"/>
              <a:gd name="connsiteY0" fmla="*/ 54397 h 245046"/>
              <a:gd name="connsiteX1" fmla="*/ 83049 w 128446"/>
              <a:gd name="connsiteY1" fmla="*/ 159172 h 245046"/>
              <a:gd name="connsiteX2" fmla="*/ 499 w 128446"/>
              <a:gd name="connsiteY2" fmla="*/ 244897 h 245046"/>
              <a:gd name="connsiteX3" fmla="*/ 51299 w 128446"/>
              <a:gd name="connsiteY3" fmla="*/ 178222 h 245046"/>
              <a:gd name="connsiteX4" fmla="*/ 108449 w 128446"/>
              <a:gd name="connsiteY4" fmla="*/ 114722 h 245046"/>
              <a:gd name="connsiteX5" fmla="*/ 127499 w 128446"/>
              <a:gd name="connsiteY5" fmla="*/ 422 h 245046"/>
              <a:gd name="connsiteX6" fmla="*/ 83049 w 128446"/>
              <a:gd name="connsiteY6" fmla="*/ 159172 h 245046"/>
              <a:gd name="connsiteX7" fmla="*/ 63999 w 128446"/>
              <a:gd name="connsiteY7" fmla="*/ 54397 h 2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46" h="245046">
                <a:moveTo>
                  <a:pt x="63999" y="54397"/>
                </a:moveTo>
                <a:cubicBezTo>
                  <a:pt x="63999" y="54397"/>
                  <a:pt x="93632" y="127422"/>
                  <a:pt x="83049" y="159172"/>
                </a:cubicBezTo>
                <a:cubicBezTo>
                  <a:pt x="72466" y="190922"/>
                  <a:pt x="5791" y="241722"/>
                  <a:pt x="499" y="244897"/>
                </a:cubicBezTo>
                <a:cubicBezTo>
                  <a:pt x="-4793" y="248072"/>
                  <a:pt x="33307" y="199918"/>
                  <a:pt x="51299" y="178222"/>
                </a:cubicBezTo>
                <a:cubicBezTo>
                  <a:pt x="69291" y="156526"/>
                  <a:pt x="95749" y="144355"/>
                  <a:pt x="108449" y="114722"/>
                </a:cubicBezTo>
                <a:cubicBezTo>
                  <a:pt x="121149" y="85089"/>
                  <a:pt x="131732" y="-6986"/>
                  <a:pt x="127499" y="422"/>
                </a:cubicBezTo>
                <a:cubicBezTo>
                  <a:pt x="123266" y="7830"/>
                  <a:pt x="92045" y="147001"/>
                  <a:pt x="83049" y="159172"/>
                </a:cubicBezTo>
                <a:cubicBezTo>
                  <a:pt x="74053" y="171343"/>
                  <a:pt x="63999" y="54397"/>
                  <a:pt x="63999" y="5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5152501-C73E-2C28-A1E7-6EB79BC6F90D}"/>
              </a:ext>
            </a:extLst>
          </p:cNvPr>
          <p:cNvSpPr/>
          <p:nvPr/>
        </p:nvSpPr>
        <p:spPr>
          <a:xfrm>
            <a:off x="4197296" y="3949466"/>
            <a:ext cx="131107" cy="178776"/>
          </a:xfrm>
          <a:custGeom>
            <a:avLst/>
            <a:gdLst>
              <a:gd name="connsiteX0" fmla="*/ 54 w 131107"/>
              <a:gd name="connsiteY0" fmla="*/ 234 h 178776"/>
              <a:gd name="connsiteX1" fmla="*/ 123879 w 131107"/>
              <a:gd name="connsiteY1" fmla="*/ 98659 h 178776"/>
              <a:gd name="connsiteX2" fmla="*/ 117529 w 131107"/>
              <a:gd name="connsiteY2" fmla="*/ 178034 h 178776"/>
              <a:gd name="connsiteX3" fmla="*/ 127054 w 131107"/>
              <a:gd name="connsiteY3" fmla="*/ 51034 h 178776"/>
              <a:gd name="connsiteX4" fmla="*/ 108004 w 131107"/>
              <a:gd name="connsiteY4" fmla="*/ 70084 h 178776"/>
              <a:gd name="connsiteX5" fmla="*/ 54 w 131107"/>
              <a:gd name="connsiteY5" fmla="*/ 234 h 1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7" h="178776">
                <a:moveTo>
                  <a:pt x="54" y="234"/>
                </a:moveTo>
                <a:cubicBezTo>
                  <a:pt x="2700" y="4996"/>
                  <a:pt x="104300" y="69026"/>
                  <a:pt x="123879" y="98659"/>
                </a:cubicBezTo>
                <a:cubicBezTo>
                  <a:pt x="143458" y="128292"/>
                  <a:pt x="117000" y="185972"/>
                  <a:pt x="117529" y="178034"/>
                </a:cubicBezTo>
                <a:cubicBezTo>
                  <a:pt x="118058" y="170097"/>
                  <a:pt x="127054" y="51034"/>
                  <a:pt x="127054" y="51034"/>
                </a:cubicBezTo>
                <a:cubicBezTo>
                  <a:pt x="125467" y="33042"/>
                  <a:pt x="123350" y="75376"/>
                  <a:pt x="108004" y="70084"/>
                </a:cubicBezTo>
                <a:cubicBezTo>
                  <a:pt x="92658" y="64792"/>
                  <a:pt x="-2592" y="-4528"/>
                  <a:pt x="5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FB7D4B2-DE1C-E042-CA6F-0FADCC90FB26}"/>
              </a:ext>
            </a:extLst>
          </p:cNvPr>
          <p:cNvSpPr/>
          <p:nvPr/>
        </p:nvSpPr>
        <p:spPr>
          <a:xfrm>
            <a:off x="4003562" y="3232069"/>
            <a:ext cx="130295" cy="187413"/>
          </a:xfrm>
          <a:custGeom>
            <a:avLst/>
            <a:gdLst>
              <a:gd name="connsiteX0" fmla="*/ 79488 w 130295"/>
              <a:gd name="connsiteY0" fmla="*/ 81 h 187413"/>
              <a:gd name="connsiteX1" fmla="*/ 114413 w 130295"/>
              <a:gd name="connsiteY1" fmla="*/ 111206 h 187413"/>
              <a:gd name="connsiteX2" fmla="*/ 101713 w 130295"/>
              <a:gd name="connsiteY2" fmla="*/ 146131 h 187413"/>
              <a:gd name="connsiteX3" fmla="*/ 113 w 130295"/>
              <a:gd name="connsiteY3" fmla="*/ 187406 h 187413"/>
              <a:gd name="connsiteX4" fmla="*/ 82663 w 130295"/>
              <a:gd name="connsiteY4" fmla="*/ 142956 h 187413"/>
              <a:gd name="connsiteX5" fmla="*/ 130288 w 130295"/>
              <a:gd name="connsiteY5" fmla="*/ 130256 h 187413"/>
              <a:gd name="connsiteX6" fmla="*/ 79488 w 130295"/>
              <a:gd name="connsiteY6" fmla="*/ 81 h 1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5" h="187413">
                <a:moveTo>
                  <a:pt x="79488" y="81"/>
                </a:moveTo>
                <a:cubicBezTo>
                  <a:pt x="76842" y="-3094"/>
                  <a:pt x="110709" y="86864"/>
                  <a:pt x="114413" y="111206"/>
                </a:cubicBezTo>
                <a:cubicBezTo>
                  <a:pt x="118117" y="135548"/>
                  <a:pt x="120763" y="133431"/>
                  <a:pt x="101713" y="146131"/>
                </a:cubicBezTo>
                <a:cubicBezTo>
                  <a:pt x="82663" y="158831"/>
                  <a:pt x="3288" y="187935"/>
                  <a:pt x="113" y="187406"/>
                </a:cubicBezTo>
                <a:cubicBezTo>
                  <a:pt x="-3062" y="186877"/>
                  <a:pt x="60967" y="152481"/>
                  <a:pt x="82663" y="142956"/>
                </a:cubicBezTo>
                <a:cubicBezTo>
                  <a:pt x="104359" y="133431"/>
                  <a:pt x="130817" y="150364"/>
                  <a:pt x="130288" y="130256"/>
                </a:cubicBezTo>
                <a:cubicBezTo>
                  <a:pt x="129759" y="110148"/>
                  <a:pt x="82134" y="3256"/>
                  <a:pt x="7948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A279A1DC-FCF6-6D00-8DFB-7E03A87EE1F4}"/>
              </a:ext>
            </a:extLst>
          </p:cNvPr>
          <p:cNvSpPr/>
          <p:nvPr/>
        </p:nvSpPr>
        <p:spPr>
          <a:xfrm>
            <a:off x="4025879" y="3570428"/>
            <a:ext cx="222888" cy="49257"/>
          </a:xfrm>
          <a:custGeom>
            <a:avLst/>
            <a:gdLst>
              <a:gd name="connsiteX0" fmla="*/ 3196 w 222888"/>
              <a:gd name="connsiteY0" fmla="*/ 49072 h 49257"/>
              <a:gd name="connsiteX1" fmla="*/ 69871 w 222888"/>
              <a:gd name="connsiteY1" fmla="*/ 17322 h 49257"/>
              <a:gd name="connsiteX2" fmla="*/ 219096 w 222888"/>
              <a:gd name="connsiteY2" fmla="*/ 1447 h 49257"/>
              <a:gd name="connsiteX3" fmla="*/ 165121 w 222888"/>
              <a:gd name="connsiteY3" fmla="*/ 1447 h 49257"/>
              <a:gd name="connsiteX4" fmla="*/ 3196 w 222888"/>
              <a:gd name="connsiteY4" fmla="*/ 49072 h 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8" h="49257">
                <a:moveTo>
                  <a:pt x="3196" y="49072"/>
                </a:moveTo>
                <a:cubicBezTo>
                  <a:pt x="-12679" y="51718"/>
                  <a:pt x="33888" y="25259"/>
                  <a:pt x="69871" y="17322"/>
                </a:cubicBezTo>
                <a:cubicBezTo>
                  <a:pt x="105854" y="9384"/>
                  <a:pt x="203221" y="4093"/>
                  <a:pt x="219096" y="1447"/>
                </a:cubicBezTo>
                <a:cubicBezTo>
                  <a:pt x="234971" y="-1199"/>
                  <a:pt x="197929" y="389"/>
                  <a:pt x="165121" y="1447"/>
                </a:cubicBezTo>
                <a:cubicBezTo>
                  <a:pt x="132313" y="2505"/>
                  <a:pt x="19071" y="46426"/>
                  <a:pt x="3196" y="4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0EC920A-DC71-4D6F-A749-531A045871FE}"/>
              </a:ext>
            </a:extLst>
          </p:cNvPr>
          <p:cNvSpPr/>
          <p:nvPr/>
        </p:nvSpPr>
        <p:spPr>
          <a:xfrm>
            <a:off x="3612313" y="3574490"/>
            <a:ext cx="128027" cy="93894"/>
          </a:xfrm>
          <a:custGeom>
            <a:avLst/>
            <a:gdLst>
              <a:gd name="connsiteX0" fmla="*/ 837 w 128027"/>
              <a:gd name="connsiteY0" fmla="*/ 560 h 93894"/>
              <a:gd name="connsiteX1" fmla="*/ 124662 w 128027"/>
              <a:gd name="connsiteY1" fmla="*/ 92635 h 93894"/>
              <a:gd name="connsiteX2" fmla="*/ 92912 w 128027"/>
              <a:gd name="connsiteY2" fmla="*/ 51360 h 93894"/>
              <a:gd name="connsiteX3" fmla="*/ 92912 w 128027"/>
              <a:gd name="connsiteY3" fmla="*/ 13260 h 93894"/>
              <a:gd name="connsiteX4" fmla="*/ 70687 w 128027"/>
              <a:gd name="connsiteY4" fmla="*/ 51360 h 93894"/>
              <a:gd name="connsiteX5" fmla="*/ 837 w 128027"/>
              <a:gd name="connsiteY5" fmla="*/ 560 h 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27" h="93894">
                <a:moveTo>
                  <a:pt x="837" y="560"/>
                </a:moveTo>
                <a:cubicBezTo>
                  <a:pt x="9833" y="7439"/>
                  <a:pt x="109316" y="84168"/>
                  <a:pt x="124662" y="92635"/>
                </a:cubicBezTo>
                <a:cubicBezTo>
                  <a:pt x="140008" y="101102"/>
                  <a:pt x="98204" y="64589"/>
                  <a:pt x="92912" y="51360"/>
                </a:cubicBezTo>
                <a:cubicBezTo>
                  <a:pt x="87620" y="38131"/>
                  <a:pt x="96616" y="13260"/>
                  <a:pt x="92912" y="13260"/>
                </a:cubicBezTo>
                <a:cubicBezTo>
                  <a:pt x="89208" y="13260"/>
                  <a:pt x="83387" y="50302"/>
                  <a:pt x="70687" y="51360"/>
                </a:cubicBezTo>
                <a:cubicBezTo>
                  <a:pt x="57987" y="52418"/>
                  <a:pt x="-8159" y="-6319"/>
                  <a:pt x="837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B964270-CA9F-8D68-9E5B-E3D56BC3F64F}"/>
              </a:ext>
            </a:extLst>
          </p:cNvPr>
          <p:cNvSpPr/>
          <p:nvPr/>
        </p:nvSpPr>
        <p:spPr>
          <a:xfrm>
            <a:off x="4105218" y="3822520"/>
            <a:ext cx="82685" cy="168748"/>
          </a:xfrm>
          <a:custGeom>
            <a:avLst/>
            <a:gdLst>
              <a:gd name="connsiteX0" fmla="*/ 82607 w 82685"/>
              <a:gd name="connsiteY0" fmla="*/ 79555 h 168748"/>
              <a:gd name="connsiteX1" fmla="*/ 34982 w 82685"/>
              <a:gd name="connsiteY1" fmla="*/ 133530 h 168748"/>
              <a:gd name="connsiteX2" fmla="*/ 31807 w 82685"/>
              <a:gd name="connsiteY2" fmla="*/ 168455 h 168748"/>
              <a:gd name="connsiteX3" fmla="*/ 28632 w 82685"/>
              <a:gd name="connsiteY3" fmla="*/ 114480 h 168748"/>
              <a:gd name="connsiteX4" fmla="*/ 57 w 82685"/>
              <a:gd name="connsiteY4" fmla="*/ 180 h 168748"/>
              <a:gd name="connsiteX5" fmla="*/ 22282 w 82685"/>
              <a:gd name="connsiteY5" fmla="*/ 143055 h 168748"/>
              <a:gd name="connsiteX6" fmla="*/ 82607 w 82685"/>
              <a:gd name="connsiteY6" fmla="*/ 79555 h 1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85" h="168748">
                <a:moveTo>
                  <a:pt x="82607" y="79555"/>
                </a:moveTo>
                <a:cubicBezTo>
                  <a:pt x="84724" y="77967"/>
                  <a:pt x="43449" y="118713"/>
                  <a:pt x="34982" y="133530"/>
                </a:cubicBezTo>
                <a:cubicBezTo>
                  <a:pt x="26515" y="148347"/>
                  <a:pt x="32865" y="171630"/>
                  <a:pt x="31807" y="168455"/>
                </a:cubicBezTo>
                <a:cubicBezTo>
                  <a:pt x="30749" y="165280"/>
                  <a:pt x="33924" y="142526"/>
                  <a:pt x="28632" y="114480"/>
                </a:cubicBezTo>
                <a:cubicBezTo>
                  <a:pt x="23340" y="86434"/>
                  <a:pt x="1115" y="-4582"/>
                  <a:pt x="57" y="180"/>
                </a:cubicBezTo>
                <a:cubicBezTo>
                  <a:pt x="-1001" y="4942"/>
                  <a:pt x="12757" y="126651"/>
                  <a:pt x="22282" y="143055"/>
                </a:cubicBezTo>
                <a:cubicBezTo>
                  <a:pt x="31807" y="159459"/>
                  <a:pt x="80490" y="81143"/>
                  <a:pt x="82607" y="7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4AEFD1B-5058-0BAB-212B-26A7DDA786D9}"/>
              </a:ext>
            </a:extLst>
          </p:cNvPr>
          <p:cNvSpPr/>
          <p:nvPr/>
        </p:nvSpPr>
        <p:spPr>
          <a:xfrm>
            <a:off x="3917252" y="3467075"/>
            <a:ext cx="13423" cy="408081"/>
          </a:xfrm>
          <a:custGeom>
            <a:avLst/>
            <a:gdLst>
              <a:gd name="connsiteX0" fmla="*/ 3873 w 13423"/>
              <a:gd name="connsiteY0" fmla="*/ 9550 h 408081"/>
              <a:gd name="connsiteX1" fmla="*/ 13398 w 13423"/>
              <a:gd name="connsiteY1" fmla="*/ 406425 h 408081"/>
              <a:gd name="connsiteX2" fmla="*/ 698 w 13423"/>
              <a:gd name="connsiteY2" fmla="*/ 146075 h 408081"/>
              <a:gd name="connsiteX3" fmla="*/ 3873 w 13423"/>
              <a:gd name="connsiteY3" fmla="*/ 9550 h 40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08081">
                <a:moveTo>
                  <a:pt x="3873" y="9550"/>
                </a:moveTo>
                <a:cubicBezTo>
                  <a:pt x="5990" y="52942"/>
                  <a:pt x="13927" y="383671"/>
                  <a:pt x="13398" y="406425"/>
                </a:cubicBezTo>
                <a:cubicBezTo>
                  <a:pt x="12869" y="429179"/>
                  <a:pt x="2815" y="211162"/>
                  <a:pt x="698" y="146075"/>
                </a:cubicBezTo>
                <a:cubicBezTo>
                  <a:pt x="-1419" y="80988"/>
                  <a:pt x="1756" y="-33842"/>
                  <a:pt x="3873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09BD384-7F16-D5FE-ECB5-CF1884B7743B}"/>
              </a:ext>
            </a:extLst>
          </p:cNvPr>
          <p:cNvSpPr/>
          <p:nvPr/>
        </p:nvSpPr>
        <p:spPr>
          <a:xfrm>
            <a:off x="4216392" y="3835398"/>
            <a:ext cx="124679" cy="174694"/>
          </a:xfrm>
          <a:custGeom>
            <a:avLst/>
            <a:gdLst>
              <a:gd name="connsiteX0" fmla="*/ 8 w 124679"/>
              <a:gd name="connsiteY0" fmla="*/ 34927 h 174694"/>
              <a:gd name="connsiteX1" fmla="*/ 111133 w 124679"/>
              <a:gd name="connsiteY1" fmla="*/ 111127 h 174694"/>
              <a:gd name="connsiteX2" fmla="*/ 123833 w 124679"/>
              <a:gd name="connsiteY2" fmla="*/ 174627 h 174694"/>
              <a:gd name="connsiteX3" fmla="*/ 120658 w 124679"/>
              <a:gd name="connsiteY3" fmla="*/ 120652 h 174694"/>
              <a:gd name="connsiteX4" fmla="*/ 104783 w 124679"/>
              <a:gd name="connsiteY4" fmla="*/ 2 h 174694"/>
              <a:gd name="connsiteX5" fmla="*/ 104783 w 124679"/>
              <a:gd name="connsiteY5" fmla="*/ 123827 h 174694"/>
              <a:gd name="connsiteX6" fmla="*/ 8 w 124679"/>
              <a:gd name="connsiteY6" fmla="*/ 3492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9" h="174694">
                <a:moveTo>
                  <a:pt x="8" y="34927"/>
                </a:moveTo>
                <a:cubicBezTo>
                  <a:pt x="1066" y="32810"/>
                  <a:pt x="90496" y="87844"/>
                  <a:pt x="111133" y="111127"/>
                </a:cubicBezTo>
                <a:cubicBezTo>
                  <a:pt x="131770" y="134410"/>
                  <a:pt x="122246" y="173040"/>
                  <a:pt x="123833" y="174627"/>
                </a:cubicBezTo>
                <a:cubicBezTo>
                  <a:pt x="125420" y="176214"/>
                  <a:pt x="123833" y="149756"/>
                  <a:pt x="120658" y="120652"/>
                </a:cubicBezTo>
                <a:cubicBezTo>
                  <a:pt x="117483" y="91548"/>
                  <a:pt x="107429" y="-527"/>
                  <a:pt x="104783" y="2"/>
                </a:cubicBezTo>
                <a:cubicBezTo>
                  <a:pt x="102137" y="531"/>
                  <a:pt x="116954" y="115360"/>
                  <a:pt x="104783" y="123827"/>
                </a:cubicBezTo>
                <a:cubicBezTo>
                  <a:pt x="92612" y="132294"/>
                  <a:pt x="-1050" y="37044"/>
                  <a:pt x="8" y="3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2C701F-D005-1807-906D-A48562E176D6}"/>
              </a:ext>
            </a:extLst>
          </p:cNvPr>
          <p:cNvSpPr/>
          <p:nvPr/>
        </p:nvSpPr>
        <p:spPr>
          <a:xfrm>
            <a:off x="3758205" y="3053068"/>
            <a:ext cx="32843" cy="168792"/>
          </a:xfrm>
          <a:custGeom>
            <a:avLst/>
            <a:gdLst>
              <a:gd name="connsiteX0" fmla="*/ 995 w 32843"/>
              <a:gd name="connsiteY0" fmla="*/ 1282 h 168792"/>
              <a:gd name="connsiteX1" fmla="*/ 32745 w 32843"/>
              <a:gd name="connsiteY1" fmla="*/ 166382 h 168792"/>
              <a:gd name="connsiteX2" fmla="*/ 10520 w 32843"/>
              <a:gd name="connsiteY2" fmla="*/ 93357 h 168792"/>
              <a:gd name="connsiteX3" fmla="*/ 995 w 32843"/>
              <a:gd name="connsiteY3" fmla="*/ 1282 h 1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3" h="168792">
                <a:moveTo>
                  <a:pt x="995" y="1282"/>
                </a:moveTo>
                <a:cubicBezTo>
                  <a:pt x="4699" y="13453"/>
                  <a:pt x="31158" y="151036"/>
                  <a:pt x="32745" y="166382"/>
                </a:cubicBezTo>
                <a:cubicBezTo>
                  <a:pt x="34333" y="181728"/>
                  <a:pt x="16341" y="119815"/>
                  <a:pt x="10520" y="93357"/>
                </a:cubicBezTo>
                <a:cubicBezTo>
                  <a:pt x="4699" y="66899"/>
                  <a:pt x="-2709" y="-10889"/>
                  <a:pt x="995" y="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2DA196D-A887-F9E9-E35E-D0B309169F38}"/>
              </a:ext>
            </a:extLst>
          </p:cNvPr>
          <p:cNvSpPr/>
          <p:nvPr/>
        </p:nvSpPr>
        <p:spPr>
          <a:xfrm>
            <a:off x="4046829" y="2997188"/>
            <a:ext cx="75107" cy="272518"/>
          </a:xfrm>
          <a:custGeom>
            <a:avLst/>
            <a:gdLst>
              <a:gd name="connsiteX0" fmla="*/ 1296 w 75107"/>
              <a:gd name="connsiteY0" fmla="*/ 12 h 272518"/>
              <a:gd name="connsiteX1" fmla="*/ 36221 w 75107"/>
              <a:gd name="connsiteY1" fmla="*/ 107962 h 272518"/>
              <a:gd name="connsiteX2" fmla="*/ 1296 w 75107"/>
              <a:gd name="connsiteY2" fmla="*/ 266712 h 272518"/>
              <a:gd name="connsiteX3" fmla="*/ 13996 w 75107"/>
              <a:gd name="connsiteY3" fmla="*/ 222262 h 272518"/>
              <a:gd name="connsiteX4" fmla="*/ 74321 w 75107"/>
              <a:gd name="connsiteY4" fmla="*/ 73037 h 272518"/>
              <a:gd name="connsiteX5" fmla="*/ 45746 w 75107"/>
              <a:gd name="connsiteY5" fmla="*/ 114312 h 272518"/>
              <a:gd name="connsiteX6" fmla="*/ 1296 w 75107"/>
              <a:gd name="connsiteY6" fmla="*/ 12 h 2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7" h="272518">
                <a:moveTo>
                  <a:pt x="1296" y="12"/>
                </a:moveTo>
                <a:cubicBezTo>
                  <a:pt x="-292" y="-1046"/>
                  <a:pt x="36221" y="63512"/>
                  <a:pt x="36221" y="107962"/>
                </a:cubicBezTo>
                <a:cubicBezTo>
                  <a:pt x="36221" y="152412"/>
                  <a:pt x="5000" y="247662"/>
                  <a:pt x="1296" y="266712"/>
                </a:cubicBezTo>
                <a:cubicBezTo>
                  <a:pt x="-2408" y="285762"/>
                  <a:pt x="1825" y="254541"/>
                  <a:pt x="13996" y="222262"/>
                </a:cubicBezTo>
                <a:cubicBezTo>
                  <a:pt x="26167" y="189983"/>
                  <a:pt x="69029" y="91029"/>
                  <a:pt x="74321" y="73037"/>
                </a:cubicBezTo>
                <a:cubicBezTo>
                  <a:pt x="79613" y="55045"/>
                  <a:pt x="56859" y="121720"/>
                  <a:pt x="45746" y="114312"/>
                </a:cubicBezTo>
                <a:cubicBezTo>
                  <a:pt x="34634" y="106904"/>
                  <a:pt x="2884" y="1070"/>
                  <a:pt x="12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98A7C45-D645-9B8E-C713-54A66E393B2D}"/>
              </a:ext>
            </a:extLst>
          </p:cNvPr>
          <p:cNvSpPr/>
          <p:nvPr/>
        </p:nvSpPr>
        <p:spPr>
          <a:xfrm>
            <a:off x="3834464" y="3084286"/>
            <a:ext cx="64975" cy="366696"/>
          </a:xfrm>
          <a:custGeom>
            <a:avLst/>
            <a:gdLst>
              <a:gd name="connsiteX0" fmla="*/ 64436 w 64975"/>
              <a:gd name="connsiteY0" fmla="*/ 4989 h 366696"/>
              <a:gd name="connsiteX1" fmla="*/ 936 w 64975"/>
              <a:gd name="connsiteY1" fmla="*/ 363764 h 366696"/>
              <a:gd name="connsiteX2" fmla="*/ 29511 w 64975"/>
              <a:gd name="connsiteY2" fmla="*/ 166914 h 366696"/>
              <a:gd name="connsiteX3" fmla="*/ 64436 w 64975"/>
              <a:gd name="connsiteY3" fmla="*/ 4989 h 3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5" h="366696">
                <a:moveTo>
                  <a:pt x="64436" y="4989"/>
                </a:moveTo>
                <a:cubicBezTo>
                  <a:pt x="59673" y="37797"/>
                  <a:pt x="6757" y="336776"/>
                  <a:pt x="936" y="363764"/>
                </a:cubicBezTo>
                <a:cubicBezTo>
                  <a:pt x="-4885" y="390752"/>
                  <a:pt x="17869" y="224064"/>
                  <a:pt x="29511" y="166914"/>
                </a:cubicBezTo>
                <a:cubicBezTo>
                  <a:pt x="41153" y="109764"/>
                  <a:pt x="69199" y="-27819"/>
                  <a:pt x="64436" y="4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D3DF144-1AE8-9451-6608-14642CD4C655}"/>
              </a:ext>
            </a:extLst>
          </p:cNvPr>
          <p:cNvSpPr/>
          <p:nvPr/>
        </p:nvSpPr>
        <p:spPr>
          <a:xfrm>
            <a:off x="3937000" y="3555790"/>
            <a:ext cx="89008" cy="111335"/>
          </a:xfrm>
          <a:custGeom>
            <a:avLst/>
            <a:gdLst>
              <a:gd name="connsiteX0" fmla="*/ 0 w 89008"/>
              <a:gd name="connsiteY0" fmla="*/ 111335 h 111335"/>
              <a:gd name="connsiteX1" fmla="*/ 88900 w 89008"/>
              <a:gd name="connsiteY1" fmla="*/ 210 h 111335"/>
              <a:gd name="connsiteX2" fmla="*/ 0 w 89008"/>
              <a:gd name="connsiteY2" fmla="*/ 111335 h 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08" h="111335">
                <a:moveTo>
                  <a:pt x="0" y="111335"/>
                </a:moveTo>
                <a:cubicBezTo>
                  <a:pt x="0" y="111335"/>
                  <a:pt x="85196" y="6031"/>
                  <a:pt x="88900" y="210"/>
                </a:cubicBezTo>
                <a:cubicBezTo>
                  <a:pt x="92604" y="-5611"/>
                  <a:pt x="0" y="111335"/>
                  <a:pt x="0" y="111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A8E8216-77B5-079E-EA8B-37AED50E4894}"/>
              </a:ext>
            </a:extLst>
          </p:cNvPr>
          <p:cNvSpPr/>
          <p:nvPr/>
        </p:nvSpPr>
        <p:spPr>
          <a:xfrm>
            <a:off x="4048809" y="3830671"/>
            <a:ext cx="78395" cy="155721"/>
          </a:xfrm>
          <a:custGeom>
            <a:avLst/>
            <a:gdLst>
              <a:gd name="connsiteX0" fmla="*/ 2491 w 78395"/>
              <a:gd name="connsiteY0" fmla="*/ 1554 h 155721"/>
              <a:gd name="connsiteX1" fmla="*/ 75516 w 78395"/>
              <a:gd name="connsiteY1" fmla="*/ 150779 h 155721"/>
              <a:gd name="connsiteX2" fmla="*/ 59641 w 78395"/>
              <a:gd name="connsiteY2" fmla="*/ 115854 h 155721"/>
              <a:gd name="connsiteX3" fmla="*/ 21541 w 78395"/>
              <a:gd name="connsiteY3" fmla="*/ 74579 h 155721"/>
              <a:gd name="connsiteX4" fmla="*/ 2491 w 78395"/>
              <a:gd name="connsiteY4" fmla="*/ 1554 h 1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95" h="155721">
                <a:moveTo>
                  <a:pt x="2491" y="1554"/>
                </a:moveTo>
                <a:cubicBezTo>
                  <a:pt x="11487" y="14254"/>
                  <a:pt x="65991" y="131729"/>
                  <a:pt x="75516" y="150779"/>
                </a:cubicBezTo>
                <a:cubicBezTo>
                  <a:pt x="85041" y="169829"/>
                  <a:pt x="68637" y="128554"/>
                  <a:pt x="59641" y="115854"/>
                </a:cubicBezTo>
                <a:cubicBezTo>
                  <a:pt x="50645" y="103154"/>
                  <a:pt x="32124" y="91512"/>
                  <a:pt x="21541" y="74579"/>
                </a:cubicBezTo>
                <a:cubicBezTo>
                  <a:pt x="10958" y="57646"/>
                  <a:pt x="-6505" y="-11146"/>
                  <a:pt x="2491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9A74A09-375E-6750-FCEF-998448729016}"/>
              </a:ext>
            </a:extLst>
          </p:cNvPr>
          <p:cNvSpPr/>
          <p:nvPr/>
        </p:nvSpPr>
        <p:spPr>
          <a:xfrm>
            <a:off x="4362444" y="3733754"/>
            <a:ext cx="66681" cy="419615"/>
          </a:xfrm>
          <a:custGeom>
            <a:avLst/>
            <a:gdLst>
              <a:gd name="connsiteX0" fmla="*/ 6 w 66681"/>
              <a:gd name="connsiteY0" fmla="*/ 104821 h 419615"/>
              <a:gd name="connsiteX1" fmla="*/ 34931 w 66681"/>
              <a:gd name="connsiteY1" fmla="*/ 228646 h 419615"/>
              <a:gd name="connsiteX2" fmla="*/ 31756 w 66681"/>
              <a:gd name="connsiteY2" fmla="*/ 412796 h 419615"/>
              <a:gd name="connsiteX3" fmla="*/ 38106 w 66681"/>
              <a:gd name="connsiteY3" fmla="*/ 342946 h 419615"/>
              <a:gd name="connsiteX4" fmla="*/ 66681 w 66681"/>
              <a:gd name="connsiteY4" fmla="*/ 46 h 419615"/>
              <a:gd name="connsiteX5" fmla="*/ 38106 w 66681"/>
              <a:gd name="connsiteY5" fmla="*/ 317546 h 419615"/>
              <a:gd name="connsiteX6" fmla="*/ 38106 w 66681"/>
              <a:gd name="connsiteY6" fmla="*/ 203246 h 419615"/>
              <a:gd name="connsiteX7" fmla="*/ 6 w 66681"/>
              <a:gd name="connsiteY7" fmla="*/ 104821 h 4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" h="419615">
                <a:moveTo>
                  <a:pt x="6" y="104821"/>
                </a:moveTo>
                <a:cubicBezTo>
                  <a:pt x="-523" y="109054"/>
                  <a:pt x="29639" y="177317"/>
                  <a:pt x="34931" y="228646"/>
                </a:cubicBezTo>
                <a:cubicBezTo>
                  <a:pt x="40223" y="279975"/>
                  <a:pt x="31227" y="393746"/>
                  <a:pt x="31756" y="412796"/>
                </a:cubicBezTo>
                <a:cubicBezTo>
                  <a:pt x="32285" y="431846"/>
                  <a:pt x="32285" y="411738"/>
                  <a:pt x="38106" y="342946"/>
                </a:cubicBezTo>
                <a:cubicBezTo>
                  <a:pt x="43927" y="274154"/>
                  <a:pt x="66681" y="4279"/>
                  <a:pt x="66681" y="46"/>
                </a:cubicBezTo>
                <a:cubicBezTo>
                  <a:pt x="66681" y="-4187"/>
                  <a:pt x="42868" y="283679"/>
                  <a:pt x="38106" y="317546"/>
                </a:cubicBezTo>
                <a:cubicBezTo>
                  <a:pt x="33344" y="351413"/>
                  <a:pt x="41281" y="235525"/>
                  <a:pt x="38106" y="203246"/>
                </a:cubicBezTo>
                <a:cubicBezTo>
                  <a:pt x="34931" y="170967"/>
                  <a:pt x="535" y="100588"/>
                  <a:pt x="6" y="104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AF50F0B-1273-F9BE-4F7D-CDB44EAD42ED}"/>
              </a:ext>
            </a:extLst>
          </p:cNvPr>
          <p:cNvSpPr/>
          <p:nvPr/>
        </p:nvSpPr>
        <p:spPr>
          <a:xfrm>
            <a:off x="4517999" y="4038410"/>
            <a:ext cx="31867" cy="200698"/>
          </a:xfrm>
          <a:custGeom>
            <a:avLst/>
            <a:gdLst>
              <a:gd name="connsiteX0" fmla="*/ 31776 w 31867"/>
              <a:gd name="connsiteY0" fmla="*/ 190 h 200698"/>
              <a:gd name="connsiteX1" fmla="*/ 9551 w 31867"/>
              <a:gd name="connsiteY1" fmla="*/ 114490 h 200698"/>
              <a:gd name="connsiteX2" fmla="*/ 6376 w 31867"/>
              <a:gd name="connsiteY2" fmla="*/ 200215 h 200698"/>
              <a:gd name="connsiteX3" fmla="*/ 26 w 31867"/>
              <a:gd name="connsiteY3" fmla="*/ 143065 h 200698"/>
              <a:gd name="connsiteX4" fmla="*/ 31776 w 31867"/>
              <a:gd name="connsiteY4" fmla="*/ 190 h 2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7" h="200698">
                <a:moveTo>
                  <a:pt x="31776" y="190"/>
                </a:moveTo>
                <a:cubicBezTo>
                  <a:pt x="33363" y="-4572"/>
                  <a:pt x="13784" y="81152"/>
                  <a:pt x="9551" y="114490"/>
                </a:cubicBezTo>
                <a:cubicBezTo>
                  <a:pt x="5318" y="147828"/>
                  <a:pt x="7963" y="195453"/>
                  <a:pt x="6376" y="200215"/>
                </a:cubicBezTo>
                <a:cubicBezTo>
                  <a:pt x="4789" y="204977"/>
                  <a:pt x="1084" y="173757"/>
                  <a:pt x="26" y="143065"/>
                </a:cubicBezTo>
                <a:cubicBezTo>
                  <a:pt x="-1032" y="112373"/>
                  <a:pt x="30189" y="4952"/>
                  <a:pt x="3177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ED2CD05-DF54-C40E-E8C0-E7943A746F5C}"/>
              </a:ext>
            </a:extLst>
          </p:cNvPr>
          <p:cNvSpPr/>
          <p:nvPr/>
        </p:nvSpPr>
        <p:spPr>
          <a:xfrm>
            <a:off x="4696988" y="4143189"/>
            <a:ext cx="160789" cy="273664"/>
          </a:xfrm>
          <a:custGeom>
            <a:avLst/>
            <a:gdLst>
              <a:gd name="connsiteX0" fmla="*/ 160762 w 160789"/>
              <a:gd name="connsiteY0" fmla="*/ 186 h 273664"/>
              <a:gd name="connsiteX1" fmla="*/ 68687 w 160789"/>
              <a:gd name="connsiteY1" fmla="*/ 108136 h 273664"/>
              <a:gd name="connsiteX2" fmla="*/ 2012 w 160789"/>
              <a:gd name="connsiteY2" fmla="*/ 270061 h 273664"/>
              <a:gd name="connsiteX3" fmla="*/ 21062 w 160789"/>
              <a:gd name="connsiteY3" fmla="*/ 209736 h 273664"/>
              <a:gd name="connsiteX4" fmla="*/ 59162 w 160789"/>
              <a:gd name="connsiteY4" fmla="*/ 85911 h 273664"/>
              <a:gd name="connsiteX5" fmla="*/ 160762 w 160789"/>
              <a:gd name="connsiteY5" fmla="*/ 186 h 2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89" h="273664">
                <a:moveTo>
                  <a:pt x="160762" y="186"/>
                </a:moveTo>
                <a:cubicBezTo>
                  <a:pt x="162349" y="3890"/>
                  <a:pt x="95145" y="63157"/>
                  <a:pt x="68687" y="108136"/>
                </a:cubicBezTo>
                <a:cubicBezTo>
                  <a:pt x="42229" y="153115"/>
                  <a:pt x="9949" y="253128"/>
                  <a:pt x="2012" y="270061"/>
                </a:cubicBezTo>
                <a:cubicBezTo>
                  <a:pt x="-5925" y="286994"/>
                  <a:pt x="11537" y="240428"/>
                  <a:pt x="21062" y="209736"/>
                </a:cubicBezTo>
                <a:cubicBezTo>
                  <a:pt x="30587" y="179044"/>
                  <a:pt x="33762" y="122953"/>
                  <a:pt x="59162" y="85911"/>
                </a:cubicBezTo>
                <a:cubicBezTo>
                  <a:pt x="84562" y="48869"/>
                  <a:pt x="159175" y="-3518"/>
                  <a:pt x="1607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41F5384-4D06-075A-4E1C-BB125159C14A}"/>
              </a:ext>
            </a:extLst>
          </p:cNvPr>
          <p:cNvSpPr/>
          <p:nvPr/>
        </p:nvSpPr>
        <p:spPr>
          <a:xfrm>
            <a:off x="3797818" y="3136695"/>
            <a:ext cx="56679" cy="519179"/>
          </a:xfrm>
          <a:custGeom>
            <a:avLst/>
            <a:gdLst>
              <a:gd name="connsiteX0" fmla="*/ 56632 w 56679"/>
              <a:gd name="connsiteY0" fmla="*/ 205 h 519179"/>
              <a:gd name="connsiteX1" fmla="*/ 12182 w 56679"/>
              <a:gd name="connsiteY1" fmla="*/ 400255 h 519179"/>
              <a:gd name="connsiteX2" fmla="*/ 12182 w 56679"/>
              <a:gd name="connsiteY2" fmla="*/ 514555 h 519179"/>
              <a:gd name="connsiteX3" fmla="*/ 15357 w 56679"/>
              <a:gd name="connsiteY3" fmla="*/ 466930 h 519179"/>
              <a:gd name="connsiteX4" fmla="*/ 9007 w 56679"/>
              <a:gd name="connsiteY4" fmla="*/ 200230 h 519179"/>
              <a:gd name="connsiteX5" fmla="*/ 2657 w 56679"/>
              <a:gd name="connsiteY5" fmla="*/ 343105 h 519179"/>
              <a:gd name="connsiteX6" fmla="*/ 56632 w 56679"/>
              <a:gd name="connsiteY6" fmla="*/ 205 h 51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9" h="519179">
                <a:moveTo>
                  <a:pt x="56632" y="205"/>
                </a:moveTo>
                <a:cubicBezTo>
                  <a:pt x="58220" y="9730"/>
                  <a:pt x="19590" y="314530"/>
                  <a:pt x="12182" y="400255"/>
                </a:cubicBezTo>
                <a:cubicBezTo>
                  <a:pt x="4774" y="485980"/>
                  <a:pt x="11653" y="503443"/>
                  <a:pt x="12182" y="514555"/>
                </a:cubicBezTo>
                <a:cubicBezTo>
                  <a:pt x="12711" y="525667"/>
                  <a:pt x="15886" y="519317"/>
                  <a:pt x="15357" y="466930"/>
                </a:cubicBezTo>
                <a:cubicBezTo>
                  <a:pt x="14828" y="414543"/>
                  <a:pt x="11124" y="220867"/>
                  <a:pt x="9007" y="200230"/>
                </a:cubicBezTo>
                <a:cubicBezTo>
                  <a:pt x="6890" y="179593"/>
                  <a:pt x="-5281" y="371680"/>
                  <a:pt x="2657" y="343105"/>
                </a:cubicBezTo>
                <a:cubicBezTo>
                  <a:pt x="10595" y="314530"/>
                  <a:pt x="55044" y="-9320"/>
                  <a:pt x="5663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B1ADA46-72AE-D890-5754-9674718970F4}"/>
              </a:ext>
            </a:extLst>
          </p:cNvPr>
          <p:cNvSpPr/>
          <p:nvPr/>
        </p:nvSpPr>
        <p:spPr>
          <a:xfrm>
            <a:off x="3733791" y="3282731"/>
            <a:ext cx="26627" cy="361225"/>
          </a:xfrm>
          <a:custGeom>
            <a:avLst/>
            <a:gdLst>
              <a:gd name="connsiteX0" fmla="*/ 9 w 26627"/>
              <a:gd name="connsiteY0" fmla="*/ 219 h 361225"/>
              <a:gd name="connsiteX1" fmla="*/ 25409 w 26627"/>
              <a:gd name="connsiteY1" fmla="*/ 339944 h 361225"/>
              <a:gd name="connsiteX2" fmla="*/ 22234 w 26627"/>
              <a:gd name="connsiteY2" fmla="*/ 289144 h 361225"/>
              <a:gd name="connsiteX3" fmla="*/ 9 w 26627"/>
              <a:gd name="connsiteY3" fmla="*/ 219 h 3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361225">
                <a:moveTo>
                  <a:pt x="9" y="219"/>
                </a:moveTo>
                <a:cubicBezTo>
                  <a:pt x="538" y="8686"/>
                  <a:pt x="21705" y="291790"/>
                  <a:pt x="25409" y="339944"/>
                </a:cubicBezTo>
                <a:cubicBezTo>
                  <a:pt x="29113" y="388098"/>
                  <a:pt x="23292" y="347352"/>
                  <a:pt x="22234" y="289144"/>
                </a:cubicBezTo>
                <a:cubicBezTo>
                  <a:pt x="21176" y="230936"/>
                  <a:pt x="-520" y="-8248"/>
                  <a:pt x="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4EB8FE-F9E4-C11F-C334-363EFF9759BE}"/>
              </a:ext>
            </a:extLst>
          </p:cNvPr>
          <p:cNvSpPr/>
          <p:nvPr/>
        </p:nvSpPr>
        <p:spPr>
          <a:xfrm>
            <a:off x="3974920" y="3749318"/>
            <a:ext cx="446540" cy="41839"/>
          </a:xfrm>
          <a:custGeom>
            <a:avLst/>
            <a:gdLst>
              <a:gd name="connsiteX0" fmla="*/ 180 w 446540"/>
              <a:gd name="connsiteY0" fmla="*/ 41632 h 41839"/>
              <a:gd name="connsiteX1" fmla="*/ 111305 w 446540"/>
              <a:gd name="connsiteY1" fmla="*/ 22582 h 41839"/>
              <a:gd name="connsiteX2" fmla="*/ 314505 w 446540"/>
              <a:gd name="connsiteY2" fmla="*/ 25757 h 41839"/>
              <a:gd name="connsiteX3" fmla="*/ 231955 w 446540"/>
              <a:gd name="connsiteY3" fmla="*/ 3532 h 41839"/>
              <a:gd name="connsiteX4" fmla="*/ 444680 w 446540"/>
              <a:gd name="connsiteY4" fmla="*/ 35282 h 41839"/>
              <a:gd name="connsiteX5" fmla="*/ 324030 w 446540"/>
              <a:gd name="connsiteY5" fmla="*/ 16232 h 41839"/>
              <a:gd name="connsiteX6" fmla="*/ 127180 w 446540"/>
              <a:gd name="connsiteY6" fmla="*/ 357 h 41839"/>
              <a:gd name="connsiteX7" fmla="*/ 235130 w 446540"/>
              <a:gd name="connsiteY7" fmla="*/ 32107 h 41839"/>
              <a:gd name="connsiteX8" fmla="*/ 89080 w 446540"/>
              <a:gd name="connsiteY8" fmla="*/ 32107 h 41839"/>
              <a:gd name="connsiteX9" fmla="*/ 180 w 446540"/>
              <a:gd name="connsiteY9" fmla="*/ 41632 h 4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40" h="41839">
                <a:moveTo>
                  <a:pt x="180" y="41632"/>
                </a:moveTo>
                <a:cubicBezTo>
                  <a:pt x="3884" y="40045"/>
                  <a:pt x="58918" y="25228"/>
                  <a:pt x="111305" y="22582"/>
                </a:cubicBezTo>
                <a:cubicBezTo>
                  <a:pt x="163693" y="19936"/>
                  <a:pt x="294397" y="28932"/>
                  <a:pt x="314505" y="25757"/>
                </a:cubicBezTo>
                <a:cubicBezTo>
                  <a:pt x="334613" y="22582"/>
                  <a:pt x="210259" y="1945"/>
                  <a:pt x="231955" y="3532"/>
                </a:cubicBezTo>
                <a:cubicBezTo>
                  <a:pt x="253651" y="5119"/>
                  <a:pt x="429334" y="33165"/>
                  <a:pt x="444680" y="35282"/>
                </a:cubicBezTo>
                <a:cubicBezTo>
                  <a:pt x="460026" y="37399"/>
                  <a:pt x="376947" y="22053"/>
                  <a:pt x="324030" y="16232"/>
                </a:cubicBezTo>
                <a:cubicBezTo>
                  <a:pt x="271113" y="10411"/>
                  <a:pt x="141997" y="-2289"/>
                  <a:pt x="127180" y="357"/>
                </a:cubicBezTo>
                <a:cubicBezTo>
                  <a:pt x="112363" y="3003"/>
                  <a:pt x="241480" y="26815"/>
                  <a:pt x="235130" y="32107"/>
                </a:cubicBezTo>
                <a:cubicBezTo>
                  <a:pt x="228780" y="37399"/>
                  <a:pt x="127709" y="28932"/>
                  <a:pt x="89080" y="32107"/>
                </a:cubicBezTo>
                <a:cubicBezTo>
                  <a:pt x="50451" y="35282"/>
                  <a:pt x="-3524" y="43219"/>
                  <a:pt x="180" y="4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6F59F44-C17F-C33F-AE96-577E2D7EA7B2}"/>
              </a:ext>
            </a:extLst>
          </p:cNvPr>
          <p:cNvSpPr/>
          <p:nvPr/>
        </p:nvSpPr>
        <p:spPr>
          <a:xfrm>
            <a:off x="3705219" y="3644785"/>
            <a:ext cx="34959" cy="117767"/>
          </a:xfrm>
          <a:custGeom>
            <a:avLst/>
            <a:gdLst>
              <a:gd name="connsiteX0" fmla="*/ 6 w 34959"/>
              <a:gd name="connsiteY0" fmla="*/ 115 h 117767"/>
              <a:gd name="connsiteX1" fmla="*/ 34931 w 34959"/>
              <a:gd name="connsiteY1" fmla="*/ 73140 h 117767"/>
              <a:gd name="connsiteX2" fmla="*/ 6356 w 34959"/>
              <a:gd name="connsiteY2" fmla="*/ 117590 h 117767"/>
              <a:gd name="connsiteX3" fmla="*/ 31756 w 34959"/>
              <a:gd name="connsiteY3" fmla="*/ 57265 h 117767"/>
              <a:gd name="connsiteX4" fmla="*/ 6 w 34959"/>
              <a:gd name="connsiteY4" fmla="*/ 115 h 11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117767">
                <a:moveTo>
                  <a:pt x="6" y="115"/>
                </a:moveTo>
                <a:cubicBezTo>
                  <a:pt x="535" y="2761"/>
                  <a:pt x="33873" y="53561"/>
                  <a:pt x="34931" y="73140"/>
                </a:cubicBezTo>
                <a:cubicBezTo>
                  <a:pt x="35989" y="92719"/>
                  <a:pt x="6885" y="120236"/>
                  <a:pt x="6356" y="117590"/>
                </a:cubicBezTo>
                <a:cubicBezTo>
                  <a:pt x="5827" y="114944"/>
                  <a:pt x="31227" y="73669"/>
                  <a:pt x="31756" y="57265"/>
                </a:cubicBezTo>
                <a:cubicBezTo>
                  <a:pt x="32285" y="40861"/>
                  <a:pt x="-523" y="-2531"/>
                  <a:pt x="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0CA8F81-5BE7-CF03-E1F8-905B7373BAC8}"/>
              </a:ext>
            </a:extLst>
          </p:cNvPr>
          <p:cNvSpPr/>
          <p:nvPr/>
        </p:nvSpPr>
        <p:spPr>
          <a:xfrm>
            <a:off x="3619214" y="3774786"/>
            <a:ext cx="105251" cy="74855"/>
          </a:xfrm>
          <a:custGeom>
            <a:avLst/>
            <a:gdLst>
              <a:gd name="connsiteX0" fmla="*/ 105061 w 105251"/>
              <a:gd name="connsiteY0" fmla="*/ 289 h 74855"/>
              <a:gd name="connsiteX1" fmla="*/ 3461 w 105251"/>
              <a:gd name="connsiteY1" fmla="*/ 73314 h 74855"/>
              <a:gd name="connsiteX2" fmla="*/ 28861 w 105251"/>
              <a:gd name="connsiteY2" fmla="*/ 47914 h 74855"/>
              <a:gd name="connsiteX3" fmla="*/ 105061 w 105251"/>
              <a:gd name="connsiteY3" fmla="*/ 289 h 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51" h="74855">
                <a:moveTo>
                  <a:pt x="105061" y="289"/>
                </a:moveTo>
                <a:cubicBezTo>
                  <a:pt x="100828" y="4522"/>
                  <a:pt x="16161" y="65377"/>
                  <a:pt x="3461" y="73314"/>
                </a:cubicBezTo>
                <a:cubicBezTo>
                  <a:pt x="-9239" y="81251"/>
                  <a:pt x="16161" y="56381"/>
                  <a:pt x="28861" y="47914"/>
                </a:cubicBezTo>
                <a:cubicBezTo>
                  <a:pt x="41561" y="39447"/>
                  <a:pt x="109294" y="-3944"/>
                  <a:pt x="105061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B0F22FE-D140-4CAE-8A46-459FFE490825}"/>
              </a:ext>
            </a:extLst>
          </p:cNvPr>
          <p:cNvSpPr/>
          <p:nvPr/>
        </p:nvSpPr>
        <p:spPr>
          <a:xfrm>
            <a:off x="3926904" y="3727211"/>
            <a:ext cx="146721" cy="267290"/>
          </a:xfrm>
          <a:custGeom>
            <a:avLst/>
            <a:gdLst>
              <a:gd name="connsiteX0" fmla="*/ 102171 w 146721"/>
              <a:gd name="connsiteY0" fmla="*/ 117714 h 267290"/>
              <a:gd name="connsiteX1" fmla="*/ 108521 w 146721"/>
              <a:gd name="connsiteY1" fmla="*/ 206614 h 267290"/>
              <a:gd name="connsiteX2" fmla="*/ 146621 w 146721"/>
              <a:gd name="connsiteY2" fmla="*/ 266939 h 267290"/>
              <a:gd name="connsiteX3" fmla="*/ 118046 w 146721"/>
              <a:gd name="connsiteY3" fmla="*/ 228839 h 267290"/>
              <a:gd name="connsiteX4" fmla="*/ 70421 w 146721"/>
              <a:gd name="connsiteY4" fmla="*/ 174864 h 267290"/>
              <a:gd name="connsiteX5" fmla="*/ 571 w 146721"/>
              <a:gd name="connsiteY5" fmla="*/ 239 h 267290"/>
              <a:gd name="connsiteX6" fmla="*/ 111696 w 146721"/>
              <a:gd name="connsiteY6" fmla="*/ 216139 h 267290"/>
              <a:gd name="connsiteX7" fmla="*/ 102171 w 146721"/>
              <a:gd name="connsiteY7" fmla="*/ 117714 h 26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21" h="267290">
                <a:moveTo>
                  <a:pt x="102171" y="117714"/>
                </a:moveTo>
                <a:cubicBezTo>
                  <a:pt x="101642" y="116127"/>
                  <a:pt x="101113" y="181743"/>
                  <a:pt x="108521" y="206614"/>
                </a:cubicBezTo>
                <a:cubicBezTo>
                  <a:pt x="115929" y="231485"/>
                  <a:pt x="145034" y="263235"/>
                  <a:pt x="146621" y="266939"/>
                </a:cubicBezTo>
                <a:cubicBezTo>
                  <a:pt x="148208" y="270643"/>
                  <a:pt x="130746" y="244185"/>
                  <a:pt x="118046" y="228839"/>
                </a:cubicBezTo>
                <a:cubicBezTo>
                  <a:pt x="105346" y="213493"/>
                  <a:pt x="90000" y="212964"/>
                  <a:pt x="70421" y="174864"/>
                </a:cubicBezTo>
                <a:cubicBezTo>
                  <a:pt x="50842" y="136764"/>
                  <a:pt x="-6308" y="-6640"/>
                  <a:pt x="571" y="239"/>
                </a:cubicBezTo>
                <a:cubicBezTo>
                  <a:pt x="7450" y="7118"/>
                  <a:pt x="94234" y="196031"/>
                  <a:pt x="111696" y="216139"/>
                </a:cubicBezTo>
                <a:cubicBezTo>
                  <a:pt x="129158" y="236247"/>
                  <a:pt x="102700" y="119301"/>
                  <a:pt x="102171" y="1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641680C-AAE7-3E1C-32E0-EBBFED63B6E1}"/>
              </a:ext>
            </a:extLst>
          </p:cNvPr>
          <p:cNvSpPr/>
          <p:nvPr/>
        </p:nvSpPr>
        <p:spPr>
          <a:xfrm>
            <a:off x="3657155" y="3423420"/>
            <a:ext cx="96316" cy="173728"/>
          </a:xfrm>
          <a:custGeom>
            <a:avLst/>
            <a:gdLst>
              <a:gd name="connsiteX0" fmla="*/ 445 w 96316"/>
              <a:gd name="connsiteY0" fmla="*/ 2405 h 173728"/>
              <a:gd name="connsiteX1" fmla="*/ 92520 w 96316"/>
              <a:gd name="connsiteY1" fmla="*/ 167505 h 173728"/>
              <a:gd name="connsiteX2" fmla="*/ 76645 w 96316"/>
              <a:gd name="connsiteY2" fmla="*/ 132580 h 173728"/>
              <a:gd name="connsiteX3" fmla="*/ 57595 w 96316"/>
              <a:gd name="connsiteY3" fmla="*/ 72255 h 173728"/>
              <a:gd name="connsiteX4" fmla="*/ 445 w 96316"/>
              <a:gd name="connsiteY4" fmla="*/ 2405 h 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" h="173728">
                <a:moveTo>
                  <a:pt x="445" y="2405"/>
                </a:moveTo>
                <a:cubicBezTo>
                  <a:pt x="6266" y="18280"/>
                  <a:pt x="79820" y="145809"/>
                  <a:pt x="92520" y="167505"/>
                </a:cubicBezTo>
                <a:cubicBezTo>
                  <a:pt x="105220" y="189201"/>
                  <a:pt x="82466" y="148455"/>
                  <a:pt x="76645" y="132580"/>
                </a:cubicBezTo>
                <a:cubicBezTo>
                  <a:pt x="70824" y="116705"/>
                  <a:pt x="67649" y="90776"/>
                  <a:pt x="57595" y="72255"/>
                </a:cubicBezTo>
                <a:cubicBezTo>
                  <a:pt x="47541" y="53734"/>
                  <a:pt x="-5376" y="-13470"/>
                  <a:pt x="445" y="2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6506FC-2052-0B60-463E-937B38DCE988}"/>
              </a:ext>
            </a:extLst>
          </p:cNvPr>
          <p:cNvSpPr/>
          <p:nvPr/>
        </p:nvSpPr>
        <p:spPr>
          <a:xfrm>
            <a:off x="3552823" y="3730595"/>
            <a:ext cx="190508" cy="34968"/>
          </a:xfrm>
          <a:custGeom>
            <a:avLst/>
            <a:gdLst>
              <a:gd name="connsiteX0" fmla="*/ 2 w 190508"/>
              <a:gd name="connsiteY0" fmla="*/ 30 h 34968"/>
              <a:gd name="connsiteX1" fmla="*/ 127002 w 190508"/>
              <a:gd name="connsiteY1" fmla="*/ 28605 h 34968"/>
              <a:gd name="connsiteX2" fmla="*/ 190502 w 190508"/>
              <a:gd name="connsiteY2" fmla="*/ 19080 h 34968"/>
              <a:gd name="connsiteX3" fmla="*/ 123827 w 190508"/>
              <a:gd name="connsiteY3" fmla="*/ 34955 h 34968"/>
              <a:gd name="connsiteX4" fmla="*/ 2 w 190508"/>
              <a:gd name="connsiteY4" fmla="*/ 30 h 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8" h="34968">
                <a:moveTo>
                  <a:pt x="2" y="30"/>
                </a:moveTo>
                <a:cubicBezTo>
                  <a:pt x="531" y="-1028"/>
                  <a:pt x="95252" y="25430"/>
                  <a:pt x="127002" y="28605"/>
                </a:cubicBezTo>
                <a:cubicBezTo>
                  <a:pt x="158752" y="31780"/>
                  <a:pt x="191031" y="18022"/>
                  <a:pt x="190502" y="19080"/>
                </a:cubicBezTo>
                <a:cubicBezTo>
                  <a:pt x="189973" y="20138"/>
                  <a:pt x="149756" y="35484"/>
                  <a:pt x="123827" y="34955"/>
                </a:cubicBezTo>
                <a:cubicBezTo>
                  <a:pt x="97898" y="34426"/>
                  <a:pt x="-527" y="1088"/>
                  <a:pt x="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DD9667C-967E-ACF7-0A80-6CEDD3E6C954}"/>
              </a:ext>
            </a:extLst>
          </p:cNvPr>
          <p:cNvSpPr/>
          <p:nvPr/>
        </p:nvSpPr>
        <p:spPr>
          <a:xfrm>
            <a:off x="3679746" y="3565522"/>
            <a:ext cx="92290" cy="216961"/>
          </a:xfrm>
          <a:custGeom>
            <a:avLst/>
            <a:gdLst>
              <a:gd name="connsiteX0" fmla="*/ 79 w 92290"/>
              <a:gd name="connsiteY0" fmla="*/ 3 h 216961"/>
              <a:gd name="connsiteX1" fmla="*/ 73104 w 92290"/>
              <a:gd name="connsiteY1" fmla="*/ 101603 h 216961"/>
              <a:gd name="connsiteX2" fmla="*/ 66754 w 92290"/>
              <a:gd name="connsiteY2" fmla="*/ 215903 h 216961"/>
              <a:gd name="connsiteX3" fmla="*/ 76279 w 92290"/>
              <a:gd name="connsiteY3" fmla="*/ 155578 h 216961"/>
              <a:gd name="connsiteX4" fmla="*/ 88979 w 92290"/>
              <a:gd name="connsiteY4" fmla="*/ 104778 h 216961"/>
              <a:gd name="connsiteX5" fmla="*/ 79 w 92290"/>
              <a:gd name="connsiteY5" fmla="*/ 3 h 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" h="216961">
                <a:moveTo>
                  <a:pt x="79" y="3"/>
                </a:moveTo>
                <a:cubicBezTo>
                  <a:pt x="-2567" y="-526"/>
                  <a:pt x="61991" y="65620"/>
                  <a:pt x="73104" y="101603"/>
                </a:cubicBezTo>
                <a:cubicBezTo>
                  <a:pt x="84217" y="137586"/>
                  <a:pt x="66225" y="206907"/>
                  <a:pt x="66754" y="215903"/>
                </a:cubicBezTo>
                <a:cubicBezTo>
                  <a:pt x="67283" y="224899"/>
                  <a:pt x="72575" y="174099"/>
                  <a:pt x="76279" y="155578"/>
                </a:cubicBezTo>
                <a:cubicBezTo>
                  <a:pt x="79983" y="137057"/>
                  <a:pt x="100091" y="129120"/>
                  <a:pt x="88979" y="104778"/>
                </a:cubicBezTo>
                <a:cubicBezTo>
                  <a:pt x="77867" y="80436"/>
                  <a:pt x="2725" y="532"/>
                  <a:pt x="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E24CD04-64B7-D204-A557-222200D8C47E}"/>
              </a:ext>
            </a:extLst>
          </p:cNvPr>
          <p:cNvSpPr/>
          <p:nvPr/>
        </p:nvSpPr>
        <p:spPr>
          <a:xfrm>
            <a:off x="3559172" y="3752790"/>
            <a:ext cx="222595" cy="111233"/>
          </a:xfrm>
          <a:custGeom>
            <a:avLst/>
            <a:gdLst>
              <a:gd name="connsiteX0" fmla="*/ 3 w 222595"/>
              <a:gd name="connsiteY0" fmla="*/ 60 h 111233"/>
              <a:gd name="connsiteX1" fmla="*/ 92078 w 222595"/>
              <a:gd name="connsiteY1" fmla="*/ 41335 h 111233"/>
              <a:gd name="connsiteX2" fmla="*/ 146053 w 222595"/>
              <a:gd name="connsiteY2" fmla="*/ 38160 h 111233"/>
              <a:gd name="connsiteX3" fmla="*/ 130178 w 222595"/>
              <a:gd name="connsiteY3" fmla="*/ 19110 h 111233"/>
              <a:gd name="connsiteX4" fmla="*/ 222253 w 222595"/>
              <a:gd name="connsiteY4" fmla="*/ 111185 h 111233"/>
              <a:gd name="connsiteX5" fmla="*/ 158753 w 222595"/>
              <a:gd name="connsiteY5" fmla="*/ 31810 h 111233"/>
              <a:gd name="connsiteX6" fmla="*/ 88903 w 222595"/>
              <a:gd name="connsiteY6" fmla="*/ 31810 h 111233"/>
              <a:gd name="connsiteX7" fmla="*/ 3 w 222595"/>
              <a:gd name="connsiteY7" fmla="*/ 60 h 1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95" h="111233">
                <a:moveTo>
                  <a:pt x="3" y="60"/>
                </a:moveTo>
                <a:cubicBezTo>
                  <a:pt x="532" y="1647"/>
                  <a:pt x="67736" y="34985"/>
                  <a:pt x="92078" y="41335"/>
                </a:cubicBezTo>
                <a:cubicBezTo>
                  <a:pt x="116420" y="47685"/>
                  <a:pt x="146053" y="38160"/>
                  <a:pt x="146053" y="38160"/>
                </a:cubicBezTo>
                <a:cubicBezTo>
                  <a:pt x="152403" y="34456"/>
                  <a:pt x="117478" y="6939"/>
                  <a:pt x="130178" y="19110"/>
                </a:cubicBezTo>
                <a:cubicBezTo>
                  <a:pt x="142878" y="31281"/>
                  <a:pt x="217491" y="109068"/>
                  <a:pt x="222253" y="111185"/>
                </a:cubicBezTo>
                <a:cubicBezTo>
                  <a:pt x="227015" y="113302"/>
                  <a:pt x="180978" y="45039"/>
                  <a:pt x="158753" y="31810"/>
                </a:cubicBezTo>
                <a:cubicBezTo>
                  <a:pt x="136528" y="18581"/>
                  <a:pt x="109541" y="34985"/>
                  <a:pt x="88903" y="31810"/>
                </a:cubicBezTo>
                <a:cubicBezTo>
                  <a:pt x="68266" y="28635"/>
                  <a:pt x="-526" y="-1527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70A091-3EC2-233D-D237-8BA6173C979A}"/>
              </a:ext>
            </a:extLst>
          </p:cNvPr>
          <p:cNvSpPr/>
          <p:nvPr/>
        </p:nvSpPr>
        <p:spPr>
          <a:xfrm>
            <a:off x="3673233" y="3314657"/>
            <a:ext cx="125332" cy="400221"/>
          </a:xfrm>
          <a:custGeom>
            <a:avLst/>
            <a:gdLst>
              <a:gd name="connsiteX0" fmla="*/ 82792 w 125332"/>
              <a:gd name="connsiteY0" fmla="*/ 43 h 400221"/>
              <a:gd name="connsiteX1" fmla="*/ 85967 w 125332"/>
              <a:gd name="connsiteY1" fmla="*/ 273093 h 400221"/>
              <a:gd name="connsiteX2" fmla="*/ 124067 w 125332"/>
              <a:gd name="connsiteY2" fmla="*/ 396918 h 400221"/>
              <a:gd name="connsiteX3" fmla="*/ 105017 w 125332"/>
              <a:gd name="connsiteY3" fmla="*/ 339768 h 400221"/>
              <a:gd name="connsiteX4" fmla="*/ 242 w 125332"/>
              <a:gd name="connsiteY4" fmla="*/ 85768 h 400221"/>
              <a:gd name="connsiteX5" fmla="*/ 76442 w 125332"/>
              <a:gd name="connsiteY5" fmla="*/ 250868 h 400221"/>
              <a:gd name="connsiteX6" fmla="*/ 82792 w 125332"/>
              <a:gd name="connsiteY6" fmla="*/ 43 h 4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32" h="400221">
                <a:moveTo>
                  <a:pt x="82792" y="43"/>
                </a:moveTo>
                <a:cubicBezTo>
                  <a:pt x="84379" y="3747"/>
                  <a:pt x="79088" y="206947"/>
                  <a:pt x="85967" y="273093"/>
                </a:cubicBezTo>
                <a:cubicBezTo>
                  <a:pt x="92846" y="339239"/>
                  <a:pt x="120892" y="385805"/>
                  <a:pt x="124067" y="396918"/>
                </a:cubicBezTo>
                <a:cubicBezTo>
                  <a:pt x="127242" y="408031"/>
                  <a:pt x="125655" y="391626"/>
                  <a:pt x="105017" y="339768"/>
                </a:cubicBezTo>
                <a:cubicBezTo>
                  <a:pt x="84379" y="287910"/>
                  <a:pt x="5005" y="100585"/>
                  <a:pt x="242" y="85768"/>
                </a:cubicBezTo>
                <a:cubicBezTo>
                  <a:pt x="-4521" y="70951"/>
                  <a:pt x="62155" y="270976"/>
                  <a:pt x="76442" y="250868"/>
                </a:cubicBezTo>
                <a:cubicBezTo>
                  <a:pt x="90729" y="230760"/>
                  <a:pt x="81205" y="-3661"/>
                  <a:pt x="8279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B0F64A7-7F6F-1FFB-E8B7-43605090EAA6}"/>
              </a:ext>
            </a:extLst>
          </p:cNvPr>
          <p:cNvSpPr/>
          <p:nvPr/>
        </p:nvSpPr>
        <p:spPr>
          <a:xfrm>
            <a:off x="4006446" y="3949206"/>
            <a:ext cx="216334" cy="104780"/>
          </a:xfrm>
          <a:custGeom>
            <a:avLst/>
            <a:gdLst>
              <a:gd name="connsiteX0" fmla="*/ 404 w 216334"/>
              <a:gd name="connsiteY0" fmla="*/ 494 h 104780"/>
              <a:gd name="connsiteX1" fmla="*/ 209954 w 216334"/>
              <a:gd name="connsiteY1" fmla="*/ 102094 h 104780"/>
              <a:gd name="connsiteX2" fmla="*/ 159154 w 216334"/>
              <a:gd name="connsiteY2" fmla="*/ 70344 h 104780"/>
              <a:gd name="connsiteX3" fmla="*/ 127404 w 216334"/>
              <a:gd name="connsiteY3" fmla="*/ 16369 h 104780"/>
              <a:gd name="connsiteX4" fmla="*/ 155979 w 216334"/>
              <a:gd name="connsiteY4" fmla="*/ 60819 h 104780"/>
              <a:gd name="connsiteX5" fmla="*/ 404 w 216334"/>
              <a:gd name="connsiteY5" fmla="*/ 494 h 10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34" h="104780">
                <a:moveTo>
                  <a:pt x="404" y="494"/>
                </a:moveTo>
                <a:cubicBezTo>
                  <a:pt x="9400" y="7373"/>
                  <a:pt x="183496" y="90452"/>
                  <a:pt x="209954" y="102094"/>
                </a:cubicBezTo>
                <a:cubicBezTo>
                  <a:pt x="236412" y="113736"/>
                  <a:pt x="172912" y="84632"/>
                  <a:pt x="159154" y="70344"/>
                </a:cubicBezTo>
                <a:cubicBezTo>
                  <a:pt x="145396" y="56056"/>
                  <a:pt x="127933" y="17956"/>
                  <a:pt x="127404" y="16369"/>
                </a:cubicBezTo>
                <a:cubicBezTo>
                  <a:pt x="126875" y="14782"/>
                  <a:pt x="176616" y="60819"/>
                  <a:pt x="155979" y="60819"/>
                </a:cubicBezTo>
                <a:cubicBezTo>
                  <a:pt x="135342" y="60819"/>
                  <a:pt x="-8592" y="-6385"/>
                  <a:pt x="404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29AE46B-0578-36B1-8605-B23A0584F580}"/>
              </a:ext>
            </a:extLst>
          </p:cNvPr>
          <p:cNvSpPr/>
          <p:nvPr/>
        </p:nvSpPr>
        <p:spPr>
          <a:xfrm>
            <a:off x="4060140" y="3998030"/>
            <a:ext cx="306897" cy="377762"/>
          </a:xfrm>
          <a:custGeom>
            <a:avLst/>
            <a:gdLst>
              <a:gd name="connsiteX0" fmla="*/ 3860 w 306897"/>
              <a:gd name="connsiteY0" fmla="*/ 5645 h 377762"/>
              <a:gd name="connsiteX1" fmla="*/ 286435 w 306897"/>
              <a:gd name="connsiteY1" fmla="*/ 351720 h 377762"/>
              <a:gd name="connsiteX2" fmla="*/ 267385 w 306897"/>
              <a:gd name="connsiteY2" fmla="*/ 323145 h 377762"/>
              <a:gd name="connsiteX3" fmla="*/ 127685 w 306897"/>
              <a:gd name="connsiteY3" fmla="*/ 85020 h 377762"/>
              <a:gd name="connsiteX4" fmla="*/ 257860 w 306897"/>
              <a:gd name="connsiteY4" fmla="*/ 316795 h 377762"/>
              <a:gd name="connsiteX5" fmla="*/ 130860 w 306897"/>
              <a:gd name="connsiteY5" fmla="*/ 148520 h 377762"/>
              <a:gd name="connsiteX6" fmla="*/ 3860 w 306897"/>
              <a:gd name="connsiteY6" fmla="*/ 5645 h 3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897" h="377762">
                <a:moveTo>
                  <a:pt x="3860" y="5645"/>
                </a:moveTo>
                <a:cubicBezTo>
                  <a:pt x="29789" y="39512"/>
                  <a:pt x="286435" y="351720"/>
                  <a:pt x="286435" y="351720"/>
                </a:cubicBezTo>
                <a:cubicBezTo>
                  <a:pt x="330356" y="404637"/>
                  <a:pt x="293843" y="367595"/>
                  <a:pt x="267385" y="323145"/>
                </a:cubicBezTo>
                <a:cubicBezTo>
                  <a:pt x="240927" y="278695"/>
                  <a:pt x="129273" y="86078"/>
                  <a:pt x="127685" y="85020"/>
                </a:cubicBezTo>
                <a:cubicBezTo>
                  <a:pt x="126097" y="83962"/>
                  <a:pt x="257331" y="306212"/>
                  <a:pt x="257860" y="316795"/>
                </a:cubicBezTo>
                <a:cubicBezTo>
                  <a:pt x="258389" y="327378"/>
                  <a:pt x="172135" y="197732"/>
                  <a:pt x="130860" y="148520"/>
                </a:cubicBezTo>
                <a:cubicBezTo>
                  <a:pt x="89585" y="99308"/>
                  <a:pt x="-22069" y="-28222"/>
                  <a:pt x="3860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B77C46-E086-5650-324F-A329E063EC8B}"/>
              </a:ext>
            </a:extLst>
          </p:cNvPr>
          <p:cNvSpPr/>
          <p:nvPr/>
        </p:nvSpPr>
        <p:spPr>
          <a:xfrm>
            <a:off x="4733311" y="3829722"/>
            <a:ext cx="573605" cy="200813"/>
          </a:xfrm>
          <a:custGeom>
            <a:avLst/>
            <a:gdLst>
              <a:gd name="connsiteX0" fmla="*/ 572114 w 573605"/>
              <a:gd name="connsiteY0" fmla="*/ 2503 h 200813"/>
              <a:gd name="connsiteX1" fmla="*/ 343514 w 573605"/>
              <a:gd name="connsiteY1" fmla="*/ 189828 h 200813"/>
              <a:gd name="connsiteX2" fmla="*/ 407014 w 573605"/>
              <a:gd name="connsiteY2" fmla="*/ 139028 h 200813"/>
              <a:gd name="connsiteX3" fmla="*/ 283189 w 573605"/>
              <a:gd name="connsiteY3" fmla="*/ 199353 h 200813"/>
              <a:gd name="connsiteX4" fmla="*/ 222864 w 573605"/>
              <a:gd name="connsiteY4" fmla="*/ 170778 h 200813"/>
              <a:gd name="connsiteX5" fmla="*/ 614 w 573605"/>
              <a:gd name="connsiteY5" fmla="*/ 50128 h 200813"/>
              <a:gd name="connsiteX6" fmla="*/ 299064 w 573605"/>
              <a:gd name="connsiteY6" fmla="*/ 189828 h 200813"/>
              <a:gd name="connsiteX7" fmla="*/ 368914 w 573605"/>
              <a:gd name="connsiteY7" fmla="*/ 145378 h 200813"/>
              <a:gd name="connsiteX8" fmla="*/ 438764 w 573605"/>
              <a:gd name="connsiteY8" fmla="*/ 85053 h 200813"/>
              <a:gd name="connsiteX9" fmla="*/ 572114 w 573605"/>
              <a:gd name="connsiteY9" fmla="*/ 2503 h 2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605" h="200813">
                <a:moveTo>
                  <a:pt x="572114" y="2503"/>
                </a:moveTo>
                <a:cubicBezTo>
                  <a:pt x="556239" y="19965"/>
                  <a:pt x="371031" y="167074"/>
                  <a:pt x="343514" y="189828"/>
                </a:cubicBezTo>
                <a:cubicBezTo>
                  <a:pt x="315997" y="212582"/>
                  <a:pt x="417068" y="137441"/>
                  <a:pt x="407014" y="139028"/>
                </a:cubicBezTo>
                <a:cubicBezTo>
                  <a:pt x="396960" y="140615"/>
                  <a:pt x="313881" y="194061"/>
                  <a:pt x="283189" y="199353"/>
                </a:cubicBezTo>
                <a:cubicBezTo>
                  <a:pt x="252497" y="204645"/>
                  <a:pt x="269960" y="195649"/>
                  <a:pt x="222864" y="170778"/>
                </a:cubicBezTo>
                <a:cubicBezTo>
                  <a:pt x="175768" y="145907"/>
                  <a:pt x="-12086" y="46953"/>
                  <a:pt x="614" y="50128"/>
                </a:cubicBezTo>
                <a:cubicBezTo>
                  <a:pt x="13314" y="53303"/>
                  <a:pt x="237681" y="173953"/>
                  <a:pt x="299064" y="189828"/>
                </a:cubicBezTo>
                <a:cubicBezTo>
                  <a:pt x="360447" y="205703"/>
                  <a:pt x="345631" y="162841"/>
                  <a:pt x="368914" y="145378"/>
                </a:cubicBezTo>
                <a:cubicBezTo>
                  <a:pt x="392197" y="127916"/>
                  <a:pt x="404897" y="106220"/>
                  <a:pt x="438764" y="85053"/>
                </a:cubicBezTo>
                <a:cubicBezTo>
                  <a:pt x="472631" y="63886"/>
                  <a:pt x="587989" y="-14959"/>
                  <a:pt x="572114" y="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30D4643-AFFE-CB03-A555-C8C1BE792098}"/>
              </a:ext>
            </a:extLst>
          </p:cNvPr>
          <p:cNvSpPr/>
          <p:nvPr/>
        </p:nvSpPr>
        <p:spPr>
          <a:xfrm>
            <a:off x="4841588" y="3827765"/>
            <a:ext cx="270333" cy="264946"/>
          </a:xfrm>
          <a:custGeom>
            <a:avLst/>
            <a:gdLst>
              <a:gd name="connsiteX0" fmla="*/ 287 w 270333"/>
              <a:gd name="connsiteY0" fmla="*/ 10810 h 264946"/>
              <a:gd name="connsiteX1" fmla="*/ 171737 w 270333"/>
              <a:gd name="connsiteY1" fmla="*/ 153685 h 264946"/>
              <a:gd name="connsiteX2" fmla="*/ 270162 w 270333"/>
              <a:gd name="connsiteY2" fmla="*/ 264810 h 264946"/>
              <a:gd name="connsiteX3" fmla="*/ 149512 w 270333"/>
              <a:gd name="connsiteY3" fmla="*/ 131460 h 264946"/>
              <a:gd name="connsiteX4" fmla="*/ 105062 w 270333"/>
              <a:gd name="connsiteY4" fmla="*/ 258460 h 264946"/>
              <a:gd name="connsiteX5" fmla="*/ 159037 w 270333"/>
              <a:gd name="connsiteY5" fmla="*/ 1285 h 264946"/>
              <a:gd name="connsiteX6" fmla="*/ 130462 w 270333"/>
              <a:gd name="connsiteY6" fmla="*/ 153685 h 264946"/>
              <a:gd name="connsiteX7" fmla="*/ 287 w 270333"/>
              <a:gd name="connsiteY7" fmla="*/ 10810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33" h="264946">
                <a:moveTo>
                  <a:pt x="287" y="10810"/>
                </a:moveTo>
                <a:cubicBezTo>
                  <a:pt x="7166" y="10810"/>
                  <a:pt x="126758" y="111352"/>
                  <a:pt x="171737" y="153685"/>
                </a:cubicBezTo>
                <a:cubicBezTo>
                  <a:pt x="216716" y="196018"/>
                  <a:pt x="273866" y="268514"/>
                  <a:pt x="270162" y="264810"/>
                </a:cubicBezTo>
                <a:cubicBezTo>
                  <a:pt x="266458" y="261106"/>
                  <a:pt x="177029" y="132518"/>
                  <a:pt x="149512" y="131460"/>
                </a:cubicBezTo>
                <a:cubicBezTo>
                  <a:pt x="121995" y="130402"/>
                  <a:pt x="103475" y="280156"/>
                  <a:pt x="105062" y="258460"/>
                </a:cubicBezTo>
                <a:cubicBezTo>
                  <a:pt x="106649" y="236764"/>
                  <a:pt x="154804" y="18747"/>
                  <a:pt x="159037" y="1285"/>
                </a:cubicBezTo>
                <a:cubicBezTo>
                  <a:pt x="163270" y="-16177"/>
                  <a:pt x="148983" y="149981"/>
                  <a:pt x="130462" y="153685"/>
                </a:cubicBezTo>
                <a:cubicBezTo>
                  <a:pt x="111941" y="157389"/>
                  <a:pt x="-6592" y="10810"/>
                  <a:pt x="287" y="1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CE51B8C-D64F-1312-65F6-69FC34AC1B82}"/>
              </a:ext>
            </a:extLst>
          </p:cNvPr>
          <p:cNvSpPr/>
          <p:nvPr/>
        </p:nvSpPr>
        <p:spPr>
          <a:xfrm>
            <a:off x="3390019" y="2853111"/>
            <a:ext cx="559706" cy="1070618"/>
          </a:xfrm>
          <a:custGeom>
            <a:avLst/>
            <a:gdLst>
              <a:gd name="connsiteX0" fmla="*/ 559681 w 559706"/>
              <a:gd name="connsiteY0" fmla="*/ 204414 h 1070618"/>
              <a:gd name="connsiteX1" fmla="*/ 296156 w 559706"/>
              <a:gd name="connsiteY1" fmla="*/ 80589 h 1070618"/>
              <a:gd name="connsiteX2" fmla="*/ 200906 w 559706"/>
              <a:gd name="connsiteY2" fmla="*/ 188539 h 1070618"/>
              <a:gd name="connsiteX3" fmla="*/ 216781 w 559706"/>
              <a:gd name="connsiteY3" fmla="*/ 26614 h 1070618"/>
              <a:gd name="connsiteX4" fmla="*/ 77081 w 559706"/>
              <a:gd name="connsiteY4" fmla="*/ 71064 h 1070618"/>
              <a:gd name="connsiteX5" fmla="*/ 881 w 559706"/>
              <a:gd name="connsiteY5" fmla="*/ 337764 h 1070618"/>
              <a:gd name="connsiteX6" fmla="*/ 35806 w 559706"/>
              <a:gd name="connsiteY6" fmla="*/ 217114 h 1070618"/>
              <a:gd name="connsiteX7" fmla="*/ 38981 w 559706"/>
              <a:gd name="connsiteY7" fmla="*/ 607639 h 1070618"/>
              <a:gd name="connsiteX8" fmla="*/ 181856 w 559706"/>
              <a:gd name="connsiteY8" fmla="*/ 1064839 h 1070618"/>
              <a:gd name="connsiteX9" fmla="*/ 73906 w 559706"/>
              <a:gd name="connsiteY9" fmla="*/ 820364 h 1070618"/>
              <a:gd name="connsiteX10" fmla="*/ 13581 w 559706"/>
              <a:gd name="connsiteY10" fmla="*/ 185364 h 1070618"/>
              <a:gd name="connsiteX11" fmla="*/ 96131 w 559706"/>
              <a:gd name="connsiteY11" fmla="*/ 61539 h 1070618"/>
              <a:gd name="connsiteX12" fmla="*/ 131056 w 559706"/>
              <a:gd name="connsiteY12" fmla="*/ 159964 h 1070618"/>
              <a:gd name="connsiteX13" fmla="*/ 143756 w 559706"/>
              <a:gd name="connsiteY13" fmla="*/ 1214 h 1070618"/>
              <a:gd name="connsiteX14" fmla="*/ 267581 w 559706"/>
              <a:gd name="connsiteY14" fmla="*/ 83764 h 1070618"/>
              <a:gd name="connsiteX15" fmla="*/ 280281 w 559706"/>
              <a:gd name="connsiteY15" fmla="*/ 26614 h 1070618"/>
              <a:gd name="connsiteX16" fmla="*/ 559681 w 559706"/>
              <a:gd name="connsiteY16" fmla="*/ 204414 h 10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06" h="1070618">
                <a:moveTo>
                  <a:pt x="559681" y="204414"/>
                </a:moveTo>
                <a:cubicBezTo>
                  <a:pt x="562327" y="213410"/>
                  <a:pt x="355952" y="83235"/>
                  <a:pt x="296156" y="80589"/>
                </a:cubicBezTo>
                <a:cubicBezTo>
                  <a:pt x="236360" y="77943"/>
                  <a:pt x="214135" y="197535"/>
                  <a:pt x="200906" y="188539"/>
                </a:cubicBezTo>
                <a:cubicBezTo>
                  <a:pt x="187677" y="179543"/>
                  <a:pt x="237418" y="46193"/>
                  <a:pt x="216781" y="26614"/>
                </a:cubicBezTo>
                <a:cubicBezTo>
                  <a:pt x="196144" y="7035"/>
                  <a:pt x="113064" y="19206"/>
                  <a:pt x="77081" y="71064"/>
                </a:cubicBezTo>
                <a:cubicBezTo>
                  <a:pt x="41098" y="122922"/>
                  <a:pt x="7760" y="313422"/>
                  <a:pt x="881" y="337764"/>
                </a:cubicBezTo>
                <a:cubicBezTo>
                  <a:pt x="-5998" y="362106"/>
                  <a:pt x="29456" y="172135"/>
                  <a:pt x="35806" y="217114"/>
                </a:cubicBezTo>
                <a:cubicBezTo>
                  <a:pt x="42156" y="262093"/>
                  <a:pt x="14639" y="466352"/>
                  <a:pt x="38981" y="607639"/>
                </a:cubicBezTo>
                <a:cubicBezTo>
                  <a:pt x="63323" y="748926"/>
                  <a:pt x="176035" y="1029385"/>
                  <a:pt x="181856" y="1064839"/>
                </a:cubicBezTo>
                <a:cubicBezTo>
                  <a:pt x="187677" y="1100293"/>
                  <a:pt x="101952" y="966943"/>
                  <a:pt x="73906" y="820364"/>
                </a:cubicBezTo>
                <a:cubicBezTo>
                  <a:pt x="45860" y="673785"/>
                  <a:pt x="9877" y="311835"/>
                  <a:pt x="13581" y="185364"/>
                </a:cubicBezTo>
                <a:cubicBezTo>
                  <a:pt x="17285" y="58893"/>
                  <a:pt x="76552" y="65772"/>
                  <a:pt x="96131" y="61539"/>
                </a:cubicBezTo>
                <a:cubicBezTo>
                  <a:pt x="115710" y="57306"/>
                  <a:pt x="123119" y="170018"/>
                  <a:pt x="131056" y="159964"/>
                </a:cubicBezTo>
                <a:cubicBezTo>
                  <a:pt x="138993" y="149910"/>
                  <a:pt x="121002" y="13914"/>
                  <a:pt x="143756" y="1214"/>
                </a:cubicBezTo>
                <a:cubicBezTo>
                  <a:pt x="166510" y="-11486"/>
                  <a:pt x="244827" y="79531"/>
                  <a:pt x="267581" y="83764"/>
                </a:cubicBezTo>
                <a:cubicBezTo>
                  <a:pt x="290335" y="87997"/>
                  <a:pt x="229481" y="-373"/>
                  <a:pt x="280281" y="26614"/>
                </a:cubicBezTo>
                <a:cubicBezTo>
                  <a:pt x="331081" y="53601"/>
                  <a:pt x="557035" y="195418"/>
                  <a:pt x="559681" y="20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D103D8C-4220-D448-907D-10A4F0CD0063}"/>
              </a:ext>
            </a:extLst>
          </p:cNvPr>
          <p:cNvSpPr/>
          <p:nvPr/>
        </p:nvSpPr>
        <p:spPr>
          <a:xfrm>
            <a:off x="3224301" y="2720529"/>
            <a:ext cx="358933" cy="1411623"/>
          </a:xfrm>
          <a:custGeom>
            <a:avLst/>
            <a:gdLst>
              <a:gd name="connsiteX0" fmla="*/ 223749 w 358933"/>
              <a:gd name="connsiteY0" fmla="*/ 3621 h 1411623"/>
              <a:gd name="connsiteX1" fmla="*/ 115799 w 358933"/>
              <a:gd name="connsiteY1" fmla="*/ 733871 h 1411623"/>
              <a:gd name="connsiteX2" fmla="*/ 350749 w 358933"/>
              <a:gd name="connsiteY2" fmla="*/ 1372046 h 1411623"/>
              <a:gd name="connsiteX3" fmla="*/ 280899 w 358933"/>
              <a:gd name="connsiteY3" fmla="*/ 1210121 h 1411623"/>
              <a:gd name="connsiteX4" fmla="*/ 45949 w 358933"/>
              <a:gd name="connsiteY4" fmla="*/ 330646 h 1411623"/>
              <a:gd name="connsiteX5" fmla="*/ 265024 w 358933"/>
              <a:gd name="connsiteY5" fmla="*/ 1384746 h 1411623"/>
              <a:gd name="connsiteX6" fmla="*/ 166599 w 358933"/>
              <a:gd name="connsiteY6" fmla="*/ 1038671 h 1411623"/>
              <a:gd name="connsiteX7" fmla="*/ 30074 w 358933"/>
              <a:gd name="connsiteY7" fmla="*/ 394146 h 1411623"/>
              <a:gd name="connsiteX8" fmla="*/ 1499 w 358933"/>
              <a:gd name="connsiteY8" fmla="*/ 1359346 h 1411623"/>
              <a:gd name="connsiteX9" fmla="*/ 58649 w 358933"/>
              <a:gd name="connsiteY9" fmla="*/ 492571 h 1411623"/>
              <a:gd name="connsiteX10" fmla="*/ 223749 w 358933"/>
              <a:gd name="connsiteY10" fmla="*/ 3621 h 14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33" h="1411623">
                <a:moveTo>
                  <a:pt x="223749" y="3621"/>
                </a:moveTo>
                <a:cubicBezTo>
                  <a:pt x="233274" y="43838"/>
                  <a:pt x="94632" y="505800"/>
                  <a:pt x="115799" y="733871"/>
                </a:cubicBezTo>
                <a:cubicBezTo>
                  <a:pt x="136966" y="961942"/>
                  <a:pt x="323232" y="1292671"/>
                  <a:pt x="350749" y="1372046"/>
                </a:cubicBezTo>
                <a:cubicBezTo>
                  <a:pt x="378266" y="1451421"/>
                  <a:pt x="331699" y="1383688"/>
                  <a:pt x="280899" y="1210121"/>
                </a:cubicBezTo>
                <a:cubicBezTo>
                  <a:pt x="230099" y="1036554"/>
                  <a:pt x="48595" y="301542"/>
                  <a:pt x="45949" y="330646"/>
                </a:cubicBezTo>
                <a:cubicBezTo>
                  <a:pt x="43303" y="359750"/>
                  <a:pt x="244916" y="1266742"/>
                  <a:pt x="265024" y="1384746"/>
                </a:cubicBezTo>
                <a:cubicBezTo>
                  <a:pt x="285132" y="1502750"/>
                  <a:pt x="205757" y="1203771"/>
                  <a:pt x="166599" y="1038671"/>
                </a:cubicBezTo>
                <a:cubicBezTo>
                  <a:pt x="127441" y="873571"/>
                  <a:pt x="57591" y="340700"/>
                  <a:pt x="30074" y="394146"/>
                </a:cubicBezTo>
                <a:cubicBezTo>
                  <a:pt x="2557" y="447592"/>
                  <a:pt x="-3264" y="1342942"/>
                  <a:pt x="1499" y="1359346"/>
                </a:cubicBezTo>
                <a:cubicBezTo>
                  <a:pt x="6262" y="1375750"/>
                  <a:pt x="25312" y="718525"/>
                  <a:pt x="58649" y="492571"/>
                </a:cubicBezTo>
                <a:cubicBezTo>
                  <a:pt x="91986" y="266617"/>
                  <a:pt x="214224" y="-36596"/>
                  <a:pt x="223749" y="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A4D82E99-CFB1-96E9-A3F9-F14EE33B7B07}"/>
              </a:ext>
            </a:extLst>
          </p:cNvPr>
          <p:cNvSpPr/>
          <p:nvPr/>
        </p:nvSpPr>
        <p:spPr>
          <a:xfrm>
            <a:off x="3145805" y="2746375"/>
            <a:ext cx="292720" cy="1085385"/>
          </a:xfrm>
          <a:custGeom>
            <a:avLst/>
            <a:gdLst>
              <a:gd name="connsiteX0" fmla="*/ 292720 w 292720"/>
              <a:gd name="connsiteY0" fmla="*/ 0 h 1085385"/>
              <a:gd name="connsiteX1" fmla="*/ 22845 w 292720"/>
              <a:gd name="connsiteY1" fmla="*/ 669925 h 1085385"/>
              <a:gd name="connsiteX2" fmla="*/ 51420 w 292720"/>
              <a:gd name="connsiteY2" fmla="*/ 1076325 h 1085385"/>
              <a:gd name="connsiteX3" fmla="*/ 45070 w 292720"/>
              <a:gd name="connsiteY3" fmla="*/ 914400 h 1085385"/>
              <a:gd name="connsiteX4" fmla="*/ 10145 w 292720"/>
              <a:gd name="connsiteY4" fmla="*/ 485775 h 1085385"/>
              <a:gd name="connsiteX5" fmla="*/ 10145 w 292720"/>
              <a:gd name="connsiteY5" fmla="*/ 714375 h 1085385"/>
              <a:gd name="connsiteX6" fmla="*/ 127620 w 292720"/>
              <a:gd name="connsiteY6" fmla="*/ 304800 h 1085385"/>
              <a:gd name="connsiteX7" fmla="*/ 57770 w 292720"/>
              <a:gd name="connsiteY7" fmla="*/ 444500 h 1085385"/>
              <a:gd name="connsiteX8" fmla="*/ 292720 w 292720"/>
              <a:gd name="connsiteY8" fmla="*/ 0 h 10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20" h="1085385">
                <a:moveTo>
                  <a:pt x="292720" y="0"/>
                </a:moveTo>
                <a:cubicBezTo>
                  <a:pt x="177891" y="245269"/>
                  <a:pt x="63062" y="490538"/>
                  <a:pt x="22845" y="669925"/>
                </a:cubicBezTo>
                <a:cubicBezTo>
                  <a:pt x="-17372" y="849313"/>
                  <a:pt x="47716" y="1035579"/>
                  <a:pt x="51420" y="1076325"/>
                </a:cubicBezTo>
                <a:cubicBezTo>
                  <a:pt x="55124" y="1117071"/>
                  <a:pt x="51949" y="1012825"/>
                  <a:pt x="45070" y="914400"/>
                </a:cubicBezTo>
                <a:cubicBezTo>
                  <a:pt x="38191" y="815975"/>
                  <a:pt x="15966" y="519112"/>
                  <a:pt x="10145" y="485775"/>
                </a:cubicBezTo>
                <a:cubicBezTo>
                  <a:pt x="4324" y="452438"/>
                  <a:pt x="-9434" y="744538"/>
                  <a:pt x="10145" y="714375"/>
                </a:cubicBezTo>
                <a:cubicBezTo>
                  <a:pt x="29724" y="684213"/>
                  <a:pt x="119682" y="349779"/>
                  <a:pt x="127620" y="304800"/>
                </a:cubicBezTo>
                <a:cubicBezTo>
                  <a:pt x="135558" y="259821"/>
                  <a:pt x="57770" y="444500"/>
                  <a:pt x="57770" y="444500"/>
                </a:cubicBezTo>
                <a:lnTo>
                  <a:pt x="2927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EC36E69-29D0-CB9B-D7D4-90CBB9EEA7A2}"/>
              </a:ext>
            </a:extLst>
          </p:cNvPr>
          <p:cNvSpPr/>
          <p:nvPr/>
        </p:nvSpPr>
        <p:spPr>
          <a:xfrm>
            <a:off x="3496025" y="2609848"/>
            <a:ext cx="495034" cy="257178"/>
          </a:xfrm>
          <a:custGeom>
            <a:avLst/>
            <a:gdLst>
              <a:gd name="connsiteX0" fmla="*/ 494950 w 495034"/>
              <a:gd name="connsiteY0" fmla="*/ 257177 h 257178"/>
              <a:gd name="connsiteX1" fmla="*/ 180625 w 495034"/>
              <a:gd name="connsiteY1" fmla="*/ 69852 h 257178"/>
              <a:gd name="connsiteX2" fmla="*/ 6000 w 495034"/>
              <a:gd name="connsiteY2" fmla="*/ 168277 h 257178"/>
              <a:gd name="connsiteX3" fmla="*/ 50450 w 495034"/>
              <a:gd name="connsiteY3" fmla="*/ 123827 h 257178"/>
              <a:gd name="connsiteX4" fmla="*/ 148875 w 495034"/>
              <a:gd name="connsiteY4" fmla="*/ 2 h 257178"/>
              <a:gd name="connsiteX5" fmla="*/ 237775 w 495034"/>
              <a:gd name="connsiteY5" fmla="*/ 127002 h 257178"/>
              <a:gd name="connsiteX6" fmla="*/ 212375 w 495034"/>
              <a:gd name="connsiteY6" fmla="*/ 73027 h 257178"/>
              <a:gd name="connsiteX7" fmla="*/ 494950 w 495034"/>
              <a:gd name="connsiteY7" fmla="*/ 257177 h 25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34" h="257178">
                <a:moveTo>
                  <a:pt x="494950" y="257177"/>
                </a:moveTo>
                <a:cubicBezTo>
                  <a:pt x="489658" y="256648"/>
                  <a:pt x="262117" y="84669"/>
                  <a:pt x="180625" y="69852"/>
                </a:cubicBezTo>
                <a:cubicBezTo>
                  <a:pt x="99133" y="55035"/>
                  <a:pt x="27696" y="159281"/>
                  <a:pt x="6000" y="168277"/>
                </a:cubicBezTo>
                <a:cubicBezTo>
                  <a:pt x="-15696" y="177273"/>
                  <a:pt x="26637" y="151873"/>
                  <a:pt x="50450" y="123827"/>
                </a:cubicBezTo>
                <a:cubicBezTo>
                  <a:pt x="74262" y="95781"/>
                  <a:pt x="117654" y="-527"/>
                  <a:pt x="148875" y="2"/>
                </a:cubicBezTo>
                <a:cubicBezTo>
                  <a:pt x="180096" y="531"/>
                  <a:pt x="227192" y="114831"/>
                  <a:pt x="237775" y="127002"/>
                </a:cubicBezTo>
                <a:cubicBezTo>
                  <a:pt x="248358" y="139173"/>
                  <a:pt x="170042" y="52919"/>
                  <a:pt x="212375" y="73027"/>
                </a:cubicBezTo>
                <a:cubicBezTo>
                  <a:pt x="254708" y="93135"/>
                  <a:pt x="500242" y="257706"/>
                  <a:pt x="494950" y="257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4E02A0D-3F8A-5744-0387-09AD3EF0115E}"/>
              </a:ext>
            </a:extLst>
          </p:cNvPr>
          <p:cNvSpPr/>
          <p:nvPr/>
        </p:nvSpPr>
        <p:spPr>
          <a:xfrm>
            <a:off x="3707397" y="2382186"/>
            <a:ext cx="435978" cy="199089"/>
          </a:xfrm>
          <a:custGeom>
            <a:avLst/>
            <a:gdLst>
              <a:gd name="connsiteX0" fmla="*/ 435978 w 435978"/>
              <a:gd name="connsiteY0" fmla="*/ 199089 h 199089"/>
              <a:gd name="connsiteX1" fmla="*/ 274053 w 435978"/>
              <a:gd name="connsiteY1" fmla="*/ 14939 h 199089"/>
              <a:gd name="connsiteX2" fmla="*/ 1003 w 435978"/>
              <a:gd name="connsiteY2" fmla="*/ 107014 h 199089"/>
              <a:gd name="connsiteX3" fmla="*/ 185153 w 435978"/>
              <a:gd name="connsiteY3" fmla="*/ 27639 h 199089"/>
              <a:gd name="connsiteX4" fmla="*/ 274053 w 435978"/>
              <a:gd name="connsiteY4" fmla="*/ 14939 h 199089"/>
              <a:gd name="connsiteX5" fmla="*/ 435978 w 435978"/>
              <a:gd name="connsiteY5" fmla="*/ 199089 h 19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978" h="199089">
                <a:moveTo>
                  <a:pt x="435978" y="199089"/>
                </a:moveTo>
                <a:cubicBezTo>
                  <a:pt x="435978" y="199089"/>
                  <a:pt x="346549" y="30285"/>
                  <a:pt x="274053" y="14939"/>
                </a:cubicBezTo>
                <a:cubicBezTo>
                  <a:pt x="201557" y="-407"/>
                  <a:pt x="15820" y="104897"/>
                  <a:pt x="1003" y="107014"/>
                </a:cubicBezTo>
                <a:cubicBezTo>
                  <a:pt x="-13814" y="109131"/>
                  <a:pt x="139645" y="42985"/>
                  <a:pt x="185153" y="27639"/>
                </a:cubicBezTo>
                <a:cubicBezTo>
                  <a:pt x="230661" y="12293"/>
                  <a:pt x="232249" y="-18398"/>
                  <a:pt x="274053" y="14939"/>
                </a:cubicBezTo>
                <a:cubicBezTo>
                  <a:pt x="315857" y="48276"/>
                  <a:pt x="435978" y="199089"/>
                  <a:pt x="435978" y="199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1CA6254-829E-4866-A38F-7A1AF6302D1B}"/>
              </a:ext>
            </a:extLst>
          </p:cNvPr>
          <p:cNvSpPr/>
          <p:nvPr/>
        </p:nvSpPr>
        <p:spPr>
          <a:xfrm>
            <a:off x="3613150" y="2527549"/>
            <a:ext cx="454108" cy="155327"/>
          </a:xfrm>
          <a:custGeom>
            <a:avLst/>
            <a:gdLst>
              <a:gd name="connsiteX0" fmla="*/ 454025 w 454108"/>
              <a:gd name="connsiteY0" fmla="*/ 155326 h 155327"/>
              <a:gd name="connsiteX1" fmla="*/ 225425 w 454108"/>
              <a:gd name="connsiteY1" fmla="*/ 9276 h 155327"/>
              <a:gd name="connsiteX2" fmla="*/ 0 w 454108"/>
              <a:gd name="connsiteY2" fmla="*/ 47376 h 155327"/>
              <a:gd name="connsiteX3" fmla="*/ 114300 w 454108"/>
              <a:gd name="connsiteY3" fmla="*/ 28326 h 155327"/>
              <a:gd name="connsiteX4" fmla="*/ 250825 w 454108"/>
              <a:gd name="connsiteY4" fmla="*/ 6101 h 155327"/>
              <a:gd name="connsiteX5" fmla="*/ 454025 w 454108"/>
              <a:gd name="connsiteY5" fmla="*/ 155326 h 1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08" h="155327">
                <a:moveTo>
                  <a:pt x="454025" y="155326"/>
                </a:moveTo>
                <a:cubicBezTo>
                  <a:pt x="449792" y="155855"/>
                  <a:pt x="301096" y="27268"/>
                  <a:pt x="225425" y="9276"/>
                </a:cubicBezTo>
                <a:cubicBezTo>
                  <a:pt x="149754" y="-8716"/>
                  <a:pt x="0" y="47376"/>
                  <a:pt x="0" y="47376"/>
                </a:cubicBezTo>
                <a:lnTo>
                  <a:pt x="114300" y="28326"/>
                </a:lnTo>
                <a:cubicBezTo>
                  <a:pt x="156104" y="21447"/>
                  <a:pt x="201083" y="-14007"/>
                  <a:pt x="250825" y="6101"/>
                </a:cubicBezTo>
                <a:cubicBezTo>
                  <a:pt x="300567" y="26209"/>
                  <a:pt x="458258" y="154797"/>
                  <a:pt x="454025" y="15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50878A1-37D3-442B-638D-216153D9807D}"/>
              </a:ext>
            </a:extLst>
          </p:cNvPr>
          <p:cNvSpPr/>
          <p:nvPr/>
        </p:nvSpPr>
        <p:spPr>
          <a:xfrm>
            <a:off x="4272834" y="2259133"/>
            <a:ext cx="425826" cy="180719"/>
          </a:xfrm>
          <a:custGeom>
            <a:avLst/>
            <a:gdLst>
              <a:gd name="connsiteX0" fmla="*/ 16591 w 425826"/>
              <a:gd name="connsiteY0" fmla="*/ 160217 h 180719"/>
              <a:gd name="connsiteX1" fmla="*/ 391241 w 425826"/>
              <a:gd name="connsiteY1" fmla="*/ 58617 h 180719"/>
              <a:gd name="connsiteX2" fmla="*/ 375366 w 425826"/>
              <a:gd name="connsiteY2" fmla="*/ 49092 h 180719"/>
              <a:gd name="connsiteX3" fmla="*/ 92791 w 425826"/>
              <a:gd name="connsiteY3" fmla="*/ 1467 h 180719"/>
              <a:gd name="connsiteX4" fmla="*/ 362666 w 425826"/>
              <a:gd name="connsiteY4" fmla="*/ 26867 h 180719"/>
              <a:gd name="connsiteX5" fmla="*/ 95966 w 425826"/>
              <a:gd name="connsiteY5" fmla="*/ 166567 h 180719"/>
              <a:gd name="connsiteX6" fmla="*/ 16591 w 425826"/>
              <a:gd name="connsiteY6" fmla="*/ 160217 h 1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26" h="180719">
                <a:moveTo>
                  <a:pt x="16591" y="160217"/>
                </a:moveTo>
                <a:cubicBezTo>
                  <a:pt x="65803" y="142225"/>
                  <a:pt x="331445" y="77138"/>
                  <a:pt x="391241" y="58617"/>
                </a:cubicBezTo>
                <a:cubicBezTo>
                  <a:pt x="451037" y="40096"/>
                  <a:pt x="425108" y="58617"/>
                  <a:pt x="375366" y="49092"/>
                </a:cubicBezTo>
                <a:cubicBezTo>
                  <a:pt x="325624" y="39567"/>
                  <a:pt x="94908" y="5171"/>
                  <a:pt x="92791" y="1467"/>
                </a:cubicBezTo>
                <a:cubicBezTo>
                  <a:pt x="90674" y="-2237"/>
                  <a:pt x="362137" y="-650"/>
                  <a:pt x="362666" y="26867"/>
                </a:cubicBezTo>
                <a:cubicBezTo>
                  <a:pt x="363195" y="54384"/>
                  <a:pt x="154174" y="140638"/>
                  <a:pt x="95966" y="166567"/>
                </a:cubicBezTo>
                <a:cubicBezTo>
                  <a:pt x="37758" y="192496"/>
                  <a:pt x="-32621" y="178209"/>
                  <a:pt x="16591" y="160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315F058-7A5F-EFE9-020F-C6550A0B3803}"/>
              </a:ext>
            </a:extLst>
          </p:cNvPr>
          <p:cNvSpPr/>
          <p:nvPr/>
        </p:nvSpPr>
        <p:spPr>
          <a:xfrm>
            <a:off x="3942566" y="2303487"/>
            <a:ext cx="566505" cy="134944"/>
          </a:xfrm>
          <a:custGeom>
            <a:avLst/>
            <a:gdLst>
              <a:gd name="connsiteX0" fmla="*/ 565934 w 566505"/>
              <a:gd name="connsiteY0" fmla="*/ 134913 h 134944"/>
              <a:gd name="connsiteX1" fmla="*/ 283359 w 566505"/>
              <a:gd name="connsiteY1" fmla="*/ 17438 h 134944"/>
              <a:gd name="connsiteX2" fmla="*/ 784 w 566505"/>
              <a:gd name="connsiteY2" fmla="*/ 42838 h 134944"/>
              <a:gd name="connsiteX3" fmla="*/ 203984 w 566505"/>
              <a:gd name="connsiteY3" fmla="*/ 23788 h 134944"/>
              <a:gd name="connsiteX4" fmla="*/ 353209 w 566505"/>
              <a:gd name="connsiteY4" fmla="*/ 4738 h 134944"/>
              <a:gd name="connsiteX5" fmla="*/ 565934 w 566505"/>
              <a:gd name="connsiteY5" fmla="*/ 134913 h 1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05" h="134944">
                <a:moveTo>
                  <a:pt x="565934" y="134913"/>
                </a:moveTo>
                <a:cubicBezTo>
                  <a:pt x="554292" y="137030"/>
                  <a:pt x="377551" y="32784"/>
                  <a:pt x="283359" y="17438"/>
                </a:cubicBezTo>
                <a:cubicBezTo>
                  <a:pt x="189167" y="2092"/>
                  <a:pt x="14013" y="41780"/>
                  <a:pt x="784" y="42838"/>
                </a:cubicBezTo>
                <a:cubicBezTo>
                  <a:pt x="-12445" y="43896"/>
                  <a:pt x="145247" y="30138"/>
                  <a:pt x="203984" y="23788"/>
                </a:cubicBezTo>
                <a:cubicBezTo>
                  <a:pt x="262721" y="17438"/>
                  <a:pt x="298176" y="-11137"/>
                  <a:pt x="353209" y="4738"/>
                </a:cubicBezTo>
                <a:cubicBezTo>
                  <a:pt x="408242" y="20613"/>
                  <a:pt x="577576" y="132796"/>
                  <a:pt x="565934" y="134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AFF1E06-ACCC-31B3-1454-EEDF59BF7A6A}"/>
              </a:ext>
            </a:extLst>
          </p:cNvPr>
          <p:cNvSpPr/>
          <p:nvPr/>
        </p:nvSpPr>
        <p:spPr>
          <a:xfrm>
            <a:off x="4021078" y="2692931"/>
            <a:ext cx="676678" cy="1374852"/>
          </a:xfrm>
          <a:custGeom>
            <a:avLst/>
            <a:gdLst>
              <a:gd name="connsiteX0" fmla="*/ 1647 w 676678"/>
              <a:gd name="connsiteY0" fmla="*/ 2644 h 1374852"/>
              <a:gd name="connsiteX1" fmla="*/ 312797 w 676678"/>
              <a:gd name="connsiteY1" fmla="*/ 891644 h 1374852"/>
              <a:gd name="connsiteX2" fmla="*/ 277872 w 676678"/>
              <a:gd name="connsiteY2" fmla="*/ 761469 h 1374852"/>
              <a:gd name="connsiteX3" fmla="*/ 404872 w 676678"/>
              <a:gd name="connsiteY3" fmla="*/ 1037694 h 1374852"/>
              <a:gd name="connsiteX4" fmla="*/ 671572 w 676678"/>
              <a:gd name="connsiteY4" fmla="*/ 1358369 h 1374852"/>
              <a:gd name="connsiteX5" fmla="*/ 541397 w 676678"/>
              <a:gd name="connsiteY5" fmla="*/ 1225019 h 1374852"/>
              <a:gd name="connsiteX6" fmla="*/ 84197 w 676678"/>
              <a:gd name="connsiteY6" fmla="*/ 358244 h 1374852"/>
              <a:gd name="connsiteX7" fmla="*/ 185797 w 676678"/>
              <a:gd name="connsiteY7" fmla="*/ 609069 h 1374852"/>
              <a:gd name="connsiteX8" fmla="*/ 1647 w 676678"/>
              <a:gd name="connsiteY8" fmla="*/ 2644 h 137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78" h="1374852">
                <a:moveTo>
                  <a:pt x="1647" y="2644"/>
                </a:moveTo>
                <a:cubicBezTo>
                  <a:pt x="22814" y="49740"/>
                  <a:pt x="266760" y="765173"/>
                  <a:pt x="312797" y="891644"/>
                </a:cubicBezTo>
                <a:cubicBezTo>
                  <a:pt x="358834" y="1018115"/>
                  <a:pt x="262526" y="737127"/>
                  <a:pt x="277872" y="761469"/>
                </a:cubicBezTo>
                <a:cubicBezTo>
                  <a:pt x="293218" y="785811"/>
                  <a:pt x="339255" y="938211"/>
                  <a:pt x="404872" y="1037694"/>
                </a:cubicBezTo>
                <a:cubicBezTo>
                  <a:pt x="470489" y="1137177"/>
                  <a:pt x="648818" y="1327148"/>
                  <a:pt x="671572" y="1358369"/>
                </a:cubicBezTo>
                <a:cubicBezTo>
                  <a:pt x="694326" y="1389590"/>
                  <a:pt x="639293" y="1391706"/>
                  <a:pt x="541397" y="1225019"/>
                </a:cubicBezTo>
                <a:cubicBezTo>
                  <a:pt x="443501" y="1058332"/>
                  <a:pt x="143464" y="460902"/>
                  <a:pt x="84197" y="358244"/>
                </a:cubicBezTo>
                <a:cubicBezTo>
                  <a:pt x="24930" y="255586"/>
                  <a:pt x="201672" y="665690"/>
                  <a:pt x="185797" y="609069"/>
                </a:cubicBezTo>
                <a:cubicBezTo>
                  <a:pt x="169922" y="552448"/>
                  <a:pt x="-19520" y="-44452"/>
                  <a:pt x="1647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B932F19D-8129-5B3E-4C7E-A75C6056655E}"/>
              </a:ext>
            </a:extLst>
          </p:cNvPr>
          <p:cNvSpPr/>
          <p:nvPr/>
        </p:nvSpPr>
        <p:spPr>
          <a:xfrm>
            <a:off x="3428930" y="2761806"/>
            <a:ext cx="671221" cy="127530"/>
          </a:xfrm>
          <a:custGeom>
            <a:avLst/>
            <a:gdLst>
              <a:gd name="connsiteX0" fmla="*/ 666820 w 671221"/>
              <a:gd name="connsiteY0" fmla="*/ 127444 h 127530"/>
              <a:gd name="connsiteX1" fmla="*/ 295345 w 671221"/>
              <a:gd name="connsiteY1" fmla="*/ 6794 h 127530"/>
              <a:gd name="connsiteX2" fmla="*/ 70 w 671221"/>
              <a:gd name="connsiteY2" fmla="*/ 16319 h 127530"/>
              <a:gd name="connsiteX3" fmla="*/ 320745 w 671221"/>
              <a:gd name="connsiteY3" fmla="*/ 25844 h 127530"/>
              <a:gd name="connsiteX4" fmla="*/ 489020 w 671221"/>
              <a:gd name="connsiteY4" fmla="*/ 25844 h 127530"/>
              <a:gd name="connsiteX5" fmla="*/ 666820 w 671221"/>
              <a:gd name="connsiteY5" fmla="*/ 127444 h 1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21" h="127530">
                <a:moveTo>
                  <a:pt x="666820" y="127444"/>
                </a:moveTo>
                <a:cubicBezTo>
                  <a:pt x="634541" y="124269"/>
                  <a:pt x="406470" y="25315"/>
                  <a:pt x="295345" y="6794"/>
                </a:cubicBezTo>
                <a:cubicBezTo>
                  <a:pt x="184220" y="-11727"/>
                  <a:pt x="-4163" y="13144"/>
                  <a:pt x="70" y="16319"/>
                </a:cubicBezTo>
                <a:cubicBezTo>
                  <a:pt x="4303" y="19494"/>
                  <a:pt x="239253" y="24256"/>
                  <a:pt x="320745" y="25844"/>
                </a:cubicBezTo>
                <a:cubicBezTo>
                  <a:pt x="402237" y="27431"/>
                  <a:pt x="432928" y="6265"/>
                  <a:pt x="489020" y="25844"/>
                </a:cubicBezTo>
                <a:cubicBezTo>
                  <a:pt x="545112" y="45423"/>
                  <a:pt x="699099" y="130619"/>
                  <a:pt x="666820" y="127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EAC7C43-1995-51E8-432B-BB7FABA66264}"/>
              </a:ext>
            </a:extLst>
          </p:cNvPr>
          <p:cNvSpPr/>
          <p:nvPr/>
        </p:nvSpPr>
        <p:spPr>
          <a:xfrm>
            <a:off x="4159250" y="2482848"/>
            <a:ext cx="516564" cy="1522621"/>
          </a:xfrm>
          <a:custGeom>
            <a:avLst/>
            <a:gdLst>
              <a:gd name="connsiteX0" fmla="*/ 114300 w 516564"/>
              <a:gd name="connsiteY0" fmla="*/ 2 h 1522621"/>
              <a:gd name="connsiteX1" fmla="*/ 400050 w 516564"/>
              <a:gd name="connsiteY1" fmla="*/ 447677 h 1522621"/>
              <a:gd name="connsiteX2" fmla="*/ 361950 w 516564"/>
              <a:gd name="connsiteY2" fmla="*/ 736602 h 1522621"/>
              <a:gd name="connsiteX3" fmla="*/ 349250 w 516564"/>
              <a:gd name="connsiteY3" fmla="*/ 1038227 h 1522621"/>
              <a:gd name="connsiteX4" fmla="*/ 511175 w 516564"/>
              <a:gd name="connsiteY4" fmla="*/ 1492252 h 1522621"/>
              <a:gd name="connsiteX5" fmla="*/ 431800 w 516564"/>
              <a:gd name="connsiteY5" fmla="*/ 1317627 h 1522621"/>
              <a:gd name="connsiteX6" fmla="*/ 0 w 516564"/>
              <a:gd name="connsiteY6" fmla="*/ 12702 h 1522621"/>
              <a:gd name="connsiteX7" fmla="*/ 434975 w 516564"/>
              <a:gd name="connsiteY7" fmla="*/ 1381127 h 1522621"/>
              <a:gd name="connsiteX8" fmla="*/ 349250 w 516564"/>
              <a:gd name="connsiteY8" fmla="*/ 1057277 h 1522621"/>
              <a:gd name="connsiteX9" fmla="*/ 387350 w 516564"/>
              <a:gd name="connsiteY9" fmla="*/ 454027 h 1522621"/>
              <a:gd name="connsiteX10" fmla="*/ 114300 w 516564"/>
              <a:gd name="connsiteY10" fmla="*/ 2 h 15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64" h="1522621">
                <a:moveTo>
                  <a:pt x="114300" y="2"/>
                </a:moveTo>
                <a:cubicBezTo>
                  <a:pt x="116417" y="-1056"/>
                  <a:pt x="358775" y="324910"/>
                  <a:pt x="400050" y="447677"/>
                </a:cubicBezTo>
                <a:cubicBezTo>
                  <a:pt x="441325" y="570444"/>
                  <a:pt x="370417" y="638177"/>
                  <a:pt x="361950" y="736602"/>
                </a:cubicBezTo>
                <a:cubicBezTo>
                  <a:pt x="353483" y="835027"/>
                  <a:pt x="324379" y="912285"/>
                  <a:pt x="349250" y="1038227"/>
                </a:cubicBezTo>
                <a:cubicBezTo>
                  <a:pt x="374121" y="1164169"/>
                  <a:pt x="497417" y="1445685"/>
                  <a:pt x="511175" y="1492252"/>
                </a:cubicBezTo>
                <a:cubicBezTo>
                  <a:pt x="524933" y="1538819"/>
                  <a:pt x="516996" y="1564219"/>
                  <a:pt x="431800" y="1317627"/>
                </a:cubicBezTo>
                <a:cubicBezTo>
                  <a:pt x="346604" y="1071035"/>
                  <a:pt x="-529" y="2119"/>
                  <a:pt x="0" y="12702"/>
                </a:cubicBezTo>
                <a:cubicBezTo>
                  <a:pt x="529" y="23285"/>
                  <a:pt x="376767" y="1207031"/>
                  <a:pt x="434975" y="1381127"/>
                </a:cubicBezTo>
                <a:cubicBezTo>
                  <a:pt x="493183" y="1555223"/>
                  <a:pt x="357187" y="1211794"/>
                  <a:pt x="349250" y="1057277"/>
                </a:cubicBezTo>
                <a:cubicBezTo>
                  <a:pt x="341313" y="902760"/>
                  <a:pt x="421217" y="632356"/>
                  <a:pt x="387350" y="454027"/>
                </a:cubicBezTo>
                <a:cubicBezTo>
                  <a:pt x="353483" y="275698"/>
                  <a:pt x="112183" y="1060"/>
                  <a:pt x="114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D7F10DD-38C0-0EBB-F95A-164D2B0903A1}"/>
              </a:ext>
            </a:extLst>
          </p:cNvPr>
          <p:cNvSpPr/>
          <p:nvPr/>
        </p:nvSpPr>
        <p:spPr>
          <a:xfrm>
            <a:off x="4326795" y="2431239"/>
            <a:ext cx="591163" cy="1624683"/>
          </a:xfrm>
          <a:custGeom>
            <a:avLst/>
            <a:gdLst>
              <a:gd name="connsiteX0" fmla="*/ 730 w 591163"/>
              <a:gd name="connsiteY0" fmla="*/ 811 h 1624683"/>
              <a:gd name="connsiteX1" fmla="*/ 403955 w 591163"/>
              <a:gd name="connsiteY1" fmla="*/ 785036 h 1624683"/>
              <a:gd name="connsiteX2" fmla="*/ 378555 w 591163"/>
              <a:gd name="connsiteY2" fmla="*/ 1096186 h 1624683"/>
              <a:gd name="connsiteX3" fmla="*/ 584930 w 591163"/>
              <a:gd name="connsiteY3" fmla="*/ 1597836 h 1624683"/>
              <a:gd name="connsiteX4" fmla="*/ 511905 w 591163"/>
              <a:gd name="connsiteY4" fmla="*/ 1470836 h 1624683"/>
              <a:gd name="connsiteX5" fmla="*/ 254730 w 591163"/>
              <a:gd name="connsiteY5" fmla="*/ 750111 h 1624683"/>
              <a:gd name="connsiteX6" fmla="*/ 492855 w 591163"/>
              <a:gd name="connsiteY6" fmla="*/ 1334311 h 1624683"/>
              <a:gd name="connsiteX7" fmla="*/ 337280 w 591163"/>
              <a:gd name="connsiteY7" fmla="*/ 667561 h 1624683"/>
              <a:gd name="connsiteX8" fmla="*/ 518255 w 591163"/>
              <a:gd name="connsiteY8" fmla="*/ 943786 h 1624683"/>
              <a:gd name="connsiteX9" fmla="*/ 730 w 591163"/>
              <a:gd name="connsiteY9" fmla="*/ 811 h 16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63" h="1624683">
                <a:moveTo>
                  <a:pt x="730" y="811"/>
                </a:moveTo>
                <a:cubicBezTo>
                  <a:pt x="-18320" y="-25647"/>
                  <a:pt x="340984" y="602474"/>
                  <a:pt x="403955" y="785036"/>
                </a:cubicBezTo>
                <a:cubicBezTo>
                  <a:pt x="466926" y="967598"/>
                  <a:pt x="348393" y="960719"/>
                  <a:pt x="378555" y="1096186"/>
                </a:cubicBezTo>
                <a:cubicBezTo>
                  <a:pt x="408717" y="1231653"/>
                  <a:pt x="562705" y="1535394"/>
                  <a:pt x="584930" y="1597836"/>
                </a:cubicBezTo>
                <a:cubicBezTo>
                  <a:pt x="607155" y="1660278"/>
                  <a:pt x="566938" y="1612124"/>
                  <a:pt x="511905" y="1470836"/>
                </a:cubicBezTo>
                <a:cubicBezTo>
                  <a:pt x="456872" y="1329549"/>
                  <a:pt x="257905" y="772865"/>
                  <a:pt x="254730" y="750111"/>
                </a:cubicBezTo>
                <a:cubicBezTo>
                  <a:pt x="251555" y="727357"/>
                  <a:pt x="479097" y="1348069"/>
                  <a:pt x="492855" y="1334311"/>
                </a:cubicBezTo>
                <a:cubicBezTo>
                  <a:pt x="506613" y="1320553"/>
                  <a:pt x="333047" y="732649"/>
                  <a:pt x="337280" y="667561"/>
                </a:cubicBezTo>
                <a:cubicBezTo>
                  <a:pt x="341513" y="602473"/>
                  <a:pt x="576463" y="1053853"/>
                  <a:pt x="518255" y="943786"/>
                </a:cubicBezTo>
                <a:cubicBezTo>
                  <a:pt x="460047" y="833719"/>
                  <a:pt x="19780" y="27269"/>
                  <a:pt x="730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DD38182-5994-6B14-D38C-8EDC83C68DAF}"/>
              </a:ext>
            </a:extLst>
          </p:cNvPr>
          <p:cNvSpPr/>
          <p:nvPr/>
        </p:nvSpPr>
        <p:spPr>
          <a:xfrm>
            <a:off x="4469381" y="2241527"/>
            <a:ext cx="880282" cy="255061"/>
          </a:xfrm>
          <a:custGeom>
            <a:avLst/>
            <a:gdLst>
              <a:gd name="connsiteX0" fmla="*/ 1019 w 880282"/>
              <a:gd name="connsiteY0" fmla="*/ 60348 h 255061"/>
              <a:gd name="connsiteX1" fmla="*/ 594744 w 880282"/>
              <a:gd name="connsiteY1" fmla="*/ 44473 h 255061"/>
              <a:gd name="connsiteX2" fmla="*/ 458219 w 880282"/>
              <a:gd name="connsiteY2" fmla="*/ 73048 h 255061"/>
              <a:gd name="connsiteX3" fmla="*/ 705869 w 880282"/>
              <a:gd name="connsiteY3" fmla="*/ 146073 h 255061"/>
              <a:gd name="connsiteX4" fmla="*/ 877319 w 880282"/>
              <a:gd name="connsiteY4" fmla="*/ 254023 h 255061"/>
              <a:gd name="connsiteX5" fmla="*/ 562994 w 880282"/>
              <a:gd name="connsiteY5" fmla="*/ 76223 h 255061"/>
              <a:gd name="connsiteX6" fmla="*/ 318519 w 880282"/>
              <a:gd name="connsiteY6" fmla="*/ 23 h 255061"/>
              <a:gd name="connsiteX7" fmla="*/ 448694 w 880282"/>
              <a:gd name="connsiteY7" fmla="*/ 82573 h 255061"/>
              <a:gd name="connsiteX8" fmla="*/ 1019 w 880282"/>
              <a:gd name="connsiteY8" fmla="*/ 60348 h 2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82" h="255061">
                <a:moveTo>
                  <a:pt x="1019" y="60348"/>
                </a:moveTo>
                <a:cubicBezTo>
                  <a:pt x="25361" y="53998"/>
                  <a:pt x="518544" y="42356"/>
                  <a:pt x="594744" y="44473"/>
                </a:cubicBezTo>
                <a:cubicBezTo>
                  <a:pt x="670944" y="46590"/>
                  <a:pt x="439698" y="56115"/>
                  <a:pt x="458219" y="73048"/>
                </a:cubicBezTo>
                <a:cubicBezTo>
                  <a:pt x="476740" y="89981"/>
                  <a:pt x="636019" y="115910"/>
                  <a:pt x="705869" y="146073"/>
                </a:cubicBezTo>
                <a:cubicBezTo>
                  <a:pt x="775719" y="176236"/>
                  <a:pt x="901132" y="265665"/>
                  <a:pt x="877319" y="254023"/>
                </a:cubicBezTo>
                <a:cubicBezTo>
                  <a:pt x="853506" y="242381"/>
                  <a:pt x="656127" y="118556"/>
                  <a:pt x="562994" y="76223"/>
                </a:cubicBezTo>
                <a:cubicBezTo>
                  <a:pt x="469861" y="33890"/>
                  <a:pt x="337569" y="-1035"/>
                  <a:pt x="318519" y="23"/>
                </a:cubicBezTo>
                <a:cubicBezTo>
                  <a:pt x="299469" y="1081"/>
                  <a:pt x="501611" y="73577"/>
                  <a:pt x="448694" y="82573"/>
                </a:cubicBezTo>
                <a:cubicBezTo>
                  <a:pt x="395777" y="91569"/>
                  <a:pt x="-23323" y="66698"/>
                  <a:pt x="1019" y="60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48ACB73-3543-B264-034C-307D3BDC6BCC}"/>
              </a:ext>
            </a:extLst>
          </p:cNvPr>
          <p:cNvSpPr/>
          <p:nvPr/>
        </p:nvSpPr>
        <p:spPr>
          <a:xfrm>
            <a:off x="4331942" y="2384208"/>
            <a:ext cx="859938" cy="1629096"/>
          </a:xfrm>
          <a:custGeom>
            <a:avLst/>
            <a:gdLst>
              <a:gd name="connsiteX0" fmla="*/ 5108 w 859938"/>
              <a:gd name="connsiteY0" fmla="*/ 9742 h 1629096"/>
              <a:gd name="connsiteX1" fmla="*/ 548033 w 859938"/>
              <a:gd name="connsiteY1" fmla="*/ 647917 h 1629096"/>
              <a:gd name="connsiteX2" fmla="*/ 856008 w 859938"/>
              <a:gd name="connsiteY2" fmla="*/ 1390867 h 1629096"/>
              <a:gd name="connsiteX3" fmla="*/ 713133 w 859938"/>
              <a:gd name="connsiteY3" fmla="*/ 1111467 h 1629096"/>
              <a:gd name="connsiteX4" fmla="*/ 579783 w 859938"/>
              <a:gd name="connsiteY4" fmla="*/ 832067 h 1629096"/>
              <a:gd name="connsiteX5" fmla="*/ 782983 w 859938"/>
              <a:gd name="connsiteY5" fmla="*/ 1628992 h 1629096"/>
              <a:gd name="connsiteX6" fmla="*/ 475008 w 859938"/>
              <a:gd name="connsiteY6" fmla="*/ 771742 h 1629096"/>
              <a:gd name="connsiteX7" fmla="*/ 640108 w 859938"/>
              <a:gd name="connsiteY7" fmla="*/ 1092417 h 1629096"/>
              <a:gd name="connsiteX8" fmla="*/ 522633 w 859938"/>
              <a:gd name="connsiteY8" fmla="*/ 644742 h 1629096"/>
              <a:gd name="connsiteX9" fmla="*/ 287683 w 859938"/>
              <a:gd name="connsiteY9" fmla="*/ 285967 h 1629096"/>
              <a:gd name="connsiteX10" fmla="*/ 5108 w 859938"/>
              <a:gd name="connsiteY10" fmla="*/ 9742 h 162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938" h="1629096">
                <a:moveTo>
                  <a:pt x="5108" y="9742"/>
                </a:moveTo>
                <a:cubicBezTo>
                  <a:pt x="48500" y="70067"/>
                  <a:pt x="406216" y="417729"/>
                  <a:pt x="548033" y="647917"/>
                </a:cubicBezTo>
                <a:cubicBezTo>
                  <a:pt x="689850" y="878105"/>
                  <a:pt x="828491" y="1313609"/>
                  <a:pt x="856008" y="1390867"/>
                </a:cubicBezTo>
                <a:cubicBezTo>
                  <a:pt x="883525" y="1468125"/>
                  <a:pt x="759170" y="1204600"/>
                  <a:pt x="713133" y="1111467"/>
                </a:cubicBezTo>
                <a:cubicBezTo>
                  <a:pt x="667096" y="1018334"/>
                  <a:pt x="568141" y="745813"/>
                  <a:pt x="579783" y="832067"/>
                </a:cubicBezTo>
                <a:cubicBezTo>
                  <a:pt x="591425" y="918321"/>
                  <a:pt x="800445" y="1639046"/>
                  <a:pt x="782983" y="1628992"/>
                </a:cubicBezTo>
                <a:cubicBezTo>
                  <a:pt x="765521" y="1618938"/>
                  <a:pt x="498820" y="861171"/>
                  <a:pt x="475008" y="771742"/>
                </a:cubicBezTo>
                <a:cubicBezTo>
                  <a:pt x="451196" y="682313"/>
                  <a:pt x="632171" y="1113584"/>
                  <a:pt x="640108" y="1092417"/>
                </a:cubicBezTo>
                <a:cubicBezTo>
                  <a:pt x="648046" y="1071250"/>
                  <a:pt x="581371" y="779150"/>
                  <a:pt x="522633" y="644742"/>
                </a:cubicBezTo>
                <a:cubicBezTo>
                  <a:pt x="463896" y="510334"/>
                  <a:pt x="368646" y="387038"/>
                  <a:pt x="287683" y="285967"/>
                </a:cubicBezTo>
                <a:cubicBezTo>
                  <a:pt x="206720" y="184896"/>
                  <a:pt x="-38284" y="-50583"/>
                  <a:pt x="5108" y="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51E3F64-1D15-195F-26F2-21420F2F1828}"/>
              </a:ext>
            </a:extLst>
          </p:cNvPr>
          <p:cNvSpPr/>
          <p:nvPr/>
        </p:nvSpPr>
        <p:spPr>
          <a:xfrm>
            <a:off x="4524366" y="2635553"/>
            <a:ext cx="211526" cy="1472739"/>
          </a:xfrm>
          <a:custGeom>
            <a:avLst/>
            <a:gdLst>
              <a:gd name="connsiteX0" fmla="*/ 117484 w 211526"/>
              <a:gd name="connsiteY0" fmla="*/ 40972 h 1472739"/>
              <a:gd name="connsiteX1" fmla="*/ 123834 w 211526"/>
              <a:gd name="connsiteY1" fmla="*/ 929972 h 1472739"/>
              <a:gd name="connsiteX2" fmla="*/ 209559 w 211526"/>
              <a:gd name="connsiteY2" fmla="*/ 1447497 h 1472739"/>
              <a:gd name="connsiteX3" fmla="*/ 177809 w 211526"/>
              <a:gd name="connsiteY3" fmla="*/ 1342722 h 1472739"/>
              <a:gd name="connsiteX4" fmla="*/ 107959 w 211526"/>
              <a:gd name="connsiteY4" fmla="*/ 910922 h 1472739"/>
              <a:gd name="connsiteX5" fmla="*/ 9 w 211526"/>
              <a:gd name="connsiteY5" fmla="*/ 120347 h 1472739"/>
              <a:gd name="connsiteX6" fmla="*/ 101609 w 211526"/>
              <a:gd name="connsiteY6" fmla="*/ 812497 h 1472739"/>
              <a:gd name="connsiteX7" fmla="*/ 88909 w 211526"/>
              <a:gd name="connsiteY7" fmla="*/ 212422 h 1472739"/>
              <a:gd name="connsiteX8" fmla="*/ 117484 w 211526"/>
              <a:gd name="connsiteY8" fmla="*/ 40972 h 14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26" h="1472739">
                <a:moveTo>
                  <a:pt x="117484" y="40972"/>
                </a:moveTo>
                <a:cubicBezTo>
                  <a:pt x="123305" y="160564"/>
                  <a:pt x="108488" y="695551"/>
                  <a:pt x="123834" y="929972"/>
                </a:cubicBezTo>
                <a:cubicBezTo>
                  <a:pt x="139180" y="1164393"/>
                  <a:pt x="200563" y="1378705"/>
                  <a:pt x="209559" y="1447497"/>
                </a:cubicBezTo>
                <a:cubicBezTo>
                  <a:pt x="218555" y="1516289"/>
                  <a:pt x="194742" y="1432151"/>
                  <a:pt x="177809" y="1342722"/>
                </a:cubicBezTo>
                <a:cubicBezTo>
                  <a:pt x="160876" y="1253293"/>
                  <a:pt x="137592" y="1114651"/>
                  <a:pt x="107959" y="910922"/>
                </a:cubicBezTo>
                <a:cubicBezTo>
                  <a:pt x="78326" y="707193"/>
                  <a:pt x="1067" y="136751"/>
                  <a:pt x="9" y="120347"/>
                </a:cubicBezTo>
                <a:cubicBezTo>
                  <a:pt x="-1049" y="103943"/>
                  <a:pt x="86792" y="797151"/>
                  <a:pt x="101609" y="812497"/>
                </a:cubicBezTo>
                <a:cubicBezTo>
                  <a:pt x="116426" y="827843"/>
                  <a:pt x="83088" y="335189"/>
                  <a:pt x="88909" y="212422"/>
                </a:cubicBezTo>
                <a:cubicBezTo>
                  <a:pt x="94730" y="89655"/>
                  <a:pt x="111663" y="-78620"/>
                  <a:pt x="117484" y="40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63BAF2F-71D8-2C4B-9120-F23B1F46EF2A}"/>
              </a:ext>
            </a:extLst>
          </p:cNvPr>
          <p:cNvSpPr/>
          <p:nvPr/>
        </p:nvSpPr>
        <p:spPr>
          <a:xfrm>
            <a:off x="4503347" y="2365957"/>
            <a:ext cx="669456" cy="1713929"/>
          </a:xfrm>
          <a:custGeom>
            <a:avLst/>
            <a:gdLst>
              <a:gd name="connsiteX0" fmla="*/ 1978 w 669456"/>
              <a:gd name="connsiteY0" fmla="*/ 5768 h 1713929"/>
              <a:gd name="connsiteX1" fmla="*/ 548078 w 669456"/>
              <a:gd name="connsiteY1" fmla="*/ 513768 h 1713929"/>
              <a:gd name="connsiteX2" fmla="*/ 633803 w 669456"/>
              <a:gd name="connsiteY2" fmla="*/ 1647243 h 1713929"/>
              <a:gd name="connsiteX3" fmla="*/ 624278 w 669456"/>
              <a:gd name="connsiteY3" fmla="*/ 1548818 h 1713929"/>
              <a:gd name="connsiteX4" fmla="*/ 614753 w 669456"/>
              <a:gd name="connsiteY4" fmla="*/ 1278943 h 1713929"/>
              <a:gd name="connsiteX5" fmla="*/ 668728 w 669456"/>
              <a:gd name="connsiteY5" fmla="*/ 539168 h 1713929"/>
              <a:gd name="connsiteX6" fmla="*/ 640153 w 669456"/>
              <a:gd name="connsiteY6" fmla="*/ 809043 h 1713929"/>
              <a:gd name="connsiteX7" fmla="*/ 560778 w 669456"/>
              <a:gd name="connsiteY7" fmla="*/ 418518 h 1713929"/>
              <a:gd name="connsiteX8" fmla="*/ 370278 w 669456"/>
              <a:gd name="connsiteY8" fmla="*/ 250243 h 1713929"/>
              <a:gd name="connsiteX9" fmla="*/ 1978 w 669456"/>
              <a:gd name="connsiteY9" fmla="*/ 5768 h 17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456" h="1713929">
                <a:moveTo>
                  <a:pt x="1978" y="5768"/>
                </a:moveTo>
                <a:cubicBezTo>
                  <a:pt x="31611" y="49689"/>
                  <a:pt x="442774" y="240189"/>
                  <a:pt x="548078" y="513768"/>
                </a:cubicBezTo>
                <a:cubicBezTo>
                  <a:pt x="653382" y="787347"/>
                  <a:pt x="621103" y="1474735"/>
                  <a:pt x="633803" y="1647243"/>
                </a:cubicBezTo>
                <a:cubicBezTo>
                  <a:pt x="646503" y="1819751"/>
                  <a:pt x="627453" y="1610201"/>
                  <a:pt x="624278" y="1548818"/>
                </a:cubicBezTo>
                <a:cubicBezTo>
                  <a:pt x="621103" y="1487435"/>
                  <a:pt x="607345" y="1447218"/>
                  <a:pt x="614753" y="1278943"/>
                </a:cubicBezTo>
                <a:cubicBezTo>
                  <a:pt x="622161" y="1110668"/>
                  <a:pt x="664495" y="617485"/>
                  <a:pt x="668728" y="539168"/>
                </a:cubicBezTo>
                <a:cubicBezTo>
                  <a:pt x="672961" y="460851"/>
                  <a:pt x="658145" y="829151"/>
                  <a:pt x="640153" y="809043"/>
                </a:cubicBezTo>
                <a:cubicBezTo>
                  <a:pt x="622161" y="788935"/>
                  <a:pt x="605757" y="511651"/>
                  <a:pt x="560778" y="418518"/>
                </a:cubicBezTo>
                <a:cubicBezTo>
                  <a:pt x="515799" y="325385"/>
                  <a:pt x="456532" y="319564"/>
                  <a:pt x="370278" y="250243"/>
                </a:cubicBezTo>
                <a:cubicBezTo>
                  <a:pt x="284024" y="180922"/>
                  <a:pt x="-27655" y="-38153"/>
                  <a:pt x="1978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77D93DB-5782-A1E8-281B-EA399CF4FBDE}"/>
              </a:ext>
            </a:extLst>
          </p:cNvPr>
          <p:cNvSpPr/>
          <p:nvPr/>
        </p:nvSpPr>
        <p:spPr>
          <a:xfrm>
            <a:off x="4064000" y="2628393"/>
            <a:ext cx="617822" cy="1507342"/>
          </a:xfrm>
          <a:custGeom>
            <a:avLst/>
            <a:gdLst>
              <a:gd name="connsiteX0" fmla="*/ 47625 w 617822"/>
              <a:gd name="connsiteY0" fmla="*/ 507 h 1507342"/>
              <a:gd name="connsiteX1" fmla="*/ 222250 w 617822"/>
              <a:gd name="connsiteY1" fmla="*/ 505332 h 1507342"/>
              <a:gd name="connsiteX2" fmla="*/ 288925 w 617822"/>
              <a:gd name="connsiteY2" fmla="*/ 1010157 h 1507342"/>
              <a:gd name="connsiteX3" fmla="*/ 269875 w 617822"/>
              <a:gd name="connsiteY3" fmla="*/ 768857 h 1507342"/>
              <a:gd name="connsiteX4" fmla="*/ 612775 w 617822"/>
              <a:gd name="connsiteY4" fmla="*/ 1495932 h 1507342"/>
              <a:gd name="connsiteX5" fmla="*/ 457200 w 617822"/>
              <a:gd name="connsiteY5" fmla="*/ 1168907 h 1507342"/>
              <a:gd name="connsiteX6" fmla="*/ 219075 w 617822"/>
              <a:gd name="connsiteY6" fmla="*/ 578357 h 1507342"/>
              <a:gd name="connsiteX7" fmla="*/ 0 w 617822"/>
              <a:gd name="connsiteY7" fmla="*/ 121157 h 1507342"/>
              <a:gd name="connsiteX8" fmla="*/ 219075 w 617822"/>
              <a:gd name="connsiteY8" fmla="*/ 559307 h 1507342"/>
              <a:gd name="connsiteX9" fmla="*/ 123825 w 617822"/>
              <a:gd name="connsiteY9" fmla="*/ 235457 h 1507342"/>
              <a:gd name="connsiteX10" fmla="*/ 171450 w 617822"/>
              <a:gd name="connsiteY10" fmla="*/ 406907 h 1507342"/>
              <a:gd name="connsiteX11" fmla="*/ 47625 w 617822"/>
              <a:gd name="connsiteY11" fmla="*/ 507 h 15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822" h="1507342">
                <a:moveTo>
                  <a:pt x="47625" y="507"/>
                </a:moveTo>
                <a:cubicBezTo>
                  <a:pt x="56092" y="16911"/>
                  <a:pt x="182033" y="337057"/>
                  <a:pt x="222250" y="505332"/>
                </a:cubicBezTo>
                <a:cubicBezTo>
                  <a:pt x="262467" y="673607"/>
                  <a:pt x="280988" y="966236"/>
                  <a:pt x="288925" y="1010157"/>
                </a:cubicBezTo>
                <a:cubicBezTo>
                  <a:pt x="296863" y="1054078"/>
                  <a:pt x="215900" y="687895"/>
                  <a:pt x="269875" y="768857"/>
                </a:cubicBezTo>
                <a:cubicBezTo>
                  <a:pt x="323850" y="849820"/>
                  <a:pt x="581554" y="1429257"/>
                  <a:pt x="612775" y="1495932"/>
                </a:cubicBezTo>
                <a:cubicBezTo>
                  <a:pt x="643996" y="1562607"/>
                  <a:pt x="522817" y="1321836"/>
                  <a:pt x="457200" y="1168907"/>
                </a:cubicBezTo>
                <a:cubicBezTo>
                  <a:pt x="391583" y="1015978"/>
                  <a:pt x="295275" y="752982"/>
                  <a:pt x="219075" y="578357"/>
                </a:cubicBezTo>
                <a:cubicBezTo>
                  <a:pt x="142875" y="403732"/>
                  <a:pt x="0" y="124332"/>
                  <a:pt x="0" y="121157"/>
                </a:cubicBezTo>
                <a:cubicBezTo>
                  <a:pt x="0" y="117982"/>
                  <a:pt x="198438" y="540257"/>
                  <a:pt x="219075" y="559307"/>
                </a:cubicBezTo>
                <a:cubicBezTo>
                  <a:pt x="239712" y="578357"/>
                  <a:pt x="131762" y="260857"/>
                  <a:pt x="123825" y="235457"/>
                </a:cubicBezTo>
                <a:cubicBezTo>
                  <a:pt x="115888" y="210057"/>
                  <a:pt x="182563" y="442890"/>
                  <a:pt x="171450" y="406907"/>
                </a:cubicBezTo>
                <a:cubicBezTo>
                  <a:pt x="160337" y="370924"/>
                  <a:pt x="39158" y="-15897"/>
                  <a:pt x="47625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FAADC32-4609-7A74-124D-73EA3D7644B4}"/>
              </a:ext>
            </a:extLst>
          </p:cNvPr>
          <p:cNvSpPr/>
          <p:nvPr/>
        </p:nvSpPr>
        <p:spPr>
          <a:xfrm>
            <a:off x="4219188" y="2486067"/>
            <a:ext cx="263912" cy="1010491"/>
          </a:xfrm>
          <a:custGeom>
            <a:avLst/>
            <a:gdLst>
              <a:gd name="connsiteX0" fmla="*/ 387 w 263912"/>
              <a:gd name="connsiteY0" fmla="*/ 3133 h 1010491"/>
              <a:gd name="connsiteX1" fmla="*/ 213112 w 263912"/>
              <a:gd name="connsiteY1" fmla="*/ 415883 h 1010491"/>
              <a:gd name="connsiteX2" fmla="*/ 248037 w 263912"/>
              <a:gd name="connsiteY2" fmla="*/ 1006433 h 1010491"/>
              <a:gd name="connsiteX3" fmla="*/ 263912 w 263912"/>
              <a:gd name="connsiteY3" fmla="*/ 647658 h 1010491"/>
              <a:gd name="connsiteX4" fmla="*/ 248037 w 263912"/>
              <a:gd name="connsiteY4" fmla="*/ 98383 h 1010491"/>
              <a:gd name="connsiteX5" fmla="*/ 254387 w 263912"/>
              <a:gd name="connsiteY5" fmla="*/ 533358 h 1010491"/>
              <a:gd name="connsiteX6" fmla="*/ 162312 w 263912"/>
              <a:gd name="connsiteY6" fmla="*/ 241258 h 1010491"/>
              <a:gd name="connsiteX7" fmla="*/ 387 w 263912"/>
              <a:gd name="connsiteY7" fmla="*/ 3133 h 10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12" h="1010491">
                <a:moveTo>
                  <a:pt x="387" y="3133"/>
                </a:moveTo>
                <a:cubicBezTo>
                  <a:pt x="8854" y="32237"/>
                  <a:pt x="171837" y="248666"/>
                  <a:pt x="213112" y="415883"/>
                </a:cubicBezTo>
                <a:cubicBezTo>
                  <a:pt x="254387" y="583100"/>
                  <a:pt x="239570" y="967804"/>
                  <a:pt x="248037" y="1006433"/>
                </a:cubicBezTo>
                <a:cubicBezTo>
                  <a:pt x="256504" y="1045062"/>
                  <a:pt x="263912" y="799000"/>
                  <a:pt x="263912" y="647658"/>
                </a:cubicBezTo>
                <a:cubicBezTo>
                  <a:pt x="263912" y="496316"/>
                  <a:pt x="249624" y="117433"/>
                  <a:pt x="248037" y="98383"/>
                </a:cubicBezTo>
                <a:cubicBezTo>
                  <a:pt x="246450" y="79333"/>
                  <a:pt x="268674" y="509546"/>
                  <a:pt x="254387" y="533358"/>
                </a:cubicBezTo>
                <a:cubicBezTo>
                  <a:pt x="240100" y="557170"/>
                  <a:pt x="199883" y="327512"/>
                  <a:pt x="162312" y="241258"/>
                </a:cubicBezTo>
                <a:cubicBezTo>
                  <a:pt x="124741" y="155004"/>
                  <a:pt x="-8080" y="-25971"/>
                  <a:pt x="387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D02E7D7B-067F-4420-3271-2561C956D07E}"/>
              </a:ext>
            </a:extLst>
          </p:cNvPr>
          <p:cNvSpPr/>
          <p:nvPr/>
        </p:nvSpPr>
        <p:spPr>
          <a:xfrm>
            <a:off x="4625800" y="2358167"/>
            <a:ext cx="811884" cy="1585319"/>
          </a:xfrm>
          <a:custGeom>
            <a:avLst/>
            <a:gdLst>
              <a:gd name="connsiteX0" fmla="*/ 175 w 811884"/>
              <a:gd name="connsiteY0" fmla="*/ 858 h 1585319"/>
              <a:gd name="connsiteX1" fmla="*/ 524050 w 811884"/>
              <a:gd name="connsiteY1" fmla="*/ 467583 h 1585319"/>
              <a:gd name="connsiteX2" fmla="*/ 708200 w 811884"/>
              <a:gd name="connsiteY2" fmla="*/ 1242283 h 1585319"/>
              <a:gd name="connsiteX3" fmla="*/ 673275 w 811884"/>
              <a:gd name="connsiteY3" fmla="*/ 1064483 h 1585319"/>
              <a:gd name="connsiteX4" fmla="*/ 809800 w 811884"/>
              <a:gd name="connsiteY4" fmla="*/ 1572483 h 1585319"/>
              <a:gd name="connsiteX5" fmla="*/ 743125 w 811884"/>
              <a:gd name="connsiteY5" fmla="*/ 1359758 h 1585319"/>
              <a:gd name="connsiteX6" fmla="*/ 574850 w 811884"/>
              <a:gd name="connsiteY6" fmla="*/ 581883 h 1585319"/>
              <a:gd name="connsiteX7" fmla="*/ 663750 w 811884"/>
              <a:gd name="connsiteY7" fmla="*/ 1439133 h 1585319"/>
              <a:gd name="connsiteX8" fmla="*/ 609775 w 811884"/>
              <a:gd name="connsiteY8" fmla="*/ 835883 h 1585319"/>
              <a:gd name="connsiteX9" fmla="*/ 517700 w 811884"/>
              <a:gd name="connsiteY9" fmla="*/ 146908 h 1585319"/>
              <a:gd name="connsiteX10" fmla="*/ 584375 w 811884"/>
              <a:gd name="connsiteY10" fmla="*/ 467583 h 1585319"/>
              <a:gd name="connsiteX11" fmla="*/ 314500 w 811884"/>
              <a:gd name="connsiteY11" fmla="*/ 140558 h 1585319"/>
              <a:gd name="connsiteX12" fmla="*/ 463725 w 811884"/>
              <a:gd name="connsiteY12" fmla="*/ 346933 h 1585319"/>
              <a:gd name="connsiteX13" fmla="*/ 175 w 811884"/>
              <a:gd name="connsiteY13" fmla="*/ 858 h 15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884" h="1585319">
                <a:moveTo>
                  <a:pt x="175" y="858"/>
                </a:moveTo>
                <a:cubicBezTo>
                  <a:pt x="10229" y="20966"/>
                  <a:pt x="406046" y="260679"/>
                  <a:pt x="524050" y="467583"/>
                </a:cubicBezTo>
                <a:cubicBezTo>
                  <a:pt x="642054" y="674487"/>
                  <a:pt x="683329" y="1142800"/>
                  <a:pt x="708200" y="1242283"/>
                </a:cubicBezTo>
                <a:cubicBezTo>
                  <a:pt x="733071" y="1341766"/>
                  <a:pt x="656342" y="1009450"/>
                  <a:pt x="673275" y="1064483"/>
                </a:cubicBezTo>
                <a:cubicBezTo>
                  <a:pt x="690208" y="1119516"/>
                  <a:pt x="798158" y="1523271"/>
                  <a:pt x="809800" y="1572483"/>
                </a:cubicBezTo>
                <a:cubicBezTo>
                  <a:pt x="821442" y="1621696"/>
                  <a:pt x="782283" y="1524858"/>
                  <a:pt x="743125" y="1359758"/>
                </a:cubicBezTo>
                <a:cubicBezTo>
                  <a:pt x="703967" y="1194658"/>
                  <a:pt x="588079" y="568654"/>
                  <a:pt x="574850" y="581883"/>
                </a:cubicBezTo>
                <a:cubicBezTo>
                  <a:pt x="561621" y="595112"/>
                  <a:pt x="657929" y="1396800"/>
                  <a:pt x="663750" y="1439133"/>
                </a:cubicBezTo>
                <a:cubicBezTo>
                  <a:pt x="669571" y="1481466"/>
                  <a:pt x="634117" y="1051254"/>
                  <a:pt x="609775" y="835883"/>
                </a:cubicBezTo>
                <a:cubicBezTo>
                  <a:pt x="585433" y="620512"/>
                  <a:pt x="521933" y="208291"/>
                  <a:pt x="517700" y="146908"/>
                </a:cubicBezTo>
                <a:cubicBezTo>
                  <a:pt x="513467" y="85525"/>
                  <a:pt x="618242" y="468641"/>
                  <a:pt x="584375" y="467583"/>
                </a:cubicBezTo>
                <a:cubicBezTo>
                  <a:pt x="550508" y="466525"/>
                  <a:pt x="334608" y="160666"/>
                  <a:pt x="314500" y="140558"/>
                </a:cubicBezTo>
                <a:cubicBezTo>
                  <a:pt x="294392" y="120450"/>
                  <a:pt x="511879" y="373391"/>
                  <a:pt x="463725" y="346933"/>
                </a:cubicBezTo>
                <a:cubicBezTo>
                  <a:pt x="415571" y="320475"/>
                  <a:pt x="-9879" y="-19250"/>
                  <a:pt x="17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43094E8-4227-8D5D-A8EC-672B05359867}"/>
              </a:ext>
            </a:extLst>
          </p:cNvPr>
          <p:cNvSpPr/>
          <p:nvPr/>
        </p:nvSpPr>
        <p:spPr>
          <a:xfrm>
            <a:off x="4609815" y="2266942"/>
            <a:ext cx="1162399" cy="1041601"/>
          </a:xfrm>
          <a:custGeom>
            <a:avLst/>
            <a:gdLst>
              <a:gd name="connsiteX0" fmla="*/ 285 w 1162399"/>
              <a:gd name="connsiteY0" fmla="*/ 66683 h 1041601"/>
              <a:gd name="connsiteX1" fmla="*/ 809910 w 1162399"/>
              <a:gd name="connsiteY1" fmla="*/ 514358 h 1041601"/>
              <a:gd name="connsiteX2" fmla="*/ 1035335 w 1162399"/>
              <a:gd name="connsiteY2" fmla="*/ 860433 h 1041601"/>
              <a:gd name="connsiteX3" fmla="*/ 1016285 w 1162399"/>
              <a:gd name="connsiteY3" fmla="*/ 781058 h 1041601"/>
              <a:gd name="connsiteX4" fmla="*/ 1162335 w 1162399"/>
              <a:gd name="connsiteY4" fmla="*/ 1041408 h 1041601"/>
              <a:gd name="connsiteX5" fmla="*/ 1028985 w 1162399"/>
              <a:gd name="connsiteY5" fmla="*/ 733433 h 1041601"/>
              <a:gd name="connsiteX6" fmla="*/ 651160 w 1162399"/>
              <a:gd name="connsiteY6" fmla="*/ 8 h 1041601"/>
              <a:gd name="connsiteX7" fmla="*/ 1038510 w 1162399"/>
              <a:gd name="connsiteY7" fmla="*/ 717558 h 1041601"/>
              <a:gd name="connsiteX8" fmla="*/ 721010 w 1162399"/>
              <a:gd name="connsiteY8" fmla="*/ 415933 h 1041601"/>
              <a:gd name="connsiteX9" fmla="*/ 285 w 1162399"/>
              <a:gd name="connsiteY9" fmla="*/ 66683 h 10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399" h="1041601">
                <a:moveTo>
                  <a:pt x="285" y="66683"/>
                </a:moveTo>
                <a:cubicBezTo>
                  <a:pt x="15102" y="83087"/>
                  <a:pt x="637402" y="382066"/>
                  <a:pt x="809910" y="514358"/>
                </a:cubicBezTo>
                <a:cubicBezTo>
                  <a:pt x="982418" y="646650"/>
                  <a:pt x="1000939" y="815983"/>
                  <a:pt x="1035335" y="860433"/>
                </a:cubicBezTo>
                <a:cubicBezTo>
                  <a:pt x="1069731" y="904883"/>
                  <a:pt x="995118" y="750896"/>
                  <a:pt x="1016285" y="781058"/>
                </a:cubicBezTo>
                <a:cubicBezTo>
                  <a:pt x="1037452" y="811220"/>
                  <a:pt x="1160218" y="1049345"/>
                  <a:pt x="1162335" y="1041408"/>
                </a:cubicBezTo>
                <a:cubicBezTo>
                  <a:pt x="1164452" y="1033471"/>
                  <a:pt x="1114181" y="907000"/>
                  <a:pt x="1028985" y="733433"/>
                </a:cubicBezTo>
                <a:cubicBezTo>
                  <a:pt x="943789" y="559866"/>
                  <a:pt x="649573" y="2654"/>
                  <a:pt x="651160" y="8"/>
                </a:cubicBezTo>
                <a:cubicBezTo>
                  <a:pt x="652748" y="-2638"/>
                  <a:pt x="1026868" y="648237"/>
                  <a:pt x="1038510" y="717558"/>
                </a:cubicBezTo>
                <a:cubicBezTo>
                  <a:pt x="1050152" y="786879"/>
                  <a:pt x="889814" y="521237"/>
                  <a:pt x="721010" y="415933"/>
                </a:cubicBezTo>
                <a:cubicBezTo>
                  <a:pt x="552206" y="310629"/>
                  <a:pt x="-14532" y="50279"/>
                  <a:pt x="285" y="66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E3E94BE-6CD8-D71C-DDF1-46F911AC21BA}"/>
              </a:ext>
            </a:extLst>
          </p:cNvPr>
          <p:cNvSpPr/>
          <p:nvPr/>
        </p:nvSpPr>
        <p:spPr>
          <a:xfrm>
            <a:off x="4802900" y="2274416"/>
            <a:ext cx="690409" cy="1183252"/>
          </a:xfrm>
          <a:custGeom>
            <a:avLst/>
            <a:gdLst>
              <a:gd name="connsiteX0" fmla="*/ 23100 w 690409"/>
              <a:gd name="connsiteY0" fmla="*/ 33809 h 1183252"/>
              <a:gd name="connsiteX1" fmla="*/ 80250 w 690409"/>
              <a:gd name="connsiteY1" fmla="*/ 78259 h 1183252"/>
              <a:gd name="connsiteX2" fmla="*/ 546975 w 690409"/>
              <a:gd name="connsiteY2" fmla="*/ 684684 h 1183252"/>
              <a:gd name="connsiteX3" fmla="*/ 686675 w 690409"/>
              <a:gd name="connsiteY3" fmla="*/ 1173634 h 1183252"/>
              <a:gd name="connsiteX4" fmla="*/ 632700 w 690409"/>
              <a:gd name="connsiteY4" fmla="*/ 957734 h 1183252"/>
              <a:gd name="connsiteX5" fmla="*/ 448550 w 690409"/>
              <a:gd name="connsiteY5" fmla="*/ 344959 h 1183252"/>
              <a:gd name="connsiteX6" fmla="*/ 575550 w 690409"/>
              <a:gd name="connsiteY6" fmla="*/ 659284 h 1183252"/>
              <a:gd name="connsiteX7" fmla="*/ 327900 w 690409"/>
              <a:gd name="connsiteY7" fmla="*/ 319559 h 1183252"/>
              <a:gd name="connsiteX8" fmla="*/ 23100 w 690409"/>
              <a:gd name="connsiteY8" fmla="*/ 33809 h 11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09" h="1183252">
                <a:moveTo>
                  <a:pt x="23100" y="33809"/>
                </a:moveTo>
                <a:cubicBezTo>
                  <a:pt x="-18175" y="-6408"/>
                  <a:pt x="-7063" y="-30220"/>
                  <a:pt x="80250" y="78259"/>
                </a:cubicBezTo>
                <a:cubicBezTo>
                  <a:pt x="167563" y="186738"/>
                  <a:pt x="445904" y="502122"/>
                  <a:pt x="546975" y="684684"/>
                </a:cubicBezTo>
                <a:cubicBezTo>
                  <a:pt x="648046" y="867246"/>
                  <a:pt x="672388" y="1128126"/>
                  <a:pt x="686675" y="1173634"/>
                </a:cubicBezTo>
                <a:cubicBezTo>
                  <a:pt x="700963" y="1219142"/>
                  <a:pt x="672387" y="1095846"/>
                  <a:pt x="632700" y="957734"/>
                </a:cubicBezTo>
                <a:cubicBezTo>
                  <a:pt x="593013" y="819622"/>
                  <a:pt x="458075" y="394701"/>
                  <a:pt x="448550" y="344959"/>
                </a:cubicBezTo>
                <a:cubicBezTo>
                  <a:pt x="439025" y="295217"/>
                  <a:pt x="595658" y="663517"/>
                  <a:pt x="575550" y="659284"/>
                </a:cubicBezTo>
                <a:cubicBezTo>
                  <a:pt x="555442" y="655051"/>
                  <a:pt x="417858" y="425392"/>
                  <a:pt x="327900" y="319559"/>
                </a:cubicBezTo>
                <a:cubicBezTo>
                  <a:pt x="237942" y="213726"/>
                  <a:pt x="64375" y="74026"/>
                  <a:pt x="23100" y="33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78DA0F7-0C87-06CD-FAB4-5269E46AA336}"/>
              </a:ext>
            </a:extLst>
          </p:cNvPr>
          <p:cNvSpPr/>
          <p:nvPr/>
        </p:nvSpPr>
        <p:spPr>
          <a:xfrm>
            <a:off x="5497806" y="2875567"/>
            <a:ext cx="271209" cy="1093734"/>
          </a:xfrm>
          <a:custGeom>
            <a:avLst/>
            <a:gdLst>
              <a:gd name="connsiteX0" fmla="*/ 1294 w 271209"/>
              <a:gd name="connsiteY0" fmla="*/ 10508 h 1093734"/>
              <a:gd name="connsiteX1" fmla="*/ 147344 w 271209"/>
              <a:gd name="connsiteY1" fmla="*/ 572483 h 1093734"/>
              <a:gd name="connsiteX2" fmla="*/ 217194 w 271209"/>
              <a:gd name="connsiteY2" fmla="*/ 1058258 h 1093734"/>
              <a:gd name="connsiteX3" fmla="*/ 182269 w 271209"/>
              <a:gd name="connsiteY3" fmla="*/ 902683 h 1093734"/>
              <a:gd name="connsiteX4" fmla="*/ 172744 w 271209"/>
              <a:gd name="connsiteY4" fmla="*/ 432783 h 1093734"/>
              <a:gd name="connsiteX5" fmla="*/ 271169 w 271209"/>
              <a:gd name="connsiteY5" fmla="*/ 934433 h 1093734"/>
              <a:gd name="connsiteX6" fmla="*/ 185444 w 271209"/>
              <a:gd name="connsiteY6" fmla="*/ 159733 h 1093734"/>
              <a:gd name="connsiteX7" fmla="*/ 239419 w 271209"/>
              <a:gd name="connsiteY7" fmla="*/ 1093183 h 1093734"/>
              <a:gd name="connsiteX8" fmla="*/ 1294 w 271209"/>
              <a:gd name="connsiteY8" fmla="*/ 10508 h 10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9" h="1093734">
                <a:moveTo>
                  <a:pt x="1294" y="10508"/>
                </a:moveTo>
                <a:cubicBezTo>
                  <a:pt x="-14052" y="-76275"/>
                  <a:pt x="111361" y="397858"/>
                  <a:pt x="147344" y="572483"/>
                </a:cubicBezTo>
                <a:cubicBezTo>
                  <a:pt x="183327" y="747108"/>
                  <a:pt x="211373" y="1003225"/>
                  <a:pt x="217194" y="1058258"/>
                </a:cubicBezTo>
                <a:cubicBezTo>
                  <a:pt x="223015" y="1113291"/>
                  <a:pt x="189677" y="1006929"/>
                  <a:pt x="182269" y="902683"/>
                </a:cubicBezTo>
                <a:cubicBezTo>
                  <a:pt x="174861" y="798437"/>
                  <a:pt x="157927" y="427491"/>
                  <a:pt x="172744" y="432783"/>
                </a:cubicBezTo>
                <a:cubicBezTo>
                  <a:pt x="187561" y="438075"/>
                  <a:pt x="269052" y="979941"/>
                  <a:pt x="271169" y="934433"/>
                </a:cubicBezTo>
                <a:cubicBezTo>
                  <a:pt x="273286" y="888925"/>
                  <a:pt x="190736" y="133275"/>
                  <a:pt x="185444" y="159733"/>
                </a:cubicBezTo>
                <a:cubicBezTo>
                  <a:pt x="180152" y="186191"/>
                  <a:pt x="267994" y="1119641"/>
                  <a:pt x="239419" y="1093183"/>
                </a:cubicBezTo>
                <a:cubicBezTo>
                  <a:pt x="210844" y="1066725"/>
                  <a:pt x="16640" y="97291"/>
                  <a:pt x="1294" y="1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D4A8AA8-6397-3FFD-1F16-CA2387B14D74}"/>
              </a:ext>
            </a:extLst>
          </p:cNvPr>
          <p:cNvSpPr/>
          <p:nvPr/>
        </p:nvSpPr>
        <p:spPr>
          <a:xfrm>
            <a:off x="5043935" y="2833288"/>
            <a:ext cx="299915" cy="1399165"/>
          </a:xfrm>
          <a:custGeom>
            <a:avLst/>
            <a:gdLst>
              <a:gd name="connsiteX0" fmla="*/ 217040 w 299915"/>
              <a:gd name="connsiteY0" fmla="*/ 21037 h 1399165"/>
              <a:gd name="connsiteX1" fmla="*/ 144015 w 299915"/>
              <a:gd name="connsiteY1" fmla="*/ 890987 h 1399165"/>
              <a:gd name="connsiteX2" fmla="*/ 223390 w 299915"/>
              <a:gd name="connsiteY2" fmla="*/ 1113237 h 1399165"/>
              <a:gd name="connsiteX3" fmla="*/ 223390 w 299915"/>
              <a:gd name="connsiteY3" fmla="*/ 1040212 h 1399165"/>
              <a:gd name="connsiteX4" fmla="*/ 299590 w 299915"/>
              <a:gd name="connsiteY4" fmla="*/ 1389462 h 1399165"/>
              <a:gd name="connsiteX5" fmla="*/ 242440 w 299915"/>
              <a:gd name="connsiteY5" fmla="*/ 1230712 h 1399165"/>
              <a:gd name="connsiteX6" fmla="*/ 58290 w 299915"/>
              <a:gd name="connsiteY6" fmla="*/ 513162 h 1399165"/>
              <a:gd name="connsiteX7" fmla="*/ 4315 w 299915"/>
              <a:gd name="connsiteY7" fmla="*/ 189312 h 1399165"/>
              <a:gd name="connsiteX8" fmla="*/ 153540 w 299915"/>
              <a:gd name="connsiteY8" fmla="*/ 763987 h 1399165"/>
              <a:gd name="connsiteX9" fmla="*/ 124965 w 299915"/>
              <a:gd name="connsiteY9" fmla="*/ 802087 h 1399165"/>
              <a:gd name="connsiteX10" fmla="*/ 163065 w 299915"/>
              <a:gd name="connsiteY10" fmla="*/ 313137 h 1399165"/>
              <a:gd name="connsiteX11" fmla="*/ 217040 w 299915"/>
              <a:gd name="connsiteY11" fmla="*/ 21037 h 13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915" h="1399165">
                <a:moveTo>
                  <a:pt x="217040" y="21037"/>
                </a:moveTo>
                <a:cubicBezTo>
                  <a:pt x="213865" y="117345"/>
                  <a:pt x="142957" y="708954"/>
                  <a:pt x="144015" y="890987"/>
                </a:cubicBezTo>
                <a:cubicBezTo>
                  <a:pt x="145073" y="1073020"/>
                  <a:pt x="210161" y="1088366"/>
                  <a:pt x="223390" y="1113237"/>
                </a:cubicBezTo>
                <a:cubicBezTo>
                  <a:pt x="236619" y="1138108"/>
                  <a:pt x="210690" y="994175"/>
                  <a:pt x="223390" y="1040212"/>
                </a:cubicBezTo>
                <a:cubicBezTo>
                  <a:pt x="236090" y="1086249"/>
                  <a:pt x="296415" y="1357712"/>
                  <a:pt x="299590" y="1389462"/>
                </a:cubicBezTo>
                <a:cubicBezTo>
                  <a:pt x="302765" y="1421212"/>
                  <a:pt x="282657" y="1376762"/>
                  <a:pt x="242440" y="1230712"/>
                </a:cubicBezTo>
                <a:cubicBezTo>
                  <a:pt x="202223" y="1084662"/>
                  <a:pt x="97978" y="686729"/>
                  <a:pt x="58290" y="513162"/>
                </a:cubicBezTo>
                <a:cubicBezTo>
                  <a:pt x="18602" y="339595"/>
                  <a:pt x="-11560" y="147508"/>
                  <a:pt x="4315" y="189312"/>
                </a:cubicBezTo>
                <a:cubicBezTo>
                  <a:pt x="20190" y="231116"/>
                  <a:pt x="133432" y="661858"/>
                  <a:pt x="153540" y="763987"/>
                </a:cubicBezTo>
                <a:cubicBezTo>
                  <a:pt x="173648" y="866116"/>
                  <a:pt x="123377" y="877229"/>
                  <a:pt x="124965" y="802087"/>
                </a:cubicBezTo>
                <a:cubicBezTo>
                  <a:pt x="126552" y="726945"/>
                  <a:pt x="151423" y="443312"/>
                  <a:pt x="163065" y="313137"/>
                </a:cubicBezTo>
                <a:cubicBezTo>
                  <a:pt x="174707" y="182962"/>
                  <a:pt x="220215" y="-75271"/>
                  <a:pt x="217040" y="2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06A9E0B-EF8C-164E-2AF5-2E3A06480FFB}"/>
              </a:ext>
            </a:extLst>
          </p:cNvPr>
          <p:cNvSpPr/>
          <p:nvPr/>
        </p:nvSpPr>
        <p:spPr>
          <a:xfrm>
            <a:off x="5257697" y="2822571"/>
            <a:ext cx="362290" cy="1438730"/>
          </a:xfrm>
          <a:custGeom>
            <a:avLst/>
            <a:gdLst>
              <a:gd name="connsiteX0" fmla="*/ 103 w 362290"/>
              <a:gd name="connsiteY0" fmla="*/ 4 h 1438730"/>
              <a:gd name="connsiteX1" fmla="*/ 301728 w 362290"/>
              <a:gd name="connsiteY1" fmla="*/ 844554 h 1438730"/>
              <a:gd name="connsiteX2" fmla="*/ 120753 w 362290"/>
              <a:gd name="connsiteY2" fmla="*/ 1422404 h 1438730"/>
              <a:gd name="connsiteX3" fmla="*/ 203303 w 362290"/>
              <a:gd name="connsiteY3" fmla="*/ 1238254 h 1438730"/>
              <a:gd name="connsiteX4" fmla="*/ 362053 w 362290"/>
              <a:gd name="connsiteY4" fmla="*/ 803279 h 1438730"/>
              <a:gd name="connsiteX5" fmla="*/ 241403 w 362290"/>
              <a:gd name="connsiteY5" fmla="*/ 542929 h 1438730"/>
              <a:gd name="connsiteX6" fmla="*/ 339828 w 362290"/>
              <a:gd name="connsiteY6" fmla="*/ 831854 h 1438730"/>
              <a:gd name="connsiteX7" fmla="*/ 103 w 362290"/>
              <a:gd name="connsiteY7" fmla="*/ 4 h 14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90" h="1438730">
                <a:moveTo>
                  <a:pt x="103" y="4"/>
                </a:moveTo>
                <a:cubicBezTo>
                  <a:pt x="-6247" y="2121"/>
                  <a:pt x="281620" y="607488"/>
                  <a:pt x="301728" y="844554"/>
                </a:cubicBezTo>
                <a:cubicBezTo>
                  <a:pt x="321836" y="1081620"/>
                  <a:pt x="137157" y="1356787"/>
                  <a:pt x="120753" y="1422404"/>
                </a:cubicBezTo>
                <a:cubicBezTo>
                  <a:pt x="104349" y="1488021"/>
                  <a:pt x="163086" y="1341441"/>
                  <a:pt x="203303" y="1238254"/>
                </a:cubicBezTo>
                <a:cubicBezTo>
                  <a:pt x="243520" y="1135067"/>
                  <a:pt x="355703" y="919167"/>
                  <a:pt x="362053" y="803279"/>
                </a:cubicBezTo>
                <a:cubicBezTo>
                  <a:pt x="368403" y="687391"/>
                  <a:pt x="245107" y="538167"/>
                  <a:pt x="241403" y="542929"/>
                </a:cubicBezTo>
                <a:cubicBezTo>
                  <a:pt x="237699" y="547691"/>
                  <a:pt x="381103" y="918637"/>
                  <a:pt x="339828" y="831854"/>
                </a:cubicBezTo>
                <a:cubicBezTo>
                  <a:pt x="298553" y="745071"/>
                  <a:pt x="6453" y="-2113"/>
                  <a:pt x="10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3C535B2-2CB3-983B-75AE-C66B3F5F1ACE}"/>
              </a:ext>
            </a:extLst>
          </p:cNvPr>
          <p:cNvSpPr/>
          <p:nvPr/>
        </p:nvSpPr>
        <p:spPr>
          <a:xfrm>
            <a:off x="3440674" y="2912028"/>
            <a:ext cx="205908" cy="876735"/>
          </a:xfrm>
          <a:custGeom>
            <a:avLst/>
            <a:gdLst>
              <a:gd name="connsiteX0" fmla="*/ 202098 w 205908"/>
              <a:gd name="connsiteY0" fmla="*/ 83250 h 876735"/>
              <a:gd name="connsiteX1" fmla="*/ 127957 w 205908"/>
              <a:gd name="connsiteY1" fmla="*/ 137620 h 876735"/>
              <a:gd name="connsiteX2" fmla="*/ 43931 w 205908"/>
              <a:gd name="connsiteY2" fmla="*/ 463838 h 876735"/>
              <a:gd name="connsiteX3" fmla="*/ 48874 w 205908"/>
              <a:gd name="connsiteY3" fmla="*/ 300729 h 876735"/>
              <a:gd name="connsiteX4" fmla="*/ 53817 w 205908"/>
              <a:gd name="connsiteY4" fmla="*/ 577520 h 876735"/>
              <a:gd name="connsiteX5" fmla="*/ 43931 w 205908"/>
              <a:gd name="connsiteY5" fmla="*/ 869140 h 876735"/>
              <a:gd name="connsiteX6" fmla="*/ 48874 w 205908"/>
              <a:gd name="connsiteY6" fmla="*/ 720858 h 876735"/>
              <a:gd name="connsiteX7" fmla="*/ 63702 w 205908"/>
              <a:gd name="connsiteY7" fmla="*/ 4167 h 876735"/>
              <a:gd name="connsiteX8" fmla="*/ 4390 w 205908"/>
              <a:gd name="connsiteY8" fmla="*/ 409468 h 876735"/>
              <a:gd name="connsiteX9" fmla="*/ 202098 w 205908"/>
              <a:gd name="connsiteY9" fmla="*/ 83250 h 87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08" h="876735">
                <a:moveTo>
                  <a:pt x="202098" y="83250"/>
                </a:moveTo>
                <a:cubicBezTo>
                  <a:pt x="222693" y="37942"/>
                  <a:pt x="154318" y="74189"/>
                  <a:pt x="127957" y="137620"/>
                </a:cubicBezTo>
                <a:cubicBezTo>
                  <a:pt x="101596" y="201051"/>
                  <a:pt x="57111" y="436653"/>
                  <a:pt x="43931" y="463838"/>
                </a:cubicBezTo>
                <a:cubicBezTo>
                  <a:pt x="30751" y="491023"/>
                  <a:pt x="47226" y="281782"/>
                  <a:pt x="48874" y="300729"/>
                </a:cubicBezTo>
                <a:cubicBezTo>
                  <a:pt x="50522" y="319676"/>
                  <a:pt x="54641" y="482785"/>
                  <a:pt x="53817" y="577520"/>
                </a:cubicBezTo>
                <a:cubicBezTo>
                  <a:pt x="52993" y="672255"/>
                  <a:pt x="44755" y="845250"/>
                  <a:pt x="43931" y="869140"/>
                </a:cubicBezTo>
                <a:cubicBezTo>
                  <a:pt x="43107" y="893030"/>
                  <a:pt x="45579" y="865020"/>
                  <a:pt x="48874" y="720858"/>
                </a:cubicBezTo>
                <a:cubicBezTo>
                  <a:pt x="52169" y="576696"/>
                  <a:pt x="71116" y="56065"/>
                  <a:pt x="63702" y="4167"/>
                </a:cubicBezTo>
                <a:cubicBezTo>
                  <a:pt x="56288" y="-47731"/>
                  <a:pt x="-18676" y="402054"/>
                  <a:pt x="4390" y="409468"/>
                </a:cubicBezTo>
                <a:cubicBezTo>
                  <a:pt x="27456" y="416882"/>
                  <a:pt x="181503" y="128558"/>
                  <a:pt x="202098" y="8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30BB4B2-FF3F-DF53-3C65-42AD09F7BF5A}"/>
              </a:ext>
            </a:extLst>
          </p:cNvPr>
          <p:cNvSpPr/>
          <p:nvPr/>
        </p:nvSpPr>
        <p:spPr>
          <a:xfrm>
            <a:off x="3513980" y="2910064"/>
            <a:ext cx="178935" cy="743041"/>
          </a:xfrm>
          <a:custGeom>
            <a:avLst/>
            <a:gdLst>
              <a:gd name="connsiteX0" fmla="*/ 178219 w 178935"/>
              <a:gd name="connsiteY0" fmla="*/ 1188 h 743041"/>
              <a:gd name="connsiteX1" fmla="*/ 99136 w 178935"/>
              <a:gd name="connsiteY1" fmla="*/ 223610 h 743041"/>
              <a:gd name="connsiteX2" fmla="*/ 44766 w 178935"/>
              <a:gd name="connsiteY2" fmla="*/ 480630 h 743041"/>
              <a:gd name="connsiteX3" fmla="*/ 54651 w 178935"/>
              <a:gd name="connsiteY3" fmla="*/ 357062 h 743041"/>
              <a:gd name="connsiteX4" fmla="*/ 282 w 178935"/>
              <a:gd name="connsiteY4" fmla="*/ 737651 h 743041"/>
              <a:gd name="connsiteX5" fmla="*/ 34881 w 178935"/>
              <a:gd name="connsiteY5" fmla="*/ 554771 h 743041"/>
              <a:gd name="connsiteX6" fmla="*/ 69479 w 178935"/>
              <a:gd name="connsiteY6" fmla="*/ 193953 h 743041"/>
              <a:gd name="connsiteX7" fmla="*/ 49709 w 178935"/>
              <a:gd name="connsiteY7" fmla="*/ 322464 h 743041"/>
              <a:gd name="connsiteX8" fmla="*/ 178219 w 178935"/>
              <a:gd name="connsiteY8" fmla="*/ 1188 h 7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35" h="743041">
                <a:moveTo>
                  <a:pt x="178219" y="1188"/>
                </a:moveTo>
                <a:cubicBezTo>
                  <a:pt x="186457" y="-15288"/>
                  <a:pt x="121378" y="143703"/>
                  <a:pt x="99136" y="223610"/>
                </a:cubicBezTo>
                <a:cubicBezTo>
                  <a:pt x="76894" y="303517"/>
                  <a:pt x="52180" y="458388"/>
                  <a:pt x="44766" y="480630"/>
                </a:cubicBezTo>
                <a:cubicBezTo>
                  <a:pt x="37352" y="502872"/>
                  <a:pt x="62065" y="314225"/>
                  <a:pt x="54651" y="357062"/>
                </a:cubicBezTo>
                <a:cubicBezTo>
                  <a:pt x="47237" y="399899"/>
                  <a:pt x="3577" y="704700"/>
                  <a:pt x="282" y="737651"/>
                </a:cubicBezTo>
                <a:cubicBezTo>
                  <a:pt x="-3013" y="770602"/>
                  <a:pt x="23348" y="645387"/>
                  <a:pt x="34881" y="554771"/>
                </a:cubicBezTo>
                <a:cubicBezTo>
                  <a:pt x="46414" y="464155"/>
                  <a:pt x="67008" y="232671"/>
                  <a:pt x="69479" y="193953"/>
                </a:cubicBezTo>
                <a:cubicBezTo>
                  <a:pt x="71950" y="155235"/>
                  <a:pt x="34057" y="349649"/>
                  <a:pt x="49709" y="322464"/>
                </a:cubicBezTo>
                <a:cubicBezTo>
                  <a:pt x="65361" y="295279"/>
                  <a:pt x="169981" y="17664"/>
                  <a:pt x="17821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459BE4F-E310-80AA-0DDC-9CE9578ED918}"/>
              </a:ext>
            </a:extLst>
          </p:cNvPr>
          <p:cNvSpPr/>
          <p:nvPr/>
        </p:nvSpPr>
        <p:spPr>
          <a:xfrm>
            <a:off x="3330795" y="2639396"/>
            <a:ext cx="720686" cy="638898"/>
          </a:xfrm>
          <a:custGeom>
            <a:avLst/>
            <a:gdLst>
              <a:gd name="connsiteX0" fmla="*/ 717279 w 720686"/>
              <a:gd name="connsiteY0" fmla="*/ 311398 h 638898"/>
              <a:gd name="connsiteX1" fmla="*/ 134040 w 720686"/>
              <a:gd name="connsiteY1" fmla="*/ 163116 h 638898"/>
              <a:gd name="connsiteX2" fmla="*/ 297149 w 720686"/>
              <a:gd name="connsiteY2" fmla="*/ 173002 h 638898"/>
              <a:gd name="connsiteX3" fmla="*/ 138982 w 720686"/>
              <a:gd name="connsiteY3" fmla="*/ 365767 h 638898"/>
              <a:gd name="connsiteX4" fmla="*/ 587 w 720686"/>
              <a:gd name="connsiteY4" fmla="*/ 637616 h 638898"/>
              <a:gd name="connsiteX5" fmla="*/ 193352 w 720686"/>
              <a:gd name="connsiteY5" fmla="*/ 247142 h 638898"/>
              <a:gd name="connsiteX6" fmla="*/ 252664 w 720686"/>
              <a:gd name="connsiteY6" fmla="*/ 173002 h 638898"/>
              <a:gd name="connsiteX7" fmla="*/ 489914 w 720686"/>
              <a:gd name="connsiteY7" fmla="*/ 311398 h 638898"/>
              <a:gd name="connsiteX8" fmla="*/ 381175 w 720686"/>
              <a:gd name="connsiteY8" fmla="*/ 7 h 638898"/>
              <a:gd name="connsiteX9" fmla="*/ 717279 w 720686"/>
              <a:gd name="connsiteY9" fmla="*/ 311398 h 63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686" h="638898">
                <a:moveTo>
                  <a:pt x="717279" y="311398"/>
                </a:moveTo>
                <a:cubicBezTo>
                  <a:pt x="676090" y="338583"/>
                  <a:pt x="204062" y="186182"/>
                  <a:pt x="134040" y="163116"/>
                </a:cubicBezTo>
                <a:cubicBezTo>
                  <a:pt x="64018" y="140050"/>
                  <a:pt x="296325" y="139227"/>
                  <a:pt x="297149" y="173002"/>
                </a:cubicBezTo>
                <a:cubicBezTo>
                  <a:pt x="297973" y="206777"/>
                  <a:pt x="188409" y="288331"/>
                  <a:pt x="138982" y="365767"/>
                </a:cubicBezTo>
                <a:cubicBezTo>
                  <a:pt x="89555" y="443203"/>
                  <a:pt x="-8475" y="657387"/>
                  <a:pt x="587" y="637616"/>
                </a:cubicBezTo>
                <a:cubicBezTo>
                  <a:pt x="9649" y="617845"/>
                  <a:pt x="151339" y="324578"/>
                  <a:pt x="193352" y="247142"/>
                </a:cubicBezTo>
                <a:cubicBezTo>
                  <a:pt x="235365" y="169706"/>
                  <a:pt x="203237" y="162293"/>
                  <a:pt x="252664" y="173002"/>
                </a:cubicBezTo>
                <a:cubicBezTo>
                  <a:pt x="302091" y="183711"/>
                  <a:pt x="468496" y="340230"/>
                  <a:pt x="489914" y="311398"/>
                </a:cubicBezTo>
                <a:cubicBezTo>
                  <a:pt x="511332" y="282566"/>
                  <a:pt x="349047" y="-1640"/>
                  <a:pt x="381175" y="7"/>
                </a:cubicBezTo>
                <a:cubicBezTo>
                  <a:pt x="413303" y="1654"/>
                  <a:pt x="758468" y="284213"/>
                  <a:pt x="717279" y="31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F8DBA9E-FFC7-BAE5-FFBC-254DF5E2968E}"/>
              </a:ext>
            </a:extLst>
          </p:cNvPr>
          <p:cNvSpPr/>
          <p:nvPr/>
        </p:nvSpPr>
        <p:spPr>
          <a:xfrm>
            <a:off x="3321455" y="2421887"/>
            <a:ext cx="1173205" cy="227402"/>
          </a:xfrm>
          <a:custGeom>
            <a:avLst/>
            <a:gdLst>
              <a:gd name="connsiteX0" fmla="*/ 1146748 w 1173205"/>
              <a:gd name="connsiteY0" fmla="*/ 59350 h 227402"/>
              <a:gd name="connsiteX1" fmla="*/ 687077 w 1173205"/>
              <a:gd name="connsiteY1" fmla="*/ 37 h 227402"/>
              <a:gd name="connsiteX2" fmla="*/ 380629 w 1173205"/>
              <a:gd name="connsiteY2" fmla="*/ 69235 h 227402"/>
              <a:gd name="connsiteX3" fmla="*/ 850186 w 1173205"/>
              <a:gd name="connsiteY3" fmla="*/ 34636 h 227402"/>
              <a:gd name="connsiteX4" fmla="*/ 988582 w 1173205"/>
              <a:gd name="connsiteY4" fmla="*/ 64292 h 227402"/>
              <a:gd name="connsiteX5" fmla="*/ 41 w 1173205"/>
              <a:gd name="connsiteY5" fmla="*/ 227402 h 227402"/>
              <a:gd name="connsiteX6" fmla="*/ 949040 w 1173205"/>
              <a:gd name="connsiteY6" fmla="*/ 64292 h 227402"/>
              <a:gd name="connsiteX7" fmla="*/ 1097321 w 1173205"/>
              <a:gd name="connsiteY7" fmla="*/ 49464 h 227402"/>
              <a:gd name="connsiteX8" fmla="*/ 1146748 w 1173205"/>
              <a:gd name="connsiteY8" fmla="*/ 59350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205" h="227402">
                <a:moveTo>
                  <a:pt x="1146748" y="59350"/>
                </a:moveTo>
                <a:cubicBezTo>
                  <a:pt x="1078374" y="51112"/>
                  <a:pt x="814763" y="-1611"/>
                  <a:pt x="687077" y="37"/>
                </a:cubicBezTo>
                <a:cubicBezTo>
                  <a:pt x="559390" y="1684"/>
                  <a:pt x="353444" y="63468"/>
                  <a:pt x="380629" y="69235"/>
                </a:cubicBezTo>
                <a:cubicBezTo>
                  <a:pt x="407814" y="75002"/>
                  <a:pt x="748861" y="35460"/>
                  <a:pt x="850186" y="34636"/>
                </a:cubicBezTo>
                <a:cubicBezTo>
                  <a:pt x="951511" y="33812"/>
                  <a:pt x="1130273" y="32164"/>
                  <a:pt x="988582" y="64292"/>
                </a:cubicBezTo>
                <a:cubicBezTo>
                  <a:pt x="846891" y="96420"/>
                  <a:pt x="6631" y="227402"/>
                  <a:pt x="41" y="227402"/>
                </a:cubicBezTo>
                <a:cubicBezTo>
                  <a:pt x="-6549" y="227402"/>
                  <a:pt x="766160" y="93948"/>
                  <a:pt x="949040" y="64292"/>
                </a:cubicBezTo>
                <a:cubicBezTo>
                  <a:pt x="1131920" y="34636"/>
                  <a:pt x="1061075" y="48640"/>
                  <a:pt x="1097321" y="49464"/>
                </a:cubicBezTo>
                <a:cubicBezTo>
                  <a:pt x="1133567" y="50288"/>
                  <a:pt x="1215122" y="67588"/>
                  <a:pt x="1146748" y="5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5512AC3-9A57-7597-9929-C1837757EDEB}"/>
              </a:ext>
            </a:extLst>
          </p:cNvPr>
          <p:cNvSpPr/>
          <p:nvPr/>
        </p:nvSpPr>
        <p:spPr>
          <a:xfrm>
            <a:off x="4028246" y="2480551"/>
            <a:ext cx="697017" cy="1645915"/>
          </a:xfrm>
          <a:custGeom>
            <a:avLst/>
            <a:gdLst>
              <a:gd name="connsiteX0" fmla="*/ 57 w 697017"/>
              <a:gd name="connsiteY0" fmla="*/ 686 h 1645915"/>
              <a:gd name="connsiteX1" fmla="*/ 331218 w 697017"/>
              <a:gd name="connsiteY1" fmla="*/ 1068310 h 1645915"/>
              <a:gd name="connsiteX2" fmla="*/ 341103 w 697017"/>
              <a:gd name="connsiteY2" fmla="*/ 905200 h 1645915"/>
              <a:gd name="connsiteX3" fmla="*/ 687092 w 697017"/>
              <a:gd name="connsiteY3" fmla="*/ 1631778 h 1645915"/>
              <a:gd name="connsiteX4" fmla="*/ 578353 w 697017"/>
              <a:gd name="connsiteY4" fmla="*/ 1305559 h 1645915"/>
              <a:gd name="connsiteX5" fmla="*/ 321332 w 697017"/>
              <a:gd name="connsiteY5" fmla="*/ 351618 h 1645915"/>
              <a:gd name="connsiteX6" fmla="*/ 568468 w 697017"/>
              <a:gd name="connsiteY6" fmla="*/ 1503267 h 1645915"/>
              <a:gd name="connsiteX7" fmla="*/ 306504 w 697017"/>
              <a:gd name="connsiteY7" fmla="*/ 915086 h 1645915"/>
              <a:gd name="connsiteX8" fmla="*/ 57 w 697017"/>
              <a:gd name="connsiteY8" fmla="*/ 686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017" h="1645915">
                <a:moveTo>
                  <a:pt x="57" y="686"/>
                </a:moveTo>
                <a:cubicBezTo>
                  <a:pt x="4176" y="26223"/>
                  <a:pt x="274377" y="917558"/>
                  <a:pt x="331218" y="1068310"/>
                </a:cubicBezTo>
                <a:cubicBezTo>
                  <a:pt x="388059" y="1219062"/>
                  <a:pt x="281791" y="811289"/>
                  <a:pt x="341103" y="905200"/>
                </a:cubicBezTo>
                <a:cubicBezTo>
                  <a:pt x="400415" y="999111"/>
                  <a:pt x="647550" y="1565052"/>
                  <a:pt x="687092" y="1631778"/>
                </a:cubicBezTo>
                <a:cubicBezTo>
                  <a:pt x="726634" y="1698504"/>
                  <a:pt x="639313" y="1518919"/>
                  <a:pt x="578353" y="1305559"/>
                </a:cubicBezTo>
                <a:cubicBezTo>
                  <a:pt x="517393" y="1092199"/>
                  <a:pt x="322979" y="318667"/>
                  <a:pt x="321332" y="351618"/>
                </a:cubicBezTo>
                <a:cubicBezTo>
                  <a:pt x="319685" y="384569"/>
                  <a:pt x="570939" y="1409356"/>
                  <a:pt x="568468" y="1503267"/>
                </a:cubicBezTo>
                <a:cubicBezTo>
                  <a:pt x="565997" y="1597178"/>
                  <a:pt x="397944" y="1161397"/>
                  <a:pt x="306504" y="915086"/>
                </a:cubicBezTo>
                <a:cubicBezTo>
                  <a:pt x="215064" y="668775"/>
                  <a:pt x="-4062" y="-24851"/>
                  <a:pt x="5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982324C-03B3-EF48-4FEA-0260C43C57B7}"/>
              </a:ext>
            </a:extLst>
          </p:cNvPr>
          <p:cNvSpPr/>
          <p:nvPr/>
        </p:nvSpPr>
        <p:spPr>
          <a:xfrm>
            <a:off x="3919359" y="2871570"/>
            <a:ext cx="252282" cy="444728"/>
          </a:xfrm>
          <a:custGeom>
            <a:avLst/>
            <a:gdLst>
              <a:gd name="connsiteX0" fmla="*/ 252282 w 252282"/>
              <a:gd name="connsiteY0" fmla="*/ 140 h 444728"/>
              <a:gd name="connsiteX1" fmla="*/ 39746 w 252282"/>
              <a:gd name="connsiteY1" fmla="*/ 158307 h 444728"/>
              <a:gd name="connsiteX2" fmla="*/ 69402 w 252282"/>
              <a:gd name="connsiteY2" fmla="*/ 143479 h 444728"/>
              <a:gd name="connsiteX3" fmla="*/ 5147 w 252282"/>
              <a:gd name="connsiteY3" fmla="*/ 331301 h 444728"/>
              <a:gd name="connsiteX4" fmla="*/ 5147 w 252282"/>
              <a:gd name="connsiteY4" fmla="*/ 440041 h 444728"/>
              <a:gd name="connsiteX5" fmla="*/ 15032 w 252282"/>
              <a:gd name="connsiteY5" fmla="*/ 178078 h 444728"/>
              <a:gd name="connsiteX6" fmla="*/ 34803 w 252282"/>
              <a:gd name="connsiteY6" fmla="*/ 49567 h 444728"/>
              <a:gd name="connsiteX7" fmla="*/ 39746 w 252282"/>
              <a:gd name="connsiteY7" fmla="*/ 128651 h 444728"/>
              <a:gd name="connsiteX8" fmla="*/ 252282 w 252282"/>
              <a:gd name="connsiteY8" fmla="*/ 140 h 44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2" h="444728">
                <a:moveTo>
                  <a:pt x="252282" y="140"/>
                </a:moveTo>
                <a:cubicBezTo>
                  <a:pt x="252282" y="5083"/>
                  <a:pt x="70226" y="134417"/>
                  <a:pt x="39746" y="158307"/>
                </a:cubicBezTo>
                <a:cubicBezTo>
                  <a:pt x="9266" y="182197"/>
                  <a:pt x="75168" y="114647"/>
                  <a:pt x="69402" y="143479"/>
                </a:cubicBezTo>
                <a:cubicBezTo>
                  <a:pt x="63635" y="172311"/>
                  <a:pt x="15856" y="281874"/>
                  <a:pt x="5147" y="331301"/>
                </a:cubicBezTo>
                <a:cubicBezTo>
                  <a:pt x="-5562" y="380728"/>
                  <a:pt x="3499" y="465578"/>
                  <a:pt x="5147" y="440041"/>
                </a:cubicBezTo>
                <a:cubicBezTo>
                  <a:pt x="6794" y="414504"/>
                  <a:pt x="10089" y="243157"/>
                  <a:pt x="15032" y="178078"/>
                </a:cubicBezTo>
                <a:cubicBezTo>
                  <a:pt x="19975" y="112999"/>
                  <a:pt x="30684" y="57805"/>
                  <a:pt x="34803" y="49567"/>
                </a:cubicBezTo>
                <a:cubicBezTo>
                  <a:pt x="38922" y="41329"/>
                  <a:pt x="10090" y="135241"/>
                  <a:pt x="39746" y="128651"/>
                </a:cubicBezTo>
                <a:cubicBezTo>
                  <a:pt x="69402" y="122061"/>
                  <a:pt x="252282" y="-4803"/>
                  <a:pt x="25228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A20C173-FE6F-32D8-417E-46E431338B6F}"/>
              </a:ext>
            </a:extLst>
          </p:cNvPr>
          <p:cNvSpPr/>
          <p:nvPr/>
        </p:nvSpPr>
        <p:spPr>
          <a:xfrm>
            <a:off x="3618017" y="3008051"/>
            <a:ext cx="202727" cy="397816"/>
          </a:xfrm>
          <a:custGeom>
            <a:avLst/>
            <a:gdLst>
              <a:gd name="connsiteX0" fmla="*/ 202692 w 202727"/>
              <a:gd name="connsiteY0" fmla="*/ 11940 h 397816"/>
              <a:gd name="connsiteX1" fmla="*/ 79125 w 202727"/>
              <a:gd name="connsiteY1" fmla="*/ 95966 h 397816"/>
              <a:gd name="connsiteX2" fmla="*/ 93953 w 202727"/>
              <a:gd name="connsiteY2" fmla="*/ 81138 h 397816"/>
              <a:gd name="connsiteX3" fmla="*/ 54411 w 202727"/>
              <a:gd name="connsiteY3" fmla="*/ 308503 h 397816"/>
              <a:gd name="connsiteX4" fmla="*/ 64297 w 202727"/>
              <a:gd name="connsiteY4" fmla="*/ 209648 h 397816"/>
              <a:gd name="connsiteX5" fmla="*/ 41 w 202727"/>
              <a:gd name="connsiteY5" fmla="*/ 397471 h 397816"/>
              <a:gd name="connsiteX6" fmla="*/ 54411 w 202727"/>
              <a:gd name="connsiteY6" fmla="*/ 249190 h 397816"/>
              <a:gd name="connsiteX7" fmla="*/ 49468 w 202727"/>
              <a:gd name="connsiteY7" fmla="*/ 2055 h 397816"/>
              <a:gd name="connsiteX8" fmla="*/ 64297 w 202727"/>
              <a:gd name="connsiteY8" fmla="*/ 125623 h 397816"/>
              <a:gd name="connsiteX9" fmla="*/ 202692 w 202727"/>
              <a:gd name="connsiteY9" fmla="*/ 11940 h 3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27" h="397816">
                <a:moveTo>
                  <a:pt x="202692" y="11940"/>
                </a:moveTo>
                <a:cubicBezTo>
                  <a:pt x="205163" y="6997"/>
                  <a:pt x="79125" y="95966"/>
                  <a:pt x="79125" y="95966"/>
                </a:cubicBezTo>
                <a:cubicBezTo>
                  <a:pt x="61002" y="107499"/>
                  <a:pt x="98072" y="45715"/>
                  <a:pt x="93953" y="81138"/>
                </a:cubicBezTo>
                <a:cubicBezTo>
                  <a:pt x="89834" y="116561"/>
                  <a:pt x="59354" y="287085"/>
                  <a:pt x="54411" y="308503"/>
                </a:cubicBezTo>
                <a:cubicBezTo>
                  <a:pt x="49468" y="329921"/>
                  <a:pt x="73359" y="194820"/>
                  <a:pt x="64297" y="209648"/>
                </a:cubicBezTo>
                <a:cubicBezTo>
                  <a:pt x="55235" y="224476"/>
                  <a:pt x="1689" y="390881"/>
                  <a:pt x="41" y="397471"/>
                </a:cubicBezTo>
                <a:cubicBezTo>
                  <a:pt x="-1607" y="404061"/>
                  <a:pt x="46173" y="315093"/>
                  <a:pt x="54411" y="249190"/>
                </a:cubicBezTo>
                <a:cubicBezTo>
                  <a:pt x="62649" y="183287"/>
                  <a:pt x="47820" y="22649"/>
                  <a:pt x="49468" y="2055"/>
                </a:cubicBezTo>
                <a:cubicBezTo>
                  <a:pt x="51116" y="-18539"/>
                  <a:pt x="42055" y="122328"/>
                  <a:pt x="64297" y="125623"/>
                </a:cubicBezTo>
                <a:cubicBezTo>
                  <a:pt x="86539" y="128918"/>
                  <a:pt x="200221" y="16883"/>
                  <a:pt x="202692" y="1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7A40A55-58DC-D23D-AAEB-470DADD26632}"/>
              </a:ext>
            </a:extLst>
          </p:cNvPr>
          <p:cNvSpPr/>
          <p:nvPr/>
        </p:nvSpPr>
        <p:spPr>
          <a:xfrm>
            <a:off x="4249730" y="4282777"/>
            <a:ext cx="61924" cy="542388"/>
          </a:xfrm>
          <a:custGeom>
            <a:avLst/>
            <a:gdLst>
              <a:gd name="connsiteX0" fmla="*/ 61920 w 61924"/>
              <a:gd name="connsiteY0" fmla="*/ 298 h 542388"/>
              <a:gd name="connsiteX1" fmla="*/ 4770 w 61924"/>
              <a:gd name="connsiteY1" fmla="*/ 514648 h 542388"/>
              <a:gd name="connsiteX2" fmla="*/ 14295 w 61924"/>
              <a:gd name="connsiteY2" fmla="*/ 438448 h 542388"/>
              <a:gd name="connsiteX3" fmla="*/ 14295 w 61924"/>
              <a:gd name="connsiteY3" fmla="*/ 143173 h 542388"/>
              <a:gd name="connsiteX4" fmla="*/ 1595 w 61924"/>
              <a:gd name="connsiteY4" fmla="*/ 435273 h 542388"/>
              <a:gd name="connsiteX5" fmla="*/ 61920 w 61924"/>
              <a:gd name="connsiteY5" fmla="*/ 298 h 54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4" h="542388">
                <a:moveTo>
                  <a:pt x="61920" y="298"/>
                </a:moveTo>
                <a:cubicBezTo>
                  <a:pt x="62449" y="13527"/>
                  <a:pt x="12707" y="441623"/>
                  <a:pt x="4770" y="514648"/>
                </a:cubicBezTo>
                <a:cubicBezTo>
                  <a:pt x="-3167" y="587673"/>
                  <a:pt x="12708" y="500360"/>
                  <a:pt x="14295" y="438448"/>
                </a:cubicBezTo>
                <a:cubicBezTo>
                  <a:pt x="15882" y="376536"/>
                  <a:pt x="16412" y="143702"/>
                  <a:pt x="14295" y="143173"/>
                </a:cubicBezTo>
                <a:cubicBezTo>
                  <a:pt x="12178" y="142644"/>
                  <a:pt x="-5284" y="452735"/>
                  <a:pt x="1595" y="435273"/>
                </a:cubicBezTo>
                <a:cubicBezTo>
                  <a:pt x="8474" y="417811"/>
                  <a:pt x="61391" y="-12931"/>
                  <a:pt x="6192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AFFCC38-3AF8-F9FB-06B9-B8545A0FD30A}"/>
              </a:ext>
            </a:extLst>
          </p:cNvPr>
          <p:cNvSpPr/>
          <p:nvPr/>
        </p:nvSpPr>
        <p:spPr>
          <a:xfrm>
            <a:off x="4152781" y="4314195"/>
            <a:ext cx="353271" cy="626175"/>
          </a:xfrm>
          <a:custGeom>
            <a:avLst/>
            <a:gdLst>
              <a:gd name="connsiteX0" fmla="*/ 352544 w 353271"/>
              <a:gd name="connsiteY0" fmla="*/ 130805 h 626175"/>
              <a:gd name="connsiteX1" fmla="*/ 196969 w 353271"/>
              <a:gd name="connsiteY1" fmla="*/ 505455 h 626175"/>
              <a:gd name="connsiteX2" fmla="*/ 187444 w 353271"/>
              <a:gd name="connsiteY2" fmla="*/ 514980 h 626175"/>
              <a:gd name="connsiteX3" fmla="*/ 130294 w 353271"/>
              <a:gd name="connsiteY3" fmla="*/ 527680 h 626175"/>
              <a:gd name="connsiteX4" fmla="*/ 119 w 353271"/>
              <a:gd name="connsiteY4" fmla="*/ 562605 h 626175"/>
              <a:gd name="connsiteX5" fmla="*/ 108069 w 353271"/>
              <a:gd name="connsiteY5" fmla="*/ 537205 h 626175"/>
              <a:gd name="connsiteX6" fmla="*/ 171569 w 353271"/>
              <a:gd name="connsiteY6" fmla="*/ 626105 h 626175"/>
              <a:gd name="connsiteX7" fmla="*/ 162044 w 353271"/>
              <a:gd name="connsiteY7" fmla="*/ 549905 h 626175"/>
              <a:gd name="connsiteX8" fmla="*/ 206494 w 353271"/>
              <a:gd name="connsiteY8" fmla="*/ 432430 h 626175"/>
              <a:gd name="connsiteX9" fmla="*/ 269994 w 353271"/>
              <a:gd name="connsiteY9" fmla="*/ 257805 h 626175"/>
              <a:gd name="connsiteX10" fmla="*/ 289044 w 353271"/>
              <a:gd name="connsiteY10" fmla="*/ 630 h 626175"/>
              <a:gd name="connsiteX11" fmla="*/ 257294 w 353271"/>
              <a:gd name="connsiteY11" fmla="*/ 337180 h 626175"/>
              <a:gd name="connsiteX12" fmla="*/ 352544 w 353271"/>
              <a:gd name="connsiteY12" fmla="*/ 130805 h 62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71" h="626175">
                <a:moveTo>
                  <a:pt x="352544" y="130805"/>
                </a:moveTo>
                <a:cubicBezTo>
                  <a:pt x="342490" y="158851"/>
                  <a:pt x="196969" y="505455"/>
                  <a:pt x="196969" y="505455"/>
                </a:cubicBezTo>
                <a:cubicBezTo>
                  <a:pt x="169452" y="569484"/>
                  <a:pt x="198556" y="511276"/>
                  <a:pt x="187444" y="514980"/>
                </a:cubicBezTo>
                <a:cubicBezTo>
                  <a:pt x="176332" y="518684"/>
                  <a:pt x="161515" y="519743"/>
                  <a:pt x="130294" y="527680"/>
                </a:cubicBezTo>
                <a:cubicBezTo>
                  <a:pt x="99073" y="535617"/>
                  <a:pt x="3823" y="561018"/>
                  <a:pt x="119" y="562605"/>
                </a:cubicBezTo>
                <a:cubicBezTo>
                  <a:pt x="-3585" y="564192"/>
                  <a:pt x="79494" y="526622"/>
                  <a:pt x="108069" y="537205"/>
                </a:cubicBezTo>
                <a:cubicBezTo>
                  <a:pt x="136644" y="547788"/>
                  <a:pt x="162573" y="623988"/>
                  <a:pt x="171569" y="626105"/>
                </a:cubicBezTo>
                <a:cubicBezTo>
                  <a:pt x="180565" y="628222"/>
                  <a:pt x="156223" y="582184"/>
                  <a:pt x="162044" y="549905"/>
                </a:cubicBezTo>
                <a:cubicBezTo>
                  <a:pt x="167865" y="517626"/>
                  <a:pt x="188502" y="481113"/>
                  <a:pt x="206494" y="432430"/>
                </a:cubicBezTo>
                <a:cubicBezTo>
                  <a:pt x="224486" y="383747"/>
                  <a:pt x="256236" y="329772"/>
                  <a:pt x="269994" y="257805"/>
                </a:cubicBezTo>
                <a:cubicBezTo>
                  <a:pt x="283752" y="185838"/>
                  <a:pt x="291161" y="-12599"/>
                  <a:pt x="289044" y="630"/>
                </a:cubicBezTo>
                <a:cubicBezTo>
                  <a:pt x="286927" y="13859"/>
                  <a:pt x="249356" y="314426"/>
                  <a:pt x="257294" y="337180"/>
                </a:cubicBezTo>
                <a:cubicBezTo>
                  <a:pt x="265231" y="359934"/>
                  <a:pt x="362598" y="102759"/>
                  <a:pt x="352544" y="1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C03F474-1899-9296-6441-70E4ACC29B5D}"/>
              </a:ext>
            </a:extLst>
          </p:cNvPr>
          <p:cNvSpPr/>
          <p:nvPr/>
        </p:nvSpPr>
        <p:spPr>
          <a:xfrm>
            <a:off x="4419594" y="3828529"/>
            <a:ext cx="83352" cy="424195"/>
          </a:xfrm>
          <a:custGeom>
            <a:avLst/>
            <a:gdLst>
              <a:gd name="connsiteX0" fmla="*/ 6 w 83352"/>
              <a:gd name="connsiteY0" fmla="*/ 521 h 424195"/>
              <a:gd name="connsiteX1" fmla="*/ 38106 w 83352"/>
              <a:gd name="connsiteY1" fmla="*/ 152921 h 424195"/>
              <a:gd name="connsiteX2" fmla="*/ 6356 w 83352"/>
              <a:gd name="connsiteY2" fmla="*/ 362471 h 424195"/>
              <a:gd name="connsiteX3" fmla="*/ 44456 w 83352"/>
              <a:gd name="connsiteY3" fmla="*/ 168796 h 424195"/>
              <a:gd name="connsiteX4" fmla="*/ 73031 w 83352"/>
              <a:gd name="connsiteY4" fmla="*/ 419621 h 424195"/>
              <a:gd name="connsiteX5" fmla="*/ 63506 w 83352"/>
              <a:gd name="connsiteY5" fmla="*/ 314846 h 424195"/>
              <a:gd name="connsiteX6" fmla="*/ 82556 w 83352"/>
              <a:gd name="connsiteY6" fmla="*/ 114821 h 424195"/>
              <a:gd name="connsiteX7" fmla="*/ 31756 w 83352"/>
              <a:gd name="connsiteY7" fmla="*/ 365646 h 424195"/>
              <a:gd name="connsiteX8" fmla="*/ 34931 w 83352"/>
              <a:gd name="connsiteY8" fmla="*/ 111646 h 424195"/>
              <a:gd name="connsiteX9" fmla="*/ 6 w 83352"/>
              <a:gd name="connsiteY9" fmla="*/ 521 h 4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52" h="424195">
                <a:moveTo>
                  <a:pt x="6" y="521"/>
                </a:moveTo>
                <a:cubicBezTo>
                  <a:pt x="535" y="7400"/>
                  <a:pt x="37048" y="92596"/>
                  <a:pt x="38106" y="152921"/>
                </a:cubicBezTo>
                <a:cubicBezTo>
                  <a:pt x="39164" y="213246"/>
                  <a:pt x="5298" y="359825"/>
                  <a:pt x="6356" y="362471"/>
                </a:cubicBezTo>
                <a:cubicBezTo>
                  <a:pt x="7414" y="365117"/>
                  <a:pt x="33344" y="159271"/>
                  <a:pt x="44456" y="168796"/>
                </a:cubicBezTo>
                <a:cubicBezTo>
                  <a:pt x="55569" y="178321"/>
                  <a:pt x="69856" y="395279"/>
                  <a:pt x="73031" y="419621"/>
                </a:cubicBezTo>
                <a:cubicBezTo>
                  <a:pt x="76206" y="443963"/>
                  <a:pt x="61919" y="365646"/>
                  <a:pt x="63506" y="314846"/>
                </a:cubicBezTo>
                <a:cubicBezTo>
                  <a:pt x="65094" y="264046"/>
                  <a:pt x="87848" y="106354"/>
                  <a:pt x="82556" y="114821"/>
                </a:cubicBezTo>
                <a:cubicBezTo>
                  <a:pt x="77264" y="123288"/>
                  <a:pt x="39694" y="366175"/>
                  <a:pt x="31756" y="365646"/>
                </a:cubicBezTo>
                <a:cubicBezTo>
                  <a:pt x="23819" y="365117"/>
                  <a:pt x="38106" y="167208"/>
                  <a:pt x="34931" y="111646"/>
                </a:cubicBezTo>
                <a:cubicBezTo>
                  <a:pt x="31756" y="56084"/>
                  <a:pt x="-523" y="-6358"/>
                  <a:pt x="6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5160FC9-EC06-7188-2919-387C1B043698}"/>
              </a:ext>
            </a:extLst>
          </p:cNvPr>
          <p:cNvSpPr/>
          <p:nvPr/>
        </p:nvSpPr>
        <p:spPr>
          <a:xfrm>
            <a:off x="4466018" y="4334008"/>
            <a:ext cx="42541" cy="516481"/>
          </a:xfrm>
          <a:custGeom>
            <a:avLst/>
            <a:gdLst>
              <a:gd name="connsiteX0" fmla="*/ 42482 w 42541"/>
              <a:gd name="connsiteY0" fmla="*/ 3042 h 516481"/>
              <a:gd name="connsiteX1" fmla="*/ 1207 w 42541"/>
              <a:gd name="connsiteY1" fmla="*/ 495167 h 516481"/>
              <a:gd name="connsiteX2" fmla="*/ 10732 w 42541"/>
              <a:gd name="connsiteY2" fmla="*/ 396742 h 516481"/>
              <a:gd name="connsiteX3" fmla="*/ 7557 w 42541"/>
              <a:gd name="connsiteY3" fmla="*/ 117342 h 516481"/>
              <a:gd name="connsiteX4" fmla="*/ 10732 w 42541"/>
              <a:gd name="connsiteY4" fmla="*/ 279267 h 516481"/>
              <a:gd name="connsiteX5" fmla="*/ 42482 w 42541"/>
              <a:gd name="connsiteY5" fmla="*/ 3042 h 51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1" h="516481">
                <a:moveTo>
                  <a:pt x="42482" y="3042"/>
                </a:moveTo>
                <a:cubicBezTo>
                  <a:pt x="40894" y="39025"/>
                  <a:pt x="6499" y="429550"/>
                  <a:pt x="1207" y="495167"/>
                </a:cubicBezTo>
                <a:cubicBezTo>
                  <a:pt x="-4085" y="560784"/>
                  <a:pt x="9674" y="459713"/>
                  <a:pt x="10732" y="396742"/>
                </a:cubicBezTo>
                <a:cubicBezTo>
                  <a:pt x="11790" y="333771"/>
                  <a:pt x="7557" y="136921"/>
                  <a:pt x="7557" y="117342"/>
                </a:cubicBezTo>
                <a:cubicBezTo>
                  <a:pt x="7557" y="97763"/>
                  <a:pt x="8086" y="296730"/>
                  <a:pt x="10732" y="279267"/>
                </a:cubicBezTo>
                <a:cubicBezTo>
                  <a:pt x="13378" y="261804"/>
                  <a:pt x="44070" y="-32941"/>
                  <a:pt x="42482" y="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0B7CE8-C631-3F9C-3ADE-0F648F02E9A6}"/>
              </a:ext>
            </a:extLst>
          </p:cNvPr>
          <p:cNvSpPr/>
          <p:nvPr/>
        </p:nvSpPr>
        <p:spPr>
          <a:xfrm>
            <a:off x="4315943" y="4508151"/>
            <a:ext cx="253075" cy="397617"/>
          </a:xfrm>
          <a:custGeom>
            <a:avLst/>
            <a:gdLst>
              <a:gd name="connsiteX0" fmla="*/ 243357 w 253075"/>
              <a:gd name="connsiteY0" fmla="*/ 16224 h 397617"/>
              <a:gd name="connsiteX1" fmla="*/ 5232 w 253075"/>
              <a:gd name="connsiteY1" fmla="*/ 387699 h 397617"/>
              <a:gd name="connsiteX2" fmla="*/ 87782 w 253075"/>
              <a:gd name="connsiteY2" fmla="*/ 273399 h 397617"/>
              <a:gd name="connsiteX3" fmla="*/ 192557 w 253075"/>
              <a:gd name="connsiteY3" fmla="*/ 86074 h 397617"/>
              <a:gd name="connsiteX4" fmla="*/ 243357 w 253075"/>
              <a:gd name="connsiteY4" fmla="*/ 16224 h 3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" h="397617">
                <a:moveTo>
                  <a:pt x="243357" y="16224"/>
                </a:moveTo>
                <a:cubicBezTo>
                  <a:pt x="212136" y="66495"/>
                  <a:pt x="31161" y="344837"/>
                  <a:pt x="5232" y="387699"/>
                </a:cubicBezTo>
                <a:cubicBezTo>
                  <a:pt x="-20697" y="430562"/>
                  <a:pt x="56561" y="323670"/>
                  <a:pt x="87782" y="273399"/>
                </a:cubicBezTo>
                <a:cubicBezTo>
                  <a:pt x="119003" y="223128"/>
                  <a:pt x="161865" y="127349"/>
                  <a:pt x="192557" y="86074"/>
                </a:cubicBezTo>
                <a:cubicBezTo>
                  <a:pt x="223249" y="44799"/>
                  <a:pt x="274578" y="-34047"/>
                  <a:pt x="243357" y="1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472EB7B-8DA9-F6CB-169C-528DF1955673}"/>
              </a:ext>
            </a:extLst>
          </p:cNvPr>
          <p:cNvSpPr/>
          <p:nvPr/>
        </p:nvSpPr>
        <p:spPr>
          <a:xfrm>
            <a:off x="4081241" y="4867077"/>
            <a:ext cx="348085" cy="57465"/>
          </a:xfrm>
          <a:custGeom>
            <a:avLst/>
            <a:gdLst>
              <a:gd name="connsiteX0" fmla="*/ 4984 w 348085"/>
              <a:gd name="connsiteY0" fmla="*/ 198 h 57465"/>
              <a:gd name="connsiteX1" fmla="*/ 249459 w 348085"/>
              <a:gd name="connsiteY1" fmla="*/ 57348 h 57465"/>
              <a:gd name="connsiteX2" fmla="*/ 154209 w 348085"/>
              <a:gd name="connsiteY2" fmla="*/ 16073 h 57465"/>
              <a:gd name="connsiteX3" fmla="*/ 347884 w 348085"/>
              <a:gd name="connsiteY3" fmla="*/ 50998 h 57465"/>
              <a:gd name="connsiteX4" fmla="*/ 189134 w 348085"/>
              <a:gd name="connsiteY4" fmla="*/ 35123 h 57465"/>
              <a:gd name="connsiteX5" fmla="*/ 90709 w 348085"/>
              <a:gd name="connsiteY5" fmla="*/ 38298 h 57465"/>
              <a:gd name="connsiteX6" fmla="*/ 4984 w 348085"/>
              <a:gd name="connsiteY6" fmla="*/ 198 h 5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85" h="57465">
                <a:moveTo>
                  <a:pt x="4984" y="198"/>
                </a:moveTo>
                <a:cubicBezTo>
                  <a:pt x="31442" y="3373"/>
                  <a:pt x="224588" y="54702"/>
                  <a:pt x="249459" y="57348"/>
                </a:cubicBezTo>
                <a:cubicBezTo>
                  <a:pt x="274330" y="59994"/>
                  <a:pt x="137805" y="17131"/>
                  <a:pt x="154209" y="16073"/>
                </a:cubicBezTo>
                <a:cubicBezTo>
                  <a:pt x="170613" y="15015"/>
                  <a:pt x="342063" y="47823"/>
                  <a:pt x="347884" y="50998"/>
                </a:cubicBezTo>
                <a:cubicBezTo>
                  <a:pt x="353705" y="54173"/>
                  <a:pt x="231996" y="37240"/>
                  <a:pt x="189134" y="35123"/>
                </a:cubicBezTo>
                <a:cubicBezTo>
                  <a:pt x="146272" y="33006"/>
                  <a:pt x="116638" y="43590"/>
                  <a:pt x="90709" y="38298"/>
                </a:cubicBezTo>
                <a:cubicBezTo>
                  <a:pt x="64780" y="33006"/>
                  <a:pt x="-21474" y="-2977"/>
                  <a:pt x="498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44EBD91-C71C-15FE-BCF2-2617C10BC314}"/>
              </a:ext>
            </a:extLst>
          </p:cNvPr>
          <p:cNvSpPr/>
          <p:nvPr/>
        </p:nvSpPr>
        <p:spPr>
          <a:xfrm>
            <a:off x="5097216" y="3973341"/>
            <a:ext cx="116255" cy="531889"/>
          </a:xfrm>
          <a:custGeom>
            <a:avLst/>
            <a:gdLst>
              <a:gd name="connsiteX0" fmla="*/ 116134 w 116255"/>
              <a:gd name="connsiteY0" fmla="*/ 1759 h 531889"/>
              <a:gd name="connsiteX1" fmla="*/ 5009 w 116255"/>
              <a:gd name="connsiteY1" fmla="*/ 500234 h 531889"/>
              <a:gd name="connsiteX2" fmla="*/ 20884 w 116255"/>
              <a:gd name="connsiteY2" fmla="*/ 430384 h 531889"/>
              <a:gd name="connsiteX3" fmla="*/ 36759 w 116255"/>
              <a:gd name="connsiteY3" fmla="*/ 17634 h 531889"/>
              <a:gd name="connsiteX4" fmla="*/ 27234 w 116255"/>
              <a:gd name="connsiteY4" fmla="*/ 322434 h 531889"/>
              <a:gd name="connsiteX5" fmla="*/ 116134 w 116255"/>
              <a:gd name="connsiteY5" fmla="*/ 1759 h 5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55" h="531889">
                <a:moveTo>
                  <a:pt x="116134" y="1759"/>
                </a:moveTo>
                <a:cubicBezTo>
                  <a:pt x="112430" y="31392"/>
                  <a:pt x="20884" y="428797"/>
                  <a:pt x="5009" y="500234"/>
                </a:cubicBezTo>
                <a:cubicBezTo>
                  <a:pt x="-10866" y="571671"/>
                  <a:pt x="15592" y="510817"/>
                  <a:pt x="20884" y="430384"/>
                </a:cubicBezTo>
                <a:cubicBezTo>
                  <a:pt x="26176" y="349951"/>
                  <a:pt x="35701" y="35625"/>
                  <a:pt x="36759" y="17634"/>
                </a:cubicBezTo>
                <a:cubicBezTo>
                  <a:pt x="37817" y="-357"/>
                  <a:pt x="16651" y="318201"/>
                  <a:pt x="27234" y="322434"/>
                </a:cubicBezTo>
                <a:cubicBezTo>
                  <a:pt x="37817" y="326667"/>
                  <a:pt x="119838" y="-27874"/>
                  <a:pt x="116134" y="1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797A5AA-F5DA-9B32-52B9-6740BBECB9E4}"/>
              </a:ext>
            </a:extLst>
          </p:cNvPr>
          <p:cNvSpPr/>
          <p:nvPr/>
        </p:nvSpPr>
        <p:spPr>
          <a:xfrm>
            <a:off x="5162451" y="4012656"/>
            <a:ext cx="353848" cy="532535"/>
          </a:xfrm>
          <a:custGeom>
            <a:avLst/>
            <a:gdLst>
              <a:gd name="connsiteX0" fmla="*/ 99 w 353848"/>
              <a:gd name="connsiteY0" fmla="*/ 544 h 532535"/>
              <a:gd name="connsiteX1" fmla="*/ 238224 w 353848"/>
              <a:gd name="connsiteY1" fmla="*/ 445044 h 532535"/>
              <a:gd name="connsiteX2" fmla="*/ 215999 w 353848"/>
              <a:gd name="connsiteY2" fmla="*/ 403769 h 532535"/>
              <a:gd name="connsiteX3" fmla="*/ 349349 w 353848"/>
              <a:gd name="connsiteY3" fmla="*/ 527594 h 532535"/>
              <a:gd name="connsiteX4" fmla="*/ 295374 w 353848"/>
              <a:gd name="connsiteY4" fmla="*/ 476794 h 532535"/>
              <a:gd name="connsiteX5" fmla="*/ 38199 w 353848"/>
              <a:gd name="connsiteY5" fmla="*/ 197394 h 532535"/>
              <a:gd name="connsiteX6" fmla="*/ 206474 w 353848"/>
              <a:gd name="connsiteY6" fmla="*/ 349794 h 532535"/>
              <a:gd name="connsiteX7" fmla="*/ 99 w 353848"/>
              <a:gd name="connsiteY7" fmla="*/ 544 h 53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48" h="532535">
                <a:moveTo>
                  <a:pt x="99" y="544"/>
                </a:moveTo>
                <a:cubicBezTo>
                  <a:pt x="5391" y="16419"/>
                  <a:pt x="202241" y="377840"/>
                  <a:pt x="238224" y="445044"/>
                </a:cubicBezTo>
                <a:cubicBezTo>
                  <a:pt x="274207" y="512248"/>
                  <a:pt x="197478" y="390011"/>
                  <a:pt x="215999" y="403769"/>
                </a:cubicBezTo>
                <a:cubicBezTo>
                  <a:pt x="234520" y="417527"/>
                  <a:pt x="336120" y="515423"/>
                  <a:pt x="349349" y="527594"/>
                </a:cubicBezTo>
                <a:cubicBezTo>
                  <a:pt x="362578" y="539765"/>
                  <a:pt x="347232" y="531827"/>
                  <a:pt x="295374" y="476794"/>
                </a:cubicBezTo>
                <a:cubicBezTo>
                  <a:pt x="243516" y="421761"/>
                  <a:pt x="53016" y="218561"/>
                  <a:pt x="38199" y="197394"/>
                </a:cubicBezTo>
                <a:cubicBezTo>
                  <a:pt x="23382" y="176227"/>
                  <a:pt x="210707" y="378898"/>
                  <a:pt x="206474" y="349794"/>
                </a:cubicBezTo>
                <a:cubicBezTo>
                  <a:pt x="202241" y="320690"/>
                  <a:pt x="-5193" y="-15331"/>
                  <a:pt x="99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8762A5C-2731-CC5D-3835-BD79B99F4137}"/>
              </a:ext>
            </a:extLst>
          </p:cNvPr>
          <p:cNvSpPr/>
          <p:nvPr/>
        </p:nvSpPr>
        <p:spPr>
          <a:xfrm>
            <a:off x="5175236" y="3957789"/>
            <a:ext cx="47974" cy="583020"/>
          </a:xfrm>
          <a:custGeom>
            <a:avLst/>
            <a:gdLst>
              <a:gd name="connsiteX0" fmla="*/ 47639 w 47974"/>
              <a:gd name="connsiteY0" fmla="*/ 4611 h 583020"/>
              <a:gd name="connsiteX1" fmla="*/ 38114 w 47974"/>
              <a:gd name="connsiteY1" fmla="*/ 557061 h 583020"/>
              <a:gd name="connsiteX2" fmla="*/ 28589 w 47974"/>
              <a:gd name="connsiteY2" fmla="*/ 455461 h 583020"/>
              <a:gd name="connsiteX3" fmla="*/ 14 w 47974"/>
              <a:gd name="connsiteY3" fmla="*/ 125261 h 583020"/>
              <a:gd name="connsiteX4" fmla="*/ 25414 w 47974"/>
              <a:gd name="connsiteY4" fmla="*/ 284011 h 583020"/>
              <a:gd name="connsiteX5" fmla="*/ 47639 w 47974"/>
              <a:gd name="connsiteY5" fmla="*/ 4611 h 58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74" h="583020">
                <a:moveTo>
                  <a:pt x="47639" y="4611"/>
                </a:moveTo>
                <a:cubicBezTo>
                  <a:pt x="49756" y="50119"/>
                  <a:pt x="41289" y="481919"/>
                  <a:pt x="38114" y="557061"/>
                </a:cubicBezTo>
                <a:cubicBezTo>
                  <a:pt x="34939" y="632203"/>
                  <a:pt x="34939" y="527428"/>
                  <a:pt x="28589" y="455461"/>
                </a:cubicBezTo>
                <a:cubicBezTo>
                  <a:pt x="22239" y="383494"/>
                  <a:pt x="543" y="153836"/>
                  <a:pt x="14" y="125261"/>
                </a:cubicBezTo>
                <a:cubicBezTo>
                  <a:pt x="-515" y="96686"/>
                  <a:pt x="13243" y="303061"/>
                  <a:pt x="25414" y="284011"/>
                </a:cubicBezTo>
                <a:cubicBezTo>
                  <a:pt x="37585" y="264961"/>
                  <a:pt x="45522" y="-40897"/>
                  <a:pt x="47639" y="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AE5714A-DCAC-2D7A-C951-38E65DE97B3F}"/>
              </a:ext>
            </a:extLst>
          </p:cNvPr>
          <p:cNvSpPr/>
          <p:nvPr/>
        </p:nvSpPr>
        <p:spPr>
          <a:xfrm>
            <a:off x="4746495" y="4075902"/>
            <a:ext cx="265163" cy="414129"/>
          </a:xfrm>
          <a:custGeom>
            <a:avLst/>
            <a:gdLst>
              <a:gd name="connsiteX0" fmla="*/ 263655 w 265163"/>
              <a:gd name="connsiteY0" fmla="*/ 798 h 414129"/>
              <a:gd name="connsiteX1" fmla="*/ 139830 w 265163"/>
              <a:gd name="connsiteY1" fmla="*/ 267498 h 414129"/>
              <a:gd name="connsiteX2" fmla="*/ 130 w 265163"/>
              <a:gd name="connsiteY2" fmla="*/ 413548 h 414129"/>
              <a:gd name="connsiteX3" fmla="*/ 165230 w 265163"/>
              <a:gd name="connsiteY3" fmla="*/ 216698 h 414129"/>
              <a:gd name="connsiteX4" fmla="*/ 206505 w 265163"/>
              <a:gd name="connsiteY4" fmla="*/ 184948 h 414129"/>
              <a:gd name="connsiteX5" fmla="*/ 263655 w 265163"/>
              <a:gd name="connsiteY5" fmla="*/ 798 h 4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63" h="414129">
                <a:moveTo>
                  <a:pt x="263655" y="798"/>
                </a:moveTo>
                <a:cubicBezTo>
                  <a:pt x="252542" y="14556"/>
                  <a:pt x="183751" y="198706"/>
                  <a:pt x="139830" y="267498"/>
                </a:cubicBezTo>
                <a:cubicBezTo>
                  <a:pt x="95909" y="336290"/>
                  <a:pt x="-4103" y="422015"/>
                  <a:pt x="130" y="413548"/>
                </a:cubicBezTo>
                <a:cubicBezTo>
                  <a:pt x="4363" y="405081"/>
                  <a:pt x="130834" y="254798"/>
                  <a:pt x="165230" y="216698"/>
                </a:cubicBezTo>
                <a:cubicBezTo>
                  <a:pt x="199626" y="178598"/>
                  <a:pt x="191688" y="214581"/>
                  <a:pt x="206505" y="184948"/>
                </a:cubicBezTo>
                <a:cubicBezTo>
                  <a:pt x="221322" y="155315"/>
                  <a:pt x="274768" y="-12960"/>
                  <a:pt x="26365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7D1D3C-D22E-C1A9-1099-01B6A27E8A2E}"/>
              </a:ext>
            </a:extLst>
          </p:cNvPr>
          <p:cNvSpPr/>
          <p:nvPr/>
        </p:nvSpPr>
        <p:spPr>
          <a:xfrm>
            <a:off x="4424506" y="4362364"/>
            <a:ext cx="675179" cy="534220"/>
          </a:xfrm>
          <a:custGeom>
            <a:avLst/>
            <a:gdLst>
              <a:gd name="connsiteX0" fmla="*/ 652319 w 675179"/>
              <a:gd name="connsiteY0" fmla="*/ 22311 h 534220"/>
              <a:gd name="connsiteX1" fmla="*/ 1444 w 675179"/>
              <a:gd name="connsiteY1" fmla="*/ 533486 h 534220"/>
              <a:gd name="connsiteX2" fmla="*/ 480869 w 675179"/>
              <a:gd name="connsiteY2" fmla="*/ 133436 h 534220"/>
              <a:gd name="connsiteX3" fmla="*/ 652319 w 675179"/>
              <a:gd name="connsiteY3" fmla="*/ 22311 h 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79" h="534220">
                <a:moveTo>
                  <a:pt x="652319" y="22311"/>
                </a:moveTo>
                <a:cubicBezTo>
                  <a:pt x="572415" y="88986"/>
                  <a:pt x="30019" y="514965"/>
                  <a:pt x="1444" y="533486"/>
                </a:cubicBezTo>
                <a:cubicBezTo>
                  <a:pt x="-27131" y="552007"/>
                  <a:pt x="376623" y="214928"/>
                  <a:pt x="480869" y="133436"/>
                </a:cubicBezTo>
                <a:cubicBezTo>
                  <a:pt x="585115" y="51944"/>
                  <a:pt x="732223" y="-44364"/>
                  <a:pt x="652319" y="2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A38303C-A6EF-B4BF-2F47-E33F23387466}"/>
              </a:ext>
            </a:extLst>
          </p:cNvPr>
          <p:cNvSpPr/>
          <p:nvPr/>
        </p:nvSpPr>
        <p:spPr>
          <a:xfrm>
            <a:off x="5239023" y="4275512"/>
            <a:ext cx="335879" cy="296074"/>
          </a:xfrm>
          <a:custGeom>
            <a:avLst/>
            <a:gdLst>
              <a:gd name="connsiteX0" fmla="*/ 2902 w 335879"/>
              <a:gd name="connsiteY0" fmla="*/ 1213 h 296074"/>
              <a:gd name="connsiteX1" fmla="*/ 317227 w 335879"/>
              <a:gd name="connsiteY1" fmla="*/ 283788 h 296074"/>
              <a:gd name="connsiteX2" fmla="*/ 285477 w 335879"/>
              <a:gd name="connsiteY2" fmla="*/ 239338 h 296074"/>
              <a:gd name="connsiteX3" fmla="*/ 168002 w 335879"/>
              <a:gd name="connsiteY3" fmla="*/ 185363 h 296074"/>
              <a:gd name="connsiteX4" fmla="*/ 2902 w 335879"/>
              <a:gd name="connsiteY4" fmla="*/ 1213 h 29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79" h="296074">
                <a:moveTo>
                  <a:pt x="2902" y="1213"/>
                </a:moveTo>
                <a:cubicBezTo>
                  <a:pt x="27773" y="17617"/>
                  <a:pt x="270131" y="244101"/>
                  <a:pt x="317227" y="283788"/>
                </a:cubicBezTo>
                <a:cubicBezTo>
                  <a:pt x="364323" y="323475"/>
                  <a:pt x="310348" y="255742"/>
                  <a:pt x="285477" y="239338"/>
                </a:cubicBezTo>
                <a:cubicBezTo>
                  <a:pt x="260606" y="222934"/>
                  <a:pt x="216156" y="231400"/>
                  <a:pt x="168002" y="185363"/>
                </a:cubicBezTo>
                <a:cubicBezTo>
                  <a:pt x="119848" y="139326"/>
                  <a:pt x="-21969" y="-15191"/>
                  <a:pt x="2902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BEB4DD5-2369-05B3-9D63-E2ED4FA10E05}"/>
              </a:ext>
            </a:extLst>
          </p:cNvPr>
          <p:cNvSpPr/>
          <p:nvPr/>
        </p:nvSpPr>
        <p:spPr>
          <a:xfrm>
            <a:off x="4432234" y="4116174"/>
            <a:ext cx="695794" cy="802787"/>
          </a:xfrm>
          <a:custGeom>
            <a:avLst/>
            <a:gdLst>
              <a:gd name="connsiteX0" fmla="*/ 695391 w 695794"/>
              <a:gd name="connsiteY0" fmla="*/ 192301 h 802787"/>
              <a:gd name="connsiteX1" fmla="*/ 161991 w 695794"/>
              <a:gd name="connsiteY1" fmla="*/ 674901 h 802787"/>
              <a:gd name="connsiteX2" fmla="*/ 66 w 695794"/>
              <a:gd name="connsiteY2" fmla="*/ 801901 h 802787"/>
              <a:gd name="connsiteX3" fmla="*/ 174691 w 695794"/>
              <a:gd name="connsiteY3" fmla="*/ 633626 h 802787"/>
              <a:gd name="connsiteX4" fmla="*/ 533466 w 695794"/>
              <a:gd name="connsiteY4" fmla="*/ 281201 h 802787"/>
              <a:gd name="connsiteX5" fmla="*/ 422341 w 695794"/>
              <a:gd name="connsiteY5" fmla="*/ 363751 h 802787"/>
              <a:gd name="connsiteX6" fmla="*/ 682691 w 695794"/>
              <a:gd name="connsiteY6" fmla="*/ 1801 h 802787"/>
              <a:gd name="connsiteX7" fmla="*/ 257241 w 695794"/>
              <a:gd name="connsiteY7" fmla="*/ 541551 h 802787"/>
              <a:gd name="connsiteX8" fmla="*/ 695391 w 695794"/>
              <a:gd name="connsiteY8" fmla="*/ 192301 h 8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794" h="802787">
                <a:moveTo>
                  <a:pt x="695391" y="192301"/>
                </a:moveTo>
                <a:cubicBezTo>
                  <a:pt x="679516" y="214526"/>
                  <a:pt x="277879" y="573301"/>
                  <a:pt x="161991" y="674901"/>
                </a:cubicBezTo>
                <a:cubicBezTo>
                  <a:pt x="46103" y="776501"/>
                  <a:pt x="-2051" y="808780"/>
                  <a:pt x="66" y="801901"/>
                </a:cubicBezTo>
                <a:cubicBezTo>
                  <a:pt x="2183" y="795022"/>
                  <a:pt x="174691" y="633626"/>
                  <a:pt x="174691" y="633626"/>
                </a:cubicBezTo>
                <a:cubicBezTo>
                  <a:pt x="263591" y="546843"/>
                  <a:pt x="492191" y="326180"/>
                  <a:pt x="533466" y="281201"/>
                </a:cubicBezTo>
                <a:cubicBezTo>
                  <a:pt x="574741" y="236222"/>
                  <a:pt x="397470" y="410318"/>
                  <a:pt x="422341" y="363751"/>
                </a:cubicBezTo>
                <a:cubicBezTo>
                  <a:pt x="447212" y="317184"/>
                  <a:pt x="710208" y="-27832"/>
                  <a:pt x="682691" y="1801"/>
                </a:cubicBezTo>
                <a:cubicBezTo>
                  <a:pt x="655174" y="31434"/>
                  <a:pt x="260945" y="504509"/>
                  <a:pt x="257241" y="541551"/>
                </a:cubicBezTo>
                <a:cubicBezTo>
                  <a:pt x="253537" y="578593"/>
                  <a:pt x="711266" y="170076"/>
                  <a:pt x="695391" y="19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FAC2036-0E21-F1F4-6BB2-A17165DC2DAE}"/>
              </a:ext>
            </a:extLst>
          </p:cNvPr>
          <p:cNvSpPr/>
          <p:nvPr/>
        </p:nvSpPr>
        <p:spPr>
          <a:xfrm>
            <a:off x="4362023" y="4349493"/>
            <a:ext cx="372252" cy="529498"/>
          </a:xfrm>
          <a:custGeom>
            <a:avLst/>
            <a:gdLst>
              <a:gd name="connsiteX0" fmla="*/ 368727 w 372252"/>
              <a:gd name="connsiteY0" fmla="*/ 232032 h 529498"/>
              <a:gd name="connsiteX1" fmla="*/ 76627 w 372252"/>
              <a:gd name="connsiteY1" fmla="*/ 409832 h 529498"/>
              <a:gd name="connsiteX2" fmla="*/ 3602 w 372252"/>
              <a:gd name="connsiteY2" fmla="*/ 527307 h 529498"/>
              <a:gd name="connsiteX3" fmla="*/ 159177 w 372252"/>
              <a:gd name="connsiteY3" fmla="*/ 308232 h 529498"/>
              <a:gd name="connsiteX4" fmla="*/ 283002 w 372252"/>
              <a:gd name="connsiteY4" fmla="*/ 257 h 529498"/>
              <a:gd name="connsiteX5" fmla="*/ 136952 w 372252"/>
              <a:gd name="connsiteY5" fmla="*/ 362207 h 529498"/>
              <a:gd name="connsiteX6" fmla="*/ 232202 w 372252"/>
              <a:gd name="connsiteY6" fmla="*/ 251082 h 529498"/>
              <a:gd name="connsiteX7" fmla="*/ 368727 w 372252"/>
              <a:gd name="connsiteY7" fmla="*/ 232032 h 5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252" h="529498">
                <a:moveTo>
                  <a:pt x="368727" y="232032"/>
                </a:moveTo>
                <a:cubicBezTo>
                  <a:pt x="342798" y="258490"/>
                  <a:pt x="137481" y="360620"/>
                  <a:pt x="76627" y="409832"/>
                </a:cubicBezTo>
                <a:cubicBezTo>
                  <a:pt x="15773" y="459045"/>
                  <a:pt x="-10156" y="544240"/>
                  <a:pt x="3602" y="527307"/>
                </a:cubicBezTo>
                <a:cubicBezTo>
                  <a:pt x="17360" y="510374"/>
                  <a:pt x="112610" y="396074"/>
                  <a:pt x="159177" y="308232"/>
                </a:cubicBezTo>
                <a:cubicBezTo>
                  <a:pt x="205744" y="220390"/>
                  <a:pt x="286706" y="-8739"/>
                  <a:pt x="283002" y="257"/>
                </a:cubicBezTo>
                <a:cubicBezTo>
                  <a:pt x="279298" y="9253"/>
                  <a:pt x="145419" y="320403"/>
                  <a:pt x="136952" y="362207"/>
                </a:cubicBezTo>
                <a:cubicBezTo>
                  <a:pt x="128485" y="404011"/>
                  <a:pt x="194102" y="265369"/>
                  <a:pt x="232202" y="251082"/>
                </a:cubicBezTo>
                <a:cubicBezTo>
                  <a:pt x="270302" y="236795"/>
                  <a:pt x="394656" y="205574"/>
                  <a:pt x="368727" y="23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F4CF63C-FFDF-C01C-8641-88737F766DA3}"/>
              </a:ext>
            </a:extLst>
          </p:cNvPr>
          <p:cNvSpPr/>
          <p:nvPr/>
        </p:nvSpPr>
        <p:spPr>
          <a:xfrm>
            <a:off x="5226446" y="4302079"/>
            <a:ext cx="269573" cy="282159"/>
          </a:xfrm>
          <a:custGeom>
            <a:avLst/>
            <a:gdLst>
              <a:gd name="connsiteX0" fmla="*/ 123429 w 269573"/>
              <a:gd name="connsiteY0" fmla="*/ 46 h 282159"/>
              <a:gd name="connsiteX1" fmla="*/ 15479 w 269573"/>
              <a:gd name="connsiteY1" fmla="*/ 269921 h 282159"/>
              <a:gd name="connsiteX2" fmla="*/ 28179 w 269573"/>
              <a:gd name="connsiteY2" fmla="*/ 234996 h 282159"/>
              <a:gd name="connsiteX3" fmla="*/ 269479 w 269573"/>
              <a:gd name="connsiteY3" fmla="*/ 225471 h 282159"/>
              <a:gd name="connsiteX4" fmla="*/ 56754 w 269573"/>
              <a:gd name="connsiteY4" fmla="*/ 241346 h 282159"/>
              <a:gd name="connsiteX5" fmla="*/ 21829 w 269573"/>
              <a:gd name="connsiteY5" fmla="*/ 247696 h 282159"/>
              <a:gd name="connsiteX6" fmla="*/ 123429 w 269573"/>
              <a:gd name="connsiteY6" fmla="*/ 46 h 2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573" h="282159">
                <a:moveTo>
                  <a:pt x="123429" y="46"/>
                </a:moveTo>
                <a:cubicBezTo>
                  <a:pt x="122371" y="3750"/>
                  <a:pt x="31354" y="230763"/>
                  <a:pt x="15479" y="269921"/>
                </a:cubicBezTo>
                <a:cubicBezTo>
                  <a:pt x="-396" y="309079"/>
                  <a:pt x="-14154" y="242404"/>
                  <a:pt x="28179" y="234996"/>
                </a:cubicBezTo>
                <a:cubicBezTo>
                  <a:pt x="70512" y="227588"/>
                  <a:pt x="264717" y="224413"/>
                  <a:pt x="269479" y="225471"/>
                </a:cubicBezTo>
                <a:cubicBezTo>
                  <a:pt x="274241" y="226529"/>
                  <a:pt x="98029" y="237642"/>
                  <a:pt x="56754" y="241346"/>
                </a:cubicBezTo>
                <a:cubicBezTo>
                  <a:pt x="15479" y="245050"/>
                  <a:pt x="11246" y="282621"/>
                  <a:pt x="21829" y="247696"/>
                </a:cubicBezTo>
                <a:cubicBezTo>
                  <a:pt x="32412" y="212771"/>
                  <a:pt x="124487" y="-3658"/>
                  <a:pt x="12342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D7A804-8CC7-398D-64FE-A3A63ED70652}"/>
              </a:ext>
            </a:extLst>
          </p:cNvPr>
          <p:cNvSpPr/>
          <p:nvPr/>
        </p:nvSpPr>
        <p:spPr>
          <a:xfrm>
            <a:off x="4396421" y="4854496"/>
            <a:ext cx="99962" cy="207547"/>
          </a:xfrm>
          <a:custGeom>
            <a:avLst/>
            <a:gdLst>
              <a:gd name="connsiteX0" fmla="*/ 99379 w 99962"/>
              <a:gd name="connsiteY0" fmla="*/ 79 h 207547"/>
              <a:gd name="connsiteX1" fmla="*/ 42229 w 99962"/>
              <a:gd name="connsiteY1" fmla="*/ 108029 h 207547"/>
              <a:gd name="connsiteX2" fmla="*/ 51754 w 99962"/>
              <a:gd name="connsiteY2" fmla="*/ 203279 h 207547"/>
              <a:gd name="connsiteX3" fmla="*/ 45404 w 99962"/>
              <a:gd name="connsiteY3" fmla="*/ 181054 h 207547"/>
              <a:gd name="connsiteX4" fmla="*/ 954 w 99962"/>
              <a:gd name="connsiteY4" fmla="*/ 92154 h 207547"/>
              <a:gd name="connsiteX5" fmla="*/ 99379 w 99962"/>
              <a:gd name="connsiteY5" fmla="*/ 79 h 2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62" h="207547">
                <a:moveTo>
                  <a:pt x="99379" y="79"/>
                </a:moveTo>
                <a:cubicBezTo>
                  <a:pt x="106258" y="2725"/>
                  <a:pt x="50166" y="74162"/>
                  <a:pt x="42229" y="108029"/>
                </a:cubicBezTo>
                <a:cubicBezTo>
                  <a:pt x="34291" y="141896"/>
                  <a:pt x="51754" y="203279"/>
                  <a:pt x="51754" y="203279"/>
                </a:cubicBezTo>
                <a:cubicBezTo>
                  <a:pt x="52283" y="215450"/>
                  <a:pt x="53871" y="199575"/>
                  <a:pt x="45404" y="181054"/>
                </a:cubicBezTo>
                <a:cubicBezTo>
                  <a:pt x="36937" y="162533"/>
                  <a:pt x="-6983" y="122846"/>
                  <a:pt x="954" y="92154"/>
                </a:cubicBezTo>
                <a:cubicBezTo>
                  <a:pt x="8891" y="61462"/>
                  <a:pt x="92500" y="-2567"/>
                  <a:pt x="9937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04CFE16-0C4E-8A4A-F5BE-CC5819CF77AE}"/>
              </a:ext>
            </a:extLst>
          </p:cNvPr>
          <p:cNvSpPr/>
          <p:nvPr/>
        </p:nvSpPr>
        <p:spPr>
          <a:xfrm>
            <a:off x="3120711" y="5057763"/>
            <a:ext cx="1080339" cy="105056"/>
          </a:xfrm>
          <a:custGeom>
            <a:avLst/>
            <a:gdLst>
              <a:gd name="connsiteX0" fmla="*/ 314 w 1080339"/>
              <a:gd name="connsiteY0" fmla="*/ 95262 h 105056"/>
              <a:gd name="connsiteX1" fmla="*/ 574989 w 1080339"/>
              <a:gd name="connsiteY1" fmla="*/ 28587 h 105056"/>
              <a:gd name="connsiteX2" fmla="*/ 1079814 w 1080339"/>
              <a:gd name="connsiteY2" fmla="*/ 60337 h 105056"/>
              <a:gd name="connsiteX3" fmla="*/ 676589 w 1080339"/>
              <a:gd name="connsiteY3" fmla="*/ 104787 h 105056"/>
              <a:gd name="connsiteX4" fmla="*/ 943289 w 1080339"/>
              <a:gd name="connsiteY4" fmla="*/ 38112 h 105056"/>
              <a:gd name="connsiteX5" fmla="*/ 447989 w 1080339"/>
              <a:gd name="connsiteY5" fmla="*/ 12 h 105056"/>
              <a:gd name="connsiteX6" fmla="*/ 654364 w 1080339"/>
              <a:gd name="connsiteY6" fmla="*/ 34937 h 105056"/>
              <a:gd name="connsiteX7" fmla="*/ 314 w 1080339"/>
              <a:gd name="connsiteY7" fmla="*/ 95262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39" h="105056">
                <a:moveTo>
                  <a:pt x="314" y="95262"/>
                </a:moveTo>
                <a:cubicBezTo>
                  <a:pt x="-12915" y="94204"/>
                  <a:pt x="395073" y="34408"/>
                  <a:pt x="574989" y="28587"/>
                </a:cubicBezTo>
                <a:cubicBezTo>
                  <a:pt x="754905" y="22766"/>
                  <a:pt x="1062881" y="47637"/>
                  <a:pt x="1079814" y="60337"/>
                </a:cubicBezTo>
                <a:cubicBezTo>
                  <a:pt x="1096747" y="73037"/>
                  <a:pt x="699343" y="108491"/>
                  <a:pt x="676589" y="104787"/>
                </a:cubicBezTo>
                <a:cubicBezTo>
                  <a:pt x="653835" y="101083"/>
                  <a:pt x="981389" y="55574"/>
                  <a:pt x="943289" y="38112"/>
                </a:cubicBezTo>
                <a:cubicBezTo>
                  <a:pt x="905189" y="20650"/>
                  <a:pt x="496143" y="541"/>
                  <a:pt x="447989" y="12"/>
                </a:cubicBezTo>
                <a:cubicBezTo>
                  <a:pt x="399835" y="-517"/>
                  <a:pt x="727918" y="15358"/>
                  <a:pt x="654364" y="34937"/>
                </a:cubicBezTo>
                <a:cubicBezTo>
                  <a:pt x="580810" y="54516"/>
                  <a:pt x="13543" y="96320"/>
                  <a:pt x="314" y="95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DA2DFE15-CD60-B971-CE7B-783C577EA3F4}"/>
              </a:ext>
            </a:extLst>
          </p:cNvPr>
          <p:cNvSpPr/>
          <p:nvPr/>
        </p:nvSpPr>
        <p:spPr>
          <a:xfrm>
            <a:off x="3454316" y="5119998"/>
            <a:ext cx="368634" cy="550648"/>
          </a:xfrm>
          <a:custGeom>
            <a:avLst/>
            <a:gdLst>
              <a:gd name="connsiteX0" fmla="*/ 368384 w 368634"/>
              <a:gd name="connsiteY0" fmla="*/ 7627 h 550648"/>
              <a:gd name="connsiteX1" fmla="*/ 301709 w 368634"/>
              <a:gd name="connsiteY1" fmla="*/ 318777 h 550648"/>
              <a:gd name="connsiteX2" fmla="*/ 327109 w 368634"/>
              <a:gd name="connsiteY2" fmla="*/ 550552 h 550648"/>
              <a:gd name="connsiteX3" fmla="*/ 314409 w 368634"/>
              <a:gd name="connsiteY3" fmla="*/ 344177 h 550648"/>
              <a:gd name="connsiteX4" fmla="*/ 314409 w 368634"/>
              <a:gd name="connsiteY4" fmla="*/ 102877 h 550648"/>
              <a:gd name="connsiteX5" fmla="*/ 244559 w 368634"/>
              <a:gd name="connsiteY5" fmla="*/ 109227 h 550648"/>
              <a:gd name="connsiteX6" fmla="*/ 84 w 368634"/>
              <a:gd name="connsiteY6" fmla="*/ 109227 h 550648"/>
              <a:gd name="connsiteX7" fmla="*/ 273134 w 368634"/>
              <a:gd name="connsiteY7" fmla="*/ 96527 h 550648"/>
              <a:gd name="connsiteX8" fmla="*/ 368384 w 368634"/>
              <a:gd name="connsiteY8" fmla="*/ 7627 h 55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34" h="550648">
                <a:moveTo>
                  <a:pt x="368384" y="7627"/>
                </a:moveTo>
                <a:cubicBezTo>
                  <a:pt x="373146" y="44669"/>
                  <a:pt x="308588" y="228290"/>
                  <a:pt x="301709" y="318777"/>
                </a:cubicBezTo>
                <a:cubicBezTo>
                  <a:pt x="294830" y="409264"/>
                  <a:pt x="324992" y="546319"/>
                  <a:pt x="327109" y="550552"/>
                </a:cubicBezTo>
                <a:cubicBezTo>
                  <a:pt x="329226" y="554785"/>
                  <a:pt x="316526" y="418789"/>
                  <a:pt x="314409" y="344177"/>
                </a:cubicBezTo>
                <a:cubicBezTo>
                  <a:pt x="312292" y="269565"/>
                  <a:pt x="326051" y="142035"/>
                  <a:pt x="314409" y="102877"/>
                </a:cubicBezTo>
                <a:cubicBezTo>
                  <a:pt x="302767" y="63719"/>
                  <a:pt x="296946" y="108169"/>
                  <a:pt x="244559" y="109227"/>
                </a:cubicBezTo>
                <a:cubicBezTo>
                  <a:pt x="192172" y="110285"/>
                  <a:pt x="-4678" y="111344"/>
                  <a:pt x="84" y="109227"/>
                </a:cubicBezTo>
                <a:cubicBezTo>
                  <a:pt x="4846" y="107110"/>
                  <a:pt x="211222" y="113460"/>
                  <a:pt x="273134" y="96527"/>
                </a:cubicBezTo>
                <a:cubicBezTo>
                  <a:pt x="335046" y="79594"/>
                  <a:pt x="363622" y="-29415"/>
                  <a:pt x="368384" y="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114BF28-EDE0-704E-E593-86C79373A3C7}"/>
              </a:ext>
            </a:extLst>
          </p:cNvPr>
          <p:cNvSpPr/>
          <p:nvPr/>
        </p:nvSpPr>
        <p:spPr>
          <a:xfrm>
            <a:off x="3848296" y="5095572"/>
            <a:ext cx="107754" cy="505459"/>
          </a:xfrm>
          <a:custGeom>
            <a:avLst/>
            <a:gdLst>
              <a:gd name="connsiteX0" fmla="*/ 107754 w 107754"/>
              <a:gd name="connsiteY0" fmla="*/ 303 h 505459"/>
              <a:gd name="connsiteX1" fmla="*/ 25204 w 107754"/>
              <a:gd name="connsiteY1" fmla="*/ 251128 h 505459"/>
              <a:gd name="connsiteX2" fmla="*/ 2979 w 107754"/>
              <a:gd name="connsiteY2" fmla="*/ 501953 h 505459"/>
              <a:gd name="connsiteX3" fmla="*/ 2979 w 107754"/>
              <a:gd name="connsiteY3" fmla="*/ 374953 h 505459"/>
              <a:gd name="connsiteX4" fmla="*/ 28379 w 107754"/>
              <a:gd name="connsiteY4" fmla="*/ 60628 h 505459"/>
              <a:gd name="connsiteX5" fmla="*/ 25204 w 107754"/>
              <a:gd name="connsiteY5" fmla="*/ 197153 h 505459"/>
              <a:gd name="connsiteX6" fmla="*/ 107754 w 107754"/>
              <a:gd name="connsiteY6" fmla="*/ 303 h 50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54" h="505459">
                <a:moveTo>
                  <a:pt x="107754" y="303"/>
                </a:moveTo>
                <a:cubicBezTo>
                  <a:pt x="107754" y="9299"/>
                  <a:pt x="42666" y="167520"/>
                  <a:pt x="25204" y="251128"/>
                </a:cubicBezTo>
                <a:cubicBezTo>
                  <a:pt x="7742" y="334736"/>
                  <a:pt x="6683" y="481315"/>
                  <a:pt x="2979" y="501953"/>
                </a:cubicBezTo>
                <a:cubicBezTo>
                  <a:pt x="-725" y="522591"/>
                  <a:pt x="-1254" y="448507"/>
                  <a:pt x="2979" y="374953"/>
                </a:cubicBezTo>
                <a:cubicBezTo>
                  <a:pt x="7212" y="301399"/>
                  <a:pt x="24675" y="90261"/>
                  <a:pt x="28379" y="60628"/>
                </a:cubicBezTo>
                <a:cubicBezTo>
                  <a:pt x="32083" y="30995"/>
                  <a:pt x="13033" y="208795"/>
                  <a:pt x="25204" y="197153"/>
                </a:cubicBezTo>
                <a:cubicBezTo>
                  <a:pt x="37375" y="185511"/>
                  <a:pt x="107754" y="-8693"/>
                  <a:pt x="107754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4B3EB153-5D62-7B39-3217-308205ADA26D}"/>
              </a:ext>
            </a:extLst>
          </p:cNvPr>
          <p:cNvSpPr/>
          <p:nvPr/>
        </p:nvSpPr>
        <p:spPr>
          <a:xfrm>
            <a:off x="3551835" y="5301668"/>
            <a:ext cx="115816" cy="244452"/>
          </a:xfrm>
          <a:custGeom>
            <a:avLst/>
            <a:gdLst>
              <a:gd name="connsiteX0" fmla="*/ 13690 w 115816"/>
              <a:gd name="connsiteY0" fmla="*/ 582 h 244452"/>
              <a:gd name="connsiteX1" fmla="*/ 23215 w 115816"/>
              <a:gd name="connsiteY1" fmla="*/ 133932 h 244452"/>
              <a:gd name="connsiteX2" fmla="*/ 115290 w 115816"/>
              <a:gd name="connsiteY2" fmla="*/ 241882 h 244452"/>
              <a:gd name="connsiteX3" fmla="*/ 58140 w 115816"/>
              <a:gd name="connsiteY3" fmla="*/ 200607 h 244452"/>
              <a:gd name="connsiteX4" fmla="*/ 990 w 115816"/>
              <a:gd name="connsiteY4" fmla="*/ 89482 h 244452"/>
              <a:gd name="connsiteX5" fmla="*/ 13690 w 115816"/>
              <a:gd name="connsiteY5" fmla="*/ 582 h 24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16" h="244452">
                <a:moveTo>
                  <a:pt x="13690" y="582"/>
                </a:moveTo>
                <a:cubicBezTo>
                  <a:pt x="17394" y="7990"/>
                  <a:pt x="6282" y="93715"/>
                  <a:pt x="23215" y="133932"/>
                </a:cubicBezTo>
                <a:cubicBezTo>
                  <a:pt x="40148" y="174149"/>
                  <a:pt x="109469" y="230770"/>
                  <a:pt x="115290" y="241882"/>
                </a:cubicBezTo>
                <a:cubicBezTo>
                  <a:pt x="121111" y="252994"/>
                  <a:pt x="77190" y="226007"/>
                  <a:pt x="58140" y="200607"/>
                </a:cubicBezTo>
                <a:cubicBezTo>
                  <a:pt x="39090" y="175207"/>
                  <a:pt x="5752" y="120703"/>
                  <a:pt x="990" y="89482"/>
                </a:cubicBezTo>
                <a:cubicBezTo>
                  <a:pt x="-3772" y="58261"/>
                  <a:pt x="9986" y="-6826"/>
                  <a:pt x="136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7E01C2E-5D7E-19F8-522F-0B53CB19AAA2}"/>
              </a:ext>
            </a:extLst>
          </p:cNvPr>
          <p:cNvSpPr/>
          <p:nvPr/>
        </p:nvSpPr>
        <p:spPr>
          <a:xfrm>
            <a:off x="3387183" y="5193758"/>
            <a:ext cx="402032" cy="614108"/>
          </a:xfrm>
          <a:custGeom>
            <a:avLst/>
            <a:gdLst>
              <a:gd name="connsiteX0" fmla="*/ 73567 w 402032"/>
              <a:gd name="connsiteY0" fmla="*/ 542 h 614108"/>
              <a:gd name="connsiteX1" fmla="*/ 111667 w 402032"/>
              <a:gd name="connsiteY1" fmla="*/ 194217 h 614108"/>
              <a:gd name="connsiteX2" fmla="*/ 187867 w 402032"/>
              <a:gd name="connsiteY2" fmla="*/ 343442 h 614108"/>
              <a:gd name="connsiteX3" fmla="*/ 206917 w 402032"/>
              <a:gd name="connsiteY3" fmla="*/ 330742 h 614108"/>
              <a:gd name="connsiteX4" fmla="*/ 391067 w 402032"/>
              <a:gd name="connsiteY4" fmla="*/ 600617 h 614108"/>
              <a:gd name="connsiteX5" fmla="*/ 340267 w 402032"/>
              <a:gd name="connsiteY5" fmla="*/ 527592 h 614108"/>
              <a:gd name="connsiteX6" fmla="*/ 6892 w 402032"/>
              <a:gd name="connsiteY6" fmla="*/ 133892 h 614108"/>
              <a:gd name="connsiteX7" fmla="*/ 111667 w 402032"/>
              <a:gd name="connsiteY7" fmla="*/ 257717 h 614108"/>
              <a:gd name="connsiteX8" fmla="*/ 73567 w 402032"/>
              <a:gd name="connsiteY8" fmla="*/ 542 h 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32" h="614108">
                <a:moveTo>
                  <a:pt x="73567" y="542"/>
                </a:moveTo>
                <a:cubicBezTo>
                  <a:pt x="73567" y="-10041"/>
                  <a:pt x="92617" y="137067"/>
                  <a:pt x="111667" y="194217"/>
                </a:cubicBezTo>
                <a:cubicBezTo>
                  <a:pt x="130717" y="251367"/>
                  <a:pt x="171992" y="320688"/>
                  <a:pt x="187867" y="343442"/>
                </a:cubicBezTo>
                <a:cubicBezTo>
                  <a:pt x="203742" y="366196"/>
                  <a:pt x="173050" y="287879"/>
                  <a:pt x="206917" y="330742"/>
                </a:cubicBezTo>
                <a:cubicBezTo>
                  <a:pt x="240784" y="373605"/>
                  <a:pt x="368842" y="567809"/>
                  <a:pt x="391067" y="600617"/>
                </a:cubicBezTo>
                <a:cubicBezTo>
                  <a:pt x="413292" y="633425"/>
                  <a:pt x="404296" y="605379"/>
                  <a:pt x="340267" y="527592"/>
                </a:cubicBezTo>
                <a:cubicBezTo>
                  <a:pt x="276238" y="449805"/>
                  <a:pt x="6892" y="133892"/>
                  <a:pt x="6892" y="133892"/>
                </a:cubicBezTo>
                <a:cubicBezTo>
                  <a:pt x="-31208" y="88913"/>
                  <a:pt x="100555" y="274650"/>
                  <a:pt x="111667" y="257717"/>
                </a:cubicBezTo>
                <a:cubicBezTo>
                  <a:pt x="122779" y="240784"/>
                  <a:pt x="73567" y="11125"/>
                  <a:pt x="73567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DEA8A99-F037-40BA-4C87-976C3C315F30}"/>
              </a:ext>
            </a:extLst>
          </p:cNvPr>
          <p:cNvSpPr/>
          <p:nvPr/>
        </p:nvSpPr>
        <p:spPr>
          <a:xfrm>
            <a:off x="2069973" y="5024865"/>
            <a:ext cx="1219329" cy="171956"/>
          </a:xfrm>
          <a:custGeom>
            <a:avLst/>
            <a:gdLst>
              <a:gd name="connsiteX0" fmla="*/ 127 w 1219329"/>
              <a:gd name="connsiteY0" fmla="*/ 61485 h 171956"/>
              <a:gd name="connsiteX1" fmla="*/ 625602 w 1219329"/>
              <a:gd name="connsiteY1" fmla="*/ 71010 h 171956"/>
              <a:gd name="connsiteX2" fmla="*/ 1203452 w 1219329"/>
              <a:gd name="connsiteY2" fmla="*/ 169435 h 171956"/>
              <a:gd name="connsiteX3" fmla="*/ 1028827 w 1219329"/>
              <a:gd name="connsiteY3" fmla="*/ 134510 h 171956"/>
              <a:gd name="connsiteX4" fmla="*/ 730377 w 1219329"/>
              <a:gd name="connsiteY4" fmla="*/ 45610 h 171956"/>
              <a:gd name="connsiteX5" fmla="*/ 60452 w 1219329"/>
              <a:gd name="connsiteY5" fmla="*/ 1160 h 171956"/>
              <a:gd name="connsiteX6" fmla="*/ 990727 w 1219329"/>
              <a:gd name="connsiteY6" fmla="*/ 90060 h 171956"/>
              <a:gd name="connsiteX7" fmla="*/ 574802 w 1219329"/>
              <a:gd name="connsiteY7" fmla="*/ 58310 h 171956"/>
              <a:gd name="connsiteX8" fmla="*/ 127 w 1219329"/>
              <a:gd name="connsiteY8" fmla="*/ 61485 h 1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9" h="171956">
                <a:moveTo>
                  <a:pt x="127" y="61485"/>
                </a:moveTo>
                <a:cubicBezTo>
                  <a:pt x="8594" y="63602"/>
                  <a:pt x="425048" y="53018"/>
                  <a:pt x="625602" y="71010"/>
                </a:cubicBezTo>
                <a:cubicBezTo>
                  <a:pt x="826156" y="89002"/>
                  <a:pt x="1136248" y="158852"/>
                  <a:pt x="1203452" y="169435"/>
                </a:cubicBezTo>
                <a:cubicBezTo>
                  <a:pt x="1270656" y="180018"/>
                  <a:pt x="1107673" y="155147"/>
                  <a:pt x="1028827" y="134510"/>
                </a:cubicBezTo>
                <a:cubicBezTo>
                  <a:pt x="949981" y="113873"/>
                  <a:pt x="891773" y="67835"/>
                  <a:pt x="730377" y="45610"/>
                </a:cubicBezTo>
                <a:cubicBezTo>
                  <a:pt x="568981" y="23385"/>
                  <a:pt x="17060" y="-6248"/>
                  <a:pt x="60452" y="1160"/>
                </a:cubicBezTo>
                <a:cubicBezTo>
                  <a:pt x="103844" y="8568"/>
                  <a:pt x="905002" y="80535"/>
                  <a:pt x="990727" y="90060"/>
                </a:cubicBezTo>
                <a:cubicBezTo>
                  <a:pt x="1076452" y="99585"/>
                  <a:pt x="743606" y="63602"/>
                  <a:pt x="574802" y="58310"/>
                </a:cubicBezTo>
                <a:cubicBezTo>
                  <a:pt x="405998" y="53018"/>
                  <a:pt x="-8340" y="59368"/>
                  <a:pt x="127" y="6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0D86FED-F10D-4D94-AFA6-3575F62F8669}"/>
              </a:ext>
            </a:extLst>
          </p:cNvPr>
          <p:cNvSpPr/>
          <p:nvPr/>
        </p:nvSpPr>
        <p:spPr>
          <a:xfrm>
            <a:off x="1578919" y="5051157"/>
            <a:ext cx="989879" cy="45239"/>
          </a:xfrm>
          <a:custGeom>
            <a:avLst/>
            <a:gdLst>
              <a:gd name="connsiteX0" fmla="*/ 2231 w 989879"/>
              <a:gd name="connsiteY0" fmla="*/ 44718 h 45239"/>
              <a:gd name="connsiteX1" fmla="*/ 497531 w 989879"/>
              <a:gd name="connsiteY1" fmla="*/ 268 h 45239"/>
              <a:gd name="connsiteX2" fmla="*/ 989656 w 989879"/>
              <a:gd name="connsiteY2" fmla="*/ 25668 h 45239"/>
              <a:gd name="connsiteX3" fmla="*/ 557856 w 989879"/>
              <a:gd name="connsiteY3" fmla="*/ 16143 h 45239"/>
              <a:gd name="connsiteX4" fmla="*/ 326081 w 989879"/>
              <a:gd name="connsiteY4" fmla="*/ 22493 h 45239"/>
              <a:gd name="connsiteX5" fmla="*/ 2231 w 989879"/>
              <a:gd name="connsiteY5" fmla="*/ 44718 h 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879" h="45239">
                <a:moveTo>
                  <a:pt x="2231" y="44718"/>
                </a:moveTo>
                <a:cubicBezTo>
                  <a:pt x="30806" y="41014"/>
                  <a:pt x="332960" y="3443"/>
                  <a:pt x="497531" y="268"/>
                </a:cubicBezTo>
                <a:cubicBezTo>
                  <a:pt x="662102" y="-2907"/>
                  <a:pt x="979602" y="23022"/>
                  <a:pt x="989656" y="25668"/>
                </a:cubicBezTo>
                <a:cubicBezTo>
                  <a:pt x="999710" y="28314"/>
                  <a:pt x="668452" y="16672"/>
                  <a:pt x="557856" y="16143"/>
                </a:cubicBezTo>
                <a:cubicBezTo>
                  <a:pt x="447260" y="15614"/>
                  <a:pt x="425035" y="13497"/>
                  <a:pt x="326081" y="22493"/>
                </a:cubicBezTo>
                <a:cubicBezTo>
                  <a:pt x="227127" y="31489"/>
                  <a:pt x="-26344" y="48422"/>
                  <a:pt x="2231" y="4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C8C6C7-6E87-8EDB-5919-4013A0EA40C0}"/>
              </a:ext>
            </a:extLst>
          </p:cNvPr>
          <p:cNvSpPr/>
          <p:nvPr/>
        </p:nvSpPr>
        <p:spPr>
          <a:xfrm>
            <a:off x="4992941" y="4549743"/>
            <a:ext cx="493621" cy="494157"/>
          </a:xfrm>
          <a:custGeom>
            <a:avLst/>
            <a:gdLst>
              <a:gd name="connsiteX0" fmla="*/ 493459 w 493621"/>
              <a:gd name="connsiteY0" fmla="*/ 311 h 494157"/>
              <a:gd name="connsiteX1" fmla="*/ 171590 w 493621"/>
              <a:gd name="connsiteY1" fmla="*/ 161246 h 494157"/>
              <a:gd name="connsiteX2" fmla="*/ 208166 w 493621"/>
              <a:gd name="connsiteY2" fmla="*/ 146615 h 494157"/>
              <a:gd name="connsiteX3" fmla="*/ 3341 w 493621"/>
              <a:gd name="connsiteY3" fmla="*/ 490430 h 494157"/>
              <a:gd name="connsiteX4" fmla="*/ 83808 w 493621"/>
              <a:gd name="connsiteY4" fmla="*/ 322180 h 494157"/>
              <a:gd name="connsiteX5" fmla="*/ 120384 w 493621"/>
              <a:gd name="connsiteY5" fmla="*/ 212452 h 494157"/>
              <a:gd name="connsiteX6" fmla="*/ 493459 w 493621"/>
              <a:gd name="connsiteY6" fmla="*/ 311 h 4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21" h="494157">
                <a:moveTo>
                  <a:pt x="493459" y="311"/>
                </a:moveTo>
                <a:cubicBezTo>
                  <a:pt x="501993" y="-8223"/>
                  <a:pt x="171590" y="161246"/>
                  <a:pt x="171590" y="161246"/>
                </a:cubicBezTo>
                <a:cubicBezTo>
                  <a:pt x="124041" y="185630"/>
                  <a:pt x="236207" y="91751"/>
                  <a:pt x="208166" y="146615"/>
                </a:cubicBezTo>
                <a:cubicBezTo>
                  <a:pt x="180125" y="201479"/>
                  <a:pt x="24067" y="461169"/>
                  <a:pt x="3341" y="490430"/>
                </a:cubicBezTo>
                <a:cubicBezTo>
                  <a:pt x="-17385" y="519691"/>
                  <a:pt x="64301" y="368510"/>
                  <a:pt x="83808" y="322180"/>
                </a:cubicBezTo>
                <a:cubicBezTo>
                  <a:pt x="103315" y="275850"/>
                  <a:pt x="50890" y="260001"/>
                  <a:pt x="120384" y="212452"/>
                </a:cubicBezTo>
                <a:cubicBezTo>
                  <a:pt x="189878" y="164903"/>
                  <a:pt x="484925" y="8845"/>
                  <a:pt x="49345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317E39F-3C5A-9C47-A5EA-4F0FE89662BF}"/>
              </a:ext>
            </a:extLst>
          </p:cNvPr>
          <p:cNvSpPr/>
          <p:nvPr/>
        </p:nvSpPr>
        <p:spPr>
          <a:xfrm>
            <a:off x="4029075" y="5035435"/>
            <a:ext cx="371510" cy="82665"/>
          </a:xfrm>
          <a:custGeom>
            <a:avLst/>
            <a:gdLst>
              <a:gd name="connsiteX0" fmla="*/ 0 w 371510"/>
              <a:gd name="connsiteY0" fmla="*/ 82665 h 82665"/>
              <a:gd name="connsiteX1" fmla="*/ 371475 w 371510"/>
              <a:gd name="connsiteY1" fmla="*/ 115 h 82665"/>
              <a:gd name="connsiteX2" fmla="*/ 0 w 371510"/>
              <a:gd name="connsiteY2" fmla="*/ 82665 h 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510" h="82665">
                <a:moveTo>
                  <a:pt x="0" y="82665"/>
                </a:moveTo>
                <a:lnTo>
                  <a:pt x="371475" y="115"/>
                </a:lnTo>
                <a:cubicBezTo>
                  <a:pt x="375708" y="-3589"/>
                  <a:pt x="0" y="82665"/>
                  <a:pt x="0" y="8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C1E5881-7B69-F223-E2B6-12A305BB453D}"/>
              </a:ext>
            </a:extLst>
          </p:cNvPr>
          <p:cNvSpPr/>
          <p:nvPr/>
        </p:nvSpPr>
        <p:spPr>
          <a:xfrm>
            <a:off x="4044616" y="5016103"/>
            <a:ext cx="388468" cy="96606"/>
          </a:xfrm>
          <a:custGeom>
            <a:avLst/>
            <a:gdLst>
              <a:gd name="connsiteX0" fmla="*/ 334 w 388468"/>
              <a:gd name="connsiteY0" fmla="*/ 95647 h 96606"/>
              <a:gd name="connsiteX1" fmla="*/ 343234 w 388468"/>
              <a:gd name="connsiteY1" fmla="*/ 9922 h 96606"/>
              <a:gd name="connsiteX2" fmla="*/ 378159 w 388468"/>
              <a:gd name="connsiteY2" fmla="*/ 3572 h 96606"/>
              <a:gd name="connsiteX3" fmla="*/ 282909 w 388468"/>
              <a:gd name="connsiteY3" fmla="*/ 25797 h 96606"/>
              <a:gd name="connsiteX4" fmla="*/ 279734 w 388468"/>
              <a:gd name="connsiteY4" fmla="*/ 54372 h 96606"/>
              <a:gd name="connsiteX5" fmla="*/ 334 w 388468"/>
              <a:gd name="connsiteY5" fmla="*/ 95647 h 9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68" h="96606">
                <a:moveTo>
                  <a:pt x="334" y="95647"/>
                </a:moveTo>
                <a:cubicBezTo>
                  <a:pt x="10917" y="88239"/>
                  <a:pt x="280263" y="25268"/>
                  <a:pt x="343234" y="9922"/>
                </a:cubicBezTo>
                <a:cubicBezTo>
                  <a:pt x="406205" y="-5424"/>
                  <a:pt x="388213" y="926"/>
                  <a:pt x="378159" y="3572"/>
                </a:cubicBezTo>
                <a:cubicBezTo>
                  <a:pt x="368105" y="6218"/>
                  <a:pt x="299313" y="17330"/>
                  <a:pt x="282909" y="25797"/>
                </a:cubicBezTo>
                <a:cubicBezTo>
                  <a:pt x="266505" y="34264"/>
                  <a:pt x="326301" y="43260"/>
                  <a:pt x="279734" y="54372"/>
                </a:cubicBezTo>
                <a:cubicBezTo>
                  <a:pt x="233167" y="65484"/>
                  <a:pt x="-10249" y="103055"/>
                  <a:pt x="334" y="95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B2533A6-198C-1A71-9A01-94F1F4278A89}"/>
              </a:ext>
            </a:extLst>
          </p:cNvPr>
          <p:cNvSpPr/>
          <p:nvPr/>
        </p:nvSpPr>
        <p:spPr>
          <a:xfrm>
            <a:off x="4301227" y="4885977"/>
            <a:ext cx="151098" cy="214415"/>
          </a:xfrm>
          <a:custGeom>
            <a:avLst/>
            <a:gdLst>
              <a:gd name="connsiteX0" fmla="*/ 127898 w 151098"/>
              <a:gd name="connsiteY0" fmla="*/ 348 h 214415"/>
              <a:gd name="connsiteX1" fmla="*/ 86623 w 151098"/>
              <a:gd name="connsiteY1" fmla="*/ 111473 h 214415"/>
              <a:gd name="connsiteX2" fmla="*/ 112023 w 151098"/>
              <a:gd name="connsiteY2" fmla="*/ 213073 h 214415"/>
              <a:gd name="connsiteX3" fmla="*/ 86623 w 151098"/>
              <a:gd name="connsiteY3" fmla="*/ 168623 h 214415"/>
              <a:gd name="connsiteX4" fmla="*/ 898 w 151098"/>
              <a:gd name="connsiteY4" fmla="*/ 152748 h 214415"/>
              <a:gd name="connsiteX5" fmla="*/ 146948 w 151098"/>
              <a:gd name="connsiteY5" fmla="*/ 184498 h 214415"/>
              <a:gd name="connsiteX6" fmla="*/ 112023 w 151098"/>
              <a:gd name="connsiteY6" fmla="*/ 149573 h 214415"/>
              <a:gd name="connsiteX7" fmla="*/ 127898 w 151098"/>
              <a:gd name="connsiteY7" fmla="*/ 348 h 21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98" h="214415">
                <a:moveTo>
                  <a:pt x="127898" y="348"/>
                </a:moveTo>
                <a:cubicBezTo>
                  <a:pt x="123665" y="-6002"/>
                  <a:pt x="89269" y="76019"/>
                  <a:pt x="86623" y="111473"/>
                </a:cubicBezTo>
                <a:cubicBezTo>
                  <a:pt x="83977" y="146927"/>
                  <a:pt x="112023" y="203548"/>
                  <a:pt x="112023" y="213073"/>
                </a:cubicBezTo>
                <a:cubicBezTo>
                  <a:pt x="112023" y="222598"/>
                  <a:pt x="105144" y="178677"/>
                  <a:pt x="86623" y="168623"/>
                </a:cubicBezTo>
                <a:cubicBezTo>
                  <a:pt x="68102" y="158569"/>
                  <a:pt x="-9156" y="150102"/>
                  <a:pt x="898" y="152748"/>
                </a:cubicBezTo>
                <a:cubicBezTo>
                  <a:pt x="10952" y="155394"/>
                  <a:pt x="128427" y="185027"/>
                  <a:pt x="146948" y="184498"/>
                </a:cubicBezTo>
                <a:cubicBezTo>
                  <a:pt x="165469" y="183969"/>
                  <a:pt x="116256" y="174973"/>
                  <a:pt x="112023" y="149573"/>
                </a:cubicBezTo>
                <a:cubicBezTo>
                  <a:pt x="107790" y="124173"/>
                  <a:pt x="132131" y="6698"/>
                  <a:pt x="12789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48A374D-5BFC-A9A4-5DF3-5398046CDFD6}"/>
              </a:ext>
            </a:extLst>
          </p:cNvPr>
          <p:cNvSpPr/>
          <p:nvPr/>
        </p:nvSpPr>
        <p:spPr>
          <a:xfrm>
            <a:off x="4301752" y="5022820"/>
            <a:ext cx="397203" cy="123908"/>
          </a:xfrm>
          <a:custGeom>
            <a:avLst/>
            <a:gdLst>
              <a:gd name="connsiteX0" fmla="*/ 373 w 397203"/>
              <a:gd name="connsiteY0" fmla="*/ 30 h 123908"/>
              <a:gd name="connsiteX1" fmla="*/ 203573 w 397203"/>
              <a:gd name="connsiteY1" fmla="*/ 85755 h 123908"/>
              <a:gd name="connsiteX2" fmla="*/ 51173 w 397203"/>
              <a:gd name="connsiteY2" fmla="*/ 85755 h 123908"/>
              <a:gd name="connsiteX3" fmla="*/ 394073 w 397203"/>
              <a:gd name="connsiteY3" fmla="*/ 92105 h 123908"/>
              <a:gd name="connsiteX4" fmla="*/ 209923 w 397203"/>
              <a:gd name="connsiteY4" fmla="*/ 85755 h 123908"/>
              <a:gd name="connsiteX5" fmla="*/ 19423 w 397203"/>
              <a:gd name="connsiteY5" fmla="*/ 123855 h 123908"/>
              <a:gd name="connsiteX6" fmla="*/ 149598 w 397203"/>
              <a:gd name="connsiteY6" fmla="*/ 76230 h 123908"/>
              <a:gd name="connsiteX7" fmla="*/ 373 w 397203"/>
              <a:gd name="connsiteY7" fmla="*/ 30 h 1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203" h="123908">
                <a:moveTo>
                  <a:pt x="373" y="30"/>
                </a:moveTo>
                <a:cubicBezTo>
                  <a:pt x="9369" y="1617"/>
                  <a:pt x="195106" y="71467"/>
                  <a:pt x="203573" y="85755"/>
                </a:cubicBezTo>
                <a:cubicBezTo>
                  <a:pt x="212040" y="100043"/>
                  <a:pt x="19423" y="84697"/>
                  <a:pt x="51173" y="85755"/>
                </a:cubicBezTo>
                <a:cubicBezTo>
                  <a:pt x="82923" y="86813"/>
                  <a:pt x="367615" y="92105"/>
                  <a:pt x="394073" y="92105"/>
                </a:cubicBezTo>
                <a:cubicBezTo>
                  <a:pt x="420531" y="92105"/>
                  <a:pt x="272365" y="80463"/>
                  <a:pt x="209923" y="85755"/>
                </a:cubicBezTo>
                <a:cubicBezTo>
                  <a:pt x="147481" y="91047"/>
                  <a:pt x="29477" y="125442"/>
                  <a:pt x="19423" y="123855"/>
                </a:cubicBezTo>
                <a:cubicBezTo>
                  <a:pt x="9369" y="122268"/>
                  <a:pt x="151186" y="93163"/>
                  <a:pt x="149598" y="76230"/>
                </a:cubicBezTo>
                <a:cubicBezTo>
                  <a:pt x="148011" y="59297"/>
                  <a:pt x="-8623" y="-1557"/>
                  <a:pt x="37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C6AC835-EEC1-2405-0A5C-99F2CF1FDB46}"/>
              </a:ext>
            </a:extLst>
          </p:cNvPr>
          <p:cNvSpPr/>
          <p:nvPr/>
        </p:nvSpPr>
        <p:spPr>
          <a:xfrm>
            <a:off x="3873475" y="5044444"/>
            <a:ext cx="146075" cy="550670"/>
          </a:xfrm>
          <a:custGeom>
            <a:avLst/>
            <a:gdLst>
              <a:gd name="connsiteX0" fmla="*/ 146075 w 146075"/>
              <a:gd name="connsiteY0" fmla="*/ 631 h 550670"/>
              <a:gd name="connsiteX1" fmla="*/ 69875 w 146075"/>
              <a:gd name="connsiteY1" fmla="*/ 219706 h 550670"/>
              <a:gd name="connsiteX2" fmla="*/ 47650 w 146075"/>
              <a:gd name="connsiteY2" fmla="*/ 330831 h 550670"/>
              <a:gd name="connsiteX3" fmla="*/ 54000 w 146075"/>
              <a:gd name="connsiteY3" fmla="*/ 264156 h 550670"/>
              <a:gd name="connsiteX4" fmla="*/ 44475 w 146075"/>
              <a:gd name="connsiteY4" fmla="*/ 378456 h 550670"/>
              <a:gd name="connsiteX5" fmla="*/ 31775 w 146075"/>
              <a:gd name="connsiteY5" fmla="*/ 502281 h 550670"/>
              <a:gd name="connsiteX6" fmla="*/ 12725 w 146075"/>
              <a:gd name="connsiteY6" fmla="*/ 321306 h 550670"/>
              <a:gd name="connsiteX7" fmla="*/ 25 w 146075"/>
              <a:gd name="connsiteY7" fmla="*/ 549906 h 550670"/>
              <a:gd name="connsiteX8" fmla="*/ 15900 w 146075"/>
              <a:gd name="connsiteY8" fmla="*/ 387981 h 550670"/>
              <a:gd name="connsiteX9" fmla="*/ 88925 w 146075"/>
              <a:gd name="connsiteY9" fmla="*/ 187956 h 550670"/>
              <a:gd name="connsiteX10" fmla="*/ 63525 w 146075"/>
              <a:gd name="connsiteY10" fmla="*/ 273681 h 550670"/>
              <a:gd name="connsiteX11" fmla="*/ 69875 w 146075"/>
              <a:gd name="connsiteY11" fmla="*/ 156206 h 550670"/>
              <a:gd name="connsiteX12" fmla="*/ 146075 w 146075"/>
              <a:gd name="connsiteY12" fmla="*/ 631 h 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75" h="550670">
                <a:moveTo>
                  <a:pt x="146075" y="631"/>
                </a:moveTo>
                <a:cubicBezTo>
                  <a:pt x="146075" y="11214"/>
                  <a:pt x="86279" y="164673"/>
                  <a:pt x="69875" y="219706"/>
                </a:cubicBezTo>
                <a:cubicBezTo>
                  <a:pt x="53471" y="274739"/>
                  <a:pt x="50296" y="323423"/>
                  <a:pt x="47650" y="330831"/>
                </a:cubicBezTo>
                <a:cubicBezTo>
                  <a:pt x="45004" y="338239"/>
                  <a:pt x="54529" y="256219"/>
                  <a:pt x="54000" y="264156"/>
                </a:cubicBezTo>
                <a:cubicBezTo>
                  <a:pt x="53471" y="272094"/>
                  <a:pt x="48179" y="338769"/>
                  <a:pt x="44475" y="378456"/>
                </a:cubicBezTo>
                <a:cubicBezTo>
                  <a:pt x="40771" y="418143"/>
                  <a:pt x="37067" y="511806"/>
                  <a:pt x="31775" y="502281"/>
                </a:cubicBezTo>
                <a:cubicBezTo>
                  <a:pt x="26483" y="492756"/>
                  <a:pt x="18017" y="313369"/>
                  <a:pt x="12725" y="321306"/>
                </a:cubicBezTo>
                <a:cubicBezTo>
                  <a:pt x="7433" y="329243"/>
                  <a:pt x="-504" y="538794"/>
                  <a:pt x="25" y="549906"/>
                </a:cubicBezTo>
                <a:cubicBezTo>
                  <a:pt x="554" y="561018"/>
                  <a:pt x="1083" y="448306"/>
                  <a:pt x="15900" y="387981"/>
                </a:cubicBezTo>
                <a:cubicBezTo>
                  <a:pt x="30717" y="327656"/>
                  <a:pt x="80988" y="207006"/>
                  <a:pt x="88925" y="187956"/>
                </a:cubicBezTo>
                <a:cubicBezTo>
                  <a:pt x="96862" y="168906"/>
                  <a:pt x="66700" y="278973"/>
                  <a:pt x="63525" y="273681"/>
                </a:cubicBezTo>
                <a:cubicBezTo>
                  <a:pt x="60350" y="268389"/>
                  <a:pt x="59821" y="196952"/>
                  <a:pt x="69875" y="156206"/>
                </a:cubicBezTo>
                <a:cubicBezTo>
                  <a:pt x="79929" y="115460"/>
                  <a:pt x="146075" y="-9952"/>
                  <a:pt x="14607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8E07F95-9EE9-CDE5-264D-B9834EC65F47}"/>
              </a:ext>
            </a:extLst>
          </p:cNvPr>
          <p:cNvSpPr/>
          <p:nvPr/>
        </p:nvSpPr>
        <p:spPr>
          <a:xfrm>
            <a:off x="4655072" y="4469769"/>
            <a:ext cx="438987" cy="349602"/>
          </a:xfrm>
          <a:custGeom>
            <a:avLst/>
            <a:gdLst>
              <a:gd name="connsiteX0" fmla="*/ 390003 w 438987"/>
              <a:gd name="connsiteY0" fmla="*/ 3806 h 349602"/>
              <a:gd name="connsiteX1" fmla="*/ 5828 w 438987"/>
              <a:gd name="connsiteY1" fmla="*/ 343531 h 349602"/>
              <a:gd name="connsiteX2" fmla="*/ 177278 w 438987"/>
              <a:gd name="connsiteY2" fmla="*/ 213356 h 349602"/>
              <a:gd name="connsiteX3" fmla="*/ 437628 w 438987"/>
              <a:gd name="connsiteY3" fmla="*/ 105406 h 349602"/>
              <a:gd name="connsiteX4" fmla="*/ 56628 w 438987"/>
              <a:gd name="connsiteY4" fmla="*/ 276856 h 349602"/>
              <a:gd name="connsiteX5" fmla="*/ 161403 w 438987"/>
              <a:gd name="connsiteY5" fmla="*/ 165731 h 349602"/>
              <a:gd name="connsiteX6" fmla="*/ 390003 w 438987"/>
              <a:gd name="connsiteY6" fmla="*/ 3806 h 3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987" h="349602">
                <a:moveTo>
                  <a:pt x="390003" y="3806"/>
                </a:moveTo>
                <a:cubicBezTo>
                  <a:pt x="364074" y="33439"/>
                  <a:pt x="41282" y="308606"/>
                  <a:pt x="5828" y="343531"/>
                </a:cubicBezTo>
                <a:cubicBezTo>
                  <a:pt x="-29626" y="378456"/>
                  <a:pt x="105311" y="253043"/>
                  <a:pt x="177278" y="213356"/>
                </a:cubicBezTo>
                <a:cubicBezTo>
                  <a:pt x="249245" y="173669"/>
                  <a:pt x="457736" y="94823"/>
                  <a:pt x="437628" y="105406"/>
                </a:cubicBezTo>
                <a:cubicBezTo>
                  <a:pt x="417520" y="115989"/>
                  <a:pt x="102665" y="266802"/>
                  <a:pt x="56628" y="276856"/>
                </a:cubicBezTo>
                <a:cubicBezTo>
                  <a:pt x="10590" y="286910"/>
                  <a:pt x="106899" y="205419"/>
                  <a:pt x="161403" y="165731"/>
                </a:cubicBezTo>
                <a:cubicBezTo>
                  <a:pt x="215907" y="126044"/>
                  <a:pt x="415932" y="-25827"/>
                  <a:pt x="390003" y="3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80386A5D-A0AC-5376-1448-5D459208449B}"/>
              </a:ext>
            </a:extLst>
          </p:cNvPr>
          <p:cNvSpPr/>
          <p:nvPr/>
        </p:nvSpPr>
        <p:spPr>
          <a:xfrm>
            <a:off x="4560899" y="4556938"/>
            <a:ext cx="820100" cy="339195"/>
          </a:xfrm>
          <a:custGeom>
            <a:avLst/>
            <a:gdLst>
              <a:gd name="connsiteX0" fmla="*/ 817551 w 820100"/>
              <a:gd name="connsiteY0" fmla="*/ 2362 h 339195"/>
              <a:gd name="connsiteX1" fmla="*/ 1576 w 820100"/>
              <a:gd name="connsiteY1" fmla="*/ 338912 h 339195"/>
              <a:gd name="connsiteX2" fmla="*/ 601651 w 820100"/>
              <a:gd name="connsiteY2" fmla="*/ 62687 h 339195"/>
              <a:gd name="connsiteX3" fmla="*/ 268276 w 820100"/>
              <a:gd name="connsiteY3" fmla="*/ 183337 h 339195"/>
              <a:gd name="connsiteX4" fmla="*/ 817551 w 820100"/>
              <a:gd name="connsiteY4" fmla="*/ 2362 h 33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00" h="339195">
                <a:moveTo>
                  <a:pt x="817551" y="2362"/>
                </a:moveTo>
                <a:cubicBezTo>
                  <a:pt x="773101" y="28291"/>
                  <a:pt x="37559" y="328858"/>
                  <a:pt x="1576" y="338912"/>
                </a:cubicBezTo>
                <a:cubicBezTo>
                  <a:pt x="-34407" y="348966"/>
                  <a:pt x="557201" y="88616"/>
                  <a:pt x="601651" y="62687"/>
                </a:cubicBezTo>
                <a:cubicBezTo>
                  <a:pt x="646101" y="36758"/>
                  <a:pt x="225414" y="194449"/>
                  <a:pt x="268276" y="183337"/>
                </a:cubicBezTo>
                <a:cubicBezTo>
                  <a:pt x="311138" y="172225"/>
                  <a:pt x="862001" y="-23567"/>
                  <a:pt x="817551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0C4B2C6-DD0A-EA5B-B3B3-A26C01A5B2BE}"/>
              </a:ext>
            </a:extLst>
          </p:cNvPr>
          <p:cNvSpPr/>
          <p:nvPr/>
        </p:nvSpPr>
        <p:spPr>
          <a:xfrm>
            <a:off x="4451275" y="4843912"/>
            <a:ext cx="334006" cy="93676"/>
          </a:xfrm>
          <a:custGeom>
            <a:avLst/>
            <a:gdLst>
              <a:gd name="connsiteX0" fmla="*/ 75 w 334006"/>
              <a:gd name="connsiteY0" fmla="*/ 93213 h 93676"/>
              <a:gd name="connsiteX1" fmla="*/ 149300 w 334006"/>
              <a:gd name="connsiteY1" fmla="*/ 67813 h 93676"/>
              <a:gd name="connsiteX2" fmla="*/ 330275 w 334006"/>
              <a:gd name="connsiteY2" fmla="*/ 1138 h 93676"/>
              <a:gd name="connsiteX3" fmla="*/ 263600 w 334006"/>
              <a:gd name="connsiteY3" fmla="*/ 29713 h 93676"/>
              <a:gd name="connsiteX4" fmla="*/ 168350 w 334006"/>
              <a:gd name="connsiteY4" fmla="*/ 80513 h 93676"/>
              <a:gd name="connsiteX5" fmla="*/ 75 w 334006"/>
              <a:gd name="connsiteY5" fmla="*/ 93213 h 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06" h="93676">
                <a:moveTo>
                  <a:pt x="75" y="93213"/>
                </a:moveTo>
                <a:cubicBezTo>
                  <a:pt x="-3100" y="91096"/>
                  <a:pt x="94267" y="83159"/>
                  <a:pt x="149300" y="67813"/>
                </a:cubicBezTo>
                <a:cubicBezTo>
                  <a:pt x="204333" y="52467"/>
                  <a:pt x="311225" y="7488"/>
                  <a:pt x="330275" y="1138"/>
                </a:cubicBezTo>
                <a:cubicBezTo>
                  <a:pt x="349325" y="-5212"/>
                  <a:pt x="290588" y="16484"/>
                  <a:pt x="263600" y="29713"/>
                </a:cubicBezTo>
                <a:cubicBezTo>
                  <a:pt x="236613" y="42942"/>
                  <a:pt x="207508" y="70988"/>
                  <a:pt x="168350" y="80513"/>
                </a:cubicBezTo>
                <a:cubicBezTo>
                  <a:pt x="129192" y="90038"/>
                  <a:pt x="3250" y="95330"/>
                  <a:pt x="75" y="9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F689B7E-1FDE-A4A4-046D-FF60CC205006}"/>
              </a:ext>
            </a:extLst>
          </p:cNvPr>
          <p:cNvSpPr/>
          <p:nvPr/>
        </p:nvSpPr>
        <p:spPr>
          <a:xfrm>
            <a:off x="4414578" y="4987848"/>
            <a:ext cx="360928" cy="67856"/>
          </a:xfrm>
          <a:custGeom>
            <a:avLst/>
            <a:gdLst>
              <a:gd name="connsiteX0" fmla="*/ 1847 w 360928"/>
              <a:gd name="connsiteY0" fmla="*/ 77 h 67856"/>
              <a:gd name="connsiteX1" fmla="*/ 259022 w 360928"/>
              <a:gd name="connsiteY1" fmla="*/ 50877 h 67856"/>
              <a:gd name="connsiteX2" fmla="*/ 360622 w 360928"/>
              <a:gd name="connsiteY2" fmla="*/ 66752 h 67856"/>
              <a:gd name="connsiteX3" fmla="*/ 287597 w 360928"/>
              <a:gd name="connsiteY3" fmla="*/ 50877 h 67856"/>
              <a:gd name="connsiteX4" fmla="*/ 205047 w 360928"/>
              <a:gd name="connsiteY4" fmla="*/ 63577 h 67856"/>
              <a:gd name="connsiteX5" fmla="*/ 144722 w 360928"/>
              <a:gd name="connsiteY5" fmla="*/ 63577 h 67856"/>
              <a:gd name="connsiteX6" fmla="*/ 1847 w 360928"/>
              <a:gd name="connsiteY6" fmla="*/ 77 h 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28" h="67856">
                <a:moveTo>
                  <a:pt x="1847" y="77"/>
                </a:moveTo>
                <a:cubicBezTo>
                  <a:pt x="20897" y="-2040"/>
                  <a:pt x="199226" y="39765"/>
                  <a:pt x="259022" y="50877"/>
                </a:cubicBezTo>
                <a:cubicBezTo>
                  <a:pt x="318818" y="61990"/>
                  <a:pt x="355860" y="66752"/>
                  <a:pt x="360622" y="66752"/>
                </a:cubicBezTo>
                <a:cubicBezTo>
                  <a:pt x="365384" y="66752"/>
                  <a:pt x="313526" y="51406"/>
                  <a:pt x="287597" y="50877"/>
                </a:cubicBezTo>
                <a:cubicBezTo>
                  <a:pt x="261668" y="50348"/>
                  <a:pt x="228860" y="61460"/>
                  <a:pt x="205047" y="63577"/>
                </a:cubicBezTo>
                <a:cubicBezTo>
                  <a:pt x="181234" y="65694"/>
                  <a:pt x="172768" y="72044"/>
                  <a:pt x="144722" y="63577"/>
                </a:cubicBezTo>
                <a:cubicBezTo>
                  <a:pt x="116676" y="55110"/>
                  <a:pt x="-17203" y="2194"/>
                  <a:pt x="184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603AB08-48FB-DF7B-76B5-37CBD9CA5107}"/>
              </a:ext>
            </a:extLst>
          </p:cNvPr>
          <p:cNvSpPr/>
          <p:nvPr/>
        </p:nvSpPr>
        <p:spPr>
          <a:xfrm>
            <a:off x="4853217" y="4862204"/>
            <a:ext cx="204780" cy="403774"/>
          </a:xfrm>
          <a:custGeom>
            <a:avLst/>
            <a:gdLst>
              <a:gd name="connsiteX0" fmla="*/ 204558 w 204780"/>
              <a:gd name="connsiteY0" fmla="*/ 1896 h 403774"/>
              <a:gd name="connsiteX1" fmla="*/ 1358 w 204780"/>
              <a:gd name="connsiteY1" fmla="*/ 401946 h 403774"/>
              <a:gd name="connsiteX2" fmla="*/ 112483 w 204780"/>
              <a:gd name="connsiteY2" fmla="*/ 154296 h 403774"/>
              <a:gd name="connsiteX3" fmla="*/ 42633 w 204780"/>
              <a:gd name="connsiteY3" fmla="*/ 246371 h 403774"/>
              <a:gd name="connsiteX4" fmla="*/ 204558 w 204780"/>
              <a:gd name="connsiteY4" fmla="*/ 1896 h 4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0" h="403774">
                <a:moveTo>
                  <a:pt x="204558" y="1896"/>
                </a:moveTo>
                <a:cubicBezTo>
                  <a:pt x="197679" y="27825"/>
                  <a:pt x="16704" y="376546"/>
                  <a:pt x="1358" y="401946"/>
                </a:cubicBezTo>
                <a:cubicBezTo>
                  <a:pt x="-13988" y="427346"/>
                  <a:pt x="105604" y="180225"/>
                  <a:pt x="112483" y="154296"/>
                </a:cubicBezTo>
                <a:cubicBezTo>
                  <a:pt x="119362" y="128367"/>
                  <a:pt x="28345" y="268596"/>
                  <a:pt x="42633" y="246371"/>
                </a:cubicBezTo>
                <a:cubicBezTo>
                  <a:pt x="56921" y="224146"/>
                  <a:pt x="211437" y="-24033"/>
                  <a:pt x="204558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A48A0F7-579C-4462-A60D-2C62346D7D42}"/>
              </a:ext>
            </a:extLst>
          </p:cNvPr>
          <p:cNvSpPr/>
          <p:nvPr/>
        </p:nvSpPr>
        <p:spPr>
          <a:xfrm>
            <a:off x="4291904" y="5089165"/>
            <a:ext cx="153172" cy="129998"/>
          </a:xfrm>
          <a:custGeom>
            <a:avLst/>
            <a:gdLst>
              <a:gd name="connsiteX0" fmla="*/ 696 w 153172"/>
              <a:gd name="connsiteY0" fmla="*/ 360 h 129998"/>
              <a:gd name="connsiteX1" fmla="*/ 92771 w 153172"/>
              <a:gd name="connsiteY1" fmla="*/ 127360 h 129998"/>
              <a:gd name="connsiteX2" fmla="*/ 83246 w 153172"/>
              <a:gd name="connsiteY2" fmla="*/ 89260 h 129998"/>
              <a:gd name="connsiteX3" fmla="*/ 153096 w 153172"/>
              <a:gd name="connsiteY3" fmla="*/ 124185 h 129998"/>
              <a:gd name="connsiteX4" fmla="*/ 95946 w 153172"/>
              <a:gd name="connsiteY4" fmla="*/ 124185 h 129998"/>
              <a:gd name="connsiteX5" fmla="*/ 51496 w 153172"/>
              <a:gd name="connsiteY5" fmla="*/ 89260 h 129998"/>
              <a:gd name="connsiteX6" fmla="*/ 696 w 153172"/>
              <a:gd name="connsiteY6" fmla="*/ 360 h 1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72" h="129998">
                <a:moveTo>
                  <a:pt x="696" y="360"/>
                </a:moveTo>
                <a:cubicBezTo>
                  <a:pt x="7575" y="6710"/>
                  <a:pt x="79013" y="112543"/>
                  <a:pt x="92771" y="127360"/>
                </a:cubicBezTo>
                <a:cubicBezTo>
                  <a:pt x="106529" y="142177"/>
                  <a:pt x="73192" y="89789"/>
                  <a:pt x="83246" y="89260"/>
                </a:cubicBezTo>
                <a:cubicBezTo>
                  <a:pt x="93300" y="88731"/>
                  <a:pt x="150979" y="118364"/>
                  <a:pt x="153096" y="124185"/>
                </a:cubicBezTo>
                <a:cubicBezTo>
                  <a:pt x="155213" y="130006"/>
                  <a:pt x="112879" y="130006"/>
                  <a:pt x="95946" y="124185"/>
                </a:cubicBezTo>
                <a:cubicBezTo>
                  <a:pt x="79013" y="118364"/>
                  <a:pt x="63138" y="105135"/>
                  <a:pt x="51496" y="89260"/>
                </a:cubicBezTo>
                <a:cubicBezTo>
                  <a:pt x="39854" y="73385"/>
                  <a:pt x="-6183" y="-5990"/>
                  <a:pt x="696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286798-FA26-4A3C-7897-673C4038C7A5}"/>
              </a:ext>
            </a:extLst>
          </p:cNvPr>
          <p:cNvSpPr/>
          <p:nvPr/>
        </p:nvSpPr>
        <p:spPr>
          <a:xfrm>
            <a:off x="4564349" y="4900668"/>
            <a:ext cx="397089" cy="274721"/>
          </a:xfrm>
          <a:custGeom>
            <a:avLst/>
            <a:gdLst>
              <a:gd name="connsiteX0" fmla="*/ 395001 w 397089"/>
              <a:gd name="connsiteY0" fmla="*/ 1532 h 274721"/>
              <a:gd name="connsiteX1" fmla="*/ 10826 w 397089"/>
              <a:gd name="connsiteY1" fmla="*/ 268232 h 274721"/>
              <a:gd name="connsiteX2" fmla="*/ 125126 w 397089"/>
              <a:gd name="connsiteY2" fmla="*/ 188857 h 274721"/>
              <a:gd name="connsiteX3" fmla="*/ 328326 w 397089"/>
              <a:gd name="connsiteY3" fmla="*/ 147582 h 274721"/>
              <a:gd name="connsiteX4" fmla="*/ 172751 w 397089"/>
              <a:gd name="connsiteY4" fmla="*/ 157107 h 274721"/>
              <a:gd name="connsiteX5" fmla="*/ 395001 w 397089"/>
              <a:gd name="connsiteY5" fmla="*/ 1532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89" h="274721">
                <a:moveTo>
                  <a:pt x="395001" y="1532"/>
                </a:moveTo>
                <a:lnTo>
                  <a:pt x="10826" y="268232"/>
                </a:lnTo>
                <a:cubicBezTo>
                  <a:pt x="-34153" y="299453"/>
                  <a:pt x="72209" y="208965"/>
                  <a:pt x="125126" y="188857"/>
                </a:cubicBezTo>
                <a:cubicBezTo>
                  <a:pt x="178043" y="168749"/>
                  <a:pt x="320389" y="152874"/>
                  <a:pt x="328326" y="147582"/>
                </a:cubicBezTo>
                <a:cubicBezTo>
                  <a:pt x="336263" y="142290"/>
                  <a:pt x="166930" y="176157"/>
                  <a:pt x="172751" y="157107"/>
                </a:cubicBezTo>
                <a:cubicBezTo>
                  <a:pt x="178572" y="138057"/>
                  <a:pt x="421988" y="-16989"/>
                  <a:pt x="39500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3D86D1E-B5C2-ECD4-49A1-774301226079}"/>
              </a:ext>
            </a:extLst>
          </p:cNvPr>
          <p:cNvSpPr/>
          <p:nvPr/>
        </p:nvSpPr>
        <p:spPr>
          <a:xfrm>
            <a:off x="3944724" y="5010390"/>
            <a:ext cx="113871" cy="364994"/>
          </a:xfrm>
          <a:custGeom>
            <a:avLst/>
            <a:gdLst>
              <a:gd name="connsiteX0" fmla="*/ 112926 w 113871"/>
              <a:gd name="connsiteY0" fmla="*/ 6110 h 364994"/>
              <a:gd name="connsiteX1" fmla="*/ 27201 w 113871"/>
              <a:gd name="connsiteY1" fmla="*/ 285510 h 364994"/>
              <a:gd name="connsiteX2" fmla="*/ 1801 w 113871"/>
              <a:gd name="connsiteY2" fmla="*/ 355360 h 364994"/>
              <a:gd name="connsiteX3" fmla="*/ 68476 w 113871"/>
              <a:gd name="connsiteY3" fmla="*/ 110885 h 364994"/>
              <a:gd name="connsiteX4" fmla="*/ 112926 w 113871"/>
              <a:gd name="connsiteY4" fmla="*/ 6110 h 3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1" h="364994">
                <a:moveTo>
                  <a:pt x="112926" y="6110"/>
                </a:moveTo>
                <a:cubicBezTo>
                  <a:pt x="106047" y="35214"/>
                  <a:pt x="45722" y="227302"/>
                  <a:pt x="27201" y="285510"/>
                </a:cubicBezTo>
                <a:cubicBezTo>
                  <a:pt x="8680" y="343718"/>
                  <a:pt x="-5078" y="384464"/>
                  <a:pt x="1801" y="355360"/>
                </a:cubicBezTo>
                <a:cubicBezTo>
                  <a:pt x="8680" y="326256"/>
                  <a:pt x="49426" y="163273"/>
                  <a:pt x="68476" y="110885"/>
                </a:cubicBezTo>
                <a:cubicBezTo>
                  <a:pt x="87526" y="58498"/>
                  <a:pt x="119805" y="-22994"/>
                  <a:pt x="112926" y="6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0864AA6-2E78-C86C-EBCF-6D90C038ABA6}"/>
              </a:ext>
            </a:extLst>
          </p:cNvPr>
          <p:cNvSpPr/>
          <p:nvPr/>
        </p:nvSpPr>
        <p:spPr>
          <a:xfrm>
            <a:off x="4740772" y="5235343"/>
            <a:ext cx="98754" cy="214503"/>
          </a:xfrm>
          <a:custGeom>
            <a:avLst/>
            <a:gdLst>
              <a:gd name="connsiteX0" fmla="*/ 97928 w 98754"/>
              <a:gd name="connsiteY0" fmla="*/ 3407 h 214503"/>
              <a:gd name="connsiteX1" fmla="*/ 2678 w 98754"/>
              <a:gd name="connsiteY1" fmla="*/ 209782 h 214503"/>
              <a:gd name="connsiteX2" fmla="*/ 28078 w 98754"/>
              <a:gd name="connsiteY2" fmla="*/ 143107 h 214503"/>
              <a:gd name="connsiteX3" fmla="*/ 47128 w 98754"/>
              <a:gd name="connsiteY3" fmla="*/ 85957 h 214503"/>
              <a:gd name="connsiteX4" fmla="*/ 97928 w 98754"/>
              <a:gd name="connsiteY4" fmla="*/ 3407 h 2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214503">
                <a:moveTo>
                  <a:pt x="97928" y="3407"/>
                </a:moveTo>
                <a:cubicBezTo>
                  <a:pt x="90520" y="24044"/>
                  <a:pt x="14320" y="186499"/>
                  <a:pt x="2678" y="209782"/>
                </a:cubicBezTo>
                <a:cubicBezTo>
                  <a:pt x="-8964" y="233065"/>
                  <a:pt x="20670" y="163744"/>
                  <a:pt x="28078" y="143107"/>
                </a:cubicBezTo>
                <a:cubicBezTo>
                  <a:pt x="35486" y="122470"/>
                  <a:pt x="33370" y="110299"/>
                  <a:pt x="47128" y="85957"/>
                </a:cubicBezTo>
                <a:cubicBezTo>
                  <a:pt x="60886" y="61615"/>
                  <a:pt x="105336" y="-17230"/>
                  <a:pt x="97928" y="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C0C19A9-69E6-2A0A-3B32-C25DB783FCF0}"/>
              </a:ext>
            </a:extLst>
          </p:cNvPr>
          <p:cNvSpPr/>
          <p:nvPr/>
        </p:nvSpPr>
        <p:spPr>
          <a:xfrm>
            <a:off x="4534035" y="4965085"/>
            <a:ext cx="444384" cy="225265"/>
          </a:xfrm>
          <a:custGeom>
            <a:avLst/>
            <a:gdLst>
              <a:gd name="connsiteX0" fmla="*/ 3040 w 444384"/>
              <a:gd name="connsiteY0" fmla="*/ 222865 h 225265"/>
              <a:gd name="connsiteX1" fmla="*/ 317365 w 444384"/>
              <a:gd name="connsiteY1" fmla="*/ 95865 h 225265"/>
              <a:gd name="connsiteX2" fmla="*/ 295140 w 444384"/>
              <a:gd name="connsiteY2" fmla="*/ 127615 h 225265"/>
              <a:gd name="connsiteX3" fmla="*/ 444365 w 444384"/>
              <a:gd name="connsiteY3" fmla="*/ 615 h 225265"/>
              <a:gd name="connsiteX4" fmla="*/ 304665 w 444384"/>
              <a:gd name="connsiteY4" fmla="*/ 83165 h 225265"/>
              <a:gd name="connsiteX5" fmla="*/ 164965 w 444384"/>
              <a:gd name="connsiteY5" fmla="*/ 172065 h 225265"/>
              <a:gd name="connsiteX6" fmla="*/ 3040 w 444384"/>
              <a:gd name="connsiteY6" fmla="*/ 222865 h 22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84" h="225265">
                <a:moveTo>
                  <a:pt x="3040" y="222865"/>
                </a:moveTo>
                <a:cubicBezTo>
                  <a:pt x="28440" y="210165"/>
                  <a:pt x="268682" y="111740"/>
                  <a:pt x="317365" y="95865"/>
                </a:cubicBezTo>
                <a:cubicBezTo>
                  <a:pt x="366048" y="79990"/>
                  <a:pt x="273973" y="143490"/>
                  <a:pt x="295140" y="127615"/>
                </a:cubicBezTo>
                <a:cubicBezTo>
                  <a:pt x="316307" y="111740"/>
                  <a:pt x="442778" y="8023"/>
                  <a:pt x="444365" y="615"/>
                </a:cubicBezTo>
                <a:cubicBezTo>
                  <a:pt x="445952" y="-6793"/>
                  <a:pt x="351232" y="54590"/>
                  <a:pt x="304665" y="83165"/>
                </a:cubicBezTo>
                <a:cubicBezTo>
                  <a:pt x="258098" y="111740"/>
                  <a:pt x="211532" y="149311"/>
                  <a:pt x="164965" y="172065"/>
                </a:cubicBezTo>
                <a:cubicBezTo>
                  <a:pt x="118398" y="194819"/>
                  <a:pt x="-22360" y="235565"/>
                  <a:pt x="3040" y="222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1DC37F4-5860-0D4F-0A76-B45C0CD87693}"/>
              </a:ext>
            </a:extLst>
          </p:cNvPr>
          <p:cNvSpPr/>
          <p:nvPr/>
        </p:nvSpPr>
        <p:spPr>
          <a:xfrm>
            <a:off x="1574790" y="5041859"/>
            <a:ext cx="1062212" cy="63797"/>
          </a:xfrm>
          <a:custGeom>
            <a:avLst/>
            <a:gdLst>
              <a:gd name="connsiteX0" fmla="*/ 10 w 1062212"/>
              <a:gd name="connsiteY0" fmla="*/ 31791 h 63797"/>
              <a:gd name="connsiteX1" fmla="*/ 508010 w 1062212"/>
              <a:gd name="connsiteY1" fmla="*/ 41 h 63797"/>
              <a:gd name="connsiteX2" fmla="*/ 1060460 w 1062212"/>
              <a:gd name="connsiteY2" fmla="*/ 25441 h 63797"/>
              <a:gd name="connsiteX3" fmla="*/ 695335 w 1062212"/>
              <a:gd name="connsiteY3" fmla="*/ 41316 h 63797"/>
              <a:gd name="connsiteX4" fmla="*/ 288935 w 1062212"/>
              <a:gd name="connsiteY4" fmla="*/ 63541 h 63797"/>
              <a:gd name="connsiteX5" fmla="*/ 520710 w 1062212"/>
              <a:gd name="connsiteY5" fmla="*/ 25441 h 63797"/>
              <a:gd name="connsiteX6" fmla="*/ 10 w 1062212"/>
              <a:gd name="connsiteY6" fmla="*/ 31791 h 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12" h="63797">
                <a:moveTo>
                  <a:pt x="10" y="31791"/>
                </a:moveTo>
                <a:cubicBezTo>
                  <a:pt x="-2107" y="27558"/>
                  <a:pt x="331268" y="1099"/>
                  <a:pt x="508010" y="41"/>
                </a:cubicBezTo>
                <a:cubicBezTo>
                  <a:pt x="684752" y="-1017"/>
                  <a:pt x="1029239" y="18562"/>
                  <a:pt x="1060460" y="25441"/>
                </a:cubicBezTo>
                <a:cubicBezTo>
                  <a:pt x="1091681" y="32320"/>
                  <a:pt x="695335" y="41316"/>
                  <a:pt x="695335" y="41316"/>
                </a:cubicBezTo>
                <a:cubicBezTo>
                  <a:pt x="566748" y="47666"/>
                  <a:pt x="318039" y="66187"/>
                  <a:pt x="288935" y="63541"/>
                </a:cubicBezTo>
                <a:cubicBezTo>
                  <a:pt x="259831" y="60895"/>
                  <a:pt x="562514" y="32320"/>
                  <a:pt x="520710" y="25441"/>
                </a:cubicBezTo>
                <a:cubicBezTo>
                  <a:pt x="478906" y="18562"/>
                  <a:pt x="2127" y="36024"/>
                  <a:pt x="10" y="3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BBAB4E-E7BD-7453-8274-934FC3FC852B}"/>
              </a:ext>
            </a:extLst>
          </p:cNvPr>
          <p:cNvSpPr/>
          <p:nvPr/>
        </p:nvSpPr>
        <p:spPr>
          <a:xfrm>
            <a:off x="1431912" y="5019666"/>
            <a:ext cx="506294" cy="47674"/>
          </a:xfrm>
          <a:custGeom>
            <a:avLst/>
            <a:gdLst>
              <a:gd name="connsiteX0" fmla="*/ 13 w 506294"/>
              <a:gd name="connsiteY0" fmla="*/ 25409 h 47674"/>
              <a:gd name="connsiteX1" fmla="*/ 295288 w 506294"/>
              <a:gd name="connsiteY1" fmla="*/ 22234 h 47674"/>
              <a:gd name="connsiteX2" fmla="*/ 504838 w 506294"/>
              <a:gd name="connsiteY2" fmla="*/ 47634 h 47674"/>
              <a:gd name="connsiteX3" fmla="*/ 393713 w 506294"/>
              <a:gd name="connsiteY3" fmla="*/ 28584 h 47674"/>
              <a:gd name="connsiteX4" fmla="*/ 228613 w 506294"/>
              <a:gd name="connsiteY4" fmla="*/ 9 h 47674"/>
              <a:gd name="connsiteX5" fmla="*/ 282588 w 506294"/>
              <a:gd name="connsiteY5" fmla="*/ 25409 h 47674"/>
              <a:gd name="connsiteX6" fmla="*/ 13 w 506294"/>
              <a:gd name="connsiteY6" fmla="*/ 25409 h 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294" h="47674">
                <a:moveTo>
                  <a:pt x="13" y="25409"/>
                </a:moveTo>
                <a:cubicBezTo>
                  <a:pt x="2130" y="24880"/>
                  <a:pt x="211151" y="18530"/>
                  <a:pt x="295288" y="22234"/>
                </a:cubicBezTo>
                <a:cubicBezTo>
                  <a:pt x="379425" y="25938"/>
                  <a:pt x="488434" y="46576"/>
                  <a:pt x="504838" y="47634"/>
                </a:cubicBezTo>
                <a:cubicBezTo>
                  <a:pt x="521242" y="48692"/>
                  <a:pt x="393713" y="28584"/>
                  <a:pt x="393713" y="28584"/>
                </a:cubicBezTo>
                <a:cubicBezTo>
                  <a:pt x="347676" y="20647"/>
                  <a:pt x="247134" y="538"/>
                  <a:pt x="228613" y="9"/>
                </a:cubicBezTo>
                <a:cubicBezTo>
                  <a:pt x="210092" y="-520"/>
                  <a:pt x="315925" y="22234"/>
                  <a:pt x="282588" y="25409"/>
                </a:cubicBezTo>
                <a:cubicBezTo>
                  <a:pt x="249251" y="28584"/>
                  <a:pt x="-2104" y="25938"/>
                  <a:pt x="13" y="2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D868021-FDA1-F1FF-63CE-5ABD1B18AED7}"/>
              </a:ext>
            </a:extLst>
          </p:cNvPr>
          <p:cNvSpPr/>
          <p:nvPr/>
        </p:nvSpPr>
        <p:spPr>
          <a:xfrm>
            <a:off x="985716" y="3946806"/>
            <a:ext cx="347581" cy="616346"/>
          </a:xfrm>
          <a:custGeom>
            <a:avLst/>
            <a:gdLst>
              <a:gd name="connsiteX0" fmla="*/ 1709 w 347581"/>
              <a:gd name="connsiteY0" fmla="*/ 2894 h 616346"/>
              <a:gd name="connsiteX1" fmla="*/ 325559 w 347581"/>
              <a:gd name="connsiteY1" fmla="*/ 577569 h 616346"/>
              <a:gd name="connsiteX2" fmla="*/ 300159 w 347581"/>
              <a:gd name="connsiteY2" fmla="*/ 536294 h 616346"/>
              <a:gd name="connsiteX3" fmla="*/ 150934 w 347581"/>
              <a:gd name="connsiteY3" fmla="*/ 310869 h 616346"/>
              <a:gd name="connsiteX4" fmla="*/ 195384 w 347581"/>
              <a:gd name="connsiteY4" fmla="*/ 352144 h 616346"/>
              <a:gd name="connsiteX5" fmla="*/ 1709 w 347581"/>
              <a:gd name="connsiteY5" fmla="*/ 2894 h 61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81" h="616346">
                <a:moveTo>
                  <a:pt x="1709" y="2894"/>
                </a:moveTo>
                <a:cubicBezTo>
                  <a:pt x="23405" y="40465"/>
                  <a:pt x="275817" y="488669"/>
                  <a:pt x="325559" y="577569"/>
                </a:cubicBezTo>
                <a:cubicBezTo>
                  <a:pt x="375301" y="666469"/>
                  <a:pt x="329263" y="580744"/>
                  <a:pt x="300159" y="536294"/>
                </a:cubicBezTo>
                <a:cubicBezTo>
                  <a:pt x="271055" y="491844"/>
                  <a:pt x="168397" y="341561"/>
                  <a:pt x="150934" y="310869"/>
                </a:cubicBezTo>
                <a:cubicBezTo>
                  <a:pt x="133472" y="280177"/>
                  <a:pt x="219197" y="399240"/>
                  <a:pt x="195384" y="352144"/>
                </a:cubicBezTo>
                <a:cubicBezTo>
                  <a:pt x="171571" y="305048"/>
                  <a:pt x="-19987" y="-34677"/>
                  <a:pt x="1709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3FE97CB-8C01-81B1-3E75-924007F73E81}"/>
              </a:ext>
            </a:extLst>
          </p:cNvPr>
          <p:cNvSpPr/>
          <p:nvPr/>
        </p:nvSpPr>
        <p:spPr>
          <a:xfrm>
            <a:off x="817463" y="3569106"/>
            <a:ext cx="398678" cy="748939"/>
          </a:xfrm>
          <a:custGeom>
            <a:avLst/>
            <a:gdLst>
              <a:gd name="connsiteX0" fmla="*/ 8037 w 398678"/>
              <a:gd name="connsiteY0" fmla="*/ 15469 h 748939"/>
              <a:gd name="connsiteX1" fmla="*/ 201712 w 398678"/>
              <a:gd name="connsiteY1" fmla="*/ 437744 h 748939"/>
              <a:gd name="connsiteX2" fmla="*/ 204887 w 398678"/>
              <a:gd name="connsiteY2" fmla="*/ 415519 h 748939"/>
              <a:gd name="connsiteX3" fmla="*/ 335062 w 398678"/>
              <a:gd name="connsiteY3" fmla="*/ 634594 h 748939"/>
              <a:gd name="connsiteX4" fmla="*/ 328712 w 398678"/>
              <a:gd name="connsiteY4" fmla="*/ 609194 h 748939"/>
              <a:gd name="connsiteX5" fmla="*/ 398562 w 398678"/>
              <a:gd name="connsiteY5" fmla="*/ 748894 h 748939"/>
              <a:gd name="connsiteX6" fmla="*/ 309662 w 398678"/>
              <a:gd name="connsiteY6" fmla="*/ 618719 h 748939"/>
              <a:gd name="connsiteX7" fmla="*/ 65187 w 398678"/>
              <a:gd name="connsiteY7" fmla="*/ 199619 h 748939"/>
              <a:gd name="connsiteX8" fmla="*/ 96937 w 398678"/>
              <a:gd name="connsiteY8" fmla="*/ 263119 h 748939"/>
              <a:gd name="connsiteX9" fmla="*/ 42962 w 398678"/>
              <a:gd name="connsiteY9" fmla="*/ 107544 h 748939"/>
              <a:gd name="connsiteX10" fmla="*/ 8037 w 398678"/>
              <a:gd name="connsiteY10" fmla="*/ 15469 h 7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78" h="748939">
                <a:moveTo>
                  <a:pt x="8037" y="15469"/>
                </a:moveTo>
                <a:cubicBezTo>
                  <a:pt x="34495" y="70502"/>
                  <a:pt x="168904" y="371069"/>
                  <a:pt x="201712" y="437744"/>
                </a:cubicBezTo>
                <a:cubicBezTo>
                  <a:pt x="234520" y="504419"/>
                  <a:pt x="182662" y="382711"/>
                  <a:pt x="204887" y="415519"/>
                </a:cubicBezTo>
                <a:cubicBezTo>
                  <a:pt x="227112" y="448327"/>
                  <a:pt x="314425" y="602315"/>
                  <a:pt x="335062" y="634594"/>
                </a:cubicBezTo>
                <a:cubicBezTo>
                  <a:pt x="355700" y="666873"/>
                  <a:pt x="318129" y="590144"/>
                  <a:pt x="328712" y="609194"/>
                </a:cubicBezTo>
                <a:cubicBezTo>
                  <a:pt x="339295" y="628244"/>
                  <a:pt x="401737" y="747307"/>
                  <a:pt x="398562" y="748894"/>
                </a:cubicBezTo>
                <a:cubicBezTo>
                  <a:pt x="395387" y="750481"/>
                  <a:pt x="365224" y="710265"/>
                  <a:pt x="309662" y="618719"/>
                </a:cubicBezTo>
                <a:cubicBezTo>
                  <a:pt x="254100" y="527173"/>
                  <a:pt x="100641" y="258886"/>
                  <a:pt x="65187" y="199619"/>
                </a:cubicBezTo>
                <a:cubicBezTo>
                  <a:pt x="29733" y="140352"/>
                  <a:pt x="100641" y="278465"/>
                  <a:pt x="96937" y="263119"/>
                </a:cubicBezTo>
                <a:cubicBezTo>
                  <a:pt x="93233" y="247773"/>
                  <a:pt x="58308" y="148290"/>
                  <a:pt x="42962" y="107544"/>
                </a:cubicBezTo>
                <a:cubicBezTo>
                  <a:pt x="27616" y="66798"/>
                  <a:pt x="-18421" y="-39564"/>
                  <a:pt x="8037" y="1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F975BF0-D4BA-0E3D-E3EF-D330DE5F1376}"/>
              </a:ext>
            </a:extLst>
          </p:cNvPr>
          <p:cNvSpPr/>
          <p:nvPr/>
        </p:nvSpPr>
        <p:spPr>
          <a:xfrm>
            <a:off x="739638" y="3247382"/>
            <a:ext cx="35141" cy="270903"/>
          </a:xfrm>
          <a:custGeom>
            <a:avLst/>
            <a:gdLst>
              <a:gd name="connsiteX0" fmla="*/ 35062 w 35141"/>
              <a:gd name="connsiteY0" fmla="*/ 643 h 270903"/>
              <a:gd name="connsiteX1" fmla="*/ 9662 w 35141"/>
              <a:gd name="connsiteY1" fmla="*/ 153043 h 270903"/>
              <a:gd name="connsiteX2" fmla="*/ 9662 w 35141"/>
              <a:gd name="connsiteY2" fmla="*/ 267343 h 270903"/>
              <a:gd name="connsiteX3" fmla="*/ 12837 w 35141"/>
              <a:gd name="connsiteY3" fmla="*/ 229243 h 270903"/>
              <a:gd name="connsiteX4" fmla="*/ 137 w 35141"/>
              <a:gd name="connsiteY4" fmla="*/ 102243 h 270903"/>
              <a:gd name="connsiteX5" fmla="*/ 35062 w 35141"/>
              <a:gd name="connsiteY5" fmla="*/ 643 h 2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1" h="270903">
                <a:moveTo>
                  <a:pt x="35062" y="643"/>
                </a:moveTo>
                <a:cubicBezTo>
                  <a:pt x="36649" y="9110"/>
                  <a:pt x="13895" y="108593"/>
                  <a:pt x="9662" y="153043"/>
                </a:cubicBezTo>
                <a:cubicBezTo>
                  <a:pt x="5429" y="197493"/>
                  <a:pt x="9133" y="254643"/>
                  <a:pt x="9662" y="267343"/>
                </a:cubicBezTo>
                <a:cubicBezTo>
                  <a:pt x="10191" y="280043"/>
                  <a:pt x="14424" y="256760"/>
                  <a:pt x="12837" y="229243"/>
                </a:cubicBezTo>
                <a:cubicBezTo>
                  <a:pt x="11250" y="201726"/>
                  <a:pt x="-1451" y="135051"/>
                  <a:pt x="137" y="102243"/>
                </a:cubicBezTo>
                <a:cubicBezTo>
                  <a:pt x="1724" y="69435"/>
                  <a:pt x="33475" y="-7824"/>
                  <a:pt x="3506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32970C6-DC2D-5640-A81D-C6EF20955563}"/>
              </a:ext>
            </a:extLst>
          </p:cNvPr>
          <p:cNvSpPr/>
          <p:nvPr/>
        </p:nvSpPr>
        <p:spPr>
          <a:xfrm>
            <a:off x="755063" y="3325625"/>
            <a:ext cx="104289" cy="320674"/>
          </a:xfrm>
          <a:custGeom>
            <a:avLst/>
            <a:gdLst>
              <a:gd name="connsiteX0" fmla="*/ 6937 w 104289"/>
              <a:gd name="connsiteY0" fmla="*/ 1775 h 320674"/>
              <a:gd name="connsiteX1" fmla="*/ 99012 w 104289"/>
              <a:gd name="connsiteY1" fmla="*/ 303400 h 320674"/>
              <a:gd name="connsiteX2" fmla="*/ 83137 w 104289"/>
              <a:gd name="connsiteY2" fmla="*/ 262125 h 320674"/>
              <a:gd name="connsiteX3" fmla="*/ 587 w 104289"/>
              <a:gd name="connsiteY3" fmla="*/ 81150 h 320674"/>
              <a:gd name="connsiteX4" fmla="*/ 45037 w 104289"/>
              <a:gd name="connsiteY4" fmla="*/ 173225 h 320674"/>
              <a:gd name="connsiteX5" fmla="*/ 6937 w 104289"/>
              <a:gd name="connsiteY5" fmla="*/ 1775 h 3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89" h="320674">
                <a:moveTo>
                  <a:pt x="6937" y="1775"/>
                </a:moveTo>
                <a:cubicBezTo>
                  <a:pt x="15933" y="23471"/>
                  <a:pt x="86312" y="260008"/>
                  <a:pt x="99012" y="303400"/>
                </a:cubicBezTo>
                <a:cubicBezTo>
                  <a:pt x="111712" y="346792"/>
                  <a:pt x="99541" y="299167"/>
                  <a:pt x="83137" y="262125"/>
                </a:cubicBezTo>
                <a:cubicBezTo>
                  <a:pt x="66733" y="225083"/>
                  <a:pt x="6937" y="95967"/>
                  <a:pt x="587" y="81150"/>
                </a:cubicBezTo>
                <a:cubicBezTo>
                  <a:pt x="-5763" y="66333"/>
                  <a:pt x="41333" y="182221"/>
                  <a:pt x="45037" y="173225"/>
                </a:cubicBezTo>
                <a:cubicBezTo>
                  <a:pt x="48741" y="164229"/>
                  <a:pt x="-2059" y="-19921"/>
                  <a:pt x="6937" y="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1931B14-FF71-8D51-5932-2DA3E4E987A7}"/>
              </a:ext>
            </a:extLst>
          </p:cNvPr>
          <p:cNvSpPr/>
          <p:nvPr/>
        </p:nvSpPr>
        <p:spPr>
          <a:xfrm>
            <a:off x="730113" y="2974670"/>
            <a:ext cx="77750" cy="385622"/>
          </a:xfrm>
          <a:custGeom>
            <a:avLst/>
            <a:gdLst>
              <a:gd name="connsiteX0" fmla="*/ 137 w 77750"/>
              <a:gd name="connsiteY0" fmla="*/ 305 h 385622"/>
              <a:gd name="connsiteX1" fmla="*/ 76337 w 77750"/>
              <a:gd name="connsiteY1" fmla="*/ 225730 h 385622"/>
              <a:gd name="connsiteX2" fmla="*/ 50937 w 77750"/>
              <a:gd name="connsiteY2" fmla="*/ 381305 h 385622"/>
              <a:gd name="connsiteX3" fmla="*/ 66812 w 77750"/>
              <a:gd name="connsiteY3" fmla="*/ 327330 h 385622"/>
              <a:gd name="connsiteX4" fmla="*/ 44587 w 77750"/>
              <a:gd name="connsiteY4" fmla="*/ 171755 h 385622"/>
              <a:gd name="connsiteX5" fmla="*/ 57287 w 77750"/>
              <a:gd name="connsiteY5" fmla="*/ 232080 h 385622"/>
              <a:gd name="connsiteX6" fmla="*/ 57287 w 77750"/>
              <a:gd name="connsiteY6" fmla="*/ 178105 h 385622"/>
              <a:gd name="connsiteX7" fmla="*/ 137 w 77750"/>
              <a:gd name="connsiteY7" fmla="*/ 305 h 3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0" h="385622">
                <a:moveTo>
                  <a:pt x="137" y="305"/>
                </a:moveTo>
                <a:cubicBezTo>
                  <a:pt x="3312" y="8243"/>
                  <a:pt x="67870" y="162230"/>
                  <a:pt x="76337" y="225730"/>
                </a:cubicBezTo>
                <a:cubicBezTo>
                  <a:pt x="84804" y="289230"/>
                  <a:pt x="52525" y="364372"/>
                  <a:pt x="50937" y="381305"/>
                </a:cubicBezTo>
                <a:cubicBezTo>
                  <a:pt x="49350" y="398238"/>
                  <a:pt x="67870" y="362255"/>
                  <a:pt x="66812" y="327330"/>
                </a:cubicBezTo>
                <a:cubicBezTo>
                  <a:pt x="65754" y="292405"/>
                  <a:pt x="46175" y="187630"/>
                  <a:pt x="44587" y="171755"/>
                </a:cubicBezTo>
                <a:cubicBezTo>
                  <a:pt x="43000" y="155880"/>
                  <a:pt x="55170" y="231022"/>
                  <a:pt x="57287" y="232080"/>
                </a:cubicBezTo>
                <a:cubicBezTo>
                  <a:pt x="59404" y="233138"/>
                  <a:pt x="64695" y="214617"/>
                  <a:pt x="57287" y="178105"/>
                </a:cubicBezTo>
                <a:cubicBezTo>
                  <a:pt x="49879" y="141593"/>
                  <a:pt x="-3038" y="-7633"/>
                  <a:pt x="137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C1F05AD-1E31-C3AC-FE12-BFE0575D386A}"/>
              </a:ext>
            </a:extLst>
          </p:cNvPr>
          <p:cNvSpPr/>
          <p:nvPr/>
        </p:nvSpPr>
        <p:spPr>
          <a:xfrm>
            <a:off x="767581" y="3672926"/>
            <a:ext cx="16663" cy="327567"/>
          </a:xfrm>
          <a:custGeom>
            <a:avLst/>
            <a:gdLst>
              <a:gd name="connsiteX0" fmla="*/ 16644 w 16663"/>
              <a:gd name="connsiteY0" fmla="*/ 3724 h 327567"/>
              <a:gd name="connsiteX1" fmla="*/ 3944 w 16663"/>
              <a:gd name="connsiteY1" fmla="*/ 324399 h 327567"/>
              <a:gd name="connsiteX2" fmla="*/ 769 w 16663"/>
              <a:gd name="connsiteY2" fmla="*/ 159299 h 327567"/>
              <a:gd name="connsiteX3" fmla="*/ 16644 w 16663"/>
              <a:gd name="connsiteY3" fmla="*/ 3724 h 3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27567">
                <a:moveTo>
                  <a:pt x="16644" y="3724"/>
                </a:moveTo>
                <a:cubicBezTo>
                  <a:pt x="17173" y="31241"/>
                  <a:pt x="6590" y="298470"/>
                  <a:pt x="3944" y="324399"/>
                </a:cubicBezTo>
                <a:cubicBezTo>
                  <a:pt x="1298" y="350328"/>
                  <a:pt x="-1348" y="210099"/>
                  <a:pt x="769" y="159299"/>
                </a:cubicBezTo>
                <a:cubicBezTo>
                  <a:pt x="2886" y="108499"/>
                  <a:pt x="16115" y="-23793"/>
                  <a:pt x="16644" y="3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A88A4A8-44C3-FB0B-2658-49FC4CBACF98}"/>
              </a:ext>
            </a:extLst>
          </p:cNvPr>
          <p:cNvSpPr/>
          <p:nvPr/>
        </p:nvSpPr>
        <p:spPr>
          <a:xfrm>
            <a:off x="714099" y="4135712"/>
            <a:ext cx="27263" cy="387179"/>
          </a:xfrm>
          <a:custGeom>
            <a:avLst/>
            <a:gdLst>
              <a:gd name="connsiteX0" fmla="*/ 12976 w 27263"/>
              <a:gd name="connsiteY0" fmla="*/ 1313 h 387179"/>
              <a:gd name="connsiteX1" fmla="*/ 25676 w 27263"/>
              <a:gd name="connsiteY1" fmla="*/ 379138 h 387179"/>
              <a:gd name="connsiteX2" fmla="*/ 25676 w 27263"/>
              <a:gd name="connsiteY2" fmla="*/ 245788 h 387179"/>
              <a:gd name="connsiteX3" fmla="*/ 12976 w 27263"/>
              <a:gd name="connsiteY3" fmla="*/ 83863 h 387179"/>
              <a:gd name="connsiteX4" fmla="*/ 276 w 27263"/>
              <a:gd name="connsiteY4" fmla="*/ 248963 h 387179"/>
              <a:gd name="connsiteX5" fmla="*/ 12976 w 27263"/>
              <a:gd name="connsiteY5" fmla="*/ 1313 h 3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3" h="387179">
                <a:moveTo>
                  <a:pt x="12976" y="1313"/>
                </a:moveTo>
                <a:cubicBezTo>
                  <a:pt x="17209" y="23009"/>
                  <a:pt x="23559" y="338392"/>
                  <a:pt x="25676" y="379138"/>
                </a:cubicBezTo>
                <a:cubicBezTo>
                  <a:pt x="27793" y="419884"/>
                  <a:pt x="27793" y="295000"/>
                  <a:pt x="25676" y="245788"/>
                </a:cubicBezTo>
                <a:cubicBezTo>
                  <a:pt x="23559" y="196576"/>
                  <a:pt x="17209" y="83334"/>
                  <a:pt x="12976" y="83863"/>
                </a:cubicBezTo>
                <a:cubicBezTo>
                  <a:pt x="8743" y="84392"/>
                  <a:pt x="2393" y="264309"/>
                  <a:pt x="276" y="248963"/>
                </a:cubicBezTo>
                <a:cubicBezTo>
                  <a:pt x="-1841" y="233617"/>
                  <a:pt x="8743" y="-20383"/>
                  <a:pt x="12976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4A16241-AA35-7A12-BD6F-841381CEF9C8}"/>
              </a:ext>
            </a:extLst>
          </p:cNvPr>
          <p:cNvSpPr/>
          <p:nvPr/>
        </p:nvSpPr>
        <p:spPr>
          <a:xfrm>
            <a:off x="437606" y="3292436"/>
            <a:ext cx="233337" cy="1011310"/>
          </a:xfrm>
          <a:custGeom>
            <a:avLst/>
            <a:gdLst>
              <a:gd name="connsiteX0" fmla="*/ 544 w 233337"/>
              <a:gd name="connsiteY0" fmla="*/ 39 h 1011310"/>
              <a:gd name="connsiteX1" fmla="*/ 22769 w 233337"/>
              <a:gd name="connsiteY1" fmla="*/ 209589 h 1011310"/>
              <a:gd name="connsiteX2" fmla="*/ 98969 w 233337"/>
              <a:gd name="connsiteY2" fmla="*/ 479464 h 1011310"/>
              <a:gd name="connsiteX3" fmla="*/ 98969 w 233337"/>
              <a:gd name="connsiteY3" fmla="*/ 438189 h 1011310"/>
              <a:gd name="connsiteX4" fmla="*/ 229144 w 233337"/>
              <a:gd name="connsiteY4" fmla="*/ 984289 h 1011310"/>
              <a:gd name="connsiteX5" fmla="*/ 187869 w 233337"/>
              <a:gd name="connsiteY5" fmla="*/ 866814 h 1011310"/>
              <a:gd name="connsiteX6" fmla="*/ 54519 w 233337"/>
              <a:gd name="connsiteY6" fmla="*/ 336589 h 1011310"/>
              <a:gd name="connsiteX7" fmla="*/ 10069 w 233337"/>
              <a:gd name="connsiteY7" fmla="*/ 225464 h 1011310"/>
              <a:gd name="connsiteX8" fmla="*/ 544 w 233337"/>
              <a:gd name="connsiteY8" fmla="*/ 39 h 10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37" h="1011310">
                <a:moveTo>
                  <a:pt x="544" y="39"/>
                </a:moveTo>
                <a:cubicBezTo>
                  <a:pt x="2661" y="-2607"/>
                  <a:pt x="6365" y="129685"/>
                  <a:pt x="22769" y="209589"/>
                </a:cubicBezTo>
                <a:cubicBezTo>
                  <a:pt x="39173" y="289493"/>
                  <a:pt x="86269" y="441364"/>
                  <a:pt x="98969" y="479464"/>
                </a:cubicBezTo>
                <a:cubicBezTo>
                  <a:pt x="111669" y="517564"/>
                  <a:pt x="77273" y="354052"/>
                  <a:pt x="98969" y="438189"/>
                </a:cubicBezTo>
                <a:cubicBezTo>
                  <a:pt x="120665" y="522326"/>
                  <a:pt x="214327" y="912852"/>
                  <a:pt x="229144" y="984289"/>
                </a:cubicBezTo>
                <a:cubicBezTo>
                  <a:pt x="243961" y="1055726"/>
                  <a:pt x="216973" y="974764"/>
                  <a:pt x="187869" y="866814"/>
                </a:cubicBezTo>
                <a:cubicBezTo>
                  <a:pt x="158765" y="758864"/>
                  <a:pt x="84152" y="443481"/>
                  <a:pt x="54519" y="336589"/>
                </a:cubicBezTo>
                <a:cubicBezTo>
                  <a:pt x="24886" y="229697"/>
                  <a:pt x="17477" y="286847"/>
                  <a:pt x="10069" y="225464"/>
                </a:cubicBezTo>
                <a:cubicBezTo>
                  <a:pt x="2661" y="164081"/>
                  <a:pt x="-1573" y="2685"/>
                  <a:pt x="54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91B4FD3-EDB7-4579-4409-FCD2D62E6EE2}"/>
              </a:ext>
            </a:extLst>
          </p:cNvPr>
          <p:cNvSpPr/>
          <p:nvPr/>
        </p:nvSpPr>
        <p:spPr>
          <a:xfrm>
            <a:off x="615023" y="4119767"/>
            <a:ext cx="140119" cy="646271"/>
          </a:xfrm>
          <a:custGeom>
            <a:avLst/>
            <a:gdLst>
              <a:gd name="connsiteX0" fmla="*/ 58077 w 140119"/>
              <a:gd name="connsiteY0" fmla="*/ 1383 h 646271"/>
              <a:gd name="connsiteX1" fmla="*/ 93002 w 140119"/>
              <a:gd name="connsiteY1" fmla="*/ 366508 h 646271"/>
              <a:gd name="connsiteX2" fmla="*/ 131102 w 140119"/>
              <a:gd name="connsiteY2" fmla="*/ 626858 h 646271"/>
              <a:gd name="connsiteX3" fmla="*/ 127927 w 140119"/>
              <a:gd name="connsiteY3" fmla="*/ 572883 h 646271"/>
              <a:gd name="connsiteX4" fmla="*/ 927 w 140119"/>
              <a:gd name="connsiteY4" fmla="*/ 141083 h 646271"/>
              <a:gd name="connsiteX5" fmla="*/ 70777 w 140119"/>
              <a:gd name="connsiteY5" fmla="*/ 379208 h 646271"/>
              <a:gd name="connsiteX6" fmla="*/ 77127 w 140119"/>
              <a:gd name="connsiteY6" fmla="*/ 245858 h 646271"/>
              <a:gd name="connsiteX7" fmla="*/ 58077 w 140119"/>
              <a:gd name="connsiteY7" fmla="*/ 1383 h 6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19" h="646271">
                <a:moveTo>
                  <a:pt x="58077" y="1383"/>
                </a:moveTo>
                <a:cubicBezTo>
                  <a:pt x="60723" y="21491"/>
                  <a:pt x="80831" y="262262"/>
                  <a:pt x="93002" y="366508"/>
                </a:cubicBezTo>
                <a:cubicBezTo>
                  <a:pt x="105173" y="470754"/>
                  <a:pt x="125281" y="592462"/>
                  <a:pt x="131102" y="626858"/>
                </a:cubicBezTo>
                <a:cubicBezTo>
                  <a:pt x="136923" y="661254"/>
                  <a:pt x="149623" y="653845"/>
                  <a:pt x="127927" y="572883"/>
                </a:cubicBezTo>
                <a:cubicBezTo>
                  <a:pt x="106231" y="491921"/>
                  <a:pt x="10452" y="173362"/>
                  <a:pt x="927" y="141083"/>
                </a:cubicBezTo>
                <a:cubicBezTo>
                  <a:pt x="-8598" y="108804"/>
                  <a:pt x="58077" y="361746"/>
                  <a:pt x="70777" y="379208"/>
                </a:cubicBezTo>
                <a:cubicBezTo>
                  <a:pt x="83477" y="396671"/>
                  <a:pt x="76598" y="305654"/>
                  <a:pt x="77127" y="245858"/>
                </a:cubicBezTo>
                <a:cubicBezTo>
                  <a:pt x="77656" y="186062"/>
                  <a:pt x="55431" y="-18725"/>
                  <a:pt x="58077" y="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83EDDE-BD82-56A2-DB9C-59E76EF32217}"/>
              </a:ext>
            </a:extLst>
          </p:cNvPr>
          <p:cNvSpPr/>
          <p:nvPr/>
        </p:nvSpPr>
        <p:spPr>
          <a:xfrm>
            <a:off x="420188" y="3358862"/>
            <a:ext cx="204925" cy="898782"/>
          </a:xfrm>
          <a:custGeom>
            <a:avLst/>
            <a:gdLst>
              <a:gd name="connsiteX0" fmla="*/ 2087 w 204925"/>
              <a:gd name="connsiteY0" fmla="*/ 3463 h 898782"/>
              <a:gd name="connsiteX1" fmla="*/ 97337 w 204925"/>
              <a:gd name="connsiteY1" fmla="*/ 403513 h 898782"/>
              <a:gd name="connsiteX2" fmla="*/ 84637 w 204925"/>
              <a:gd name="connsiteY2" fmla="*/ 374938 h 898782"/>
              <a:gd name="connsiteX3" fmla="*/ 202112 w 204925"/>
              <a:gd name="connsiteY3" fmla="*/ 889288 h 898782"/>
              <a:gd name="connsiteX4" fmla="*/ 157662 w 204925"/>
              <a:gd name="connsiteY4" fmla="*/ 673388 h 898782"/>
              <a:gd name="connsiteX5" fmla="*/ 40187 w 204925"/>
              <a:gd name="connsiteY5" fmla="*/ 235238 h 898782"/>
              <a:gd name="connsiteX6" fmla="*/ 2087 w 204925"/>
              <a:gd name="connsiteY6" fmla="*/ 3463 h 8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25" h="898782">
                <a:moveTo>
                  <a:pt x="2087" y="3463"/>
                </a:moveTo>
                <a:cubicBezTo>
                  <a:pt x="11612" y="31509"/>
                  <a:pt x="83579" y="341601"/>
                  <a:pt x="97337" y="403513"/>
                </a:cubicBezTo>
                <a:cubicBezTo>
                  <a:pt x="111095" y="465425"/>
                  <a:pt x="67175" y="293976"/>
                  <a:pt x="84637" y="374938"/>
                </a:cubicBezTo>
                <a:cubicBezTo>
                  <a:pt x="102099" y="455900"/>
                  <a:pt x="189941" y="839546"/>
                  <a:pt x="202112" y="889288"/>
                </a:cubicBezTo>
                <a:cubicBezTo>
                  <a:pt x="214283" y="939030"/>
                  <a:pt x="184650" y="782396"/>
                  <a:pt x="157662" y="673388"/>
                </a:cubicBezTo>
                <a:cubicBezTo>
                  <a:pt x="130675" y="564380"/>
                  <a:pt x="62941" y="346892"/>
                  <a:pt x="40187" y="235238"/>
                </a:cubicBezTo>
                <a:cubicBezTo>
                  <a:pt x="17433" y="123584"/>
                  <a:pt x="-7438" y="-24583"/>
                  <a:pt x="2087" y="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4399D46-4070-EF2E-A353-CFC68ADF2F3A}"/>
              </a:ext>
            </a:extLst>
          </p:cNvPr>
          <p:cNvSpPr/>
          <p:nvPr/>
        </p:nvSpPr>
        <p:spPr>
          <a:xfrm>
            <a:off x="768316" y="4508433"/>
            <a:ext cx="213527" cy="561297"/>
          </a:xfrm>
          <a:custGeom>
            <a:avLst/>
            <a:gdLst>
              <a:gd name="connsiteX0" fmla="*/ 34 w 213527"/>
              <a:gd name="connsiteY0" fmla="*/ 15942 h 561297"/>
              <a:gd name="connsiteX1" fmla="*/ 177834 w 213527"/>
              <a:gd name="connsiteY1" fmla="*/ 412817 h 561297"/>
              <a:gd name="connsiteX2" fmla="*/ 212759 w 213527"/>
              <a:gd name="connsiteY2" fmla="*/ 558867 h 561297"/>
              <a:gd name="connsiteX3" fmla="*/ 200059 w 213527"/>
              <a:gd name="connsiteY3" fmla="*/ 492192 h 561297"/>
              <a:gd name="connsiteX4" fmla="*/ 177834 w 213527"/>
              <a:gd name="connsiteY4" fmla="*/ 339792 h 561297"/>
              <a:gd name="connsiteX5" fmla="*/ 117509 w 213527"/>
              <a:gd name="connsiteY5" fmla="*/ 67 h 561297"/>
              <a:gd name="connsiteX6" fmla="*/ 161959 w 213527"/>
              <a:gd name="connsiteY6" fmla="*/ 308042 h 561297"/>
              <a:gd name="connsiteX7" fmla="*/ 34 w 213527"/>
              <a:gd name="connsiteY7" fmla="*/ 15942 h 56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27" h="561297">
                <a:moveTo>
                  <a:pt x="34" y="15942"/>
                </a:moveTo>
                <a:cubicBezTo>
                  <a:pt x="2680" y="33405"/>
                  <a:pt x="142380" y="322330"/>
                  <a:pt x="177834" y="412817"/>
                </a:cubicBezTo>
                <a:cubicBezTo>
                  <a:pt x="213288" y="503304"/>
                  <a:pt x="209055" y="545638"/>
                  <a:pt x="212759" y="558867"/>
                </a:cubicBezTo>
                <a:cubicBezTo>
                  <a:pt x="216463" y="572096"/>
                  <a:pt x="205880" y="528704"/>
                  <a:pt x="200059" y="492192"/>
                </a:cubicBezTo>
                <a:cubicBezTo>
                  <a:pt x="194238" y="455680"/>
                  <a:pt x="191592" y="421813"/>
                  <a:pt x="177834" y="339792"/>
                </a:cubicBezTo>
                <a:cubicBezTo>
                  <a:pt x="164076" y="257771"/>
                  <a:pt x="120155" y="5359"/>
                  <a:pt x="117509" y="67"/>
                </a:cubicBezTo>
                <a:cubicBezTo>
                  <a:pt x="114863" y="-5225"/>
                  <a:pt x="177834" y="303280"/>
                  <a:pt x="161959" y="308042"/>
                </a:cubicBezTo>
                <a:cubicBezTo>
                  <a:pt x="146084" y="312804"/>
                  <a:pt x="-2612" y="-1521"/>
                  <a:pt x="34" y="15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A57D78C-EECA-CC81-AECF-2E97AACDCAA1}"/>
              </a:ext>
            </a:extLst>
          </p:cNvPr>
          <p:cNvSpPr/>
          <p:nvPr/>
        </p:nvSpPr>
        <p:spPr>
          <a:xfrm>
            <a:off x="522737" y="3444035"/>
            <a:ext cx="146373" cy="702442"/>
          </a:xfrm>
          <a:custGeom>
            <a:avLst/>
            <a:gdLst>
              <a:gd name="connsiteX0" fmla="*/ 17013 w 146373"/>
              <a:gd name="connsiteY0" fmla="*/ 7190 h 702442"/>
              <a:gd name="connsiteX1" fmla="*/ 137663 w 146373"/>
              <a:gd name="connsiteY1" fmla="*/ 654890 h 702442"/>
              <a:gd name="connsiteX2" fmla="*/ 121788 w 146373"/>
              <a:gd name="connsiteY2" fmla="*/ 594565 h 702442"/>
              <a:gd name="connsiteX3" fmla="*/ 1138 w 146373"/>
              <a:gd name="connsiteY3" fmla="*/ 124665 h 702442"/>
              <a:gd name="connsiteX4" fmla="*/ 58288 w 146373"/>
              <a:gd name="connsiteY4" fmla="*/ 296115 h 702442"/>
              <a:gd name="connsiteX5" fmla="*/ 17013 w 146373"/>
              <a:gd name="connsiteY5" fmla="*/ 7190 h 7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73" h="702442">
                <a:moveTo>
                  <a:pt x="17013" y="7190"/>
                </a:moveTo>
                <a:cubicBezTo>
                  <a:pt x="30242" y="66986"/>
                  <a:pt x="120201" y="556994"/>
                  <a:pt x="137663" y="654890"/>
                </a:cubicBezTo>
                <a:cubicBezTo>
                  <a:pt x="155125" y="752786"/>
                  <a:pt x="144542" y="682936"/>
                  <a:pt x="121788" y="594565"/>
                </a:cubicBezTo>
                <a:cubicBezTo>
                  <a:pt x="99034" y="506194"/>
                  <a:pt x="11721" y="174407"/>
                  <a:pt x="1138" y="124665"/>
                </a:cubicBezTo>
                <a:cubicBezTo>
                  <a:pt x="-9445" y="74923"/>
                  <a:pt x="57230" y="312519"/>
                  <a:pt x="58288" y="296115"/>
                </a:cubicBezTo>
                <a:cubicBezTo>
                  <a:pt x="59346" y="279711"/>
                  <a:pt x="3784" y="-52606"/>
                  <a:pt x="17013" y="7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6C8182E8-77F6-ABAE-063B-A9CA43AF75B2}"/>
              </a:ext>
            </a:extLst>
          </p:cNvPr>
          <p:cNvSpPr/>
          <p:nvPr/>
        </p:nvSpPr>
        <p:spPr>
          <a:xfrm>
            <a:off x="602859" y="3424629"/>
            <a:ext cx="104806" cy="717910"/>
          </a:xfrm>
          <a:custGeom>
            <a:avLst/>
            <a:gdLst>
              <a:gd name="connsiteX0" fmla="*/ 48016 w 104806"/>
              <a:gd name="connsiteY0" fmla="*/ 4371 h 717910"/>
              <a:gd name="connsiteX1" fmla="*/ 95641 w 104806"/>
              <a:gd name="connsiteY1" fmla="*/ 674296 h 717910"/>
              <a:gd name="connsiteX2" fmla="*/ 95641 w 104806"/>
              <a:gd name="connsiteY2" fmla="*/ 585396 h 717910"/>
              <a:gd name="connsiteX3" fmla="*/ 391 w 104806"/>
              <a:gd name="connsiteY3" fmla="*/ 39296 h 717910"/>
              <a:gd name="connsiteX4" fmla="*/ 60716 w 104806"/>
              <a:gd name="connsiteY4" fmla="*/ 369496 h 717910"/>
              <a:gd name="connsiteX5" fmla="*/ 48016 w 104806"/>
              <a:gd name="connsiteY5" fmla="*/ 4371 h 7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06" h="717910">
                <a:moveTo>
                  <a:pt x="48016" y="4371"/>
                </a:moveTo>
                <a:cubicBezTo>
                  <a:pt x="53837" y="55171"/>
                  <a:pt x="87704" y="577459"/>
                  <a:pt x="95641" y="674296"/>
                </a:cubicBezTo>
                <a:cubicBezTo>
                  <a:pt x="103579" y="771134"/>
                  <a:pt x="111516" y="691229"/>
                  <a:pt x="95641" y="585396"/>
                </a:cubicBezTo>
                <a:cubicBezTo>
                  <a:pt x="79766" y="479563"/>
                  <a:pt x="6212" y="75279"/>
                  <a:pt x="391" y="39296"/>
                </a:cubicBezTo>
                <a:cubicBezTo>
                  <a:pt x="-5430" y="3313"/>
                  <a:pt x="55424" y="376904"/>
                  <a:pt x="60716" y="369496"/>
                </a:cubicBezTo>
                <a:cubicBezTo>
                  <a:pt x="66008" y="362088"/>
                  <a:pt x="42195" y="-46429"/>
                  <a:pt x="48016" y="4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43DAB35-B59C-375D-DE3A-4363CC05A82A}"/>
              </a:ext>
            </a:extLst>
          </p:cNvPr>
          <p:cNvSpPr/>
          <p:nvPr/>
        </p:nvSpPr>
        <p:spPr>
          <a:xfrm>
            <a:off x="712372" y="3441683"/>
            <a:ext cx="52902" cy="470609"/>
          </a:xfrm>
          <a:custGeom>
            <a:avLst/>
            <a:gdLst>
              <a:gd name="connsiteX0" fmla="*/ 52803 w 52902"/>
              <a:gd name="connsiteY0" fmla="*/ 133367 h 470609"/>
              <a:gd name="connsiteX1" fmla="*/ 2003 w 52902"/>
              <a:gd name="connsiteY1" fmla="*/ 457217 h 470609"/>
              <a:gd name="connsiteX2" fmla="*/ 21053 w 52902"/>
              <a:gd name="connsiteY2" fmla="*/ 368317 h 470609"/>
              <a:gd name="connsiteX3" fmla="*/ 2003 w 52902"/>
              <a:gd name="connsiteY3" fmla="*/ 17 h 470609"/>
              <a:gd name="connsiteX4" fmla="*/ 2003 w 52902"/>
              <a:gd name="connsiteY4" fmla="*/ 352442 h 470609"/>
              <a:gd name="connsiteX5" fmla="*/ 14703 w 52902"/>
              <a:gd name="connsiteY5" fmla="*/ 346092 h 470609"/>
              <a:gd name="connsiteX6" fmla="*/ 52803 w 52902"/>
              <a:gd name="connsiteY6" fmla="*/ 133367 h 4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02" h="470609">
                <a:moveTo>
                  <a:pt x="52803" y="133367"/>
                </a:moveTo>
                <a:cubicBezTo>
                  <a:pt x="50686" y="151888"/>
                  <a:pt x="7295" y="418059"/>
                  <a:pt x="2003" y="457217"/>
                </a:cubicBezTo>
                <a:cubicBezTo>
                  <a:pt x="-3289" y="496375"/>
                  <a:pt x="21053" y="444517"/>
                  <a:pt x="21053" y="368317"/>
                </a:cubicBezTo>
                <a:cubicBezTo>
                  <a:pt x="21053" y="292117"/>
                  <a:pt x="5178" y="2663"/>
                  <a:pt x="2003" y="17"/>
                </a:cubicBezTo>
                <a:cubicBezTo>
                  <a:pt x="-1172" y="-2629"/>
                  <a:pt x="-114" y="294763"/>
                  <a:pt x="2003" y="352442"/>
                </a:cubicBezTo>
                <a:cubicBezTo>
                  <a:pt x="4120" y="410121"/>
                  <a:pt x="6766" y="378900"/>
                  <a:pt x="14703" y="346092"/>
                </a:cubicBezTo>
                <a:cubicBezTo>
                  <a:pt x="22640" y="313284"/>
                  <a:pt x="54920" y="114846"/>
                  <a:pt x="52803" y="13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A8BBCD4-EAEE-40F6-07E2-CAD89204EDF3}"/>
              </a:ext>
            </a:extLst>
          </p:cNvPr>
          <p:cNvSpPr/>
          <p:nvPr/>
        </p:nvSpPr>
        <p:spPr>
          <a:xfrm>
            <a:off x="775882" y="4027832"/>
            <a:ext cx="102247" cy="510772"/>
          </a:xfrm>
          <a:custGeom>
            <a:avLst/>
            <a:gdLst>
              <a:gd name="connsiteX0" fmla="*/ 1993 w 102247"/>
              <a:gd name="connsiteY0" fmla="*/ 7593 h 510772"/>
              <a:gd name="connsiteX1" fmla="*/ 94068 w 102247"/>
              <a:gd name="connsiteY1" fmla="*/ 477493 h 510772"/>
              <a:gd name="connsiteX2" fmla="*/ 90893 w 102247"/>
              <a:gd name="connsiteY2" fmla="*/ 442568 h 510772"/>
              <a:gd name="connsiteX3" fmla="*/ 33743 w 102247"/>
              <a:gd name="connsiteY3" fmla="*/ 204443 h 510772"/>
              <a:gd name="connsiteX4" fmla="*/ 1993 w 102247"/>
              <a:gd name="connsiteY4" fmla="*/ 7593 h 51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47" h="510772">
                <a:moveTo>
                  <a:pt x="1993" y="7593"/>
                </a:moveTo>
                <a:cubicBezTo>
                  <a:pt x="12047" y="53101"/>
                  <a:pt x="79251" y="404997"/>
                  <a:pt x="94068" y="477493"/>
                </a:cubicBezTo>
                <a:cubicBezTo>
                  <a:pt x="108885" y="549989"/>
                  <a:pt x="100947" y="488076"/>
                  <a:pt x="90893" y="442568"/>
                </a:cubicBezTo>
                <a:cubicBezTo>
                  <a:pt x="80839" y="397060"/>
                  <a:pt x="44856" y="275881"/>
                  <a:pt x="33743" y="204443"/>
                </a:cubicBezTo>
                <a:cubicBezTo>
                  <a:pt x="22630" y="133005"/>
                  <a:pt x="-8061" y="-37915"/>
                  <a:pt x="1993" y="7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1E05C12-EFBE-CDF7-B4F0-3B7BE236708E}"/>
              </a:ext>
            </a:extLst>
          </p:cNvPr>
          <p:cNvSpPr/>
          <p:nvPr/>
        </p:nvSpPr>
        <p:spPr>
          <a:xfrm>
            <a:off x="800078" y="3638548"/>
            <a:ext cx="346918" cy="866359"/>
          </a:xfrm>
          <a:custGeom>
            <a:avLst/>
            <a:gdLst>
              <a:gd name="connsiteX0" fmla="*/ 22 w 346918"/>
              <a:gd name="connsiteY0" fmla="*/ 2 h 866359"/>
              <a:gd name="connsiteX1" fmla="*/ 168297 w 346918"/>
              <a:gd name="connsiteY1" fmla="*/ 428627 h 866359"/>
              <a:gd name="connsiteX2" fmla="*/ 158772 w 346918"/>
              <a:gd name="connsiteY2" fmla="*/ 400052 h 866359"/>
              <a:gd name="connsiteX3" fmla="*/ 333397 w 346918"/>
              <a:gd name="connsiteY3" fmla="*/ 838202 h 866359"/>
              <a:gd name="connsiteX4" fmla="*/ 304822 w 346918"/>
              <a:gd name="connsiteY4" fmla="*/ 765177 h 866359"/>
              <a:gd name="connsiteX5" fmla="*/ 63522 w 346918"/>
              <a:gd name="connsiteY5" fmla="*/ 298452 h 866359"/>
              <a:gd name="connsiteX6" fmla="*/ 155597 w 346918"/>
              <a:gd name="connsiteY6" fmla="*/ 434977 h 866359"/>
              <a:gd name="connsiteX7" fmla="*/ 22 w 346918"/>
              <a:gd name="connsiteY7" fmla="*/ 2 h 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18" h="866359">
                <a:moveTo>
                  <a:pt x="22" y="2"/>
                </a:moveTo>
                <a:cubicBezTo>
                  <a:pt x="2139" y="-1056"/>
                  <a:pt x="141839" y="361952"/>
                  <a:pt x="168297" y="428627"/>
                </a:cubicBezTo>
                <a:cubicBezTo>
                  <a:pt x="194755" y="495302"/>
                  <a:pt x="131255" y="331790"/>
                  <a:pt x="158772" y="400052"/>
                </a:cubicBezTo>
                <a:cubicBezTo>
                  <a:pt x="186289" y="468314"/>
                  <a:pt x="309055" y="777348"/>
                  <a:pt x="333397" y="838202"/>
                </a:cubicBezTo>
                <a:cubicBezTo>
                  <a:pt x="357739" y="899056"/>
                  <a:pt x="349801" y="855135"/>
                  <a:pt x="304822" y="765177"/>
                </a:cubicBezTo>
                <a:cubicBezTo>
                  <a:pt x="259843" y="675219"/>
                  <a:pt x="88393" y="353485"/>
                  <a:pt x="63522" y="298452"/>
                </a:cubicBezTo>
                <a:cubicBezTo>
                  <a:pt x="38651" y="243419"/>
                  <a:pt x="163535" y="478898"/>
                  <a:pt x="155597" y="434977"/>
                </a:cubicBezTo>
                <a:cubicBezTo>
                  <a:pt x="147660" y="391056"/>
                  <a:pt x="-2095" y="1060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FBAE5F6-26B3-A861-B1EE-4467F444C131}"/>
              </a:ext>
            </a:extLst>
          </p:cNvPr>
          <p:cNvSpPr/>
          <p:nvPr/>
        </p:nvSpPr>
        <p:spPr>
          <a:xfrm>
            <a:off x="1196457" y="4562475"/>
            <a:ext cx="73558" cy="214120"/>
          </a:xfrm>
          <a:custGeom>
            <a:avLst/>
            <a:gdLst>
              <a:gd name="connsiteX0" fmla="*/ 16393 w 73558"/>
              <a:gd name="connsiteY0" fmla="*/ 0 h 214120"/>
              <a:gd name="connsiteX1" fmla="*/ 48143 w 73558"/>
              <a:gd name="connsiteY1" fmla="*/ 76200 h 214120"/>
              <a:gd name="connsiteX2" fmla="*/ 518 w 73558"/>
              <a:gd name="connsiteY2" fmla="*/ 212725 h 214120"/>
              <a:gd name="connsiteX3" fmla="*/ 25918 w 73558"/>
              <a:gd name="connsiteY3" fmla="*/ 142875 h 214120"/>
              <a:gd name="connsiteX4" fmla="*/ 73543 w 73558"/>
              <a:gd name="connsiteY4" fmla="*/ 76200 h 214120"/>
              <a:gd name="connsiteX5" fmla="*/ 16393 w 73558"/>
              <a:gd name="connsiteY5" fmla="*/ 0 h 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58" h="214120">
                <a:moveTo>
                  <a:pt x="16393" y="0"/>
                </a:moveTo>
                <a:cubicBezTo>
                  <a:pt x="12160" y="0"/>
                  <a:pt x="50789" y="40746"/>
                  <a:pt x="48143" y="76200"/>
                </a:cubicBezTo>
                <a:cubicBezTo>
                  <a:pt x="45497" y="111654"/>
                  <a:pt x="4222" y="201613"/>
                  <a:pt x="518" y="212725"/>
                </a:cubicBezTo>
                <a:cubicBezTo>
                  <a:pt x="-3186" y="223837"/>
                  <a:pt x="13747" y="165629"/>
                  <a:pt x="25918" y="142875"/>
                </a:cubicBezTo>
                <a:cubicBezTo>
                  <a:pt x="38089" y="120121"/>
                  <a:pt x="72485" y="98954"/>
                  <a:pt x="73543" y="76200"/>
                </a:cubicBezTo>
                <a:cubicBezTo>
                  <a:pt x="74601" y="53446"/>
                  <a:pt x="20626" y="0"/>
                  <a:pt x="163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5C39BF6-56E6-A7F9-9259-BC56C6A086DE}"/>
              </a:ext>
            </a:extLst>
          </p:cNvPr>
          <p:cNvSpPr/>
          <p:nvPr/>
        </p:nvSpPr>
        <p:spPr>
          <a:xfrm>
            <a:off x="622177" y="2736850"/>
            <a:ext cx="192060" cy="434816"/>
          </a:xfrm>
          <a:custGeom>
            <a:avLst/>
            <a:gdLst>
              <a:gd name="connsiteX0" fmla="*/ 123 w 192060"/>
              <a:gd name="connsiteY0" fmla="*/ 0 h 434816"/>
              <a:gd name="connsiteX1" fmla="*/ 111248 w 192060"/>
              <a:gd name="connsiteY1" fmla="*/ 212725 h 434816"/>
              <a:gd name="connsiteX2" fmla="*/ 146173 w 192060"/>
              <a:gd name="connsiteY2" fmla="*/ 266700 h 434816"/>
              <a:gd name="connsiteX3" fmla="*/ 146173 w 192060"/>
              <a:gd name="connsiteY3" fmla="*/ 244475 h 434816"/>
              <a:gd name="connsiteX4" fmla="*/ 190623 w 192060"/>
              <a:gd name="connsiteY4" fmla="*/ 431800 h 434816"/>
              <a:gd name="connsiteX5" fmla="*/ 171573 w 192060"/>
              <a:gd name="connsiteY5" fmla="*/ 349250 h 434816"/>
              <a:gd name="connsiteX6" fmla="*/ 79498 w 192060"/>
              <a:gd name="connsiteY6" fmla="*/ 206375 h 434816"/>
              <a:gd name="connsiteX7" fmla="*/ 89023 w 192060"/>
              <a:gd name="connsiteY7" fmla="*/ 212725 h 434816"/>
              <a:gd name="connsiteX8" fmla="*/ 123 w 192060"/>
              <a:gd name="connsiteY8" fmla="*/ 0 h 4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60" h="434816">
                <a:moveTo>
                  <a:pt x="123" y="0"/>
                </a:moveTo>
                <a:cubicBezTo>
                  <a:pt x="3827" y="0"/>
                  <a:pt x="86906" y="168275"/>
                  <a:pt x="111248" y="212725"/>
                </a:cubicBezTo>
                <a:cubicBezTo>
                  <a:pt x="135590" y="257175"/>
                  <a:pt x="140352" y="261408"/>
                  <a:pt x="146173" y="266700"/>
                </a:cubicBezTo>
                <a:cubicBezTo>
                  <a:pt x="151994" y="271992"/>
                  <a:pt x="138765" y="216958"/>
                  <a:pt x="146173" y="244475"/>
                </a:cubicBezTo>
                <a:cubicBezTo>
                  <a:pt x="153581" y="271992"/>
                  <a:pt x="186390" y="414338"/>
                  <a:pt x="190623" y="431800"/>
                </a:cubicBezTo>
                <a:cubicBezTo>
                  <a:pt x="194856" y="449262"/>
                  <a:pt x="190094" y="386821"/>
                  <a:pt x="171573" y="349250"/>
                </a:cubicBezTo>
                <a:cubicBezTo>
                  <a:pt x="153052" y="311679"/>
                  <a:pt x="79498" y="206375"/>
                  <a:pt x="79498" y="206375"/>
                </a:cubicBezTo>
                <a:cubicBezTo>
                  <a:pt x="65740" y="183621"/>
                  <a:pt x="101194" y="244475"/>
                  <a:pt x="89023" y="212725"/>
                </a:cubicBezTo>
                <a:cubicBezTo>
                  <a:pt x="76852" y="180975"/>
                  <a:pt x="-3581" y="0"/>
                  <a:pt x="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6CCBA18-E5E1-2D86-DB9E-3F60E2F7C471}"/>
              </a:ext>
            </a:extLst>
          </p:cNvPr>
          <p:cNvSpPr/>
          <p:nvPr/>
        </p:nvSpPr>
        <p:spPr>
          <a:xfrm>
            <a:off x="580502" y="2730115"/>
            <a:ext cx="113781" cy="214385"/>
          </a:xfrm>
          <a:custGeom>
            <a:avLst/>
            <a:gdLst>
              <a:gd name="connsiteX0" fmla="*/ 523 w 113781"/>
              <a:gd name="connsiteY0" fmla="*/ 385 h 214385"/>
              <a:gd name="connsiteX1" fmla="*/ 111648 w 113781"/>
              <a:gd name="connsiteY1" fmla="*/ 206760 h 214385"/>
              <a:gd name="connsiteX2" fmla="*/ 70373 w 113781"/>
              <a:gd name="connsiteY2" fmla="*/ 155960 h 214385"/>
              <a:gd name="connsiteX3" fmla="*/ 523 w 113781"/>
              <a:gd name="connsiteY3" fmla="*/ 385 h 2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81" h="214385">
                <a:moveTo>
                  <a:pt x="523" y="385"/>
                </a:moveTo>
                <a:cubicBezTo>
                  <a:pt x="7402" y="8852"/>
                  <a:pt x="100006" y="180831"/>
                  <a:pt x="111648" y="206760"/>
                </a:cubicBezTo>
                <a:cubicBezTo>
                  <a:pt x="123290" y="232689"/>
                  <a:pt x="84131" y="186652"/>
                  <a:pt x="70373" y="155960"/>
                </a:cubicBezTo>
                <a:cubicBezTo>
                  <a:pt x="56615" y="125268"/>
                  <a:pt x="-6356" y="-8082"/>
                  <a:pt x="523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D063D7-3DE0-821B-CD44-509980174EAF}"/>
              </a:ext>
            </a:extLst>
          </p:cNvPr>
          <p:cNvSpPr/>
          <p:nvPr/>
        </p:nvSpPr>
        <p:spPr>
          <a:xfrm>
            <a:off x="444298" y="2749550"/>
            <a:ext cx="191064" cy="190508"/>
          </a:xfrm>
          <a:custGeom>
            <a:avLst/>
            <a:gdLst>
              <a:gd name="connsiteX0" fmla="*/ 202 w 191064"/>
              <a:gd name="connsiteY0" fmla="*/ 0 h 190508"/>
              <a:gd name="connsiteX1" fmla="*/ 95452 w 191064"/>
              <a:gd name="connsiteY1" fmla="*/ 152400 h 190508"/>
              <a:gd name="connsiteX2" fmla="*/ 117677 w 191064"/>
              <a:gd name="connsiteY2" fmla="*/ 139700 h 190508"/>
              <a:gd name="connsiteX3" fmla="*/ 190702 w 191064"/>
              <a:gd name="connsiteY3" fmla="*/ 190500 h 190508"/>
              <a:gd name="connsiteX4" fmla="*/ 143077 w 191064"/>
              <a:gd name="connsiteY4" fmla="*/ 142875 h 190508"/>
              <a:gd name="connsiteX5" fmla="*/ 82752 w 191064"/>
              <a:gd name="connsiteY5" fmla="*/ 53975 h 190508"/>
              <a:gd name="connsiteX6" fmla="*/ 124027 w 191064"/>
              <a:gd name="connsiteY6" fmla="*/ 152400 h 190508"/>
              <a:gd name="connsiteX7" fmla="*/ 202 w 191064"/>
              <a:gd name="connsiteY7" fmla="*/ 0 h 1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90508">
                <a:moveTo>
                  <a:pt x="202" y="0"/>
                </a:moveTo>
                <a:cubicBezTo>
                  <a:pt x="-4560" y="0"/>
                  <a:pt x="75873" y="129117"/>
                  <a:pt x="95452" y="152400"/>
                </a:cubicBezTo>
                <a:cubicBezTo>
                  <a:pt x="115031" y="175683"/>
                  <a:pt x="101802" y="133350"/>
                  <a:pt x="117677" y="139700"/>
                </a:cubicBezTo>
                <a:cubicBezTo>
                  <a:pt x="133552" y="146050"/>
                  <a:pt x="186469" y="189971"/>
                  <a:pt x="190702" y="190500"/>
                </a:cubicBezTo>
                <a:cubicBezTo>
                  <a:pt x="194935" y="191029"/>
                  <a:pt x="161069" y="165629"/>
                  <a:pt x="143077" y="142875"/>
                </a:cubicBezTo>
                <a:cubicBezTo>
                  <a:pt x="125085" y="120121"/>
                  <a:pt x="85927" y="52388"/>
                  <a:pt x="82752" y="53975"/>
                </a:cubicBezTo>
                <a:cubicBezTo>
                  <a:pt x="79577" y="55562"/>
                  <a:pt x="131435" y="158750"/>
                  <a:pt x="124027" y="152400"/>
                </a:cubicBezTo>
                <a:cubicBezTo>
                  <a:pt x="116619" y="146050"/>
                  <a:pt x="4964" y="0"/>
                  <a:pt x="2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3170554-276E-372F-924F-49B593178773}"/>
              </a:ext>
            </a:extLst>
          </p:cNvPr>
          <p:cNvSpPr/>
          <p:nvPr/>
        </p:nvSpPr>
        <p:spPr>
          <a:xfrm>
            <a:off x="84725" y="3009589"/>
            <a:ext cx="255718" cy="267651"/>
          </a:xfrm>
          <a:custGeom>
            <a:avLst/>
            <a:gdLst>
              <a:gd name="connsiteX0" fmla="*/ 1000 w 255718"/>
              <a:gd name="connsiteY0" fmla="*/ 311 h 267651"/>
              <a:gd name="connsiteX1" fmla="*/ 124825 w 255718"/>
              <a:gd name="connsiteY1" fmla="*/ 149536 h 267651"/>
              <a:gd name="connsiteX2" fmla="*/ 124825 w 255718"/>
              <a:gd name="connsiteY2" fmla="*/ 120961 h 267651"/>
              <a:gd name="connsiteX3" fmla="*/ 255000 w 255718"/>
              <a:gd name="connsiteY3" fmla="*/ 267011 h 267651"/>
              <a:gd name="connsiteX4" fmla="*/ 172450 w 255718"/>
              <a:gd name="connsiteY4" fmla="*/ 171761 h 267651"/>
              <a:gd name="connsiteX5" fmla="*/ 70850 w 255718"/>
              <a:gd name="connsiteY5" fmla="*/ 111436 h 267651"/>
              <a:gd name="connsiteX6" fmla="*/ 1000 w 255718"/>
              <a:gd name="connsiteY6" fmla="*/ 311 h 2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18" h="267651">
                <a:moveTo>
                  <a:pt x="1000" y="311"/>
                </a:moveTo>
                <a:cubicBezTo>
                  <a:pt x="9996" y="6661"/>
                  <a:pt x="104188" y="129428"/>
                  <a:pt x="124825" y="149536"/>
                </a:cubicBezTo>
                <a:cubicBezTo>
                  <a:pt x="145462" y="169644"/>
                  <a:pt x="103129" y="101382"/>
                  <a:pt x="124825" y="120961"/>
                </a:cubicBezTo>
                <a:cubicBezTo>
                  <a:pt x="146521" y="140540"/>
                  <a:pt x="247063" y="258544"/>
                  <a:pt x="255000" y="267011"/>
                </a:cubicBezTo>
                <a:cubicBezTo>
                  <a:pt x="262938" y="275478"/>
                  <a:pt x="203142" y="197690"/>
                  <a:pt x="172450" y="171761"/>
                </a:cubicBezTo>
                <a:cubicBezTo>
                  <a:pt x="141758" y="145832"/>
                  <a:pt x="95721" y="136307"/>
                  <a:pt x="70850" y="111436"/>
                </a:cubicBezTo>
                <a:cubicBezTo>
                  <a:pt x="45979" y="86565"/>
                  <a:pt x="-7996" y="-6039"/>
                  <a:pt x="100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C6EBDA6-17F7-0C0E-FC2C-100D844467DA}"/>
              </a:ext>
            </a:extLst>
          </p:cNvPr>
          <p:cNvSpPr/>
          <p:nvPr/>
        </p:nvSpPr>
        <p:spPr>
          <a:xfrm>
            <a:off x="282572" y="3200129"/>
            <a:ext cx="132261" cy="269936"/>
          </a:xfrm>
          <a:custGeom>
            <a:avLst/>
            <a:gdLst>
              <a:gd name="connsiteX0" fmla="*/ 3 w 132261"/>
              <a:gd name="connsiteY0" fmla="*/ 271 h 269936"/>
              <a:gd name="connsiteX1" fmla="*/ 85728 w 132261"/>
              <a:gd name="connsiteY1" fmla="*/ 133621 h 269936"/>
              <a:gd name="connsiteX2" fmla="*/ 130178 w 132261"/>
              <a:gd name="connsiteY2" fmla="*/ 266971 h 269936"/>
              <a:gd name="connsiteX3" fmla="*/ 120653 w 132261"/>
              <a:gd name="connsiteY3" fmla="*/ 216171 h 269936"/>
              <a:gd name="connsiteX4" fmla="*/ 82553 w 132261"/>
              <a:gd name="connsiteY4" fmla="*/ 101871 h 269936"/>
              <a:gd name="connsiteX5" fmla="*/ 3 w 132261"/>
              <a:gd name="connsiteY5" fmla="*/ 271 h 26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61" h="269936">
                <a:moveTo>
                  <a:pt x="3" y="271"/>
                </a:moveTo>
                <a:cubicBezTo>
                  <a:pt x="532" y="5563"/>
                  <a:pt x="64032" y="89171"/>
                  <a:pt x="85728" y="133621"/>
                </a:cubicBezTo>
                <a:cubicBezTo>
                  <a:pt x="107424" y="178071"/>
                  <a:pt x="124357" y="253213"/>
                  <a:pt x="130178" y="266971"/>
                </a:cubicBezTo>
                <a:cubicBezTo>
                  <a:pt x="135999" y="280729"/>
                  <a:pt x="128590" y="243687"/>
                  <a:pt x="120653" y="216171"/>
                </a:cubicBezTo>
                <a:cubicBezTo>
                  <a:pt x="112716" y="188655"/>
                  <a:pt x="101074" y="135209"/>
                  <a:pt x="82553" y="101871"/>
                </a:cubicBezTo>
                <a:cubicBezTo>
                  <a:pt x="64032" y="68534"/>
                  <a:pt x="-526" y="-5021"/>
                  <a:pt x="3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37F4260-D782-E676-0678-9EF0A5E5501C}"/>
              </a:ext>
            </a:extLst>
          </p:cNvPr>
          <p:cNvSpPr/>
          <p:nvPr/>
        </p:nvSpPr>
        <p:spPr>
          <a:xfrm>
            <a:off x="69687" y="2927326"/>
            <a:ext cx="44721" cy="82610"/>
          </a:xfrm>
          <a:custGeom>
            <a:avLst/>
            <a:gdLst>
              <a:gd name="connsiteX0" fmla="*/ 44613 w 44721"/>
              <a:gd name="connsiteY0" fmla="*/ 24 h 82610"/>
              <a:gd name="connsiteX1" fmla="*/ 12863 w 44721"/>
              <a:gd name="connsiteY1" fmla="*/ 47649 h 82610"/>
              <a:gd name="connsiteX2" fmla="*/ 19213 w 44721"/>
              <a:gd name="connsiteY2" fmla="*/ 82574 h 82610"/>
              <a:gd name="connsiteX3" fmla="*/ 163 w 44721"/>
              <a:gd name="connsiteY3" fmla="*/ 41299 h 82610"/>
              <a:gd name="connsiteX4" fmla="*/ 44613 w 44721"/>
              <a:gd name="connsiteY4" fmla="*/ 24 h 8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1" h="82610">
                <a:moveTo>
                  <a:pt x="44613" y="24"/>
                </a:moveTo>
                <a:cubicBezTo>
                  <a:pt x="46730" y="1082"/>
                  <a:pt x="17096" y="33891"/>
                  <a:pt x="12863" y="47649"/>
                </a:cubicBezTo>
                <a:cubicBezTo>
                  <a:pt x="8630" y="61407"/>
                  <a:pt x="21330" y="83632"/>
                  <a:pt x="19213" y="82574"/>
                </a:cubicBezTo>
                <a:cubicBezTo>
                  <a:pt x="17096" y="81516"/>
                  <a:pt x="-1954" y="49766"/>
                  <a:pt x="163" y="41299"/>
                </a:cubicBezTo>
                <a:cubicBezTo>
                  <a:pt x="2280" y="32832"/>
                  <a:pt x="42496" y="-1034"/>
                  <a:pt x="4461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8DD7F1E-5016-7C78-2395-9ED6101A7383}"/>
              </a:ext>
            </a:extLst>
          </p:cNvPr>
          <p:cNvSpPr/>
          <p:nvPr/>
        </p:nvSpPr>
        <p:spPr>
          <a:xfrm>
            <a:off x="79329" y="2778111"/>
            <a:ext cx="38219" cy="145200"/>
          </a:xfrm>
          <a:custGeom>
            <a:avLst/>
            <a:gdLst>
              <a:gd name="connsiteX0" fmla="*/ 19096 w 38219"/>
              <a:gd name="connsiteY0" fmla="*/ 14 h 145200"/>
              <a:gd name="connsiteX1" fmla="*/ 15921 w 38219"/>
              <a:gd name="connsiteY1" fmla="*/ 79389 h 145200"/>
              <a:gd name="connsiteX2" fmla="*/ 38146 w 38219"/>
              <a:gd name="connsiteY2" fmla="*/ 142889 h 145200"/>
              <a:gd name="connsiteX3" fmla="*/ 22271 w 38219"/>
              <a:gd name="connsiteY3" fmla="*/ 127014 h 145200"/>
              <a:gd name="connsiteX4" fmla="*/ 46 w 38219"/>
              <a:gd name="connsiteY4" fmla="*/ 85739 h 145200"/>
              <a:gd name="connsiteX5" fmla="*/ 19096 w 38219"/>
              <a:gd name="connsiteY5" fmla="*/ 14 h 1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19" h="145200">
                <a:moveTo>
                  <a:pt x="19096" y="14"/>
                </a:moveTo>
                <a:cubicBezTo>
                  <a:pt x="21742" y="-1044"/>
                  <a:pt x="12746" y="55577"/>
                  <a:pt x="15921" y="79389"/>
                </a:cubicBezTo>
                <a:cubicBezTo>
                  <a:pt x="19096" y="103202"/>
                  <a:pt x="38146" y="142889"/>
                  <a:pt x="38146" y="142889"/>
                </a:cubicBezTo>
                <a:cubicBezTo>
                  <a:pt x="39204" y="150826"/>
                  <a:pt x="28621" y="136539"/>
                  <a:pt x="22271" y="127014"/>
                </a:cubicBezTo>
                <a:cubicBezTo>
                  <a:pt x="15921" y="117489"/>
                  <a:pt x="1104" y="103201"/>
                  <a:pt x="46" y="85739"/>
                </a:cubicBezTo>
                <a:cubicBezTo>
                  <a:pt x="-1012" y="68277"/>
                  <a:pt x="16450" y="1072"/>
                  <a:pt x="190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2863CF5-2B25-0FE2-6C02-3FD74E2524DB}"/>
              </a:ext>
            </a:extLst>
          </p:cNvPr>
          <p:cNvSpPr/>
          <p:nvPr/>
        </p:nvSpPr>
        <p:spPr>
          <a:xfrm>
            <a:off x="125986" y="2809865"/>
            <a:ext cx="89820" cy="227532"/>
          </a:xfrm>
          <a:custGeom>
            <a:avLst/>
            <a:gdLst>
              <a:gd name="connsiteX0" fmla="*/ 10539 w 89820"/>
              <a:gd name="connsiteY0" fmla="*/ 10 h 227532"/>
              <a:gd name="connsiteX1" fmla="*/ 45464 w 89820"/>
              <a:gd name="connsiteY1" fmla="*/ 114310 h 227532"/>
              <a:gd name="connsiteX2" fmla="*/ 86739 w 89820"/>
              <a:gd name="connsiteY2" fmla="*/ 222260 h 227532"/>
              <a:gd name="connsiteX3" fmla="*/ 77214 w 89820"/>
              <a:gd name="connsiteY3" fmla="*/ 196860 h 227532"/>
              <a:gd name="connsiteX4" fmla="*/ 1014 w 89820"/>
              <a:gd name="connsiteY4" fmla="*/ 76210 h 227532"/>
              <a:gd name="connsiteX5" fmla="*/ 32764 w 89820"/>
              <a:gd name="connsiteY5" fmla="*/ 120660 h 227532"/>
              <a:gd name="connsiteX6" fmla="*/ 10539 w 89820"/>
              <a:gd name="connsiteY6" fmla="*/ 10 h 2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20" h="227532">
                <a:moveTo>
                  <a:pt x="10539" y="10"/>
                </a:moveTo>
                <a:cubicBezTo>
                  <a:pt x="12656" y="-1048"/>
                  <a:pt x="32764" y="77268"/>
                  <a:pt x="45464" y="114310"/>
                </a:cubicBezTo>
                <a:cubicBezTo>
                  <a:pt x="58164" y="151352"/>
                  <a:pt x="81447" y="208502"/>
                  <a:pt x="86739" y="222260"/>
                </a:cubicBezTo>
                <a:cubicBezTo>
                  <a:pt x="92031" y="236018"/>
                  <a:pt x="91501" y="221202"/>
                  <a:pt x="77214" y="196860"/>
                </a:cubicBezTo>
                <a:cubicBezTo>
                  <a:pt x="62927" y="172518"/>
                  <a:pt x="8422" y="88910"/>
                  <a:pt x="1014" y="76210"/>
                </a:cubicBezTo>
                <a:cubicBezTo>
                  <a:pt x="-6394" y="63510"/>
                  <a:pt x="29060" y="128068"/>
                  <a:pt x="32764" y="120660"/>
                </a:cubicBezTo>
                <a:cubicBezTo>
                  <a:pt x="36468" y="113252"/>
                  <a:pt x="8422" y="1068"/>
                  <a:pt x="1053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7407C42-69D1-3760-68AF-17EC13DB957C}"/>
              </a:ext>
            </a:extLst>
          </p:cNvPr>
          <p:cNvSpPr/>
          <p:nvPr/>
        </p:nvSpPr>
        <p:spPr>
          <a:xfrm>
            <a:off x="66128" y="2793619"/>
            <a:ext cx="162968" cy="153750"/>
          </a:xfrm>
          <a:custGeom>
            <a:avLst/>
            <a:gdLst>
              <a:gd name="connsiteX0" fmla="*/ 547 w 162968"/>
              <a:gd name="connsiteY0" fmla="*/ 381 h 153750"/>
              <a:gd name="connsiteX1" fmla="*/ 73572 w 162968"/>
              <a:gd name="connsiteY1" fmla="*/ 19431 h 153750"/>
              <a:gd name="connsiteX2" fmla="*/ 121197 w 162968"/>
              <a:gd name="connsiteY2" fmla="*/ 60706 h 153750"/>
              <a:gd name="connsiteX3" fmla="*/ 118022 w 162968"/>
              <a:gd name="connsiteY3" fmla="*/ 41656 h 153750"/>
              <a:gd name="connsiteX4" fmla="*/ 162472 w 162968"/>
              <a:gd name="connsiteY4" fmla="*/ 152781 h 153750"/>
              <a:gd name="connsiteX5" fmla="*/ 140247 w 162968"/>
              <a:gd name="connsiteY5" fmla="*/ 92456 h 153750"/>
              <a:gd name="connsiteX6" fmla="*/ 114847 w 162968"/>
              <a:gd name="connsiteY6" fmla="*/ 35306 h 153750"/>
              <a:gd name="connsiteX7" fmla="*/ 547 w 162968"/>
              <a:gd name="connsiteY7" fmla="*/ 381 h 15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68" h="153750">
                <a:moveTo>
                  <a:pt x="547" y="381"/>
                </a:moveTo>
                <a:cubicBezTo>
                  <a:pt x="-6332" y="-2265"/>
                  <a:pt x="53464" y="9377"/>
                  <a:pt x="73572" y="19431"/>
                </a:cubicBezTo>
                <a:cubicBezTo>
                  <a:pt x="93680" y="29485"/>
                  <a:pt x="121197" y="60706"/>
                  <a:pt x="121197" y="60706"/>
                </a:cubicBezTo>
                <a:cubicBezTo>
                  <a:pt x="128605" y="64410"/>
                  <a:pt x="111143" y="26310"/>
                  <a:pt x="118022" y="41656"/>
                </a:cubicBezTo>
                <a:cubicBezTo>
                  <a:pt x="124901" y="57002"/>
                  <a:pt x="158768" y="144314"/>
                  <a:pt x="162472" y="152781"/>
                </a:cubicBezTo>
                <a:cubicBezTo>
                  <a:pt x="166176" y="161248"/>
                  <a:pt x="148185" y="112035"/>
                  <a:pt x="140247" y="92456"/>
                </a:cubicBezTo>
                <a:cubicBezTo>
                  <a:pt x="132309" y="72877"/>
                  <a:pt x="136543" y="48535"/>
                  <a:pt x="114847" y="35306"/>
                </a:cubicBezTo>
                <a:cubicBezTo>
                  <a:pt x="93151" y="22077"/>
                  <a:pt x="7426" y="3027"/>
                  <a:pt x="54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59C9F16-5925-977D-795A-5392AB1DA56F}"/>
              </a:ext>
            </a:extLst>
          </p:cNvPr>
          <p:cNvSpPr/>
          <p:nvPr/>
        </p:nvSpPr>
        <p:spPr>
          <a:xfrm>
            <a:off x="79025" y="2707388"/>
            <a:ext cx="117041" cy="90990"/>
          </a:xfrm>
          <a:custGeom>
            <a:avLst/>
            <a:gdLst>
              <a:gd name="connsiteX0" fmla="*/ 350 w 117041"/>
              <a:gd name="connsiteY0" fmla="*/ 89787 h 90990"/>
              <a:gd name="connsiteX1" fmla="*/ 70200 w 117041"/>
              <a:gd name="connsiteY1" fmla="*/ 64387 h 90990"/>
              <a:gd name="connsiteX2" fmla="*/ 114650 w 117041"/>
              <a:gd name="connsiteY2" fmla="*/ 887 h 90990"/>
              <a:gd name="connsiteX3" fmla="*/ 101950 w 117041"/>
              <a:gd name="connsiteY3" fmla="*/ 29462 h 90990"/>
              <a:gd name="connsiteX4" fmla="*/ 350 w 117041"/>
              <a:gd name="connsiteY4" fmla="*/ 89787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1" h="90990">
                <a:moveTo>
                  <a:pt x="350" y="89787"/>
                </a:moveTo>
                <a:cubicBezTo>
                  <a:pt x="-4942" y="95608"/>
                  <a:pt x="51150" y="79204"/>
                  <a:pt x="70200" y="64387"/>
                </a:cubicBezTo>
                <a:cubicBezTo>
                  <a:pt x="89250" y="49570"/>
                  <a:pt x="109358" y="6708"/>
                  <a:pt x="114650" y="887"/>
                </a:cubicBezTo>
                <a:cubicBezTo>
                  <a:pt x="119942" y="-4934"/>
                  <a:pt x="116767" y="19408"/>
                  <a:pt x="101950" y="29462"/>
                </a:cubicBezTo>
                <a:cubicBezTo>
                  <a:pt x="87133" y="39516"/>
                  <a:pt x="5642" y="83966"/>
                  <a:pt x="350" y="8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800289D-00CA-3FED-5F67-6B4D0C0A2987}"/>
              </a:ext>
            </a:extLst>
          </p:cNvPr>
          <p:cNvSpPr/>
          <p:nvPr/>
        </p:nvSpPr>
        <p:spPr>
          <a:xfrm>
            <a:off x="136520" y="2765359"/>
            <a:ext cx="103141" cy="98528"/>
          </a:xfrm>
          <a:custGeom>
            <a:avLst/>
            <a:gdLst>
              <a:gd name="connsiteX0" fmla="*/ 5 w 103141"/>
              <a:gd name="connsiteY0" fmla="*/ 28641 h 98528"/>
              <a:gd name="connsiteX1" fmla="*/ 53980 w 103141"/>
              <a:gd name="connsiteY1" fmla="*/ 66 h 98528"/>
              <a:gd name="connsiteX2" fmla="*/ 101605 w 103141"/>
              <a:gd name="connsiteY2" fmla="*/ 38166 h 98528"/>
              <a:gd name="connsiteX3" fmla="*/ 92080 w 103141"/>
              <a:gd name="connsiteY3" fmla="*/ 41341 h 98528"/>
              <a:gd name="connsiteX4" fmla="*/ 98430 w 103141"/>
              <a:gd name="connsiteY4" fmla="*/ 98491 h 98528"/>
              <a:gd name="connsiteX5" fmla="*/ 82555 w 103141"/>
              <a:gd name="connsiteY5" fmla="*/ 31816 h 98528"/>
              <a:gd name="connsiteX6" fmla="*/ 57155 w 103141"/>
              <a:gd name="connsiteY6" fmla="*/ 15941 h 98528"/>
              <a:gd name="connsiteX7" fmla="*/ 5 w 103141"/>
              <a:gd name="connsiteY7" fmla="*/ 28641 h 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41" h="98528">
                <a:moveTo>
                  <a:pt x="5" y="28641"/>
                </a:moveTo>
                <a:cubicBezTo>
                  <a:pt x="-524" y="25995"/>
                  <a:pt x="37047" y="-1522"/>
                  <a:pt x="53980" y="66"/>
                </a:cubicBezTo>
                <a:cubicBezTo>
                  <a:pt x="70913" y="1653"/>
                  <a:pt x="101605" y="38166"/>
                  <a:pt x="101605" y="38166"/>
                </a:cubicBezTo>
                <a:cubicBezTo>
                  <a:pt x="107955" y="45045"/>
                  <a:pt x="92609" y="31287"/>
                  <a:pt x="92080" y="41341"/>
                </a:cubicBezTo>
                <a:cubicBezTo>
                  <a:pt x="91551" y="51395"/>
                  <a:pt x="100017" y="100078"/>
                  <a:pt x="98430" y="98491"/>
                </a:cubicBezTo>
                <a:cubicBezTo>
                  <a:pt x="96843" y="96904"/>
                  <a:pt x="89434" y="45574"/>
                  <a:pt x="82555" y="31816"/>
                </a:cubicBezTo>
                <a:cubicBezTo>
                  <a:pt x="75676" y="18058"/>
                  <a:pt x="69855" y="15412"/>
                  <a:pt x="57155" y="15941"/>
                </a:cubicBezTo>
                <a:cubicBezTo>
                  <a:pt x="44455" y="16470"/>
                  <a:pt x="534" y="31287"/>
                  <a:pt x="5" y="2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0FE8D2E-EDAE-7FCC-BA2A-3F04A26A1E46}"/>
              </a:ext>
            </a:extLst>
          </p:cNvPr>
          <p:cNvSpPr/>
          <p:nvPr/>
        </p:nvSpPr>
        <p:spPr>
          <a:xfrm>
            <a:off x="260158" y="2695572"/>
            <a:ext cx="81370" cy="156350"/>
          </a:xfrm>
          <a:custGeom>
            <a:avLst/>
            <a:gdLst>
              <a:gd name="connsiteX0" fmla="*/ 192 w 81370"/>
              <a:gd name="connsiteY0" fmla="*/ 3 h 156350"/>
              <a:gd name="connsiteX1" fmla="*/ 25592 w 81370"/>
              <a:gd name="connsiteY1" fmla="*/ 85728 h 156350"/>
              <a:gd name="connsiteX2" fmla="*/ 79567 w 81370"/>
              <a:gd name="connsiteY2" fmla="*/ 155578 h 156350"/>
              <a:gd name="connsiteX3" fmla="*/ 63692 w 81370"/>
              <a:gd name="connsiteY3" fmla="*/ 120653 h 156350"/>
              <a:gd name="connsiteX4" fmla="*/ 16067 w 81370"/>
              <a:gd name="connsiteY4" fmla="*/ 82553 h 156350"/>
              <a:gd name="connsiteX5" fmla="*/ 192 w 81370"/>
              <a:gd name="connsiteY5" fmla="*/ 3 h 1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0" h="156350">
                <a:moveTo>
                  <a:pt x="192" y="3"/>
                </a:moveTo>
                <a:cubicBezTo>
                  <a:pt x="1779" y="532"/>
                  <a:pt x="12363" y="59799"/>
                  <a:pt x="25592" y="85728"/>
                </a:cubicBezTo>
                <a:cubicBezTo>
                  <a:pt x="38821" y="111657"/>
                  <a:pt x="73217" y="149757"/>
                  <a:pt x="79567" y="155578"/>
                </a:cubicBezTo>
                <a:cubicBezTo>
                  <a:pt x="85917" y="161399"/>
                  <a:pt x="74275" y="132824"/>
                  <a:pt x="63692" y="120653"/>
                </a:cubicBezTo>
                <a:cubicBezTo>
                  <a:pt x="53109" y="108482"/>
                  <a:pt x="25063" y="97899"/>
                  <a:pt x="16067" y="82553"/>
                </a:cubicBezTo>
                <a:cubicBezTo>
                  <a:pt x="7071" y="67207"/>
                  <a:pt x="-1395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70B7287-9701-739E-2354-66D3617AB409}"/>
              </a:ext>
            </a:extLst>
          </p:cNvPr>
          <p:cNvSpPr/>
          <p:nvPr/>
        </p:nvSpPr>
        <p:spPr>
          <a:xfrm>
            <a:off x="174372" y="2651834"/>
            <a:ext cx="114654" cy="56530"/>
          </a:xfrm>
          <a:custGeom>
            <a:avLst/>
            <a:gdLst>
              <a:gd name="connsiteX0" fmla="*/ 114553 w 114654"/>
              <a:gd name="connsiteY0" fmla="*/ 11991 h 56530"/>
              <a:gd name="connsiteX1" fmla="*/ 35178 w 114654"/>
              <a:gd name="connsiteY1" fmla="*/ 15166 h 56530"/>
              <a:gd name="connsiteX2" fmla="*/ 253 w 114654"/>
              <a:gd name="connsiteY2" fmla="*/ 56441 h 56530"/>
              <a:gd name="connsiteX3" fmla="*/ 51053 w 114654"/>
              <a:gd name="connsiteY3" fmla="*/ 2466 h 56530"/>
              <a:gd name="connsiteX4" fmla="*/ 114553 w 114654"/>
              <a:gd name="connsiteY4" fmla="*/ 11991 h 5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56530">
                <a:moveTo>
                  <a:pt x="114553" y="11991"/>
                </a:moveTo>
                <a:cubicBezTo>
                  <a:pt x="111907" y="14108"/>
                  <a:pt x="54228" y="7758"/>
                  <a:pt x="35178" y="15166"/>
                </a:cubicBezTo>
                <a:cubicBezTo>
                  <a:pt x="16128" y="22574"/>
                  <a:pt x="-2393" y="58558"/>
                  <a:pt x="253" y="56441"/>
                </a:cubicBezTo>
                <a:cubicBezTo>
                  <a:pt x="2899" y="54324"/>
                  <a:pt x="34649" y="10933"/>
                  <a:pt x="51053" y="2466"/>
                </a:cubicBezTo>
                <a:cubicBezTo>
                  <a:pt x="67457" y="-6001"/>
                  <a:pt x="117199" y="9874"/>
                  <a:pt x="114553" y="1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8AE171B-FFAE-D3C8-497E-DD9777F2317C}"/>
              </a:ext>
            </a:extLst>
          </p:cNvPr>
          <p:cNvSpPr/>
          <p:nvPr/>
        </p:nvSpPr>
        <p:spPr>
          <a:xfrm>
            <a:off x="199996" y="2615935"/>
            <a:ext cx="89033" cy="172210"/>
          </a:xfrm>
          <a:custGeom>
            <a:avLst/>
            <a:gdLst>
              <a:gd name="connsiteX0" fmla="*/ 88929 w 89033"/>
              <a:gd name="connsiteY0" fmla="*/ 265 h 172210"/>
              <a:gd name="connsiteX1" fmla="*/ 54004 w 89033"/>
              <a:gd name="connsiteY1" fmla="*/ 57415 h 172210"/>
              <a:gd name="connsiteX2" fmla="*/ 50829 w 89033"/>
              <a:gd name="connsiteY2" fmla="*/ 82815 h 172210"/>
              <a:gd name="connsiteX3" fmla="*/ 50829 w 89033"/>
              <a:gd name="connsiteY3" fmla="*/ 171715 h 172210"/>
              <a:gd name="connsiteX4" fmla="*/ 50829 w 89033"/>
              <a:gd name="connsiteY4" fmla="*/ 117740 h 172210"/>
              <a:gd name="connsiteX5" fmla="*/ 34954 w 89033"/>
              <a:gd name="connsiteY5" fmla="*/ 95515 h 172210"/>
              <a:gd name="connsiteX6" fmla="*/ 29 w 89033"/>
              <a:gd name="connsiteY6" fmla="*/ 85990 h 172210"/>
              <a:gd name="connsiteX7" fmla="*/ 41304 w 89033"/>
              <a:gd name="connsiteY7" fmla="*/ 82815 h 172210"/>
              <a:gd name="connsiteX8" fmla="*/ 88929 w 89033"/>
              <a:gd name="connsiteY8" fmla="*/ 265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3" h="172210">
                <a:moveTo>
                  <a:pt x="88929" y="265"/>
                </a:moveTo>
                <a:cubicBezTo>
                  <a:pt x="91046" y="-3968"/>
                  <a:pt x="60354" y="43657"/>
                  <a:pt x="54004" y="57415"/>
                </a:cubicBezTo>
                <a:cubicBezTo>
                  <a:pt x="47654" y="71173"/>
                  <a:pt x="51358" y="63765"/>
                  <a:pt x="50829" y="82815"/>
                </a:cubicBezTo>
                <a:cubicBezTo>
                  <a:pt x="50300" y="101865"/>
                  <a:pt x="50829" y="171715"/>
                  <a:pt x="50829" y="171715"/>
                </a:cubicBezTo>
                <a:cubicBezTo>
                  <a:pt x="50829" y="177536"/>
                  <a:pt x="53475" y="130440"/>
                  <a:pt x="50829" y="117740"/>
                </a:cubicBezTo>
                <a:cubicBezTo>
                  <a:pt x="48183" y="105040"/>
                  <a:pt x="43421" y="100807"/>
                  <a:pt x="34954" y="95515"/>
                </a:cubicBezTo>
                <a:cubicBezTo>
                  <a:pt x="26487" y="90223"/>
                  <a:pt x="-1029" y="88107"/>
                  <a:pt x="29" y="85990"/>
                </a:cubicBezTo>
                <a:cubicBezTo>
                  <a:pt x="1087" y="83873"/>
                  <a:pt x="27546" y="96573"/>
                  <a:pt x="41304" y="82815"/>
                </a:cubicBezTo>
                <a:cubicBezTo>
                  <a:pt x="55062" y="69057"/>
                  <a:pt x="86812" y="4498"/>
                  <a:pt x="8892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4748244-C736-FC56-8FAE-B8F6D4FE6476}"/>
              </a:ext>
            </a:extLst>
          </p:cNvPr>
          <p:cNvSpPr/>
          <p:nvPr/>
        </p:nvSpPr>
        <p:spPr>
          <a:xfrm>
            <a:off x="256452" y="2857185"/>
            <a:ext cx="71806" cy="304967"/>
          </a:xfrm>
          <a:custGeom>
            <a:avLst/>
            <a:gdLst>
              <a:gd name="connsiteX0" fmla="*/ 22948 w 71806"/>
              <a:gd name="connsiteY0" fmla="*/ 315 h 304967"/>
              <a:gd name="connsiteX1" fmla="*/ 13423 w 71806"/>
              <a:gd name="connsiteY1" fmla="*/ 165415 h 304967"/>
              <a:gd name="connsiteX2" fmla="*/ 67398 w 71806"/>
              <a:gd name="connsiteY2" fmla="*/ 298765 h 304967"/>
              <a:gd name="connsiteX3" fmla="*/ 61048 w 71806"/>
              <a:gd name="connsiteY3" fmla="*/ 267015 h 304967"/>
              <a:gd name="connsiteX4" fmla="*/ 723 w 71806"/>
              <a:gd name="connsiteY4" fmla="*/ 127315 h 304967"/>
              <a:gd name="connsiteX5" fmla="*/ 22948 w 71806"/>
              <a:gd name="connsiteY5" fmla="*/ 315 h 3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06" h="304967">
                <a:moveTo>
                  <a:pt x="22948" y="315"/>
                </a:moveTo>
                <a:cubicBezTo>
                  <a:pt x="25065" y="6665"/>
                  <a:pt x="6015" y="115673"/>
                  <a:pt x="13423" y="165415"/>
                </a:cubicBezTo>
                <a:cubicBezTo>
                  <a:pt x="20831" y="215157"/>
                  <a:pt x="59461" y="281832"/>
                  <a:pt x="67398" y="298765"/>
                </a:cubicBezTo>
                <a:cubicBezTo>
                  <a:pt x="75335" y="315698"/>
                  <a:pt x="72160" y="295590"/>
                  <a:pt x="61048" y="267015"/>
                </a:cubicBezTo>
                <a:cubicBezTo>
                  <a:pt x="49936" y="238440"/>
                  <a:pt x="6015" y="169648"/>
                  <a:pt x="723" y="127315"/>
                </a:cubicBezTo>
                <a:cubicBezTo>
                  <a:pt x="-4569" y="84982"/>
                  <a:pt x="20831" y="-6035"/>
                  <a:pt x="2294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0326523-BBDC-F774-14A9-4E107B26F7BD}"/>
              </a:ext>
            </a:extLst>
          </p:cNvPr>
          <p:cNvSpPr/>
          <p:nvPr/>
        </p:nvSpPr>
        <p:spPr>
          <a:xfrm>
            <a:off x="136488" y="2911447"/>
            <a:ext cx="168623" cy="286122"/>
          </a:xfrm>
          <a:custGeom>
            <a:avLst/>
            <a:gdLst>
              <a:gd name="connsiteX0" fmla="*/ 37 w 168623"/>
              <a:gd name="connsiteY0" fmla="*/ 28 h 286122"/>
              <a:gd name="connsiteX1" fmla="*/ 31787 w 168623"/>
              <a:gd name="connsiteY1" fmla="*/ 95278 h 286122"/>
              <a:gd name="connsiteX2" fmla="*/ 66712 w 168623"/>
              <a:gd name="connsiteY2" fmla="*/ 136553 h 286122"/>
              <a:gd name="connsiteX3" fmla="*/ 60362 w 168623"/>
              <a:gd name="connsiteY3" fmla="*/ 117503 h 286122"/>
              <a:gd name="connsiteX4" fmla="*/ 165137 w 168623"/>
              <a:gd name="connsiteY4" fmla="*/ 282603 h 286122"/>
              <a:gd name="connsiteX5" fmla="*/ 136562 w 168623"/>
              <a:gd name="connsiteY5" fmla="*/ 222278 h 286122"/>
              <a:gd name="connsiteX6" fmla="*/ 66712 w 168623"/>
              <a:gd name="connsiteY6" fmla="*/ 127028 h 286122"/>
              <a:gd name="connsiteX7" fmla="*/ 38137 w 168623"/>
              <a:gd name="connsiteY7" fmla="*/ 85753 h 286122"/>
              <a:gd name="connsiteX8" fmla="*/ 37 w 168623"/>
              <a:gd name="connsiteY8" fmla="*/ 28 h 28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3" h="286122">
                <a:moveTo>
                  <a:pt x="37" y="28"/>
                </a:moveTo>
                <a:cubicBezTo>
                  <a:pt x="-1021" y="1616"/>
                  <a:pt x="20675" y="72524"/>
                  <a:pt x="31787" y="95278"/>
                </a:cubicBezTo>
                <a:cubicBezTo>
                  <a:pt x="42899" y="118032"/>
                  <a:pt x="61950" y="132849"/>
                  <a:pt x="66712" y="136553"/>
                </a:cubicBezTo>
                <a:cubicBezTo>
                  <a:pt x="71474" y="140257"/>
                  <a:pt x="43958" y="93161"/>
                  <a:pt x="60362" y="117503"/>
                </a:cubicBezTo>
                <a:cubicBezTo>
                  <a:pt x="76766" y="141845"/>
                  <a:pt x="152437" y="265141"/>
                  <a:pt x="165137" y="282603"/>
                </a:cubicBezTo>
                <a:cubicBezTo>
                  <a:pt x="177837" y="300066"/>
                  <a:pt x="152966" y="248207"/>
                  <a:pt x="136562" y="222278"/>
                </a:cubicBezTo>
                <a:cubicBezTo>
                  <a:pt x="120158" y="196349"/>
                  <a:pt x="83116" y="149782"/>
                  <a:pt x="66712" y="127028"/>
                </a:cubicBezTo>
                <a:cubicBezTo>
                  <a:pt x="50308" y="104274"/>
                  <a:pt x="46604" y="106920"/>
                  <a:pt x="38137" y="85753"/>
                </a:cubicBezTo>
                <a:cubicBezTo>
                  <a:pt x="29670" y="64586"/>
                  <a:pt x="1095" y="-1560"/>
                  <a:pt x="3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A1B53DC-E048-C8DA-D721-2DF5195D80B5}"/>
              </a:ext>
            </a:extLst>
          </p:cNvPr>
          <p:cNvSpPr/>
          <p:nvPr/>
        </p:nvSpPr>
        <p:spPr>
          <a:xfrm>
            <a:off x="79124" y="2911459"/>
            <a:ext cx="48042" cy="98489"/>
          </a:xfrm>
          <a:custGeom>
            <a:avLst/>
            <a:gdLst>
              <a:gd name="connsiteX0" fmla="*/ 47876 w 48042"/>
              <a:gd name="connsiteY0" fmla="*/ 16 h 98489"/>
              <a:gd name="connsiteX1" fmla="*/ 16126 w 48042"/>
              <a:gd name="connsiteY1" fmla="*/ 66691 h 98489"/>
              <a:gd name="connsiteX2" fmla="*/ 19301 w 48042"/>
              <a:gd name="connsiteY2" fmla="*/ 98441 h 98489"/>
              <a:gd name="connsiteX3" fmla="*/ 251 w 48042"/>
              <a:gd name="connsiteY3" fmla="*/ 60341 h 98489"/>
              <a:gd name="connsiteX4" fmla="*/ 47876 w 48042"/>
              <a:gd name="connsiteY4" fmla="*/ 16 h 9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2" h="98489">
                <a:moveTo>
                  <a:pt x="47876" y="16"/>
                </a:moveTo>
                <a:cubicBezTo>
                  <a:pt x="50522" y="1074"/>
                  <a:pt x="20889" y="50287"/>
                  <a:pt x="16126" y="66691"/>
                </a:cubicBezTo>
                <a:cubicBezTo>
                  <a:pt x="11363" y="83095"/>
                  <a:pt x="21947" y="99499"/>
                  <a:pt x="19301" y="98441"/>
                </a:cubicBezTo>
                <a:cubicBezTo>
                  <a:pt x="16655" y="97383"/>
                  <a:pt x="-2395" y="73041"/>
                  <a:pt x="251" y="60341"/>
                </a:cubicBezTo>
                <a:cubicBezTo>
                  <a:pt x="2897" y="47641"/>
                  <a:pt x="45230" y="-1042"/>
                  <a:pt x="478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D522494-91FC-F133-CF7E-C73E5A4522B0}"/>
              </a:ext>
            </a:extLst>
          </p:cNvPr>
          <p:cNvSpPr/>
          <p:nvPr/>
        </p:nvSpPr>
        <p:spPr>
          <a:xfrm>
            <a:off x="135292" y="2977509"/>
            <a:ext cx="42643" cy="120624"/>
          </a:xfrm>
          <a:custGeom>
            <a:avLst/>
            <a:gdLst>
              <a:gd name="connsiteX0" fmla="*/ 1233 w 42643"/>
              <a:gd name="connsiteY0" fmla="*/ 641 h 120624"/>
              <a:gd name="connsiteX1" fmla="*/ 42508 w 42643"/>
              <a:gd name="connsiteY1" fmla="*/ 118116 h 120624"/>
              <a:gd name="connsiteX2" fmla="*/ 13933 w 42643"/>
              <a:gd name="connsiteY2" fmla="*/ 73666 h 120624"/>
              <a:gd name="connsiteX3" fmla="*/ 1233 w 42643"/>
              <a:gd name="connsiteY3" fmla="*/ 641 h 1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43" h="120624">
                <a:moveTo>
                  <a:pt x="1233" y="641"/>
                </a:moveTo>
                <a:cubicBezTo>
                  <a:pt x="5996" y="8049"/>
                  <a:pt x="40391" y="105945"/>
                  <a:pt x="42508" y="118116"/>
                </a:cubicBezTo>
                <a:cubicBezTo>
                  <a:pt x="44625" y="130287"/>
                  <a:pt x="21341" y="95362"/>
                  <a:pt x="13933" y="73666"/>
                </a:cubicBezTo>
                <a:cubicBezTo>
                  <a:pt x="6525" y="51970"/>
                  <a:pt x="-3530" y="-6767"/>
                  <a:pt x="123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402AAEA-C8E7-8CDF-F6AB-D49FDEDA0D26}"/>
              </a:ext>
            </a:extLst>
          </p:cNvPr>
          <p:cNvSpPr/>
          <p:nvPr/>
        </p:nvSpPr>
        <p:spPr>
          <a:xfrm>
            <a:off x="312922" y="2895414"/>
            <a:ext cx="113575" cy="419286"/>
          </a:xfrm>
          <a:custGeom>
            <a:avLst/>
            <a:gdLst>
              <a:gd name="connsiteX0" fmla="*/ 4578 w 113575"/>
              <a:gd name="connsiteY0" fmla="*/ 186 h 419286"/>
              <a:gd name="connsiteX1" fmla="*/ 7753 w 113575"/>
              <a:gd name="connsiteY1" fmla="*/ 114486 h 419286"/>
              <a:gd name="connsiteX2" fmla="*/ 58553 w 113575"/>
              <a:gd name="connsiteY2" fmla="*/ 187511 h 419286"/>
              <a:gd name="connsiteX3" fmla="*/ 68078 w 113575"/>
              <a:gd name="connsiteY3" fmla="*/ 168461 h 419286"/>
              <a:gd name="connsiteX4" fmla="*/ 112528 w 113575"/>
              <a:gd name="connsiteY4" fmla="*/ 254186 h 419286"/>
              <a:gd name="connsiteX5" fmla="*/ 99828 w 113575"/>
              <a:gd name="connsiteY5" fmla="*/ 206561 h 419286"/>
              <a:gd name="connsiteX6" fmla="*/ 103003 w 113575"/>
              <a:gd name="connsiteY6" fmla="*/ 304986 h 419286"/>
              <a:gd name="connsiteX7" fmla="*/ 90303 w 113575"/>
              <a:gd name="connsiteY7" fmla="*/ 419286 h 419286"/>
              <a:gd name="connsiteX8" fmla="*/ 93478 w 113575"/>
              <a:gd name="connsiteY8" fmla="*/ 304986 h 419286"/>
              <a:gd name="connsiteX9" fmla="*/ 83953 w 113575"/>
              <a:gd name="connsiteY9" fmla="*/ 257361 h 419286"/>
              <a:gd name="connsiteX10" fmla="*/ 7753 w 113575"/>
              <a:gd name="connsiteY10" fmla="*/ 143061 h 419286"/>
              <a:gd name="connsiteX11" fmla="*/ 4578 w 113575"/>
              <a:gd name="connsiteY11" fmla="*/ 186 h 4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75" h="419286">
                <a:moveTo>
                  <a:pt x="4578" y="186"/>
                </a:moveTo>
                <a:cubicBezTo>
                  <a:pt x="4578" y="-4576"/>
                  <a:pt x="-1243" y="83265"/>
                  <a:pt x="7753" y="114486"/>
                </a:cubicBezTo>
                <a:cubicBezTo>
                  <a:pt x="16749" y="145707"/>
                  <a:pt x="48499" y="178515"/>
                  <a:pt x="58553" y="187511"/>
                </a:cubicBezTo>
                <a:cubicBezTo>
                  <a:pt x="68607" y="196507"/>
                  <a:pt x="59082" y="157349"/>
                  <a:pt x="68078" y="168461"/>
                </a:cubicBezTo>
                <a:cubicBezTo>
                  <a:pt x="77074" y="179573"/>
                  <a:pt x="107236" y="247836"/>
                  <a:pt x="112528" y="254186"/>
                </a:cubicBezTo>
                <a:cubicBezTo>
                  <a:pt x="117820" y="260536"/>
                  <a:pt x="101415" y="198094"/>
                  <a:pt x="99828" y="206561"/>
                </a:cubicBezTo>
                <a:cubicBezTo>
                  <a:pt x="98241" y="215028"/>
                  <a:pt x="104590" y="269532"/>
                  <a:pt x="103003" y="304986"/>
                </a:cubicBezTo>
                <a:cubicBezTo>
                  <a:pt x="101416" y="340440"/>
                  <a:pt x="91890" y="419286"/>
                  <a:pt x="90303" y="419286"/>
                </a:cubicBezTo>
                <a:cubicBezTo>
                  <a:pt x="88716" y="419286"/>
                  <a:pt x="94536" y="331973"/>
                  <a:pt x="93478" y="304986"/>
                </a:cubicBezTo>
                <a:cubicBezTo>
                  <a:pt x="92420" y="277999"/>
                  <a:pt x="98241" y="284349"/>
                  <a:pt x="83953" y="257361"/>
                </a:cubicBezTo>
                <a:cubicBezTo>
                  <a:pt x="69666" y="230374"/>
                  <a:pt x="23099" y="183807"/>
                  <a:pt x="7753" y="143061"/>
                </a:cubicBezTo>
                <a:cubicBezTo>
                  <a:pt x="-7593" y="102315"/>
                  <a:pt x="4578" y="4948"/>
                  <a:pt x="45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B901BF8-3217-394A-B643-006915D2063C}"/>
              </a:ext>
            </a:extLst>
          </p:cNvPr>
          <p:cNvSpPr/>
          <p:nvPr/>
        </p:nvSpPr>
        <p:spPr>
          <a:xfrm>
            <a:off x="320671" y="2761278"/>
            <a:ext cx="69893" cy="212246"/>
          </a:xfrm>
          <a:custGeom>
            <a:avLst/>
            <a:gdLst>
              <a:gd name="connsiteX0" fmla="*/ 4 w 69893"/>
              <a:gd name="connsiteY0" fmla="*/ 972 h 212246"/>
              <a:gd name="connsiteX1" fmla="*/ 53979 w 69893"/>
              <a:gd name="connsiteY1" fmla="*/ 96222 h 212246"/>
              <a:gd name="connsiteX2" fmla="*/ 69854 w 69893"/>
              <a:gd name="connsiteY2" fmla="*/ 210522 h 212246"/>
              <a:gd name="connsiteX3" fmla="*/ 57154 w 69893"/>
              <a:gd name="connsiteY3" fmla="*/ 156547 h 212246"/>
              <a:gd name="connsiteX4" fmla="*/ 4 w 69893"/>
              <a:gd name="connsiteY4" fmla="*/ 972 h 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3" h="212246">
                <a:moveTo>
                  <a:pt x="4" y="972"/>
                </a:moveTo>
                <a:cubicBezTo>
                  <a:pt x="-525" y="-9082"/>
                  <a:pt x="42337" y="61297"/>
                  <a:pt x="53979" y="96222"/>
                </a:cubicBezTo>
                <a:cubicBezTo>
                  <a:pt x="65621" y="131147"/>
                  <a:pt x="69325" y="200468"/>
                  <a:pt x="69854" y="210522"/>
                </a:cubicBezTo>
                <a:cubicBezTo>
                  <a:pt x="70383" y="220576"/>
                  <a:pt x="65621" y="184593"/>
                  <a:pt x="57154" y="156547"/>
                </a:cubicBezTo>
                <a:cubicBezTo>
                  <a:pt x="48687" y="128501"/>
                  <a:pt x="533" y="11026"/>
                  <a:pt x="4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A045AE4-46CA-C8A1-9F6D-1038A2A3A472}"/>
              </a:ext>
            </a:extLst>
          </p:cNvPr>
          <p:cNvSpPr/>
          <p:nvPr/>
        </p:nvSpPr>
        <p:spPr>
          <a:xfrm>
            <a:off x="440947" y="2853035"/>
            <a:ext cx="23142" cy="243100"/>
          </a:xfrm>
          <a:custGeom>
            <a:avLst/>
            <a:gdLst>
              <a:gd name="connsiteX0" fmla="*/ 22603 w 23142"/>
              <a:gd name="connsiteY0" fmla="*/ 1290 h 243100"/>
              <a:gd name="connsiteX1" fmla="*/ 19428 w 23142"/>
              <a:gd name="connsiteY1" fmla="*/ 233065 h 243100"/>
              <a:gd name="connsiteX2" fmla="*/ 19428 w 23142"/>
              <a:gd name="connsiteY2" fmla="*/ 191790 h 243100"/>
              <a:gd name="connsiteX3" fmla="*/ 378 w 23142"/>
              <a:gd name="connsiteY3" fmla="*/ 106065 h 243100"/>
              <a:gd name="connsiteX4" fmla="*/ 6728 w 23142"/>
              <a:gd name="connsiteY4" fmla="*/ 137815 h 243100"/>
              <a:gd name="connsiteX5" fmla="*/ 22603 w 23142"/>
              <a:gd name="connsiteY5" fmla="*/ 1290 h 2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42" h="243100">
                <a:moveTo>
                  <a:pt x="22603" y="1290"/>
                </a:moveTo>
                <a:cubicBezTo>
                  <a:pt x="24720" y="17165"/>
                  <a:pt x="19957" y="201315"/>
                  <a:pt x="19428" y="233065"/>
                </a:cubicBezTo>
                <a:cubicBezTo>
                  <a:pt x="18899" y="264815"/>
                  <a:pt x="22603" y="212957"/>
                  <a:pt x="19428" y="191790"/>
                </a:cubicBezTo>
                <a:cubicBezTo>
                  <a:pt x="16253" y="170623"/>
                  <a:pt x="2495" y="115061"/>
                  <a:pt x="378" y="106065"/>
                </a:cubicBezTo>
                <a:cubicBezTo>
                  <a:pt x="-1739" y="97069"/>
                  <a:pt x="5670" y="154748"/>
                  <a:pt x="6728" y="137815"/>
                </a:cubicBezTo>
                <a:cubicBezTo>
                  <a:pt x="7786" y="120882"/>
                  <a:pt x="20486" y="-14585"/>
                  <a:pt x="22603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A0E1D7-8B5B-037E-FAC5-46FFBE7407D1}"/>
              </a:ext>
            </a:extLst>
          </p:cNvPr>
          <p:cNvSpPr/>
          <p:nvPr/>
        </p:nvSpPr>
        <p:spPr>
          <a:xfrm>
            <a:off x="576040" y="3323828"/>
            <a:ext cx="36741" cy="127061"/>
          </a:xfrm>
          <a:custGeom>
            <a:avLst/>
            <a:gdLst>
              <a:gd name="connsiteX0" fmla="*/ 36735 w 36741"/>
              <a:gd name="connsiteY0" fmla="*/ 397 h 127061"/>
              <a:gd name="connsiteX1" fmla="*/ 1810 w 36741"/>
              <a:gd name="connsiteY1" fmla="*/ 86122 h 127061"/>
              <a:gd name="connsiteX2" fmla="*/ 4985 w 36741"/>
              <a:gd name="connsiteY2" fmla="*/ 124222 h 127061"/>
              <a:gd name="connsiteX3" fmla="*/ 36735 w 36741"/>
              <a:gd name="connsiteY3" fmla="*/ 397 h 1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1" h="127061">
                <a:moveTo>
                  <a:pt x="36735" y="397"/>
                </a:moveTo>
                <a:cubicBezTo>
                  <a:pt x="36206" y="-5953"/>
                  <a:pt x="7102" y="65485"/>
                  <a:pt x="1810" y="86122"/>
                </a:cubicBezTo>
                <a:cubicBezTo>
                  <a:pt x="-3482" y="106759"/>
                  <a:pt x="4456" y="136393"/>
                  <a:pt x="4985" y="124222"/>
                </a:cubicBezTo>
                <a:cubicBezTo>
                  <a:pt x="5514" y="112051"/>
                  <a:pt x="37264" y="6747"/>
                  <a:pt x="3673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744278D-8CD4-312B-4A66-01FEEB6A7063}"/>
              </a:ext>
            </a:extLst>
          </p:cNvPr>
          <p:cNvSpPr/>
          <p:nvPr/>
        </p:nvSpPr>
        <p:spPr>
          <a:xfrm>
            <a:off x="463471" y="3165082"/>
            <a:ext cx="28668" cy="121682"/>
          </a:xfrm>
          <a:custGeom>
            <a:avLst/>
            <a:gdLst>
              <a:gd name="connsiteX0" fmla="*/ 28654 w 28668"/>
              <a:gd name="connsiteY0" fmla="*/ 393 h 121682"/>
              <a:gd name="connsiteX1" fmla="*/ 6429 w 28668"/>
              <a:gd name="connsiteY1" fmla="*/ 82943 h 121682"/>
              <a:gd name="connsiteX2" fmla="*/ 79 w 28668"/>
              <a:gd name="connsiteY2" fmla="*/ 121043 h 121682"/>
              <a:gd name="connsiteX3" fmla="*/ 9604 w 28668"/>
              <a:gd name="connsiteY3" fmla="*/ 54368 h 121682"/>
              <a:gd name="connsiteX4" fmla="*/ 28654 w 28668"/>
              <a:gd name="connsiteY4" fmla="*/ 393 h 12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8" h="121682">
                <a:moveTo>
                  <a:pt x="28654" y="393"/>
                </a:moveTo>
                <a:cubicBezTo>
                  <a:pt x="28125" y="5156"/>
                  <a:pt x="11191" y="62835"/>
                  <a:pt x="6429" y="82943"/>
                </a:cubicBezTo>
                <a:cubicBezTo>
                  <a:pt x="1667" y="103051"/>
                  <a:pt x="-450" y="125806"/>
                  <a:pt x="79" y="121043"/>
                </a:cubicBezTo>
                <a:cubicBezTo>
                  <a:pt x="608" y="116281"/>
                  <a:pt x="3783" y="73418"/>
                  <a:pt x="9604" y="54368"/>
                </a:cubicBezTo>
                <a:cubicBezTo>
                  <a:pt x="15425" y="35318"/>
                  <a:pt x="29183" y="-4370"/>
                  <a:pt x="28654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AA6F677-2095-CDE2-45A4-1C5B34270921}"/>
              </a:ext>
            </a:extLst>
          </p:cNvPr>
          <p:cNvSpPr/>
          <p:nvPr/>
        </p:nvSpPr>
        <p:spPr>
          <a:xfrm>
            <a:off x="528808" y="2952124"/>
            <a:ext cx="20484" cy="159600"/>
          </a:xfrm>
          <a:custGeom>
            <a:avLst/>
            <a:gdLst>
              <a:gd name="connsiteX0" fmla="*/ 20467 w 20484"/>
              <a:gd name="connsiteY0" fmla="*/ 626 h 159600"/>
              <a:gd name="connsiteX1" fmla="*/ 1417 w 20484"/>
              <a:gd name="connsiteY1" fmla="*/ 156201 h 159600"/>
              <a:gd name="connsiteX2" fmla="*/ 4592 w 20484"/>
              <a:gd name="connsiteY2" fmla="*/ 102226 h 159600"/>
              <a:gd name="connsiteX3" fmla="*/ 20467 w 20484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4" h="159600">
                <a:moveTo>
                  <a:pt x="20467" y="626"/>
                </a:moveTo>
                <a:cubicBezTo>
                  <a:pt x="19938" y="9622"/>
                  <a:pt x="4063" y="139268"/>
                  <a:pt x="1417" y="156201"/>
                </a:cubicBezTo>
                <a:cubicBezTo>
                  <a:pt x="-1229" y="173134"/>
                  <a:pt x="-170" y="122334"/>
                  <a:pt x="4592" y="102226"/>
                </a:cubicBezTo>
                <a:cubicBezTo>
                  <a:pt x="9354" y="82118"/>
                  <a:pt x="20996" y="-8370"/>
                  <a:pt x="20467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83F0DA0-F5F8-3B75-D1D4-7B2688EE2B8D}"/>
              </a:ext>
            </a:extLst>
          </p:cNvPr>
          <p:cNvSpPr/>
          <p:nvPr/>
        </p:nvSpPr>
        <p:spPr>
          <a:xfrm>
            <a:off x="504628" y="3238323"/>
            <a:ext cx="79572" cy="200926"/>
          </a:xfrm>
          <a:custGeom>
            <a:avLst/>
            <a:gdLst>
              <a:gd name="connsiteX0" fmla="*/ 73222 w 79572"/>
              <a:gd name="connsiteY0" fmla="*/ 177 h 200926"/>
              <a:gd name="connsiteX1" fmla="*/ 25597 w 79572"/>
              <a:gd name="connsiteY1" fmla="*/ 152577 h 200926"/>
              <a:gd name="connsiteX2" fmla="*/ 197 w 79572"/>
              <a:gd name="connsiteY2" fmla="*/ 200202 h 200926"/>
              <a:gd name="connsiteX3" fmla="*/ 38297 w 79572"/>
              <a:gd name="connsiteY3" fmla="*/ 124002 h 200926"/>
              <a:gd name="connsiteX4" fmla="*/ 79572 w 79572"/>
              <a:gd name="connsiteY4" fmla="*/ 63677 h 200926"/>
              <a:gd name="connsiteX5" fmla="*/ 38297 w 79572"/>
              <a:gd name="connsiteY5" fmla="*/ 120827 h 200926"/>
              <a:gd name="connsiteX6" fmla="*/ 73222 w 79572"/>
              <a:gd name="connsiteY6" fmla="*/ 177 h 20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2" h="200926">
                <a:moveTo>
                  <a:pt x="73222" y="177"/>
                </a:moveTo>
                <a:cubicBezTo>
                  <a:pt x="71105" y="5469"/>
                  <a:pt x="37768" y="119240"/>
                  <a:pt x="25597" y="152577"/>
                </a:cubicBezTo>
                <a:cubicBezTo>
                  <a:pt x="13426" y="185914"/>
                  <a:pt x="-1920" y="204964"/>
                  <a:pt x="197" y="200202"/>
                </a:cubicBezTo>
                <a:cubicBezTo>
                  <a:pt x="2314" y="195440"/>
                  <a:pt x="25068" y="146756"/>
                  <a:pt x="38297" y="124002"/>
                </a:cubicBezTo>
                <a:cubicBezTo>
                  <a:pt x="51526" y="101248"/>
                  <a:pt x="79572" y="64206"/>
                  <a:pt x="79572" y="63677"/>
                </a:cubicBezTo>
                <a:cubicBezTo>
                  <a:pt x="79572" y="63148"/>
                  <a:pt x="40414" y="131939"/>
                  <a:pt x="38297" y="120827"/>
                </a:cubicBezTo>
                <a:cubicBezTo>
                  <a:pt x="36180" y="109715"/>
                  <a:pt x="75339" y="-5115"/>
                  <a:pt x="732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3BC9481-40F6-7680-3993-E684702882D4}"/>
              </a:ext>
            </a:extLst>
          </p:cNvPr>
          <p:cNvSpPr/>
          <p:nvPr/>
        </p:nvSpPr>
        <p:spPr>
          <a:xfrm>
            <a:off x="615941" y="3276595"/>
            <a:ext cx="99275" cy="120660"/>
          </a:xfrm>
          <a:custGeom>
            <a:avLst/>
            <a:gdLst>
              <a:gd name="connsiteX0" fmla="*/ 9 w 99275"/>
              <a:gd name="connsiteY0" fmla="*/ 5 h 120660"/>
              <a:gd name="connsiteX1" fmla="*/ 92084 w 99275"/>
              <a:gd name="connsiteY1" fmla="*/ 60330 h 120660"/>
              <a:gd name="connsiteX2" fmla="*/ 47634 w 99275"/>
              <a:gd name="connsiteY2" fmla="*/ 120655 h 120660"/>
              <a:gd name="connsiteX3" fmla="*/ 98434 w 99275"/>
              <a:gd name="connsiteY3" fmla="*/ 57155 h 120660"/>
              <a:gd name="connsiteX4" fmla="*/ 9 w 99275"/>
              <a:gd name="connsiteY4" fmla="*/ 5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5" h="120660">
                <a:moveTo>
                  <a:pt x="9" y="5"/>
                </a:moveTo>
                <a:cubicBezTo>
                  <a:pt x="-1049" y="534"/>
                  <a:pt x="84147" y="40222"/>
                  <a:pt x="92084" y="60330"/>
                </a:cubicBezTo>
                <a:cubicBezTo>
                  <a:pt x="100021" y="80438"/>
                  <a:pt x="46576" y="121184"/>
                  <a:pt x="47634" y="120655"/>
                </a:cubicBezTo>
                <a:cubicBezTo>
                  <a:pt x="48692" y="120126"/>
                  <a:pt x="106901" y="76734"/>
                  <a:pt x="98434" y="57155"/>
                </a:cubicBezTo>
                <a:cubicBezTo>
                  <a:pt x="89967" y="37576"/>
                  <a:pt x="1067" y="-524"/>
                  <a:pt x="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B611928-A06F-A27D-BF53-65D71CE8B985}"/>
              </a:ext>
            </a:extLst>
          </p:cNvPr>
          <p:cNvSpPr/>
          <p:nvPr/>
        </p:nvSpPr>
        <p:spPr>
          <a:xfrm>
            <a:off x="285749" y="2609707"/>
            <a:ext cx="140659" cy="82945"/>
          </a:xfrm>
          <a:custGeom>
            <a:avLst/>
            <a:gdLst>
              <a:gd name="connsiteX0" fmla="*/ 1 w 140659"/>
              <a:gd name="connsiteY0" fmla="*/ 143 h 82945"/>
              <a:gd name="connsiteX1" fmla="*/ 136526 w 140659"/>
              <a:gd name="connsiteY1" fmla="*/ 22368 h 82945"/>
              <a:gd name="connsiteX2" fmla="*/ 107951 w 140659"/>
              <a:gd name="connsiteY2" fmla="*/ 38243 h 82945"/>
              <a:gd name="connsiteX3" fmla="*/ 31751 w 140659"/>
              <a:gd name="connsiteY3" fmla="*/ 82693 h 82945"/>
              <a:gd name="connsiteX4" fmla="*/ 133351 w 140659"/>
              <a:gd name="connsiteY4" fmla="*/ 16018 h 82945"/>
              <a:gd name="connsiteX5" fmla="*/ 1 w 140659"/>
              <a:gd name="connsiteY5" fmla="*/ 143 h 8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59" h="82945">
                <a:moveTo>
                  <a:pt x="1" y="143"/>
                </a:moveTo>
                <a:cubicBezTo>
                  <a:pt x="530" y="1201"/>
                  <a:pt x="118534" y="16018"/>
                  <a:pt x="136526" y="22368"/>
                </a:cubicBezTo>
                <a:cubicBezTo>
                  <a:pt x="154518" y="28718"/>
                  <a:pt x="107951" y="38243"/>
                  <a:pt x="107951" y="38243"/>
                </a:cubicBezTo>
                <a:cubicBezTo>
                  <a:pt x="90489" y="48297"/>
                  <a:pt x="27518" y="86397"/>
                  <a:pt x="31751" y="82693"/>
                </a:cubicBezTo>
                <a:cubicBezTo>
                  <a:pt x="35984" y="78989"/>
                  <a:pt x="135468" y="28189"/>
                  <a:pt x="133351" y="16018"/>
                </a:cubicBezTo>
                <a:cubicBezTo>
                  <a:pt x="131234" y="3847"/>
                  <a:pt x="-528" y="-915"/>
                  <a:pt x="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725D80C-1BFC-3975-7FCB-5CBCA34DDC6B}"/>
              </a:ext>
            </a:extLst>
          </p:cNvPr>
          <p:cNvSpPr/>
          <p:nvPr/>
        </p:nvSpPr>
        <p:spPr>
          <a:xfrm>
            <a:off x="507997" y="2612817"/>
            <a:ext cx="73316" cy="127416"/>
          </a:xfrm>
          <a:custGeom>
            <a:avLst/>
            <a:gdLst>
              <a:gd name="connsiteX0" fmla="*/ 3 w 73316"/>
              <a:gd name="connsiteY0" fmla="*/ 208 h 127416"/>
              <a:gd name="connsiteX1" fmla="*/ 66678 w 73316"/>
              <a:gd name="connsiteY1" fmla="*/ 44658 h 127416"/>
              <a:gd name="connsiteX2" fmla="*/ 69853 w 73316"/>
              <a:gd name="connsiteY2" fmla="*/ 82758 h 127416"/>
              <a:gd name="connsiteX3" fmla="*/ 57153 w 73316"/>
              <a:gd name="connsiteY3" fmla="*/ 127208 h 127416"/>
              <a:gd name="connsiteX4" fmla="*/ 69853 w 73316"/>
              <a:gd name="connsiteY4" fmla="*/ 63708 h 127416"/>
              <a:gd name="connsiteX5" fmla="*/ 3 w 73316"/>
              <a:gd name="connsiteY5" fmla="*/ 208 h 1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6" h="127416">
                <a:moveTo>
                  <a:pt x="3" y="208"/>
                </a:moveTo>
                <a:cubicBezTo>
                  <a:pt x="-526" y="-2967"/>
                  <a:pt x="55036" y="30900"/>
                  <a:pt x="66678" y="44658"/>
                </a:cubicBezTo>
                <a:cubicBezTo>
                  <a:pt x="78320" y="58416"/>
                  <a:pt x="71440" y="69000"/>
                  <a:pt x="69853" y="82758"/>
                </a:cubicBezTo>
                <a:cubicBezTo>
                  <a:pt x="68266" y="96516"/>
                  <a:pt x="57153" y="130383"/>
                  <a:pt x="57153" y="127208"/>
                </a:cubicBezTo>
                <a:cubicBezTo>
                  <a:pt x="57153" y="124033"/>
                  <a:pt x="74615" y="79583"/>
                  <a:pt x="69853" y="63708"/>
                </a:cubicBezTo>
                <a:cubicBezTo>
                  <a:pt x="65091" y="47833"/>
                  <a:pt x="532" y="3383"/>
                  <a:pt x="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B1EB0BD-2E13-CCE9-5131-0040EEAA9AF9}"/>
              </a:ext>
            </a:extLst>
          </p:cNvPr>
          <p:cNvSpPr/>
          <p:nvPr/>
        </p:nvSpPr>
        <p:spPr>
          <a:xfrm>
            <a:off x="279192" y="2644176"/>
            <a:ext cx="163712" cy="108549"/>
          </a:xfrm>
          <a:custGeom>
            <a:avLst/>
            <a:gdLst>
              <a:gd name="connsiteX0" fmla="*/ 162133 w 163712"/>
              <a:gd name="connsiteY0" fmla="*/ 599 h 108549"/>
              <a:gd name="connsiteX1" fmla="*/ 79583 w 163712"/>
              <a:gd name="connsiteY1" fmla="*/ 35524 h 108549"/>
              <a:gd name="connsiteX2" fmla="*/ 28783 w 163712"/>
              <a:gd name="connsiteY2" fmla="*/ 54574 h 108549"/>
              <a:gd name="connsiteX3" fmla="*/ 66883 w 163712"/>
              <a:gd name="connsiteY3" fmla="*/ 83149 h 108549"/>
              <a:gd name="connsiteX4" fmla="*/ 130383 w 163712"/>
              <a:gd name="connsiteY4" fmla="*/ 108549 h 108549"/>
              <a:gd name="connsiteX5" fmla="*/ 95458 w 163712"/>
              <a:gd name="connsiteY5" fmla="*/ 83149 h 108549"/>
              <a:gd name="connsiteX6" fmla="*/ 208 w 163712"/>
              <a:gd name="connsiteY6" fmla="*/ 67274 h 108549"/>
              <a:gd name="connsiteX7" fmla="*/ 162133 w 163712"/>
              <a:gd name="connsiteY7" fmla="*/ 599 h 10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12" h="108549">
                <a:moveTo>
                  <a:pt x="162133" y="599"/>
                </a:moveTo>
                <a:cubicBezTo>
                  <a:pt x="175362" y="-4693"/>
                  <a:pt x="101808" y="26528"/>
                  <a:pt x="79583" y="35524"/>
                </a:cubicBezTo>
                <a:cubicBezTo>
                  <a:pt x="57358" y="44520"/>
                  <a:pt x="30900" y="46637"/>
                  <a:pt x="28783" y="54574"/>
                </a:cubicBezTo>
                <a:cubicBezTo>
                  <a:pt x="26666" y="62511"/>
                  <a:pt x="49950" y="74153"/>
                  <a:pt x="66883" y="83149"/>
                </a:cubicBezTo>
                <a:cubicBezTo>
                  <a:pt x="83816" y="92145"/>
                  <a:pt x="125621" y="108549"/>
                  <a:pt x="130383" y="108549"/>
                </a:cubicBezTo>
                <a:cubicBezTo>
                  <a:pt x="135145" y="108549"/>
                  <a:pt x="117154" y="90028"/>
                  <a:pt x="95458" y="83149"/>
                </a:cubicBezTo>
                <a:cubicBezTo>
                  <a:pt x="73762" y="76270"/>
                  <a:pt x="-4554" y="78386"/>
                  <a:pt x="208" y="67274"/>
                </a:cubicBezTo>
                <a:cubicBezTo>
                  <a:pt x="4970" y="56162"/>
                  <a:pt x="148904" y="5891"/>
                  <a:pt x="162133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734708B-A32C-F012-3187-66DF437BBBC4}"/>
              </a:ext>
            </a:extLst>
          </p:cNvPr>
          <p:cNvSpPr/>
          <p:nvPr/>
        </p:nvSpPr>
        <p:spPr>
          <a:xfrm>
            <a:off x="346075" y="2564304"/>
            <a:ext cx="344386" cy="39196"/>
          </a:xfrm>
          <a:custGeom>
            <a:avLst/>
            <a:gdLst>
              <a:gd name="connsiteX0" fmla="*/ 0 w 344386"/>
              <a:gd name="connsiteY0" fmla="*/ 39196 h 39196"/>
              <a:gd name="connsiteX1" fmla="*/ 279400 w 344386"/>
              <a:gd name="connsiteY1" fmla="*/ 1096 h 39196"/>
              <a:gd name="connsiteX2" fmla="*/ 342900 w 344386"/>
              <a:gd name="connsiteY2" fmla="*/ 10621 h 39196"/>
              <a:gd name="connsiteX3" fmla="*/ 241300 w 344386"/>
              <a:gd name="connsiteY3" fmla="*/ 13796 h 39196"/>
              <a:gd name="connsiteX4" fmla="*/ 0 w 344386"/>
              <a:gd name="connsiteY4" fmla="*/ 39196 h 3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6" h="39196">
                <a:moveTo>
                  <a:pt x="0" y="39196"/>
                </a:moveTo>
                <a:cubicBezTo>
                  <a:pt x="6350" y="37079"/>
                  <a:pt x="222250" y="5858"/>
                  <a:pt x="279400" y="1096"/>
                </a:cubicBezTo>
                <a:cubicBezTo>
                  <a:pt x="336550" y="-3667"/>
                  <a:pt x="349250" y="8504"/>
                  <a:pt x="342900" y="10621"/>
                </a:cubicBezTo>
                <a:cubicBezTo>
                  <a:pt x="336550" y="12738"/>
                  <a:pt x="296862" y="7975"/>
                  <a:pt x="241300" y="13796"/>
                </a:cubicBezTo>
                <a:lnTo>
                  <a:pt x="0" y="391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F0E293B-E155-7BD2-8F2B-8040F2F164AA}"/>
              </a:ext>
            </a:extLst>
          </p:cNvPr>
          <p:cNvSpPr/>
          <p:nvPr/>
        </p:nvSpPr>
        <p:spPr>
          <a:xfrm>
            <a:off x="677952" y="2543175"/>
            <a:ext cx="55743" cy="197055"/>
          </a:xfrm>
          <a:custGeom>
            <a:avLst/>
            <a:gdLst>
              <a:gd name="connsiteX0" fmla="*/ 11023 w 55743"/>
              <a:gd name="connsiteY0" fmla="*/ 0 h 197055"/>
              <a:gd name="connsiteX1" fmla="*/ 1498 w 55743"/>
              <a:gd name="connsiteY1" fmla="*/ 76200 h 197055"/>
              <a:gd name="connsiteX2" fmla="*/ 42773 w 55743"/>
              <a:gd name="connsiteY2" fmla="*/ 114300 h 197055"/>
              <a:gd name="connsiteX3" fmla="*/ 39598 w 55743"/>
              <a:gd name="connsiteY3" fmla="*/ 98425 h 197055"/>
              <a:gd name="connsiteX4" fmla="*/ 55473 w 55743"/>
              <a:gd name="connsiteY4" fmla="*/ 149225 h 197055"/>
              <a:gd name="connsiteX5" fmla="*/ 49123 w 55743"/>
              <a:gd name="connsiteY5" fmla="*/ 196850 h 197055"/>
              <a:gd name="connsiteX6" fmla="*/ 42773 w 55743"/>
              <a:gd name="connsiteY6" fmla="*/ 130175 h 197055"/>
              <a:gd name="connsiteX7" fmla="*/ 30073 w 55743"/>
              <a:gd name="connsiteY7" fmla="*/ 76200 h 197055"/>
              <a:gd name="connsiteX8" fmla="*/ 11023 w 55743"/>
              <a:gd name="connsiteY8" fmla="*/ 0 h 19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3" h="197055">
                <a:moveTo>
                  <a:pt x="11023" y="0"/>
                </a:moveTo>
                <a:cubicBezTo>
                  <a:pt x="6261" y="0"/>
                  <a:pt x="-3794" y="57150"/>
                  <a:pt x="1498" y="76200"/>
                </a:cubicBezTo>
                <a:cubicBezTo>
                  <a:pt x="6790" y="95250"/>
                  <a:pt x="36423" y="110596"/>
                  <a:pt x="42773" y="114300"/>
                </a:cubicBezTo>
                <a:cubicBezTo>
                  <a:pt x="49123" y="118004"/>
                  <a:pt x="37481" y="92604"/>
                  <a:pt x="39598" y="98425"/>
                </a:cubicBezTo>
                <a:cubicBezTo>
                  <a:pt x="41715" y="104246"/>
                  <a:pt x="53886" y="132821"/>
                  <a:pt x="55473" y="149225"/>
                </a:cubicBezTo>
                <a:cubicBezTo>
                  <a:pt x="57060" y="165629"/>
                  <a:pt x="51240" y="200025"/>
                  <a:pt x="49123" y="196850"/>
                </a:cubicBezTo>
                <a:cubicBezTo>
                  <a:pt x="47006" y="193675"/>
                  <a:pt x="45948" y="150283"/>
                  <a:pt x="42773" y="130175"/>
                </a:cubicBezTo>
                <a:cubicBezTo>
                  <a:pt x="39598" y="110067"/>
                  <a:pt x="35365" y="91546"/>
                  <a:pt x="30073" y="76200"/>
                </a:cubicBezTo>
                <a:cubicBezTo>
                  <a:pt x="24781" y="60854"/>
                  <a:pt x="15785" y="0"/>
                  <a:pt x="110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B602F28-C70F-AA33-515E-30B33F9DD7FF}"/>
              </a:ext>
            </a:extLst>
          </p:cNvPr>
          <p:cNvSpPr/>
          <p:nvPr/>
        </p:nvSpPr>
        <p:spPr>
          <a:xfrm>
            <a:off x="711901" y="2677745"/>
            <a:ext cx="28932" cy="268321"/>
          </a:xfrm>
          <a:custGeom>
            <a:avLst/>
            <a:gdLst>
              <a:gd name="connsiteX0" fmla="*/ 24699 w 28932"/>
              <a:gd name="connsiteY0" fmla="*/ 1955 h 268321"/>
              <a:gd name="connsiteX1" fmla="*/ 27874 w 28932"/>
              <a:gd name="connsiteY1" fmla="*/ 74980 h 268321"/>
              <a:gd name="connsiteX2" fmla="*/ 11999 w 28932"/>
              <a:gd name="connsiteY2" fmla="*/ 176580 h 268321"/>
              <a:gd name="connsiteX3" fmla="*/ 21524 w 28932"/>
              <a:gd name="connsiteY3" fmla="*/ 138480 h 268321"/>
              <a:gd name="connsiteX4" fmla="*/ 5649 w 28932"/>
              <a:gd name="connsiteY4" fmla="*/ 265480 h 268321"/>
              <a:gd name="connsiteX5" fmla="*/ 2474 w 28932"/>
              <a:gd name="connsiteY5" fmla="*/ 221030 h 268321"/>
              <a:gd name="connsiteX6" fmla="*/ 2474 w 28932"/>
              <a:gd name="connsiteY6" fmla="*/ 154355 h 268321"/>
              <a:gd name="connsiteX7" fmla="*/ 24699 w 28932"/>
              <a:gd name="connsiteY7" fmla="*/ 1955 h 26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2" h="268321">
                <a:moveTo>
                  <a:pt x="24699" y="1955"/>
                </a:moveTo>
                <a:cubicBezTo>
                  <a:pt x="28932" y="-11274"/>
                  <a:pt x="29991" y="45876"/>
                  <a:pt x="27874" y="74980"/>
                </a:cubicBezTo>
                <a:cubicBezTo>
                  <a:pt x="25757" y="104084"/>
                  <a:pt x="13057" y="165997"/>
                  <a:pt x="11999" y="176580"/>
                </a:cubicBezTo>
                <a:cubicBezTo>
                  <a:pt x="10941" y="187163"/>
                  <a:pt x="22582" y="123663"/>
                  <a:pt x="21524" y="138480"/>
                </a:cubicBezTo>
                <a:cubicBezTo>
                  <a:pt x="20466" y="153297"/>
                  <a:pt x="8824" y="251722"/>
                  <a:pt x="5649" y="265480"/>
                </a:cubicBezTo>
                <a:cubicBezTo>
                  <a:pt x="2474" y="279238"/>
                  <a:pt x="3003" y="239551"/>
                  <a:pt x="2474" y="221030"/>
                </a:cubicBezTo>
                <a:cubicBezTo>
                  <a:pt x="1945" y="202509"/>
                  <a:pt x="-2818" y="186634"/>
                  <a:pt x="2474" y="154355"/>
                </a:cubicBezTo>
                <a:cubicBezTo>
                  <a:pt x="7766" y="122076"/>
                  <a:pt x="20466" y="15184"/>
                  <a:pt x="24699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392D84F-17F9-F0E8-FED7-9175D4C28507}"/>
              </a:ext>
            </a:extLst>
          </p:cNvPr>
          <p:cNvSpPr/>
          <p:nvPr/>
        </p:nvSpPr>
        <p:spPr>
          <a:xfrm>
            <a:off x="513618" y="2599977"/>
            <a:ext cx="165688" cy="32270"/>
          </a:xfrm>
          <a:custGeom>
            <a:avLst/>
            <a:gdLst>
              <a:gd name="connsiteX0" fmla="*/ 732 w 165688"/>
              <a:gd name="connsiteY0" fmla="*/ 32098 h 32270"/>
              <a:gd name="connsiteX1" fmla="*/ 86457 w 165688"/>
              <a:gd name="connsiteY1" fmla="*/ 13048 h 32270"/>
              <a:gd name="connsiteX2" fmla="*/ 162657 w 165688"/>
              <a:gd name="connsiteY2" fmla="*/ 13048 h 32270"/>
              <a:gd name="connsiteX3" fmla="*/ 137257 w 165688"/>
              <a:gd name="connsiteY3" fmla="*/ 348 h 32270"/>
              <a:gd name="connsiteX4" fmla="*/ 732 w 165688"/>
              <a:gd name="connsiteY4" fmla="*/ 32098 h 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88" h="32270">
                <a:moveTo>
                  <a:pt x="732" y="32098"/>
                </a:moveTo>
                <a:cubicBezTo>
                  <a:pt x="-7735" y="34215"/>
                  <a:pt x="59469" y="16223"/>
                  <a:pt x="86457" y="13048"/>
                </a:cubicBezTo>
                <a:cubicBezTo>
                  <a:pt x="113445" y="9873"/>
                  <a:pt x="154190" y="15165"/>
                  <a:pt x="162657" y="13048"/>
                </a:cubicBezTo>
                <a:cubicBezTo>
                  <a:pt x="171124" y="10931"/>
                  <a:pt x="161599" y="-2298"/>
                  <a:pt x="137257" y="348"/>
                </a:cubicBezTo>
                <a:cubicBezTo>
                  <a:pt x="112915" y="2994"/>
                  <a:pt x="9199" y="29981"/>
                  <a:pt x="732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095E14B-449E-EE34-7B1D-58967B7558FF}"/>
              </a:ext>
            </a:extLst>
          </p:cNvPr>
          <p:cNvSpPr/>
          <p:nvPr/>
        </p:nvSpPr>
        <p:spPr>
          <a:xfrm>
            <a:off x="615918" y="2619314"/>
            <a:ext cx="82651" cy="134100"/>
          </a:xfrm>
          <a:custGeom>
            <a:avLst/>
            <a:gdLst>
              <a:gd name="connsiteX0" fmla="*/ 60357 w 82651"/>
              <a:gd name="connsiteY0" fmla="*/ 61 h 134100"/>
              <a:gd name="connsiteX1" fmla="*/ 25432 w 82651"/>
              <a:gd name="connsiteY1" fmla="*/ 66736 h 134100"/>
              <a:gd name="connsiteX2" fmla="*/ 19082 w 82651"/>
              <a:gd name="connsiteY2" fmla="*/ 95311 h 134100"/>
              <a:gd name="connsiteX3" fmla="*/ 34957 w 82651"/>
              <a:gd name="connsiteY3" fmla="*/ 111186 h 134100"/>
              <a:gd name="connsiteX4" fmla="*/ 82582 w 82651"/>
              <a:gd name="connsiteY4" fmla="*/ 133411 h 134100"/>
              <a:gd name="connsiteX5" fmla="*/ 44482 w 82651"/>
              <a:gd name="connsiteY5" fmla="*/ 123886 h 134100"/>
              <a:gd name="connsiteX6" fmla="*/ 32 w 82651"/>
              <a:gd name="connsiteY6" fmla="*/ 79436 h 134100"/>
              <a:gd name="connsiteX7" fmla="*/ 60357 w 82651"/>
              <a:gd name="connsiteY7" fmla="*/ 61 h 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1" h="134100">
                <a:moveTo>
                  <a:pt x="60357" y="61"/>
                </a:moveTo>
                <a:cubicBezTo>
                  <a:pt x="64590" y="-2056"/>
                  <a:pt x="32311" y="50861"/>
                  <a:pt x="25432" y="66736"/>
                </a:cubicBezTo>
                <a:cubicBezTo>
                  <a:pt x="18553" y="82611"/>
                  <a:pt x="19082" y="95311"/>
                  <a:pt x="19082" y="95311"/>
                </a:cubicBezTo>
                <a:cubicBezTo>
                  <a:pt x="20669" y="102719"/>
                  <a:pt x="24374" y="104836"/>
                  <a:pt x="34957" y="111186"/>
                </a:cubicBezTo>
                <a:cubicBezTo>
                  <a:pt x="45540" y="117536"/>
                  <a:pt x="80994" y="131294"/>
                  <a:pt x="82582" y="133411"/>
                </a:cubicBezTo>
                <a:cubicBezTo>
                  <a:pt x="84170" y="135528"/>
                  <a:pt x="58240" y="132882"/>
                  <a:pt x="44482" y="123886"/>
                </a:cubicBezTo>
                <a:cubicBezTo>
                  <a:pt x="30724" y="114890"/>
                  <a:pt x="1619" y="97428"/>
                  <a:pt x="32" y="79436"/>
                </a:cubicBezTo>
                <a:cubicBezTo>
                  <a:pt x="-1556" y="61444"/>
                  <a:pt x="56124" y="2178"/>
                  <a:pt x="6035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3A8EAD3-33FE-FA7B-EBDF-CA75CBA45421}"/>
              </a:ext>
            </a:extLst>
          </p:cNvPr>
          <p:cNvSpPr/>
          <p:nvPr/>
        </p:nvSpPr>
        <p:spPr>
          <a:xfrm>
            <a:off x="663550" y="2704882"/>
            <a:ext cx="44995" cy="167383"/>
          </a:xfrm>
          <a:custGeom>
            <a:avLst/>
            <a:gdLst>
              <a:gd name="connsiteX0" fmla="*/ 34950 w 44995"/>
              <a:gd name="connsiteY0" fmla="*/ 218 h 167383"/>
              <a:gd name="connsiteX1" fmla="*/ 19075 w 44995"/>
              <a:gd name="connsiteY1" fmla="*/ 70068 h 167383"/>
              <a:gd name="connsiteX2" fmla="*/ 15900 w 44995"/>
              <a:gd name="connsiteY2" fmla="*/ 92293 h 167383"/>
              <a:gd name="connsiteX3" fmla="*/ 44475 w 44995"/>
              <a:gd name="connsiteY3" fmla="*/ 165318 h 167383"/>
              <a:gd name="connsiteX4" fmla="*/ 31775 w 44995"/>
              <a:gd name="connsiteY4" fmla="*/ 143093 h 167383"/>
              <a:gd name="connsiteX5" fmla="*/ 25 w 44995"/>
              <a:gd name="connsiteY5" fmla="*/ 98643 h 167383"/>
              <a:gd name="connsiteX6" fmla="*/ 34950 w 44995"/>
              <a:gd name="connsiteY6" fmla="*/ 218 h 1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5" h="167383">
                <a:moveTo>
                  <a:pt x="34950" y="218"/>
                </a:moveTo>
                <a:cubicBezTo>
                  <a:pt x="38125" y="-4544"/>
                  <a:pt x="19075" y="70068"/>
                  <a:pt x="19075" y="70068"/>
                </a:cubicBezTo>
                <a:cubicBezTo>
                  <a:pt x="15900" y="85414"/>
                  <a:pt x="11667" y="76418"/>
                  <a:pt x="15900" y="92293"/>
                </a:cubicBezTo>
                <a:cubicBezTo>
                  <a:pt x="20133" y="108168"/>
                  <a:pt x="44475" y="165318"/>
                  <a:pt x="44475" y="165318"/>
                </a:cubicBezTo>
                <a:cubicBezTo>
                  <a:pt x="47121" y="173785"/>
                  <a:pt x="39183" y="154206"/>
                  <a:pt x="31775" y="143093"/>
                </a:cubicBezTo>
                <a:cubicBezTo>
                  <a:pt x="24367" y="131981"/>
                  <a:pt x="1083" y="122455"/>
                  <a:pt x="25" y="98643"/>
                </a:cubicBezTo>
                <a:cubicBezTo>
                  <a:pt x="-1033" y="74831"/>
                  <a:pt x="31775" y="4980"/>
                  <a:pt x="34950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DF37432-7B27-AD69-F42D-60BDAB490BA0}"/>
              </a:ext>
            </a:extLst>
          </p:cNvPr>
          <p:cNvSpPr/>
          <p:nvPr/>
        </p:nvSpPr>
        <p:spPr>
          <a:xfrm>
            <a:off x="422060" y="2627376"/>
            <a:ext cx="156034" cy="134883"/>
          </a:xfrm>
          <a:custGeom>
            <a:avLst/>
            <a:gdLst>
              <a:gd name="connsiteX0" fmla="*/ 215 w 156034"/>
              <a:gd name="connsiteY0" fmla="*/ 7874 h 134883"/>
              <a:gd name="connsiteX1" fmla="*/ 92290 w 156034"/>
              <a:gd name="connsiteY1" fmla="*/ 11049 h 134883"/>
              <a:gd name="connsiteX2" fmla="*/ 127215 w 156034"/>
              <a:gd name="connsiteY2" fmla="*/ 74549 h 134883"/>
              <a:gd name="connsiteX3" fmla="*/ 127215 w 156034"/>
              <a:gd name="connsiteY3" fmla="*/ 39624 h 134883"/>
              <a:gd name="connsiteX4" fmla="*/ 155790 w 156034"/>
              <a:gd name="connsiteY4" fmla="*/ 134874 h 134883"/>
              <a:gd name="connsiteX5" fmla="*/ 139915 w 156034"/>
              <a:gd name="connsiteY5" fmla="*/ 33274 h 134883"/>
              <a:gd name="connsiteX6" fmla="*/ 120865 w 156034"/>
              <a:gd name="connsiteY6" fmla="*/ 1524 h 134883"/>
              <a:gd name="connsiteX7" fmla="*/ 215 w 156034"/>
              <a:gd name="connsiteY7" fmla="*/ 7874 h 13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34" h="134883">
                <a:moveTo>
                  <a:pt x="215" y="7874"/>
                </a:moveTo>
                <a:cubicBezTo>
                  <a:pt x="-4547" y="9461"/>
                  <a:pt x="71123" y="-64"/>
                  <a:pt x="92290" y="11049"/>
                </a:cubicBezTo>
                <a:cubicBezTo>
                  <a:pt x="113457" y="22162"/>
                  <a:pt x="121394" y="69787"/>
                  <a:pt x="127215" y="74549"/>
                </a:cubicBezTo>
                <a:cubicBezTo>
                  <a:pt x="133036" y="79311"/>
                  <a:pt x="122453" y="29570"/>
                  <a:pt x="127215" y="39624"/>
                </a:cubicBezTo>
                <a:cubicBezTo>
                  <a:pt x="131978" y="49678"/>
                  <a:pt x="153673" y="135932"/>
                  <a:pt x="155790" y="134874"/>
                </a:cubicBezTo>
                <a:cubicBezTo>
                  <a:pt x="157907" y="133816"/>
                  <a:pt x="145736" y="55499"/>
                  <a:pt x="139915" y="33274"/>
                </a:cubicBezTo>
                <a:cubicBezTo>
                  <a:pt x="134094" y="11049"/>
                  <a:pt x="138327" y="6816"/>
                  <a:pt x="120865" y="1524"/>
                </a:cubicBezTo>
                <a:cubicBezTo>
                  <a:pt x="103403" y="-3768"/>
                  <a:pt x="4977" y="6287"/>
                  <a:pt x="215" y="7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3BABDC5-E423-DEB0-9987-BA5E0C5CC281}"/>
              </a:ext>
            </a:extLst>
          </p:cNvPr>
          <p:cNvSpPr/>
          <p:nvPr/>
        </p:nvSpPr>
        <p:spPr>
          <a:xfrm>
            <a:off x="365047" y="2657468"/>
            <a:ext cx="145727" cy="119154"/>
          </a:xfrm>
          <a:custGeom>
            <a:avLst/>
            <a:gdLst>
              <a:gd name="connsiteX0" fmla="*/ 60403 w 145727"/>
              <a:gd name="connsiteY0" fmla="*/ 7 h 119154"/>
              <a:gd name="connsiteX1" fmla="*/ 142953 w 145727"/>
              <a:gd name="connsiteY1" fmla="*/ 114307 h 119154"/>
              <a:gd name="connsiteX2" fmla="*/ 114378 w 145727"/>
              <a:gd name="connsiteY2" fmla="*/ 88907 h 119154"/>
              <a:gd name="connsiteX3" fmla="*/ 78 w 145727"/>
              <a:gd name="connsiteY3" fmla="*/ 6357 h 119154"/>
              <a:gd name="connsiteX4" fmla="*/ 133428 w 145727"/>
              <a:gd name="connsiteY4" fmla="*/ 107957 h 119154"/>
              <a:gd name="connsiteX5" fmla="*/ 60403 w 145727"/>
              <a:gd name="connsiteY5" fmla="*/ 7 h 1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27" h="119154">
                <a:moveTo>
                  <a:pt x="60403" y="7"/>
                </a:moveTo>
                <a:cubicBezTo>
                  <a:pt x="61991" y="1065"/>
                  <a:pt x="133957" y="99490"/>
                  <a:pt x="142953" y="114307"/>
                </a:cubicBezTo>
                <a:cubicBezTo>
                  <a:pt x="151949" y="129124"/>
                  <a:pt x="138191" y="106899"/>
                  <a:pt x="114378" y="88907"/>
                </a:cubicBezTo>
                <a:cubicBezTo>
                  <a:pt x="90566" y="70915"/>
                  <a:pt x="-3097" y="3182"/>
                  <a:pt x="78" y="6357"/>
                </a:cubicBezTo>
                <a:cubicBezTo>
                  <a:pt x="3253" y="9532"/>
                  <a:pt x="120728" y="105840"/>
                  <a:pt x="133428" y="107957"/>
                </a:cubicBezTo>
                <a:cubicBezTo>
                  <a:pt x="146128" y="110074"/>
                  <a:pt x="58815" y="-1051"/>
                  <a:pt x="6040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512924E-121C-5594-A20E-BF5AFB29D526}"/>
              </a:ext>
            </a:extLst>
          </p:cNvPr>
          <p:cNvSpPr/>
          <p:nvPr/>
        </p:nvSpPr>
        <p:spPr>
          <a:xfrm>
            <a:off x="424624" y="2641168"/>
            <a:ext cx="97262" cy="150396"/>
          </a:xfrm>
          <a:custGeom>
            <a:avLst/>
            <a:gdLst>
              <a:gd name="connsiteX0" fmla="*/ 826 w 97262"/>
              <a:gd name="connsiteY0" fmla="*/ 432 h 150396"/>
              <a:gd name="connsiteX1" fmla="*/ 96076 w 97262"/>
              <a:gd name="connsiteY1" fmla="*/ 146482 h 150396"/>
              <a:gd name="connsiteX2" fmla="*/ 51626 w 97262"/>
              <a:gd name="connsiteY2" fmla="*/ 102032 h 150396"/>
              <a:gd name="connsiteX3" fmla="*/ 826 w 97262"/>
              <a:gd name="connsiteY3" fmla="*/ 432 h 15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62" h="150396">
                <a:moveTo>
                  <a:pt x="826" y="432"/>
                </a:moveTo>
                <a:cubicBezTo>
                  <a:pt x="8234" y="7840"/>
                  <a:pt x="87609" y="129549"/>
                  <a:pt x="96076" y="146482"/>
                </a:cubicBezTo>
                <a:cubicBezTo>
                  <a:pt x="104543" y="163415"/>
                  <a:pt x="65384" y="121082"/>
                  <a:pt x="51626" y="102032"/>
                </a:cubicBezTo>
                <a:cubicBezTo>
                  <a:pt x="37868" y="82982"/>
                  <a:pt x="-6582" y="-6976"/>
                  <a:pt x="82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E73F1008-8036-1C6A-0B84-DA819A970A80}"/>
              </a:ext>
            </a:extLst>
          </p:cNvPr>
          <p:cNvSpPr/>
          <p:nvPr/>
        </p:nvSpPr>
        <p:spPr>
          <a:xfrm>
            <a:off x="532662" y="2946690"/>
            <a:ext cx="150567" cy="123642"/>
          </a:xfrm>
          <a:custGeom>
            <a:avLst/>
            <a:gdLst>
              <a:gd name="connsiteX0" fmla="*/ 738 w 150567"/>
              <a:gd name="connsiteY0" fmla="*/ 2885 h 123642"/>
              <a:gd name="connsiteX1" fmla="*/ 83288 w 150567"/>
              <a:gd name="connsiteY1" fmla="*/ 18760 h 123642"/>
              <a:gd name="connsiteX2" fmla="*/ 146788 w 150567"/>
              <a:gd name="connsiteY2" fmla="*/ 79085 h 123642"/>
              <a:gd name="connsiteX3" fmla="*/ 130913 w 150567"/>
              <a:gd name="connsiteY3" fmla="*/ 101310 h 123642"/>
              <a:gd name="connsiteX4" fmla="*/ 29313 w 150567"/>
              <a:gd name="connsiteY4" fmla="*/ 123535 h 123642"/>
              <a:gd name="connsiteX5" fmla="*/ 137263 w 150567"/>
              <a:gd name="connsiteY5" fmla="*/ 91785 h 123642"/>
              <a:gd name="connsiteX6" fmla="*/ 134088 w 150567"/>
              <a:gd name="connsiteY6" fmla="*/ 69560 h 123642"/>
              <a:gd name="connsiteX7" fmla="*/ 738 w 150567"/>
              <a:gd name="connsiteY7" fmla="*/ 2885 h 1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67" h="123642">
                <a:moveTo>
                  <a:pt x="738" y="2885"/>
                </a:moveTo>
                <a:cubicBezTo>
                  <a:pt x="-7729" y="-5582"/>
                  <a:pt x="58946" y="6060"/>
                  <a:pt x="83288" y="18760"/>
                </a:cubicBezTo>
                <a:cubicBezTo>
                  <a:pt x="107630" y="31460"/>
                  <a:pt x="138851" y="65327"/>
                  <a:pt x="146788" y="79085"/>
                </a:cubicBezTo>
                <a:cubicBezTo>
                  <a:pt x="154726" y="92843"/>
                  <a:pt x="150492" y="93902"/>
                  <a:pt x="130913" y="101310"/>
                </a:cubicBezTo>
                <a:cubicBezTo>
                  <a:pt x="111334" y="108718"/>
                  <a:pt x="28255" y="125123"/>
                  <a:pt x="29313" y="123535"/>
                </a:cubicBezTo>
                <a:cubicBezTo>
                  <a:pt x="30371" y="121947"/>
                  <a:pt x="119801" y="100781"/>
                  <a:pt x="137263" y="91785"/>
                </a:cubicBezTo>
                <a:cubicBezTo>
                  <a:pt x="154726" y="82789"/>
                  <a:pt x="150492" y="84377"/>
                  <a:pt x="134088" y="69560"/>
                </a:cubicBezTo>
                <a:cubicBezTo>
                  <a:pt x="117684" y="54743"/>
                  <a:pt x="9205" y="11352"/>
                  <a:pt x="738" y="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31A2350-CB06-5D1D-494B-BF606A2CEB94}"/>
              </a:ext>
            </a:extLst>
          </p:cNvPr>
          <p:cNvSpPr/>
          <p:nvPr/>
        </p:nvSpPr>
        <p:spPr>
          <a:xfrm>
            <a:off x="358680" y="2907463"/>
            <a:ext cx="73552" cy="262673"/>
          </a:xfrm>
          <a:custGeom>
            <a:avLst/>
            <a:gdLst>
              <a:gd name="connsiteX0" fmla="*/ 95 w 73552"/>
              <a:gd name="connsiteY0" fmla="*/ 7187 h 262673"/>
              <a:gd name="connsiteX1" fmla="*/ 22320 w 73552"/>
              <a:gd name="connsiteY1" fmla="*/ 96087 h 262673"/>
              <a:gd name="connsiteX2" fmla="*/ 60420 w 73552"/>
              <a:gd name="connsiteY2" fmla="*/ 146887 h 262673"/>
              <a:gd name="connsiteX3" fmla="*/ 73120 w 73552"/>
              <a:gd name="connsiteY3" fmla="*/ 261187 h 262673"/>
              <a:gd name="connsiteX4" fmla="*/ 69945 w 73552"/>
              <a:gd name="connsiteY4" fmla="*/ 197687 h 262673"/>
              <a:gd name="connsiteX5" fmla="*/ 63595 w 73552"/>
              <a:gd name="connsiteY5" fmla="*/ 837 h 262673"/>
              <a:gd name="connsiteX6" fmla="*/ 60420 w 73552"/>
              <a:gd name="connsiteY6" fmla="*/ 124662 h 262673"/>
              <a:gd name="connsiteX7" fmla="*/ 15970 w 73552"/>
              <a:gd name="connsiteY7" fmla="*/ 70687 h 262673"/>
              <a:gd name="connsiteX8" fmla="*/ 95 w 73552"/>
              <a:gd name="connsiteY8" fmla="*/ 7187 h 2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2" h="262673">
                <a:moveTo>
                  <a:pt x="95" y="7187"/>
                </a:moveTo>
                <a:cubicBezTo>
                  <a:pt x="1153" y="11420"/>
                  <a:pt x="12266" y="72804"/>
                  <a:pt x="22320" y="96087"/>
                </a:cubicBezTo>
                <a:cubicBezTo>
                  <a:pt x="32374" y="119370"/>
                  <a:pt x="51953" y="119370"/>
                  <a:pt x="60420" y="146887"/>
                </a:cubicBezTo>
                <a:cubicBezTo>
                  <a:pt x="68887" y="174404"/>
                  <a:pt x="71533" y="252720"/>
                  <a:pt x="73120" y="261187"/>
                </a:cubicBezTo>
                <a:cubicBezTo>
                  <a:pt x="74707" y="269654"/>
                  <a:pt x="71533" y="241079"/>
                  <a:pt x="69945" y="197687"/>
                </a:cubicBezTo>
                <a:cubicBezTo>
                  <a:pt x="68358" y="154295"/>
                  <a:pt x="65182" y="13008"/>
                  <a:pt x="63595" y="837"/>
                </a:cubicBezTo>
                <a:cubicBezTo>
                  <a:pt x="62008" y="-11334"/>
                  <a:pt x="68358" y="113020"/>
                  <a:pt x="60420" y="124662"/>
                </a:cubicBezTo>
                <a:cubicBezTo>
                  <a:pt x="52483" y="136304"/>
                  <a:pt x="24966" y="87620"/>
                  <a:pt x="15970" y="70687"/>
                </a:cubicBezTo>
                <a:cubicBezTo>
                  <a:pt x="6974" y="53754"/>
                  <a:pt x="-963" y="2954"/>
                  <a:pt x="95" y="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EA7667B-5024-BFB0-8B32-28B8A2813059}"/>
              </a:ext>
            </a:extLst>
          </p:cNvPr>
          <p:cNvSpPr/>
          <p:nvPr/>
        </p:nvSpPr>
        <p:spPr>
          <a:xfrm>
            <a:off x="474246" y="3190610"/>
            <a:ext cx="40178" cy="302985"/>
          </a:xfrm>
          <a:custGeom>
            <a:avLst/>
            <a:gdLst>
              <a:gd name="connsiteX0" fmla="*/ 40104 w 40178"/>
              <a:gd name="connsiteY0" fmla="*/ 265 h 302985"/>
              <a:gd name="connsiteX1" fmla="*/ 11529 w 40178"/>
              <a:gd name="connsiteY1" fmla="*/ 139965 h 302985"/>
              <a:gd name="connsiteX2" fmla="*/ 5179 w 40178"/>
              <a:gd name="connsiteY2" fmla="*/ 298715 h 302985"/>
              <a:gd name="connsiteX3" fmla="*/ 2004 w 40178"/>
              <a:gd name="connsiteY3" fmla="*/ 244740 h 302985"/>
              <a:gd name="connsiteX4" fmla="*/ 2004 w 40178"/>
              <a:gd name="connsiteY4" fmla="*/ 108215 h 302985"/>
              <a:gd name="connsiteX5" fmla="*/ 40104 w 40178"/>
              <a:gd name="connsiteY5" fmla="*/ 265 h 30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8" h="302985">
                <a:moveTo>
                  <a:pt x="40104" y="265"/>
                </a:moveTo>
                <a:cubicBezTo>
                  <a:pt x="41691" y="5557"/>
                  <a:pt x="17350" y="90223"/>
                  <a:pt x="11529" y="139965"/>
                </a:cubicBezTo>
                <a:cubicBezTo>
                  <a:pt x="5708" y="189707"/>
                  <a:pt x="6766" y="281253"/>
                  <a:pt x="5179" y="298715"/>
                </a:cubicBezTo>
                <a:cubicBezTo>
                  <a:pt x="3592" y="316177"/>
                  <a:pt x="2533" y="276490"/>
                  <a:pt x="2004" y="244740"/>
                </a:cubicBezTo>
                <a:cubicBezTo>
                  <a:pt x="1475" y="212990"/>
                  <a:pt x="-2229" y="146315"/>
                  <a:pt x="2004" y="108215"/>
                </a:cubicBezTo>
                <a:cubicBezTo>
                  <a:pt x="6237" y="70115"/>
                  <a:pt x="38517" y="-5027"/>
                  <a:pt x="4010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FFEEAA-32E4-B7C0-2E38-04793B189DC5}"/>
              </a:ext>
            </a:extLst>
          </p:cNvPr>
          <p:cNvSpPr/>
          <p:nvPr/>
        </p:nvSpPr>
        <p:spPr>
          <a:xfrm>
            <a:off x="546100" y="3133725"/>
            <a:ext cx="66902" cy="6559"/>
          </a:xfrm>
          <a:custGeom>
            <a:avLst/>
            <a:gdLst>
              <a:gd name="connsiteX0" fmla="*/ 0 w 66902"/>
              <a:gd name="connsiteY0" fmla="*/ 0 h 6559"/>
              <a:gd name="connsiteX1" fmla="*/ 66675 w 66902"/>
              <a:gd name="connsiteY1" fmla="*/ 6350 h 6559"/>
              <a:gd name="connsiteX2" fmla="*/ 0 w 66902"/>
              <a:gd name="connsiteY2" fmla="*/ 0 h 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2" h="6559">
                <a:moveTo>
                  <a:pt x="0" y="0"/>
                </a:moveTo>
                <a:cubicBezTo>
                  <a:pt x="0" y="0"/>
                  <a:pt x="61913" y="7937"/>
                  <a:pt x="66675" y="6350"/>
                </a:cubicBezTo>
                <a:cubicBezTo>
                  <a:pt x="71437" y="476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BB24743-C27E-91BE-64C5-520B6426CE61}"/>
              </a:ext>
            </a:extLst>
          </p:cNvPr>
          <p:cNvSpPr/>
          <p:nvPr/>
        </p:nvSpPr>
        <p:spPr>
          <a:xfrm>
            <a:off x="522494" y="3166542"/>
            <a:ext cx="159965" cy="173786"/>
          </a:xfrm>
          <a:custGeom>
            <a:avLst/>
            <a:gdLst>
              <a:gd name="connsiteX0" fmla="*/ 49006 w 159965"/>
              <a:gd name="connsiteY0" fmla="*/ 14808 h 173786"/>
              <a:gd name="connsiteX1" fmla="*/ 7731 w 159965"/>
              <a:gd name="connsiteY1" fmla="*/ 129108 h 173786"/>
              <a:gd name="connsiteX2" fmla="*/ 4556 w 159965"/>
              <a:gd name="connsiteY2" fmla="*/ 173558 h 173786"/>
              <a:gd name="connsiteX3" fmla="*/ 14081 w 159965"/>
              <a:gd name="connsiteY3" fmla="*/ 113233 h 173786"/>
              <a:gd name="connsiteX4" fmla="*/ 156956 w 159965"/>
              <a:gd name="connsiteY4" fmla="*/ 2108 h 173786"/>
              <a:gd name="connsiteX5" fmla="*/ 102981 w 159965"/>
              <a:gd name="connsiteY5" fmla="*/ 46558 h 173786"/>
              <a:gd name="connsiteX6" fmla="*/ 4556 w 159965"/>
              <a:gd name="connsiteY6" fmla="*/ 122758 h 173786"/>
              <a:gd name="connsiteX7" fmla="*/ 49006 w 159965"/>
              <a:gd name="connsiteY7" fmla="*/ 14808 h 1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5" h="173786">
                <a:moveTo>
                  <a:pt x="49006" y="14808"/>
                </a:moveTo>
                <a:cubicBezTo>
                  <a:pt x="49535" y="15866"/>
                  <a:pt x="15139" y="102650"/>
                  <a:pt x="7731" y="129108"/>
                </a:cubicBezTo>
                <a:cubicBezTo>
                  <a:pt x="323" y="155566"/>
                  <a:pt x="3498" y="176204"/>
                  <a:pt x="4556" y="173558"/>
                </a:cubicBezTo>
                <a:cubicBezTo>
                  <a:pt x="5614" y="170912"/>
                  <a:pt x="-11319" y="141808"/>
                  <a:pt x="14081" y="113233"/>
                </a:cubicBezTo>
                <a:cubicBezTo>
                  <a:pt x="39481" y="84658"/>
                  <a:pt x="142140" y="13220"/>
                  <a:pt x="156956" y="2108"/>
                </a:cubicBezTo>
                <a:cubicBezTo>
                  <a:pt x="171772" y="-9004"/>
                  <a:pt x="128381" y="26450"/>
                  <a:pt x="102981" y="46558"/>
                </a:cubicBezTo>
                <a:cubicBezTo>
                  <a:pt x="77581" y="66666"/>
                  <a:pt x="17785" y="125404"/>
                  <a:pt x="4556" y="122758"/>
                </a:cubicBezTo>
                <a:cubicBezTo>
                  <a:pt x="-8673" y="120112"/>
                  <a:pt x="48477" y="13750"/>
                  <a:pt x="49006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885B73E-8786-1863-5BBB-E9AEAC4565F5}"/>
              </a:ext>
            </a:extLst>
          </p:cNvPr>
          <p:cNvSpPr/>
          <p:nvPr/>
        </p:nvSpPr>
        <p:spPr>
          <a:xfrm>
            <a:off x="205236" y="2932278"/>
            <a:ext cx="81107" cy="188061"/>
          </a:xfrm>
          <a:custGeom>
            <a:avLst/>
            <a:gdLst>
              <a:gd name="connsiteX0" fmla="*/ 1139 w 81107"/>
              <a:gd name="connsiteY0" fmla="*/ 1422 h 188061"/>
              <a:gd name="connsiteX1" fmla="*/ 80514 w 81107"/>
              <a:gd name="connsiteY1" fmla="*/ 185572 h 188061"/>
              <a:gd name="connsiteX2" fmla="*/ 36064 w 81107"/>
              <a:gd name="connsiteY2" fmla="*/ 103022 h 188061"/>
              <a:gd name="connsiteX3" fmla="*/ 1139 w 81107"/>
              <a:gd name="connsiteY3" fmla="*/ 1422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07" h="188061">
                <a:moveTo>
                  <a:pt x="1139" y="1422"/>
                </a:moveTo>
                <a:cubicBezTo>
                  <a:pt x="8547" y="15180"/>
                  <a:pt x="74693" y="168639"/>
                  <a:pt x="80514" y="185572"/>
                </a:cubicBezTo>
                <a:cubicBezTo>
                  <a:pt x="86335" y="202505"/>
                  <a:pt x="47706" y="128422"/>
                  <a:pt x="36064" y="103022"/>
                </a:cubicBezTo>
                <a:cubicBezTo>
                  <a:pt x="24422" y="77622"/>
                  <a:pt x="-6269" y="-12336"/>
                  <a:pt x="1139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F6B6888-E01B-AC60-F7A5-EC08D8CF28A3}"/>
              </a:ext>
            </a:extLst>
          </p:cNvPr>
          <p:cNvSpPr/>
          <p:nvPr/>
        </p:nvSpPr>
        <p:spPr>
          <a:xfrm>
            <a:off x="434182" y="2800183"/>
            <a:ext cx="7143" cy="183610"/>
          </a:xfrm>
          <a:custGeom>
            <a:avLst/>
            <a:gdLst>
              <a:gd name="connsiteX0" fmla="*/ 793 w 7143"/>
              <a:gd name="connsiteY0" fmla="*/ 167 h 183610"/>
              <a:gd name="connsiteX1" fmla="*/ 7143 w 7143"/>
              <a:gd name="connsiteY1" fmla="*/ 174792 h 183610"/>
              <a:gd name="connsiteX2" fmla="*/ 793 w 7143"/>
              <a:gd name="connsiteY2" fmla="*/ 143042 h 183610"/>
              <a:gd name="connsiteX3" fmla="*/ 793 w 7143"/>
              <a:gd name="connsiteY3" fmla="*/ 167 h 18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83610">
                <a:moveTo>
                  <a:pt x="793" y="167"/>
                </a:moveTo>
                <a:cubicBezTo>
                  <a:pt x="1851" y="5458"/>
                  <a:pt x="7143" y="150980"/>
                  <a:pt x="7143" y="174792"/>
                </a:cubicBezTo>
                <a:cubicBezTo>
                  <a:pt x="7143" y="198604"/>
                  <a:pt x="1851" y="169500"/>
                  <a:pt x="793" y="143042"/>
                </a:cubicBezTo>
                <a:cubicBezTo>
                  <a:pt x="-265" y="116584"/>
                  <a:pt x="-265" y="-5124"/>
                  <a:pt x="7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B0A7127-8EDE-4963-E170-CBB6AEDE904B}"/>
              </a:ext>
            </a:extLst>
          </p:cNvPr>
          <p:cNvSpPr/>
          <p:nvPr/>
        </p:nvSpPr>
        <p:spPr>
          <a:xfrm>
            <a:off x="266690" y="2787647"/>
            <a:ext cx="94508" cy="124187"/>
          </a:xfrm>
          <a:custGeom>
            <a:avLst/>
            <a:gdLst>
              <a:gd name="connsiteX0" fmla="*/ 10 w 94508"/>
              <a:gd name="connsiteY0" fmla="*/ 3 h 124187"/>
              <a:gd name="connsiteX1" fmla="*/ 34935 w 94508"/>
              <a:gd name="connsiteY1" fmla="*/ 69853 h 124187"/>
              <a:gd name="connsiteX2" fmla="*/ 92085 w 94508"/>
              <a:gd name="connsiteY2" fmla="*/ 123828 h 124187"/>
              <a:gd name="connsiteX3" fmla="*/ 79385 w 94508"/>
              <a:gd name="connsiteY3" fmla="*/ 92078 h 124187"/>
              <a:gd name="connsiteX4" fmla="*/ 38110 w 94508"/>
              <a:gd name="connsiteY4" fmla="*/ 66678 h 124187"/>
              <a:gd name="connsiteX5" fmla="*/ 10 w 94508"/>
              <a:gd name="connsiteY5" fmla="*/ 3 h 1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08" h="124187">
                <a:moveTo>
                  <a:pt x="10" y="3"/>
                </a:moveTo>
                <a:cubicBezTo>
                  <a:pt x="-519" y="532"/>
                  <a:pt x="19589" y="49216"/>
                  <a:pt x="34935" y="69853"/>
                </a:cubicBezTo>
                <a:cubicBezTo>
                  <a:pt x="50281" y="90490"/>
                  <a:pt x="84677" y="120124"/>
                  <a:pt x="92085" y="123828"/>
                </a:cubicBezTo>
                <a:cubicBezTo>
                  <a:pt x="99493" y="127532"/>
                  <a:pt x="88381" y="101603"/>
                  <a:pt x="79385" y="92078"/>
                </a:cubicBezTo>
                <a:cubicBezTo>
                  <a:pt x="70389" y="82553"/>
                  <a:pt x="48164" y="76203"/>
                  <a:pt x="38110" y="66678"/>
                </a:cubicBezTo>
                <a:cubicBezTo>
                  <a:pt x="28056" y="57153"/>
                  <a:pt x="539" y="-526"/>
                  <a:pt x="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6FFBB68-BBB2-A232-6604-5C93C5707AF2}"/>
              </a:ext>
            </a:extLst>
          </p:cNvPr>
          <p:cNvSpPr/>
          <p:nvPr/>
        </p:nvSpPr>
        <p:spPr>
          <a:xfrm>
            <a:off x="393467" y="2749215"/>
            <a:ext cx="19516" cy="160900"/>
          </a:xfrm>
          <a:custGeom>
            <a:avLst/>
            <a:gdLst>
              <a:gd name="connsiteX0" fmla="*/ 233 w 19516"/>
              <a:gd name="connsiteY0" fmla="*/ 335 h 160900"/>
              <a:gd name="connsiteX1" fmla="*/ 19283 w 19516"/>
              <a:gd name="connsiteY1" fmla="*/ 155910 h 160900"/>
              <a:gd name="connsiteX2" fmla="*/ 9758 w 19516"/>
              <a:gd name="connsiteY2" fmla="*/ 114635 h 160900"/>
              <a:gd name="connsiteX3" fmla="*/ 233 w 19516"/>
              <a:gd name="connsiteY3" fmla="*/ 335 h 1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" h="160900">
                <a:moveTo>
                  <a:pt x="233" y="335"/>
                </a:moveTo>
                <a:cubicBezTo>
                  <a:pt x="1820" y="7214"/>
                  <a:pt x="17696" y="136860"/>
                  <a:pt x="19283" y="155910"/>
                </a:cubicBezTo>
                <a:cubicBezTo>
                  <a:pt x="20870" y="174960"/>
                  <a:pt x="13991" y="134743"/>
                  <a:pt x="9758" y="114635"/>
                </a:cubicBezTo>
                <a:cubicBezTo>
                  <a:pt x="5525" y="94527"/>
                  <a:pt x="-1354" y="-6544"/>
                  <a:pt x="233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AE60755-547F-71FC-A6BE-7CE148F71967}"/>
              </a:ext>
            </a:extLst>
          </p:cNvPr>
          <p:cNvSpPr/>
          <p:nvPr/>
        </p:nvSpPr>
        <p:spPr>
          <a:xfrm>
            <a:off x="430363" y="3015741"/>
            <a:ext cx="55554" cy="272574"/>
          </a:xfrm>
          <a:custGeom>
            <a:avLst/>
            <a:gdLst>
              <a:gd name="connsiteX0" fmla="*/ 55412 w 55554"/>
              <a:gd name="connsiteY0" fmla="*/ 3684 h 272574"/>
              <a:gd name="connsiteX1" fmla="*/ 1437 w 55554"/>
              <a:gd name="connsiteY1" fmla="*/ 270384 h 272574"/>
              <a:gd name="connsiteX2" fmla="*/ 17312 w 55554"/>
              <a:gd name="connsiteY2" fmla="*/ 124334 h 272574"/>
              <a:gd name="connsiteX3" fmla="*/ 55412 w 55554"/>
              <a:gd name="connsiteY3" fmla="*/ 3684 h 2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4" h="272574">
                <a:moveTo>
                  <a:pt x="55412" y="3684"/>
                </a:moveTo>
                <a:cubicBezTo>
                  <a:pt x="52766" y="28026"/>
                  <a:pt x="7787" y="250276"/>
                  <a:pt x="1437" y="270384"/>
                </a:cubicBezTo>
                <a:cubicBezTo>
                  <a:pt x="-4913" y="290492"/>
                  <a:pt x="11491" y="166667"/>
                  <a:pt x="17312" y="124334"/>
                </a:cubicBezTo>
                <a:cubicBezTo>
                  <a:pt x="23133" y="82001"/>
                  <a:pt x="58058" y="-20658"/>
                  <a:pt x="55412" y="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DDE8D08-831C-01D2-62D1-E52877285BED}"/>
              </a:ext>
            </a:extLst>
          </p:cNvPr>
          <p:cNvSpPr/>
          <p:nvPr/>
        </p:nvSpPr>
        <p:spPr>
          <a:xfrm>
            <a:off x="483482" y="2705100"/>
            <a:ext cx="72308" cy="16870"/>
          </a:xfrm>
          <a:custGeom>
            <a:avLst/>
            <a:gdLst>
              <a:gd name="connsiteX0" fmla="*/ 72143 w 72308"/>
              <a:gd name="connsiteY0" fmla="*/ 12700 h 16870"/>
              <a:gd name="connsiteX1" fmla="*/ 2293 w 72308"/>
              <a:gd name="connsiteY1" fmla="*/ 0 h 16870"/>
              <a:gd name="connsiteX2" fmla="*/ 21343 w 72308"/>
              <a:gd name="connsiteY2" fmla="*/ 15875 h 16870"/>
              <a:gd name="connsiteX3" fmla="*/ 72143 w 72308"/>
              <a:gd name="connsiteY3" fmla="*/ 12700 h 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8" h="16870">
                <a:moveTo>
                  <a:pt x="72143" y="12700"/>
                </a:moveTo>
                <a:cubicBezTo>
                  <a:pt x="68968" y="10054"/>
                  <a:pt x="2293" y="0"/>
                  <a:pt x="2293" y="0"/>
                </a:cubicBezTo>
                <a:cubicBezTo>
                  <a:pt x="-6174" y="529"/>
                  <a:pt x="10760" y="13229"/>
                  <a:pt x="21343" y="15875"/>
                </a:cubicBezTo>
                <a:cubicBezTo>
                  <a:pt x="31926" y="18521"/>
                  <a:pt x="75318" y="15346"/>
                  <a:pt x="7214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3156CA8-1610-F419-4B89-6D7798D818CD}"/>
              </a:ext>
            </a:extLst>
          </p:cNvPr>
          <p:cNvSpPr/>
          <p:nvPr/>
        </p:nvSpPr>
        <p:spPr>
          <a:xfrm>
            <a:off x="593341" y="3063777"/>
            <a:ext cx="166864" cy="28979"/>
          </a:xfrm>
          <a:custGeom>
            <a:avLst/>
            <a:gdLst>
              <a:gd name="connsiteX0" fmla="*/ 384 w 166864"/>
              <a:gd name="connsiteY0" fmla="*/ 28673 h 28979"/>
              <a:gd name="connsiteX1" fmla="*/ 95634 w 166864"/>
              <a:gd name="connsiteY1" fmla="*/ 98 h 28979"/>
              <a:gd name="connsiteX2" fmla="*/ 165484 w 166864"/>
              <a:gd name="connsiteY2" fmla="*/ 19148 h 28979"/>
              <a:gd name="connsiteX3" fmla="*/ 133734 w 166864"/>
              <a:gd name="connsiteY3" fmla="*/ 15973 h 28979"/>
              <a:gd name="connsiteX4" fmla="*/ 384 w 166864"/>
              <a:gd name="connsiteY4" fmla="*/ 28673 h 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64" h="28979">
                <a:moveTo>
                  <a:pt x="384" y="28673"/>
                </a:moveTo>
                <a:cubicBezTo>
                  <a:pt x="-5966" y="26027"/>
                  <a:pt x="68117" y="1685"/>
                  <a:pt x="95634" y="98"/>
                </a:cubicBezTo>
                <a:cubicBezTo>
                  <a:pt x="123151" y="-1489"/>
                  <a:pt x="159134" y="16502"/>
                  <a:pt x="165484" y="19148"/>
                </a:cubicBezTo>
                <a:cubicBezTo>
                  <a:pt x="171834" y="21794"/>
                  <a:pt x="155430" y="15973"/>
                  <a:pt x="133734" y="15973"/>
                </a:cubicBezTo>
                <a:cubicBezTo>
                  <a:pt x="112038" y="15973"/>
                  <a:pt x="6734" y="31319"/>
                  <a:pt x="384" y="2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502B4E6-E5D4-229A-23A5-63D5EBED5786}"/>
              </a:ext>
            </a:extLst>
          </p:cNvPr>
          <p:cNvSpPr/>
          <p:nvPr/>
        </p:nvSpPr>
        <p:spPr>
          <a:xfrm>
            <a:off x="612680" y="3121025"/>
            <a:ext cx="161884" cy="76218"/>
          </a:xfrm>
          <a:custGeom>
            <a:avLst/>
            <a:gdLst>
              <a:gd name="connsiteX0" fmla="*/ 95 w 161884"/>
              <a:gd name="connsiteY0" fmla="*/ 15875 h 76218"/>
              <a:gd name="connsiteX1" fmla="*/ 133445 w 161884"/>
              <a:gd name="connsiteY1" fmla="*/ 0 h 76218"/>
              <a:gd name="connsiteX2" fmla="*/ 142970 w 161884"/>
              <a:gd name="connsiteY2" fmla="*/ 19050 h 76218"/>
              <a:gd name="connsiteX3" fmla="*/ 123920 w 161884"/>
              <a:gd name="connsiteY3" fmla="*/ 76200 h 76218"/>
              <a:gd name="connsiteX4" fmla="*/ 158845 w 161884"/>
              <a:gd name="connsiteY4" fmla="*/ 12700 h 76218"/>
              <a:gd name="connsiteX5" fmla="*/ 95 w 161884"/>
              <a:gd name="connsiteY5" fmla="*/ 15875 h 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4" h="76218">
                <a:moveTo>
                  <a:pt x="95" y="15875"/>
                </a:moveTo>
                <a:cubicBezTo>
                  <a:pt x="-4138" y="13758"/>
                  <a:pt x="133445" y="0"/>
                  <a:pt x="133445" y="0"/>
                </a:cubicBezTo>
                <a:cubicBezTo>
                  <a:pt x="157257" y="529"/>
                  <a:pt x="144557" y="6350"/>
                  <a:pt x="142970" y="19050"/>
                </a:cubicBezTo>
                <a:cubicBezTo>
                  <a:pt x="141383" y="31750"/>
                  <a:pt x="121274" y="77258"/>
                  <a:pt x="123920" y="76200"/>
                </a:cubicBezTo>
                <a:cubicBezTo>
                  <a:pt x="126566" y="75142"/>
                  <a:pt x="174191" y="19579"/>
                  <a:pt x="158845" y="12700"/>
                </a:cubicBezTo>
                <a:cubicBezTo>
                  <a:pt x="143499" y="5821"/>
                  <a:pt x="4328" y="17992"/>
                  <a:pt x="9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9001268-6144-77A3-76F0-7CD11F0B4F84}"/>
              </a:ext>
            </a:extLst>
          </p:cNvPr>
          <p:cNvSpPr/>
          <p:nvPr/>
        </p:nvSpPr>
        <p:spPr>
          <a:xfrm>
            <a:off x="806448" y="3859879"/>
            <a:ext cx="217789" cy="1043160"/>
          </a:xfrm>
          <a:custGeom>
            <a:avLst/>
            <a:gdLst>
              <a:gd name="connsiteX0" fmla="*/ 31752 w 217789"/>
              <a:gd name="connsiteY0" fmla="*/ 4096 h 1043160"/>
              <a:gd name="connsiteX1" fmla="*/ 187327 w 217789"/>
              <a:gd name="connsiteY1" fmla="*/ 613696 h 1043160"/>
              <a:gd name="connsiteX2" fmla="*/ 187327 w 217789"/>
              <a:gd name="connsiteY2" fmla="*/ 607346 h 1043160"/>
              <a:gd name="connsiteX3" fmla="*/ 190502 w 217789"/>
              <a:gd name="connsiteY3" fmla="*/ 766096 h 1043160"/>
              <a:gd name="connsiteX4" fmla="*/ 203202 w 217789"/>
              <a:gd name="connsiteY4" fmla="*/ 1042321 h 1043160"/>
              <a:gd name="connsiteX5" fmla="*/ 212727 w 217789"/>
              <a:gd name="connsiteY5" fmla="*/ 839121 h 1043160"/>
              <a:gd name="connsiteX6" fmla="*/ 117477 w 217789"/>
              <a:gd name="connsiteY6" fmla="*/ 486696 h 1043160"/>
              <a:gd name="connsiteX7" fmla="*/ 171452 w 217789"/>
              <a:gd name="connsiteY7" fmla="*/ 620046 h 1043160"/>
              <a:gd name="connsiteX8" fmla="*/ 101602 w 217789"/>
              <a:gd name="connsiteY8" fmla="*/ 340646 h 1043160"/>
              <a:gd name="connsiteX9" fmla="*/ 2 w 217789"/>
              <a:gd name="connsiteY9" fmla="*/ 162846 h 1043160"/>
              <a:gd name="connsiteX10" fmla="*/ 98427 w 217789"/>
              <a:gd name="connsiteY10" fmla="*/ 337471 h 1043160"/>
              <a:gd name="connsiteX11" fmla="*/ 31752 w 217789"/>
              <a:gd name="connsiteY11" fmla="*/ 4096 h 10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789" h="1043160">
                <a:moveTo>
                  <a:pt x="31752" y="4096"/>
                </a:moveTo>
                <a:cubicBezTo>
                  <a:pt x="46569" y="50133"/>
                  <a:pt x="161398" y="513154"/>
                  <a:pt x="187327" y="613696"/>
                </a:cubicBezTo>
                <a:cubicBezTo>
                  <a:pt x="213256" y="714238"/>
                  <a:pt x="186798" y="581946"/>
                  <a:pt x="187327" y="607346"/>
                </a:cubicBezTo>
                <a:cubicBezTo>
                  <a:pt x="187856" y="632746"/>
                  <a:pt x="187856" y="693600"/>
                  <a:pt x="190502" y="766096"/>
                </a:cubicBezTo>
                <a:cubicBezTo>
                  <a:pt x="193148" y="838592"/>
                  <a:pt x="199498" y="1030150"/>
                  <a:pt x="203202" y="1042321"/>
                </a:cubicBezTo>
                <a:cubicBezTo>
                  <a:pt x="206906" y="1054492"/>
                  <a:pt x="227014" y="931725"/>
                  <a:pt x="212727" y="839121"/>
                </a:cubicBezTo>
                <a:cubicBezTo>
                  <a:pt x="198440" y="746517"/>
                  <a:pt x="124356" y="523208"/>
                  <a:pt x="117477" y="486696"/>
                </a:cubicBezTo>
                <a:cubicBezTo>
                  <a:pt x="110598" y="450184"/>
                  <a:pt x="174098" y="644388"/>
                  <a:pt x="171452" y="620046"/>
                </a:cubicBezTo>
                <a:cubicBezTo>
                  <a:pt x="168806" y="595704"/>
                  <a:pt x="130177" y="416846"/>
                  <a:pt x="101602" y="340646"/>
                </a:cubicBezTo>
                <a:cubicBezTo>
                  <a:pt x="73027" y="264446"/>
                  <a:pt x="531" y="163375"/>
                  <a:pt x="2" y="162846"/>
                </a:cubicBezTo>
                <a:cubicBezTo>
                  <a:pt x="-527" y="162317"/>
                  <a:pt x="89431" y="360225"/>
                  <a:pt x="98427" y="337471"/>
                </a:cubicBezTo>
                <a:cubicBezTo>
                  <a:pt x="107423" y="314717"/>
                  <a:pt x="16935" y="-41941"/>
                  <a:pt x="31752" y="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C7CA164-652B-3E71-AFA6-8081AFF159B9}"/>
              </a:ext>
            </a:extLst>
          </p:cNvPr>
          <p:cNvSpPr/>
          <p:nvPr/>
        </p:nvSpPr>
        <p:spPr>
          <a:xfrm>
            <a:off x="352366" y="3138887"/>
            <a:ext cx="66819" cy="274238"/>
          </a:xfrm>
          <a:custGeom>
            <a:avLst/>
            <a:gdLst>
              <a:gd name="connsiteX0" fmla="*/ 59 w 66819"/>
              <a:gd name="connsiteY0" fmla="*/ 1188 h 274238"/>
              <a:gd name="connsiteX1" fmla="*/ 38159 w 66819"/>
              <a:gd name="connsiteY1" fmla="*/ 112313 h 274238"/>
              <a:gd name="connsiteX2" fmla="*/ 54034 w 66819"/>
              <a:gd name="connsiteY2" fmla="*/ 188513 h 274238"/>
              <a:gd name="connsiteX3" fmla="*/ 66734 w 66819"/>
              <a:gd name="connsiteY3" fmla="*/ 274238 h 274238"/>
              <a:gd name="connsiteX4" fmla="*/ 47684 w 66819"/>
              <a:gd name="connsiteY4" fmla="*/ 188513 h 274238"/>
              <a:gd name="connsiteX5" fmla="*/ 59 w 66819"/>
              <a:gd name="connsiteY5" fmla="*/ 1188 h 27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74238">
                <a:moveTo>
                  <a:pt x="59" y="1188"/>
                </a:moveTo>
                <a:cubicBezTo>
                  <a:pt x="-1528" y="-11512"/>
                  <a:pt x="29163" y="81092"/>
                  <a:pt x="38159" y="112313"/>
                </a:cubicBezTo>
                <a:cubicBezTo>
                  <a:pt x="47155" y="143534"/>
                  <a:pt x="49272" y="161526"/>
                  <a:pt x="54034" y="188513"/>
                </a:cubicBezTo>
                <a:cubicBezTo>
                  <a:pt x="58796" y="215500"/>
                  <a:pt x="67792" y="274238"/>
                  <a:pt x="66734" y="274238"/>
                </a:cubicBezTo>
                <a:cubicBezTo>
                  <a:pt x="65676" y="274238"/>
                  <a:pt x="57209" y="227671"/>
                  <a:pt x="47684" y="188513"/>
                </a:cubicBezTo>
                <a:cubicBezTo>
                  <a:pt x="38159" y="149355"/>
                  <a:pt x="1646" y="13888"/>
                  <a:pt x="59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584BFF5-1C8E-E211-2296-47685AC829C7}"/>
              </a:ext>
            </a:extLst>
          </p:cNvPr>
          <p:cNvSpPr/>
          <p:nvPr/>
        </p:nvSpPr>
        <p:spPr>
          <a:xfrm>
            <a:off x="390417" y="3209713"/>
            <a:ext cx="320848" cy="56461"/>
          </a:xfrm>
          <a:custGeom>
            <a:avLst/>
            <a:gdLst>
              <a:gd name="connsiteX0" fmla="*/ 108 w 320848"/>
              <a:gd name="connsiteY0" fmla="*/ 28787 h 56461"/>
              <a:gd name="connsiteX1" fmla="*/ 225533 w 320848"/>
              <a:gd name="connsiteY1" fmla="*/ 44662 h 56461"/>
              <a:gd name="connsiteX2" fmla="*/ 181083 w 320848"/>
              <a:gd name="connsiteY2" fmla="*/ 54187 h 56461"/>
              <a:gd name="connsiteX3" fmla="*/ 320783 w 320848"/>
              <a:gd name="connsiteY3" fmla="*/ 212 h 56461"/>
              <a:gd name="connsiteX4" fmla="*/ 196958 w 320848"/>
              <a:gd name="connsiteY4" fmla="*/ 35137 h 56461"/>
              <a:gd name="connsiteX5" fmla="*/ 108 w 320848"/>
              <a:gd name="connsiteY5" fmla="*/ 28787 h 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48" h="56461">
                <a:moveTo>
                  <a:pt x="108" y="28787"/>
                </a:moveTo>
                <a:cubicBezTo>
                  <a:pt x="4870" y="30374"/>
                  <a:pt x="195371" y="40429"/>
                  <a:pt x="225533" y="44662"/>
                </a:cubicBezTo>
                <a:cubicBezTo>
                  <a:pt x="255695" y="48895"/>
                  <a:pt x="165208" y="61595"/>
                  <a:pt x="181083" y="54187"/>
                </a:cubicBezTo>
                <a:cubicBezTo>
                  <a:pt x="196958" y="46779"/>
                  <a:pt x="318137" y="3387"/>
                  <a:pt x="320783" y="212"/>
                </a:cubicBezTo>
                <a:cubicBezTo>
                  <a:pt x="323429" y="-2963"/>
                  <a:pt x="245112" y="30375"/>
                  <a:pt x="196958" y="35137"/>
                </a:cubicBezTo>
                <a:cubicBezTo>
                  <a:pt x="148804" y="39899"/>
                  <a:pt x="-4654" y="27200"/>
                  <a:pt x="108" y="28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44DF8BA-AD5E-F9EA-6141-B6D9CD3F9F41}"/>
              </a:ext>
            </a:extLst>
          </p:cNvPr>
          <p:cNvSpPr/>
          <p:nvPr/>
        </p:nvSpPr>
        <p:spPr>
          <a:xfrm>
            <a:off x="314136" y="3091518"/>
            <a:ext cx="65552" cy="221608"/>
          </a:xfrm>
          <a:custGeom>
            <a:avLst/>
            <a:gdLst>
              <a:gd name="connsiteX0" fmla="*/ 189 w 65552"/>
              <a:gd name="connsiteY0" fmla="*/ 932 h 221608"/>
              <a:gd name="connsiteX1" fmla="*/ 63689 w 65552"/>
              <a:gd name="connsiteY1" fmla="*/ 216832 h 221608"/>
              <a:gd name="connsiteX2" fmla="*/ 44639 w 65552"/>
              <a:gd name="connsiteY2" fmla="*/ 140632 h 221608"/>
              <a:gd name="connsiteX3" fmla="*/ 189 w 65552"/>
              <a:gd name="connsiteY3" fmla="*/ 932 h 2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2" h="221608">
                <a:moveTo>
                  <a:pt x="189" y="932"/>
                </a:moveTo>
                <a:cubicBezTo>
                  <a:pt x="3364" y="13632"/>
                  <a:pt x="56281" y="193549"/>
                  <a:pt x="63689" y="216832"/>
                </a:cubicBezTo>
                <a:cubicBezTo>
                  <a:pt x="71097" y="240115"/>
                  <a:pt x="54693" y="172382"/>
                  <a:pt x="44639" y="140632"/>
                </a:cubicBezTo>
                <a:cubicBezTo>
                  <a:pt x="34585" y="108882"/>
                  <a:pt x="-2986" y="-11768"/>
                  <a:pt x="189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2E18420-A27B-8421-7EC6-F9C7F2593120}"/>
              </a:ext>
            </a:extLst>
          </p:cNvPr>
          <p:cNvSpPr/>
          <p:nvPr/>
        </p:nvSpPr>
        <p:spPr>
          <a:xfrm>
            <a:off x="422041" y="3105105"/>
            <a:ext cx="268898" cy="146260"/>
          </a:xfrm>
          <a:custGeom>
            <a:avLst/>
            <a:gdLst>
              <a:gd name="connsiteX0" fmla="*/ 234 w 268898"/>
              <a:gd name="connsiteY0" fmla="*/ 45 h 146260"/>
              <a:gd name="connsiteX1" fmla="*/ 184384 w 268898"/>
              <a:gd name="connsiteY1" fmla="*/ 95295 h 146260"/>
              <a:gd name="connsiteX2" fmla="*/ 266934 w 268898"/>
              <a:gd name="connsiteY2" fmla="*/ 146095 h 146260"/>
              <a:gd name="connsiteX3" fmla="*/ 225659 w 268898"/>
              <a:gd name="connsiteY3" fmla="*/ 107995 h 146260"/>
              <a:gd name="connsiteX4" fmla="*/ 234 w 268898"/>
              <a:gd name="connsiteY4" fmla="*/ 45 h 14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98" h="146260">
                <a:moveTo>
                  <a:pt x="234" y="45"/>
                </a:moveTo>
                <a:cubicBezTo>
                  <a:pt x="-6645" y="-2072"/>
                  <a:pt x="139934" y="70953"/>
                  <a:pt x="184384" y="95295"/>
                </a:cubicBezTo>
                <a:cubicBezTo>
                  <a:pt x="228834" y="119637"/>
                  <a:pt x="260055" y="143978"/>
                  <a:pt x="266934" y="146095"/>
                </a:cubicBezTo>
                <a:cubicBezTo>
                  <a:pt x="273813" y="148212"/>
                  <a:pt x="263230" y="129691"/>
                  <a:pt x="225659" y="107995"/>
                </a:cubicBezTo>
                <a:cubicBezTo>
                  <a:pt x="188088" y="86299"/>
                  <a:pt x="7113" y="2162"/>
                  <a:pt x="2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B11FEDA-FF75-08E9-45BB-E99BFCB29152}"/>
              </a:ext>
            </a:extLst>
          </p:cNvPr>
          <p:cNvSpPr/>
          <p:nvPr/>
        </p:nvSpPr>
        <p:spPr>
          <a:xfrm>
            <a:off x="222136" y="2800235"/>
            <a:ext cx="35159" cy="207145"/>
          </a:xfrm>
          <a:custGeom>
            <a:avLst/>
            <a:gdLst>
              <a:gd name="connsiteX0" fmla="*/ 28689 w 35159"/>
              <a:gd name="connsiteY0" fmla="*/ 115 h 207145"/>
              <a:gd name="connsiteX1" fmla="*/ 25514 w 35159"/>
              <a:gd name="connsiteY1" fmla="*/ 149340 h 207145"/>
              <a:gd name="connsiteX2" fmla="*/ 35039 w 35159"/>
              <a:gd name="connsiteY2" fmla="*/ 206490 h 207145"/>
              <a:gd name="connsiteX3" fmla="*/ 28689 w 35159"/>
              <a:gd name="connsiteY3" fmla="*/ 174740 h 207145"/>
              <a:gd name="connsiteX4" fmla="*/ 114 w 35159"/>
              <a:gd name="connsiteY4" fmla="*/ 92190 h 207145"/>
              <a:gd name="connsiteX5" fmla="*/ 19164 w 35159"/>
              <a:gd name="connsiteY5" fmla="*/ 123940 h 207145"/>
              <a:gd name="connsiteX6" fmla="*/ 28689 w 35159"/>
              <a:gd name="connsiteY6" fmla="*/ 115 h 2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9" h="207145">
                <a:moveTo>
                  <a:pt x="28689" y="115"/>
                </a:moveTo>
                <a:cubicBezTo>
                  <a:pt x="29747" y="4348"/>
                  <a:pt x="24456" y="114944"/>
                  <a:pt x="25514" y="149340"/>
                </a:cubicBezTo>
                <a:cubicBezTo>
                  <a:pt x="26572" y="183736"/>
                  <a:pt x="34510" y="202257"/>
                  <a:pt x="35039" y="206490"/>
                </a:cubicBezTo>
                <a:cubicBezTo>
                  <a:pt x="35568" y="210723"/>
                  <a:pt x="34510" y="193790"/>
                  <a:pt x="28689" y="174740"/>
                </a:cubicBezTo>
                <a:cubicBezTo>
                  <a:pt x="22868" y="155690"/>
                  <a:pt x="1701" y="100657"/>
                  <a:pt x="114" y="92190"/>
                </a:cubicBezTo>
                <a:cubicBezTo>
                  <a:pt x="-1473" y="83723"/>
                  <a:pt x="13872" y="138227"/>
                  <a:pt x="19164" y="123940"/>
                </a:cubicBezTo>
                <a:cubicBezTo>
                  <a:pt x="24456" y="109653"/>
                  <a:pt x="27631" y="-4118"/>
                  <a:pt x="2868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5E90F55-E93D-A84E-684B-1E24433582C8}"/>
              </a:ext>
            </a:extLst>
          </p:cNvPr>
          <p:cNvSpPr/>
          <p:nvPr/>
        </p:nvSpPr>
        <p:spPr>
          <a:xfrm>
            <a:off x="479822" y="2831568"/>
            <a:ext cx="28279" cy="294470"/>
          </a:xfrm>
          <a:custGeom>
            <a:avLst/>
            <a:gdLst>
              <a:gd name="connsiteX0" fmla="*/ 28178 w 28279"/>
              <a:gd name="connsiteY0" fmla="*/ 532 h 294470"/>
              <a:gd name="connsiteX1" fmla="*/ 12303 w 28279"/>
              <a:gd name="connsiteY1" fmla="*/ 187857 h 294470"/>
              <a:gd name="connsiteX2" fmla="*/ 12303 w 28279"/>
              <a:gd name="connsiteY2" fmla="*/ 168807 h 294470"/>
              <a:gd name="connsiteX3" fmla="*/ 25003 w 28279"/>
              <a:gd name="connsiteY3" fmla="*/ 292632 h 294470"/>
              <a:gd name="connsiteX4" fmla="*/ 2778 w 28279"/>
              <a:gd name="connsiteY4" fmla="*/ 235482 h 294470"/>
              <a:gd name="connsiteX5" fmla="*/ 2778 w 28279"/>
              <a:gd name="connsiteY5" fmla="*/ 133882 h 294470"/>
              <a:gd name="connsiteX6" fmla="*/ 28178 w 28279"/>
              <a:gd name="connsiteY6" fmla="*/ 532 h 2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9" h="294470">
                <a:moveTo>
                  <a:pt x="28178" y="532"/>
                </a:moveTo>
                <a:cubicBezTo>
                  <a:pt x="29765" y="9528"/>
                  <a:pt x="12303" y="187857"/>
                  <a:pt x="12303" y="187857"/>
                </a:cubicBezTo>
                <a:cubicBezTo>
                  <a:pt x="9657" y="215903"/>
                  <a:pt x="10186" y="151345"/>
                  <a:pt x="12303" y="168807"/>
                </a:cubicBezTo>
                <a:cubicBezTo>
                  <a:pt x="14420" y="186269"/>
                  <a:pt x="26590" y="281520"/>
                  <a:pt x="25003" y="292632"/>
                </a:cubicBezTo>
                <a:cubicBezTo>
                  <a:pt x="23416" y="303744"/>
                  <a:pt x="6482" y="261940"/>
                  <a:pt x="2778" y="235482"/>
                </a:cubicBezTo>
                <a:cubicBezTo>
                  <a:pt x="-926" y="209024"/>
                  <a:pt x="-926" y="168807"/>
                  <a:pt x="2778" y="133882"/>
                </a:cubicBezTo>
                <a:cubicBezTo>
                  <a:pt x="6482" y="98957"/>
                  <a:pt x="26591" y="-8464"/>
                  <a:pt x="2817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640CD86-2F83-4CBF-A465-BC6C7119D8B9}"/>
              </a:ext>
            </a:extLst>
          </p:cNvPr>
          <p:cNvSpPr/>
          <p:nvPr/>
        </p:nvSpPr>
        <p:spPr>
          <a:xfrm>
            <a:off x="503591" y="3219123"/>
            <a:ext cx="86962" cy="415759"/>
          </a:xfrm>
          <a:custGeom>
            <a:avLst/>
            <a:gdLst>
              <a:gd name="connsiteX0" fmla="*/ 86959 w 86962"/>
              <a:gd name="connsiteY0" fmla="*/ 327 h 415759"/>
              <a:gd name="connsiteX1" fmla="*/ 7584 w 86962"/>
              <a:gd name="connsiteY1" fmla="*/ 394027 h 415759"/>
              <a:gd name="connsiteX2" fmla="*/ 10759 w 86962"/>
              <a:gd name="connsiteY2" fmla="*/ 327352 h 415759"/>
              <a:gd name="connsiteX3" fmla="*/ 86959 w 86962"/>
              <a:gd name="connsiteY3" fmla="*/ 327 h 41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2" h="415759">
                <a:moveTo>
                  <a:pt x="86959" y="327"/>
                </a:moveTo>
                <a:cubicBezTo>
                  <a:pt x="86430" y="11439"/>
                  <a:pt x="20284" y="339523"/>
                  <a:pt x="7584" y="394027"/>
                </a:cubicBezTo>
                <a:cubicBezTo>
                  <a:pt x="-5116" y="448531"/>
                  <a:pt x="-354" y="390852"/>
                  <a:pt x="10759" y="327352"/>
                </a:cubicBezTo>
                <a:cubicBezTo>
                  <a:pt x="21871" y="263852"/>
                  <a:pt x="87488" y="-10785"/>
                  <a:pt x="8695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5040D06-DE91-1830-C1A6-358C8D6FB979}"/>
              </a:ext>
            </a:extLst>
          </p:cNvPr>
          <p:cNvSpPr/>
          <p:nvPr/>
        </p:nvSpPr>
        <p:spPr>
          <a:xfrm>
            <a:off x="405631" y="3114669"/>
            <a:ext cx="378835" cy="174901"/>
          </a:xfrm>
          <a:custGeom>
            <a:avLst/>
            <a:gdLst>
              <a:gd name="connsiteX0" fmla="*/ 769 w 378835"/>
              <a:gd name="connsiteY0" fmla="*/ 6 h 174901"/>
              <a:gd name="connsiteX1" fmla="*/ 257944 w 378835"/>
              <a:gd name="connsiteY1" fmla="*/ 41281 h 174901"/>
              <a:gd name="connsiteX2" fmla="*/ 324619 w 378835"/>
              <a:gd name="connsiteY2" fmla="*/ 73031 h 174901"/>
              <a:gd name="connsiteX3" fmla="*/ 337319 w 378835"/>
              <a:gd name="connsiteY3" fmla="*/ 111131 h 174901"/>
              <a:gd name="connsiteX4" fmla="*/ 321444 w 378835"/>
              <a:gd name="connsiteY4" fmla="*/ 136531 h 174901"/>
              <a:gd name="connsiteX5" fmla="*/ 153169 w 378835"/>
              <a:gd name="connsiteY5" fmla="*/ 174631 h 174901"/>
              <a:gd name="connsiteX6" fmla="*/ 216669 w 378835"/>
              <a:gd name="connsiteY6" fmla="*/ 152406 h 174901"/>
              <a:gd name="connsiteX7" fmla="*/ 350019 w 378835"/>
              <a:gd name="connsiteY7" fmla="*/ 130181 h 174901"/>
              <a:gd name="connsiteX8" fmla="*/ 350019 w 378835"/>
              <a:gd name="connsiteY8" fmla="*/ 44456 h 174901"/>
              <a:gd name="connsiteX9" fmla="*/ 769 w 378835"/>
              <a:gd name="connsiteY9" fmla="*/ 6 h 1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835" h="174901">
                <a:moveTo>
                  <a:pt x="769" y="6"/>
                </a:moveTo>
                <a:cubicBezTo>
                  <a:pt x="-14577" y="-523"/>
                  <a:pt x="203969" y="29110"/>
                  <a:pt x="257944" y="41281"/>
                </a:cubicBezTo>
                <a:cubicBezTo>
                  <a:pt x="311919" y="53452"/>
                  <a:pt x="311390" y="61389"/>
                  <a:pt x="324619" y="73031"/>
                </a:cubicBezTo>
                <a:cubicBezTo>
                  <a:pt x="337848" y="84673"/>
                  <a:pt x="337848" y="100548"/>
                  <a:pt x="337319" y="111131"/>
                </a:cubicBezTo>
                <a:cubicBezTo>
                  <a:pt x="336790" y="121714"/>
                  <a:pt x="352136" y="125948"/>
                  <a:pt x="321444" y="136531"/>
                </a:cubicBezTo>
                <a:cubicBezTo>
                  <a:pt x="290752" y="147114"/>
                  <a:pt x="170632" y="171985"/>
                  <a:pt x="153169" y="174631"/>
                </a:cubicBezTo>
                <a:cubicBezTo>
                  <a:pt x="135706" y="177277"/>
                  <a:pt x="183861" y="159814"/>
                  <a:pt x="216669" y="152406"/>
                </a:cubicBezTo>
                <a:cubicBezTo>
                  <a:pt x="249477" y="144998"/>
                  <a:pt x="327794" y="148173"/>
                  <a:pt x="350019" y="130181"/>
                </a:cubicBezTo>
                <a:cubicBezTo>
                  <a:pt x="372244" y="112189"/>
                  <a:pt x="401877" y="66152"/>
                  <a:pt x="350019" y="44456"/>
                </a:cubicBezTo>
                <a:cubicBezTo>
                  <a:pt x="298161" y="22760"/>
                  <a:pt x="16115" y="535"/>
                  <a:pt x="76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721ABCD-CF20-369B-1BE3-4612E9D6DD0F}"/>
              </a:ext>
            </a:extLst>
          </p:cNvPr>
          <p:cNvSpPr/>
          <p:nvPr/>
        </p:nvSpPr>
        <p:spPr>
          <a:xfrm>
            <a:off x="409535" y="3190764"/>
            <a:ext cx="187432" cy="283094"/>
          </a:xfrm>
          <a:custGeom>
            <a:avLst/>
            <a:gdLst>
              <a:gd name="connsiteX0" fmla="*/ 187365 w 187432"/>
              <a:gd name="connsiteY0" fmla="*/ 111 h 283094"/>
              <a:gd name="connsiteX1" fmla="*/ 57190 w 187432"/>
              <a:gd name="connsiteY1" fmla="*/ 60436 h 283094"/>
              <a:gd name="connsiteX2" fmla="*/ 44490 w 187432"/>
              <a:gd name="connsiteY2" fmla="*/ 177911 h 283094"/>
              <a:gd name="connsiteX3" fmla="*/ 41315 w 187432"/>
              <a:gd name="connsiteY3" fmla="*/ 282686 h 283094"/>
              <a:gd name="connsiteX4" fmla="*/ 31790 w 187432"/>
              <a:gd name="connsiteY4" fmla="*/ 206486 h 283094"/>
              <a:gd name="connsiteX5" fmla="*/ 40 w 187432"/>
              <a:gd name="connsiteY5" fmla="*/ 22336 h 283094"/>
              <a:gd name="connsiteX6" fmla="*/ 25440 w 187432"/>
              <a:gd name="connsiteY6" fmla="*/ 152511 h 283094"/>
              <a:gd name="connsiteX7" fmla="*/ 38140 w 187432"/>
              <a:gd name="connsiteY7" fmla="*/ 47736 h 283094"/>
              <a:gd name="connsiteX8" fmla="*/ 187365 w 187432"/>
              <a:gd name="connsiteY8" fmla="*/ 111 h 28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32" h="283094">
                <a:moveTo>
                  <a:pt x="187365" y="111"/>
                </a:moveTo>
                <a:cubicBezTo>
                  <a:pt x="190540" y="2228"/>
                  <a:pt x="81002" y="30803"/>
                  <a:pt x="57190" y="60436"/>
                </a:cubicBezTo>
                <a:cubicBezTo>
                  <a:pt x="33378" y="90069"/>
                  <a:pt x="47136" y="140869"/>
                  <a:pt x="44490" y="177911"/>
                </a:cubicBezTo>
                <a:cubicBezTo>
                  <a:pt x="41844" y="214953"/>
                  <a:pt x="43432" y="277924"/>
                  <a:pt x="41315" y="282686"/>
                </a:cubicBezTo>
                <a:cubicBezTo>
                  <a:pt x="39198" y="287448"/>
                  <a:pt x="38669" y="249878"/>
                  <a:pt x="31790" y="206486"/>
                </a:cubicBezTo>
                <a:cubicBezTo>
                  <a:pt x="24911" y="163094"/>
                  <a:pt x="1098" y="31332"/>
                  <a:pt x="40" y="22336"/>
                </a:cubicBezTo>
                <a:cubicBezTo>
                  <a:pt x="-1018" y="13340"/>
                  <a:pt x="19090" y="148278"/>
                  <a:pt x="25440" y="152511"/>
                </a:cubicBezTo>
                <a:cubicBezTo>
                  <a:pt x="31790" y="156744"/>
                  <a:pt x="17502" y="68903"/>
                  <a:pt x="38140" y="47736"/>
                </a:cubicBezTo>
                <a:cubicBezTo>
                  <a:pt x="58777" y="26569"/>
                  <a:pt x="184190" y="-2006"/>
                  <a:pt x="18736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909F21-0451-13FE-0C99-A551BDB72B21}"/>
              </a:ext>
            </a:extLst>
          </p:cNvPr>
          <p:cNvSpPr/>
          <p:nvPr/>
        </p:nvSpPr>
        <p:spPr>
          <a:xfrm>
            <a:off x="713404" y="2632004"/>
            <a:ext cx="43744" cy="319605"/>
          </a:xfrm>
          <a:custGeom>
            <a:avLst/>
            <a:gdLst>
              <a:gd name="connsiteX0" fmla="*/ 42246 w 43744"/>
              <a:gd name="connsiteY0" fmla="*/ 71 h 319605"/>
              <a:gd name="connsiteX1" fmla="*/ 32721 w 43744"/>
              <a:gd name="connsiteY1" fmla="*/ 152471 h 319605"/>
              <a:gd name="connsiteX2" fmla="*/ 13671 w 43744"/>
              <a:gd name="connsiteY2" fmla="*/ 314396 h 319605"/>
              <a:gd name="connsiteX3" fmla="*/ 7321 w 43744"/>
              <a:gd name="connsiteY3" fmla="*/ 269946 h 319605"/>
              <a:gd name="connsiteX4" fmla="*/ 971 w 43744"/>
              <a:gd name="connsiteY4" fmla="*/ 171521 h 319605"/>
              <a:gd name="connsiteX5" fmla="*/ 42246 w 43744"/>
              <a:gd name="connsiteY5" fmla="*/ 71 h 3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4" h="319605">
                <a:moveTo>
                  <a:pt x="42246" y="71"/>
                </a:moveTo>
                <a:cubicBezTo>
                  <a:pt x="47538" y="-3104"/>
                  <a:pt x="37483" y="100084"/>
                  <a:pt x="32721" y="152471"/>
                </a:cubicBezTo>
                <a:cubicBezTo>
                  <a:pt x="27959" y="204858"/>
                  <a:pt x="17904" y="294817"/>
                  <a:pt x="13671" y="314396"/>
                </a:cubicBezTo>
                <a:cubicBezTo>
                  <a:pt x="9438" y="333975"/>
                  <a:pt x="9438" y="293759"/>
                  <a:pt x="7321" y="269946"/>
                </a:cubicBezTo>
                <a:cubicBezTo>
                  <a:pt x="5204" y="246133"/>
                  <a:pt x="-2733" y="212267"/>
                  <a:pt x="971" y="171521"/>
                </a:cubicBezTo>
                <a:cubicBezTo>
                  <a:pt x="4675" y="130775"/>
                  <a:pt x="36954" y="3246"/>
                  <a:pt x="4224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DB10687-20E1-D894-B414-AAEEC277B8AF}"/>
              </a:ext>
            </a:extLst>
          </p:cNvPr>
          <p:cNvSpPr/>
          <p:nvPr/>
        </p:nvSpPr>
        <p:spPr>
          <a:xfrm>
            <a:off x="317479" y="2584050"/>
            <a:ext cx="373210" cy="19683"/>
          </a:xfrm>
          <a:custGeom>
            <a:avLst/>
            <a:gdLst>
              <a:gd name="connsiteX0" fmla="*/ 21 w 373210"/>
              <a:gd name="connsiteY0" fmla="*/ 19450 h 19683"/>
              <a:gd name="connsiteX1" fmla="*/ 349271 w 373210"/>
              <a:gd name="connsiteY1" fmla="*/ 400 h 19683"/>
              <a:gd name="connsiteX2" fmla="*/ 241321 w 373210"/>
              <a:gd name="connsiteY2" fmla="*/ 6750 h 19683"/>
              <a:gd name="connsiteX3" fmla="*/ 368321 w 373210"/>
              <a:gd name="connsiteY3" fmla="*/ 9925 h 19683"/>
              <a:gd name="connsiteX4" fmla="*/ 21 w 373210"/>
              <a:gd name="connsiteY4" fmla="*/ 19450 h 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10" h="19683">
                <a:moveTo>
                  <a:pt x="21" y="19450"/>
                </a:moveTo>
                <a:cubicBezTo>
                  <a:pt x="-3154" y="17863"/>
                  <a:pt x="349271" y="400"/>
                  <a:pt x="349271" y="400"/>
                </a:cubicBezTo>
                <a:cubicBezTo>
                  <a:pt x="389488" y="-1717"/>
                  <a:pt x="238146" y="5163"/>
                  <a:pt x="241321" y="6750"/>
                </a:cubicBezTo>
                <a:cubicBezTo>
                  <a:pt x="244496" y="8337"/>
                  <a:pt x="402717" y="5692"/>
                  <a:pt x="368321" y="9925"/>
                </a:cubicBezTo>
                <a:cubicBezTo>
                  <a:pt x="333925" y="14158"/>
                  <a:pt x="3196" y="21037"/>
                  <a:pt x="21" y="19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9F1F59B-1B02-B70D-1D14-398E0946B281}"/>
              </a:ext>
            </a:extLst>
          </p:cNvPr>
          <p:cNvSpPr/>
          <p:nvPr/>
        </p:nvSpPr>
        <p:spPr>
          <a:xfrm>
            <a:off x="97889" y="2749422"/>
            <a:ext cx="59780" cy="188933"/>
          </a:xfrm>
          <a:custGeom>
            <a:avLst/>
            <a:gdLst>
              <a:gd name="connsiteX0" fmla="*/ 536 w 59780"/>
              <a:gd name="connsiteY0" fmla="*/ 128 h 188933"/>
              <a:gd name="connsiteX1" fmla="*/ 10061 w 59780"/>
              <a:gd name="connsiteY1" fmla="*/ 104903 h 188933"/>
              <a:gd name="connsiteX2" fmla="*/ 57686 w 59780"/>
              <a:gd name="connsiteY2" fmla="*/ 187453 h 188933"/>
              <a:gd name="connsiteX3" fmla="*/ 48161 w 59780"/>
              <a:gd name="connsiteY3" fmla="*/ 155703 h 188933"/>
              <a:gd name="connsiteX4" fmla="*/ 19586 w 59780"/>
              <a:gd name="connsiteY4" fmla="*/ 127128 h 188933"/>
              <a:gd name="connsiteX5" fmla="*/ 536 w 59780"/>
              <a:gd name="connsiteY5" fmla="*/ 128 h 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0" h="188933">
                <a:moveTo>
                  <a:pt x="536" y="128"/>
                </a:moveTo>
                <a:cubicBezTo>
                  <a:pt x="-1051" y="-3576"/>
                  <a:pt x="536" y="73682"/>
                  <a:pt x="10061" y="104903"/>
                </a:cubicBezTo>
                <a:cubicBezTo>
                  <a:pt x="19586" y="136124"/>
                  <a:pt x="51336" y="178986"/>
                  <a:pt x="57686" y="187453"/>
                </a:cubicBezTo>
                <a:cubicBezTo>
                  <a:pt x="64036" y="195920"/>
                  <a:pt x="54511" y="165757"/>
                  <a:pt x="48161" y="155703"/>
                </a:cubicBezTo>
                <a:cubicBezTo>
                  <a:pt x="41811" y="145649"/>
                  <a:pt x="23819" y="151470"/>
                  <a:pt x="19586" y="127128"/>
                </a:cubicBezTo>
                <a:cubicBezTo>
                  <a:pt x="15353" y="102786"/>
                  <a:pt x="2123" y="3832"/>
                  <a:pt x="53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9F7B49E-6406-58A8-BDF1-BB86F62BFDB6}"/>
              </a:ext>
            </a:extLst>
          </p:cNvPr>
          <p:cNvSpPr/>
          <p:nvPr/>
        </p:nvSpPr>
        <p:spPr>
          <a:xfrm>
            <a:off x="135545" y="2962119"/>
            <a:ext cx="147205" cy="237848"/>
          </a:xfrm>
          <a:custGeom>
            <a:avLst/>
            <a:gdLst>
              <a:gd name="connsiteX0" fmla="*/ 980 w 147205"/>
              <a:gd name="connsiteY0" fmla="*/ 156 h 237848"/>
              <a:gd name="connsiteX1" fmla="*/ 70830 w 147205"/>
              <a:gd name="connsiteY1" fmla="*/ 133506 h 237848"/>
              <a:gd name="connsiteX2" fmla="*/ 143855 w 147205"/>
              <a:gd name="connsiteY2" fmla="*/ 235106 h 237848"/>
              <a:gd name="connsiteX3" fmla="*/ 124805 w 147205"/>
              <a:gd name="connsiteY3" fmla="*/ 200181 h 237848"/>
              <a:gd name="connsiteX4" fmla="*/ 35905 w 147205"/>
              <a:gd name="connsiteY4" fmla="*/ 108106 h 237848"/>
              <a:gd name="connsiteX5" fmla="*/ 980 w 147205"/>
              <a:gd name="connsiteY5" fmla="*/ 156 h 2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05" h="237848">
                <a:moveTo>
                  <a:pt x="980" y="156"/>
                </a:moveTo>
                <a:cubicBezTo>
                  <a:pt x="6801" y="4389"/>
                  <a:pt x="47018" y="94348"/>
                  <a:pt x="70830" y="133506"/>
                </a:cubicBezTo>
                <a:cubicBezTo>
                  <a:pt x="94643" y="172664"/>
                  <a:pt x="134859" y="223994"/>
                  <a:pt x="143855" y="235106"/>
                </a:cubicBezTo>
                <a:cubicBezTo>
                  <a:pt x="152851" y="246218"/>
                  <a:pt x="142797" y="221348"/>
                  <a:pt x="124805" y="200181"/>
                </a:cubicBezTo>
                <a:cubicBezTo>
                  <a:pt x="106813" y="179014"/>
                  <a:pt x="55484" y="137739"/>
                  <a:pt x="35905" y="108106"/>
                </a:cubicBezTo>
                <a:cubicBezTo>
                  <a:pt x="16326" y="78473"/>
                  <a:pt x="-4841" y="-4077"/>
                  <a:pt x="98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FA7A15-B03B-C1F6-B299-26C2A9A163F9}"/>
              </a:ext>
            </a:extLst>
          </p:cNvPr>
          <p:cNvSpPr/>
          <p:nvPr/>
        </p:nvSpPr>
        <p:spPr>
          <a:xfrm>
            <a:off x="164334" y="3118991"/>
            <a:ext cx="261546" cy="366468"/>
          </a:xfrm>
          <a:custGeom>
            <a:avLst/>
            <a:gdLst>
              <a:gd name="connsiteX0" fmla="*/ 766 w 261546"/>
              <a:gd name="connsiteY0" fmla="*/ 2034 h 366468"/>
              <a:gd name="connsiteX1" fmla="*/ 115066 w 261546"/>
              <a:gd name="connsiteY1" fmla="*/ 87759 h 366468"/>
              <a:gd name="connsiteX2" fmla="*/ 197616 w 261546"/>
              <a:gd name="connsiteY2" fmla="*/ 154434 h 366468"/>
              <a:gd name="connsiteX3" fmla="*/ 261116 w 261546"/>
              <a:gd name="connsiteY3" fmla="*/ 360809 h 366468"/>
              <a:gd name="connsiteX4" fmla="*/ 223016 w 261546"/>
              <a:gd name="connsiteY4" fmla="*/ 297309 h 366468"/>
              <a:gd name="connsiteX5" fmla="*/ 175391 w 261546"/>
              <a:gd name="connsiteY5" fmla="*/ 179834 h 366468"/>
              <a:gd name="connsiteX6" fmla="*/ 766 w 261546"/>
              <a:gd name="connsiteY6" fmla="*/ 2034 h 3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546" h="366468">
                <a:moveTo>
                  <a:pt x="766" y="2034"/>
                </a:moveTo>
                <a:cubicBezTo>
                  <a:pt x="-9288" y="-13312"/>
                  <a:pt x="82258" y="62359"/>
                  <a:pt x="115066" y="87759"/>
                </a:cubicBezTo>
                <a:cubicBezTo>
                  <a:pt x="147874" y="113159"/>
                  <a:pt x="173274" y="108926"/>
                  <a:pt x="197616" y="154434"/>
                </a:cubicBezTo>
                <a:cubicBezTo>
                  <a:pt x="221958" y="199942"/>
                  <a:pt x="256883" y="336997"/>
                  <a:pt x="261116" y="360809"/>
                </a:cubicBezTo>
                <a:cubicBezTo>
                  <a:pt x="265349" y="384621"/>
                  <a:pt x="237303" y="327471"/>
                  <a:pt x="223016" y="297309"/>
                </a:cubicBezTo>
                <a:cubicBezTo>
                  <a:pt x="208729" y="267147"/>
                  <a:pt x="206612" y="224813"/>
                  <a:pt x="175391" y="179834"/>
                </a:cubicBezTo>
                <a:cubicBezTo>
                  <a:pt x="144170" y="134855"/>
                  <a:pt x="10820" y="17380"/>
                  <a:pt x="766" y="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63EA7F2-6F0B-5636-918D-13970E1DFB4D}"/>
              </a:ext>
            </a:extLst>
          </p:cNvPr>
          <p:cNvSpPr/>
          <p:nvPr/>
        </p:nvSpPr>
        <p:spPr>
          <a:xfrm>
            <a:off x="55994" y="2933100"/>
            <a:ext cx="126505" cy="236050"/>
          </a:xfrm>
          <a:custGeom>
            <a:avLst/>
            <a:gdLst>
              <a:gd name="connsiteX0" fmla="*/ 1156 w 126505"/>
              <a:gd name="connsiteY0" fmla="*/ 600 h 236050"/>
              <a:gd name="connsiteX1" fmla="*/ 20206 w 126505"/>
              <a:gd name="connsiteY1" fmla="*/ 95850 h 236050"/>
              <a:gd name="connsiteX2" fmla="*/ 23381 w 126505"/>
              <a:gd name="connsiteY2" fmla="*/ 121250 h 236050"/>
              <a:gd name="connsiteX3" fmla="*/ 61481 w 126505"/>
              <a:gd name="connsiteY3" fmla="*/ 175225 h 236050"/>
              <a:gd name="connsiteX4" fmla="*/ 61481 w 126505"/>
              <a:gd name="connsiteY4" fmla="*/ 156175 h 236050"/>
              <a:gd name="connsiteX5" fmla="*/ 124981 w 126505"/>
              <a:gd name="connsiteY5" fmla="*/ 235550 h 236050"/>
              <a:gd name="connsiteX6" fmla="*/ 102756 w 126505"/>
              <a:gd name="connsiteY6" fmla="*/ 187925 h 236050"/>
              <a:gd name="connsiteX7" fmla="*/ 58306 w 126505"/>
              <a:gd name="connsiteY7" fmla="*/ 146650 h 236050"/>
              <a:gd name="connsiteX8" fmla="*/ 1156 w 126505"/>
              <a:gd name="connsiteY8" fmla="*/ 600 h 23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05" h="236050">
                <a:moveTo>
                  <a:pt x="1156" y="600"/>
                </a:moveTo>
                <a:cubicBezTo>
                  <a:pt x="-5194" y="-7867"/>
                  <a:pt x="16502" y="75742"/>
                  <a:pt x="20206" y="95850"/>
                </a:cubicBezTo>
                <a:cubicBezTo>
                  <a:pt x="23910" y="115958"/>
                  <a:pt x="16502" y="108021"/>
                  <a:pt x="23381" y="121250"/>
                </a:cubicBezTo>
                <a:cubicBezTo>
                  <a:pt x="30260" y="134479"/>
                  <a:pt x="61481" y="175225"/>
                  <a:pt x="61481" y="175225"/>
                </a:cubicBezTo>
                <a:cubicBezTo>
                  <a:pt x="67831" y="181046"/>
                  <a:pt x="50898" y="146121"/>
                  <a:pt x="61481" y="156175"/>
                </a:cubicBezTo>
                <a:cubicBezTo>
                  <a:pt x="72064" y="166229"/>
                  <a:pt x="118102" y="230258"/>
                  <a:pt x="124981" y="235550"/>
                </a:cubicBezTo>
                <a:cubicBezTo>
                  <a:pt x="131860" y="240842"/>
                  <a:pt x="113868" y="202741"/>
                  <a:pt x="102756" y="187925"/>
                </a:cubicBezTo>
                <a:cubicBezTo>
                  <a:pt x="91644" y="173109"/>
                  <a:pt x="74181" y="173108"/>
                  <a:pt x="58306" y="146650"/>
                </a:cubicBezTo>
                <a:cubicBezTo>
                  <a:pt x="42431" y="120192"/>
                  <a:pt x="7506" y="9067"/>
                  <a:pt x="115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46DA729-5670-C881-EAFC-E9923D263715}"/>
              </a:ext>
            </a:extLst>
          </p:cNvPr>
          <p:cNvSpPr/>
          <p:nvPr/>
        </p:nvSpPr>
        <p:spPr>
          <a:xfrm>
            <a:off x="166034" y="2646708"/>
            <a:ext cx="125179" cy="103395"/>
          </a:xfrm>
          <a:custGeom>
            <a:avLst/>
            <a:gdLst>
              <a:gd name="connsiteX0" fmla="*/ 124911 w 125179"/>
              <a:gd name="connsiteY0" fmla="*/ 576 h 103395"/>
              <a:gd name="connsiteX1" fmla="*/ 51376 w 125179"/>
              <a:gd name="connsiteY1" fmla="*/ 16562 h 103395"/>
              <a:gd name="connsiteX2" fmla="*/ 19404 w 125179"/>
              <a:gd name="connsiteY2" fmla="*/ 42140 h 103395"/>
              <a:gd name="connsiteX3" fmla="*/ 221 w 125179"/>
              <a:gd name="connsiteY3" fmla="*/ 102886 h 103395"/>
              <a:gd name="connsiteX4" fmla="*/ 9812 w 125179"/>
              <a:gd name="connsiteY4" fmla="*/ 67717 h 103395"/>
              <a:gd name="connsiteX5" fmla="*/ 22601 w 125179"/>
              <a:gd name="connsiteY5" fmla="*/ 6970 h 103395"/>
              <a:gd name="connsiteX6" fmla="*/ 124911 w 125179"/>
              <a:gd name="connsiteY6" fmla="*/ 576 h 1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79" h="103395">
                <a:moveTo>
                  <a:pt x="124911" y="576"/>
                </a:moveTo>
                <a:cubicBezTo>
                  <a:pt x="129707" y="2175"/>
                  <a:pt x="68960" y="9635"/>
                  <a:pt x="51376" y="16562"/>
                </a:cubicBezTo>
                <a:cubicBezTo>
                  <a:pt x="33792" y="23489"/>
                  <a:pt x="27930" y="27753"/>
                  <a:pt x="19404" y="42140"/>
                </a:cubicBezTo>
                <a:cubicBezTo>
                  <a:pt x="10878" y="56527"/>
                  <a:pt x="1820" y="98623"/>
                  <a:pt x="221" y="102886"/>
                </a:cubicBezTo>
                <a:cubicBezTo>
                  <a:pt x="-1378" y="107149"/>
                  <a:pt x="6082" y="83703"/>
                  <a:pt x="9812" y="67717"/>
                </a:cubicBezTo>
                <a:cubicBezTo>
                  <a:pt x="13542" y="51731"/>
                  <a:pt x="7148" y="13364"/>
                  <a:pt x="22601" y="6970"/>
                </a:cubicBezTo>
                <a:cubicBezTo>
                  <a:pt x="38054" y="576"/>
                  <a:pt x="120115" y="-1023"/>
                  <a:pt x="124911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1BE05D0-8FDF-E20B-3F58-A74E71D1E30F}"/>
              </a:ext>
            </a:extLst>
          </p:cNvPr>
          <p:cNvSpPr/>
          <p:nvPr/>
        </p:nvSpPr>
        <p:spPr>
          <a:xfrm>
            <a:off x="274955" y="2589663"/>
            <a:ext cx="48110" cy="103440"/>
          </a:xfrm>
          <a:custGeom>
            <a:avLst/>
            <a:gdLst>
              <a:gd name="connsiteX0" fmla="*/ 47962 w 48110"/>
              <a:gd name="connsiteY0" fmla="*/ 71 h 103440"/>
              <a:gd name="connsiteX1" fmla="*/ 15990 w 48110"/>
              <a:gd name="connsiteY1" fmla="*/ 60818 h 103440"/>
              <a:gd name="connsiteX2" fmla="*/ 44765 w 48110"/>
              <a:gd name="connsiteY2" fmla="*/ 102382 h 103440"/>
              <a:gd name="connsiteX3" fmla="*/ 31976 w 48110"/>
              <a:gd name="connsiteY3" fmla="*/ 89593 h 103440"/>
              <a:gd name="connsiteX4" fmla="*/ 4 w 48110"/>
              <a:gd name="connsiteY4" fmla="*/ 73607 h 103440"/>
              <a:gd name="connsiteX5" fmla="*/ 47962 w 48110"/>
              <a:gd name="connsiteY5" fmla="*/ 71 h 1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0" h="103440">
                <a:moveTo>
                  <a:pt x="47962" y="71"/>
                </a:moveTo>
                <a:cubicBezTo>
                  <a:pt x="50626" y="-2060"/>
                  <a:pt x="16523" y="43766"/>
                  <a:pt x="15990" y="60818"/>
                </a:cubicBezTo>
                <a:cubicBezTo>
                  <a:pt x="15457" y="77870"/>
                  <a:pt x="44765" y="102382"/>
                  <a:pt x="44765" y="102382"/>
                </a:cubicBezTo>
                <a:cubicBezTo>
                  <a:pt x="47429" y="107178"/>
                  <a:pt x="39436" y="94389"/>
                  <a:pt x="31976" y="89593"/>
                </a:cubicBezTo>
                <a:cubicBezTo>
                  <a:pt x="24516" y="84797"/>
                  <a:pt x="537" y="86396"/>
                  <a:pt x="4" y="73607"/>
                </a:cubicBezTo>
                <a:cubicBezTo>
                  <a:pt x="-529" y="60818"/>
                  <a:pt x="45298" y="2202"/>
                  <a:pt x="4796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63E2E9-1106-FA54-EB5C-12CDAA42693F}"/>
              </a:ext>
            </a:extLst>
          </p:cNvPr>
          <p:cNvSpPr/>
          <p:nvPr/>
        </p:nvSpPr>
        <p:spPr>
          <a:xfrm>
            <a:off x="290755" y="2589701"/>
            <a:ext cx="93199" cy="111935"/>
          </a:xfrm>
          <a:custGeom>
            <a:avLst/>
            <a:gdLst>
              <a:gd name="connsiteX0" fmla="*/ 12979 w 93199"/>
              <a:gd name="connsiteY0" fmla="*/ 33 h 111935"/>
              <a:gd name="connsiteX1" fmla="*/ 25768 w 93199"/>
              <a:gd name="connsiteY1" fmla="*/ 67175 h 111935"/>
              <a:gd name="connsiteX2" fmla="*/ 190 w 93199"/>
              <a:gd name="connsiteY2" fmla="*/ 111935 h 111935"/>
              <a:gd name="connsiteX3" fmla="*/ 41754 w 93199"/>
              <a:gd name="connsiteY3" fmla="*/ 67175 h 111935"/>
              <a:gd name="connsiteX4" fmla="*/ 92909 w 93199"/>
              <a:gd name="connsiteY4" fmla="*/ 35202 h 111935"/>
              <a:gd name="connsiteX5" fmla="*/ 60937 w 93199"/>
              <a:gd name="connsiteY5" fmla="*/ 57583 h 111935"/>
              <a:gd name="connsiteX6" fmla="*/ 12979 w 93199"/>
              <a:gd name="connsiteY6" fmla="*/ 33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99" h="111935">
                <a:moveTo>
                  <a:pt x="12979" y="33"/>
                </a:moveTo>
                <a:cubicBezTo>
                  <a:pt x="7118" y="1632"/>
                  <a:pt x="27900" y="48525"/>
                  <a:pt x="25768" y="67175"/>
                </a:cubicBezTo>
                <a:cubicBezTo>
                  <a:pt x="23637" y="85825"/>
                  <a:pt x="-2474" y="111935"/>
                  <a:pt x="190" y="111935"/>
                </a:cubicBezTo>
                <a:cubicBezTo>
                  <a:pt x="2854" y="111935"/>
                  <a:pt x="26301" y="79964"/>
                  <a:pt x="41754" y="67175"/>
                </a:cubicBezTo>
                <a:cubicBezTo>
                  <a:pt x="57207" y="54386"/>
                  <a:pt x="89712" y="36801"/>
                  <a:pt x="92909" y="35202"/>
                </a:cubicBezTo>
                <a:cubicBezTo>
                  <a:pt x="96106" y="33603"/>
                  <a:pt x="72127" y="60780"/>
                  <a:pt x="60937" y="57583"/>
                </a:cubicBezTo>
                <a:cubicBezTo>
                  <a:pt x="49747" y="54386"/>
                  <a:pt x="18840" y="-1566"/>
                  <a:pt x="1297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A4DB6E9-DD41-728E-EBE1-7C768C801070}"/>
              </a:ext>
            </a:extLst>
          </p:cNvPr>
          <p:cNvSpPr/>
          <p:nvPr/>
        </p:nvSpPr>
        <p:spPr>
          <a:xfrm>
            <a:off x="274618" y="2842303"/>
            <a:ext cx="43480" cy="219029"/>
          </a:xfrm>
          <a:custGeom>
            <a:avLst/>
            <a:gdLst>
              <a:gd name="connsiteX0" fmla="*/ 19525 w 43480"/>
              <a:gd name="connsiteY0" fmla="*/ 10 h 219029"/>
              <a:gd name="connsiteX1" fmla="*/ 13130 w 43480"/>
              <a:gd name="connsiteY1" fmla="*/ 118307 h 219029"/>
              <a:gd name="connsiteX2" fmla="*/ 41905 w 43480"/>
              <a:gd name="connsiteY2" fmla="*/ 214223 h 219029"/>
              <a:gd name="connsiteX3" fmla="*/ 35511 w 43480"/>
              <a:gd name="connsiteY3" fmla="*/ 195040 h 219029"/>
              <a:gd name="connsiteX4" fmla="*/ 341 w 43480"/>
              <a:gd name="connsiteY4" fmla="*/ 111912 h 219029"/>
              <a:gd name="connsiteX5" fmla="*/ 19525 w 43480"/>
              <a:gd name="connsiteY5" fmla="*/ 10 h 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0" h="219029">
                <a:moveTo>
                  <a:pt x="19525" y="10"/>
                </a:moveTo>
                <a:cubicBezTo>
                  <a:pt x="21656" y="1076"/>
                  <a:pt x="9400" y="82605"/>
                  <a:pt x="13130" y="118307"/>
                </a:cubicBezTo>
                <a:cubicBezTo>
                  <a:pt x="16860" y="154009"/>
                  <a:pt x="41905" y="214223"/>
                  <a:pt x="41905" y="214223"/>
                </a:cubicBezTo>
                <a:cubicBezTo>
                  <a:pt x="45635" y="227012"/>
                  <a:pt x="42438" y="212092"/>
                  <a:pt x="35511" y="195040"/>
                </a:cubicBezTo>
                <a:cubicBezTo>
                  <a:pt x="28584" y="177988"/>
                  <a:pt x="3538" y="142285"/>
                  <a:pt x="341" y="111912"/>
                </a:cubicBezTo>
                <a:cubicBezTo>
                  <a:pt x="-2856" y="81539"/>
                  <a:pt x="17394" y="-1056"/>
                  <a:pt x="1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DD7E5FC-49C0-37D5-6D6F-8D0AF2878F0D}"/>
              </a:ext>
            </a:extLst>
          </p:cNvPr>
          <p:cNvSpPr/>
          <p:nvPr/>
        </p:nvSpPr>
        <p:spPr>
          <a:xfrm>
            <a:off x="514748" y="2764852"/>
            <a:ext cx="124880" cy="71423"/>
          </a:xfrm>
          <a:custGeom>
            <a:avLst/>
            <a:gdLst>
              <a:gd name="connsiteX0" fmla="*/ 2 w 124880"/>
              <a:gd name="connsiteY0" fmla="*/ 10320 h 71423"/>
              <a:gd name="connsiteX1" fmla="*/ 111904 w 124880"/>
              <a:gd name="connsiteY1" fmla="*/ 10320 h 71423"/>
              <a:gd name="connsiteX2" fmla="*/ 105509 w 124880"/>
              <a:gd name="connsiteY2" fmla="*/ 32700 h 71423"/>
              <a:gd name="connsiteX3" fmla="*/ 83129 w 124880"/>
              <a:gd name="connsiteY3" fmla="*/ 48686 h 71423"/>
              <a:gd name="connsiteX4" fmla="*/ 124693 w 124880"/>
              <a:gd name="connsiteY4" fmla="*/ 71067 h 71423"/>
              <a:gd name="connsiteX5" fmla="*/ 99115 w 124880"/>
              <a:gd name="connsiteY5" fmla="*/ 29503 h 71423"/>
              <a:gd name="connsiteX6" fmla="*/ 115101 w 124880"/>
              <a:gd name="connsiteY6" fmla="*/ 728 h 71423"/>
              <a:gd name="connsiteX7" fmla="*/ 2 w 124880"/>
              <a:gd name="connsiteY7" fmla="*/ 10320 h 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80" h="71423">
                <a:moveTo>
                  <a:pt x="2" y="10320"/>
                </a:moveTo>
                <a:cubicBezTo>
                  <a:pt x="-531" y="11919"/>
                  <a:pt x="94320" y="6590"/>
                  <a:pt x="111904" y="10320"/>
                </a:cubicBezTo>
                <a:cubicBezTo>
                  <a:pt x="129488" y="14050"/>
                  <a:pt x="110305" y="26306"/>
                  <a:pt x="105509" y="32700"/>
                </a:cubicBezTo>
                <a:cubicBezTo>
                  <a:pt x="100713" y="39094"/>
                  <a:pt x="79932" y="42292"/>
                  <a:pt x="83129" y="48686"/>
                </a:cubicBezTo>
                <a:cubicBezTo>
                  <a:pt x="86326" y="55080"/>
                  <a:pt x="122029" y="74264"/>
                  <a:pt x="124693" y="71067"/>
                </a:cubicBezTo>
                <a:cubicBezTo>
                  <a:pt x="127357" y="67870"/>
                  <a:pt x="100714" y="41226"/>
                  <a:pt x="99115" y="29503"/>
                </a:cubicBezTo>
                <a:cubicBezTo>
                  <a:pt x="97516" y="17780"/>
                  <a:pt x="129488" y="4458"/>
                  <a:pt x="115101" y="728"/>
                </a:cubicBezTo>
                <a:cubicBezTo>
                  <a:pt x="100714" y="-3002"/>
                  <a:pt x="535" y="8721"/>
                  <a:pt x="2" y="10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47630FE-8511-538B-F775-A644BA1FB187}"/>
              </a:ext>
            </a:extLst>
          </p:cNvPr>
          <p:cNvSpPr/>
          <p:nvPr/>
        </p:nvSpPr>
        <p:spPr>
          <a:xfrm>
            <a:off x="631518" y="2963772"/>
            <a:ext cx="113671" cy="156126"/>
          </a:xfrm>
          <a:custGeom>
            <a:avLst/>
            <a:gdLst>
              <a:gd name="connsiteX0" fmla="*/ 113430 w 113671"/>
              <a:gd name="connsiteY0" fmla="*/ 35 h 156126"/>
              <a:gd name="connsiteX1" fmla="*/ 68669 w 113671"/>
              <a:gd name="connsiteY1" fmla="*/ 47993 h 156126"/>
              <a:gd name="connsiteX2" fmla="*/ 1528 w 113671"/>
              <a:gd name="connsiteY2" fmla="*/ 153501 h 156126"/>
              <a:gd name="connsiteX3" fmla="*/ 23909 w 113671"/>
              <a:gd name="connsiteY3" fmla="*/ 118331 h 156126"/>
              <a:gd name="connsiteX4" fmla="*/ 49486 w 113671"/>
              <a:gd name="connsiteY4" fmla="*/ 54387 h 156126"/>
              <a:gd name="connsiteX5" fmla="*/ 113430 w 113671"/>
              <a:gd name="connsiteY5" fmla="*/ 35 h 1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1" h="156126">
                <a:moveTo>
                  <a:pt x="113430" y="35"/>
                </a:moveTo>
                <a:cubicBezTo>
                  <a:pt x="116627" y="-1031"/>
                  <a:pt x="87319" y="22415"/>
                  <a:pt x="68669" y="47993"/>
                </a:cubicBezTo>
                <a:cubicBezTo>
                  <a:pt x="50019" y="73571"/>
                  <a:pt x="1528" y="153501"/>
                  <a:pt x="1528" y="153501"/>
                </a:cubicBezTo>
                <a:cubicBezTo>
                  <a:pt x="-5932" y="165224"/>
                  <a:pt x="15916" y="134850"/>
                  <a:pt x="23909" y="118331"/>
                </a:cubicBezTo>
                <a:cubicBezTo>
                  <a:pt x="31902" y="101812"/>
                  <a:pt x="39895" y="69307"/>
                  <a:pt x="49486" y="54387"/>
                </a:cubicBezTo>
                <a:cubicBezTo>
                  <a:pt x="59077" y="39467"/>
                  <a:pt x="110233" y="1101"/>
                  <a:pt x="11343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3608D4B-FA4C-A8DF-78C6-EA8C4A68453C}"/>
              </a:ext>
            </a:extLst>
          </p:cNvPr>
          <p:cNvSpPr/>
          <p:nvPr/>
        </p:nvSpPr>
        <p:spPr>
          <a:xfrm>
            <a:off x="606276" y="3273777"/>
            <a:ext cx="100346" cy="147247"/>
          </a:xfrm>
          <a:custGeom>
            <a:avLst/>
            <a:gdLst>
              <a:gd name="connsiteX0" fmla="*/ 77925 w 100346"/>
              <a:gd name="connsiteY0" fmla="*/ 159 h 147247"/>
              <a:gd name="connsiteX1" fmla="*/ 20376 w 100346"/>
              <a:gd name="connsiteY1" fmla="*/ 80089 h 147247"/>
              <a:gd name="connsiteX2" fmla="*/ 29967 w 100346"/>
              <a:gd name="connsiteY2" fmla="*/ 124850 h 147247"/>
              <a:gd name="connsiteX3" fmla="*/ 100306 w 100346"/>
              <a:gd name="connsiteY3" fmla="*/ 147230 h 147247"/>
              <a:gd name="connsiteX4" fmla="*/ 39559 w 100346"/>
              <a:gd name="connsiteY4" fmla="*/ 121652 h 147247"/>
              <a:gd name="connsiteX5" fmla="*/ 1193 w 100346"/>
              <a:gd name="connsiteY5" fmla="*/ 102469 h 147247"/>
              <a:gd name="connsiteX6" fmla="*/ 77925 w 100346"/>
              <a:gd name="connsiteY6" fmla="*/ 159 h 14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46" h="147247">
                <a:moveTo>
                  <a:pt x="77925" y="159"/>
                </a:moveTo>
                <a:cubicBezTo>
                  <a:pt x="81122" y="-3571"/>
                  <a:pt x="28369" y="59307"/>
                  <a:pt x="20376" y="80089"/>
                </a:cubicBezTo>
                <a:cubicBezTo>
                  <a:pt x="12383" y="100871"/>
                  <a:pt x="16645" y="113660"/>
                  <a:pt x="29967" y="124850"/>
                </a:cubicBezTo>
                <a:cubicBezTo>
                  <a:pt x="43289" y="136040"/>
                  <a:pt x="98707" y="147763"/>
                  <a:pt x="100306" y="147230"/>
                </a:cubicBezTo>
                <a:cubicBezTo>
                  <a:pt x="101905" y="146697"/>
                  <a:pt x="56078" y="129112"/>
                  <a:pt x="39559" y="121652"/>
                </a:cubicBezTo>
                <a:cubicBezTo>
                  <a:pt x="23040" y="114192"/>
                  <a:pt x="-6267" y="124849"/>
                  <a:pt x="1193" y="102469"/>
                </a:cubicBezTo>
                <a:cubicBezTo>
                  <a:pt x="8653" y="80089"/>
                  <a:pt x="74728" y="3889"/>
                  <a:pt x="779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C1490C29-6F02-71F1-4CFA-6152253F5913}"/>
              </a:ext>
            </a:extLst>
          </p:cNvPr>
          <p:cNvSpPr/>
          <p:nvPr/>
        </p:nvSpPr>
        <p:spPr>
          <a:xfrm>
            <a:off x="600941" y="3480097"/>
            <a:ext cx="42897" cy="444091"/>
          </a:xfrm>
          <a:custGeom>
            <a:avLst/>
            <a:gdLst>
              <a:gd name="connsiteX0" fmla="*/ 133 w 42897"/>
              <a:gd name="connsiteY0" fmla="*/ 1657 h 444091"/>
              <a:gd name="connsiteX1" fmla="*/ 41697 w 42897"/>
              <a:gd name="connsiteY1" fmla="*/ 433279 h 444091"/>
              <a:gd name="connsiteX2" fmla="*/ 28908 w 42897"/>
              <a:gd name="connsiteY2" fmla="*/ 289405 h 444091"/>
              <a:gd name="connsiteX3" fmla="*/ 133 w 42897"/>
              <a:gd name="connsiteY3" fmla="*/ 1657 h 44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7" h="444091">
                <a:moveTo>
                  <a:pt x="133" y="1657"/>
                </a:moveTo>
                <a:cubicBezTo>
                  <a:pt x="2265" y="25636"/>
                  <a:pt x="36901" y="385321"/>
                  <a:pt x="41697" y="433279"/>
                </a:cubicBezTo>
                <a:cubicBezTo>
                  <a:pt x="46493" y="481237"/>
                  <a:pt x="35835" y="358145"/>
                  <a:pt x="28908" y="289405"/>
                </a:cubicBezTo>
                <a:cubicBezTo>
                  <a:pt x="21981" y="220665"/>
                  <a:pt x="-1999" y="-22322"/>
                  <a:pt x="133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6E3E799-2A54-8860-A169-8FBD58313795}"/>
              </a:ext>
            </a:extLst>
          </p:cNvPr>
          <p:cNvSpPr/>
          <p:nvPr/>
        </p:nvSpPr>
        <p:spPr>
          <a:xfrm>
            <a:off x="581190" y="3472912"/>
            <a:ext cx="70000" cy="554119"/>
          </a:xfrm>
          <a:custGeom>
            <a:avLst/>
            <a:gdLst>
              <a:gd name="connsiteX0" fmla="*/ 29476 w 70000"/>
              <a:gd name="connsiteY0" fmla="*/ 5645 h 554119"/>
              <a:gd name="connsiteX1" fmla="*/ 67842 w 70000"/>
              <a:gd name="connsiteY1" fmla="*/ 526789 h 554119"/>
              <a:gd name="connsiteX2" fmla="*/ 58251 w 70000"/>
              <a:gd name="connsiteY2" fmla="*/ 443661 h 554119"/>
              <a:gd name="connsiteX3" fmla="*/ 701 w 70000"/>
              <a:gd name="connsiteY3" fmla="*/ 123941 h 554119"/>
              <a:gd name="connsiteX4" fmla="*/ 26279 w 70000"/>
              <a:gd name="connsiteY4" fmla="*/ 242238 h 554119"/>
              <a:gd name="connsiteX5" fmla="*/ 29476 w 70000"/>
              <a:gd name="connsiteY5" fmla="*/ 5645 h 5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0" h="554119">
                <a:moveTo>
                  <a:pt x="29476" y="5645"/>
                </a:moveTo>
                <a:cubicBezTo>
                  <a:pt x="36403" y="53070"/>
                  <a:pt x="63046" y="453786"/>
                  <a:pt x="67842" y="526789"/>
                </a:cubicBezTo>
                <a:cubicBezTo>
                  <a:pt x="72638" y="599792"/>
                  <a:pt x="69441" y="510802"/>
                  <a:pt x="58251" y="443661"/>
                </a:cubicBezTo>
                <a:cubicBezTo>
                  <a:pt x="47061" y="376520"/>
                  <a:pt x="6030" y="157511"/>
                  <a:pt x="701" y="123941"/>
                </a:cubicBezTo>
                <a:cubicBezTo>
                  <a:pt x="-4628" y="90371"/>
                  <a:pt x="22016" y="259823"/>
                  <a:pt x="26279" y="242238"/>
                </a:cubicBezTo>
                <a:cubicBezTo>
                  <a:pt x="30542" y="224653"/>
                  <a:pt x="22549" y="-41780"/>
                  <a:pt x="29476" y="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69CA734-8B0B-3B2F-4F5C-71C151E9013F}"/>
              </a:ext>
            </a:extLst>
          </p:cNvPr>
          <p:cNvSpPr/>
          <p:nvPr/>
        </p:nvSpPr>
        <p:spPr>
          <a:xfrm>
            <a:off x="1051824" y="4412133"/>
            <a:ext cx="134714" cy="595034"/>
          </a:xfrm>
          <a:custGeom>
            <a:avLst/>
            <a:gdLst>
              <a:gd name="connsiteX0" fmla="*/ 56 w 134714"/>
              <a:gd name="connsiteY0" fmla="*/ 7 h 595034"/>
              <a:gd name="connsiteX1" fmla="*/ 70394 w 134714"/>
              <a:gd name="connsiteY1" fmla="*/ 310136 h 595034"/>
              <a:gd name="connsiteX2" fmla="*/ 83183 w 134714"/>
              <a:gd name="connsiteY2" fmla="*/ 268572 h 595034"/>
              <a:gd name="connsiteX3" fmla="*/ 108761 w 134714"/>
              <a:gd name="connsiteY3" fmla="*/ 415643 h 595034"/>
              <a:gd name="connsiteX4" fmla="*/ 105563 w 134714"/>
              <a:gd name="connsiteY4" fmla="*/ 345305 h 595034"/>
              <a:gd name="connsiteX5" fmla="*/ 89577 w 134714"/>
              <a:gd name="connsiteY5" fmla="*/ 594687 h 595034"/>
              <a:gd name="connsiteX6" fmla="*/ 105563 w 134714"/>
              <a:gd name="connsiteY6" fmla="*/ 393263 h 595034"/>
              <a:gd name="connsiteX7" fmla="*/ 134338 w 134714"/>
              <a:gd name="connsiteY7" fmla="*/ 127895 h 595034"/>
              <a:gd name="connsiteX8" fmla="*/ 83183 w 134714"/>
              <a:gd name="connsiteY8" fmla="*/ 319727 h 595034"/>
              <a:gd name="connsiteX9" fmla="*/ 56 w 134714"/>
              <a:gd name="connsiteY9" fmla="*/ 7 h 5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14" h="595034">
                <a:moveTo>
                  <a:pt x="56" y="7"/>
                </a:moveTo>
                <a:cubicBezTo>
                  <a:pt x="-2075" y="-1591"/>
                  <a:pt x="56540" y="265375"/>
                  <a:pt x="70394" y="310136"/>
                </a:cubicBezTo>
                <a:cubicBezTo>
                  <a:pt x="84249" y="354897"/>
                  <a:pt x="76789" y="250988"/>
                  <a:pt x="83183" y="268572"/>
                </a:cubicBezTo>
                <a:cubicBezTo>
                  <a:pt x="89578" y="286157"/>
                  <a:pt x="105031" y="402854"/>
                  <a:pt x="108761" y="415643"/>
                </a:cubicBezTo>
                <a:cubicBezTo>
                  <a:pt x="112491" y="428432"/>
                  <a:pt x="108760" y="315464"/>
                  <a:pt x="105563" y="345305"/>
                </a:cubicBezTo>
                <a:cubicBezTo>
                  <a:pt x="102366" y="375146"/>
                  <a:pt x="89577" y="586694"/>
                  <a:pt x="89577" y="594687"/>
                </a:cubicBezTo>
                <a:cubicBezTo>
                  <a:pt x="89577" y="602680"/>
                  <a:pt x="98103" y="471062"/>
                  <a:pt x="105563" y="393263"/>
                </a:cubicBezTo>
                <a:cubicBezTo>
                  <a:pt x="113023" y="315464"/>
                  <a:pt x="138068" y="140151"/>
                  <a:pt x="134338" y="127895"/>
                </a:cubicBezTo>
                <a:cubicBezTo>
                  <a:pt x="130608" y="115639"/>
                  <a:pt x="105563" y="336779"/>
                  <a:pt x="83183" y="319727"/>
                </a:cubicBezTo>
                <a:cubicBezTo>
                  <a:pt x="60803" y="302675"/>
                  <a:pt x="2187" y="1605"/>
                  <a:pt x="5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7F3DAC8-276E-B1A8-96B7-59CE634A7DBC}"/>
              </a:ext>
            </a:extLst>
          </p:cNvPr>
          <p:cNvSpPr/>
          <p:nvPr/>
        </p:nvSpPr>
        <p:spPr>
          <a:xfrm>
            <a:off x="408649" y="3438393"/>
            <a:ext cx="144403" cy="515856"/>
          </a:xfrm>
          <a:custGeom>
            <a:avLst/>
            <a:gdLst>
              <a:gd name="connsiteX0" fmla="*/ 926 w 144403"/>
              <a:gd name="connsiteY0" fmla="*/ 132 h 515856"/>
              <a:gd name="connsiteX1" fmla="*/ 51726 w 144403"/>
              <a:gd name="connsiteY1" fmla="*/ 203332 h 515856"/>
              <a:gd name="connsiteX2" fmla="*/ 134276 w 144403"/>
              <a:gd name="connsiteY2" fmla="*/ 498607 h 515856"/>
              <a:gd name="connsiteX3" fmla="*/ 131101 w 144403"/>
              <a:gd name="connsiteY3" fmla="*/ 454157 h 515856"/>
              <a:gd name="connsiteX4" fmla="*/ 26326 w 144403"/>
              <a:gd name="connsiteY4" fmla="*/ 231907 h 515856"/>
              <a:gd name="connsiteX5" fmla="*/ 926 w 144403"/>
              <a:gd name="connsiteY5" fmla="*/ 132 h 51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03" h="515856">
                <a:moveTo>
                  <a:pt x="926" y="132"/>
                </a:moveTo>
                <a:cubicBezTo>
                  <a:pt x="5159" y="-4630"/>
                  <a:pt x="29501" y="120253"/>
                  <a:pt x="51726" y="203332"/>
                </a:cubicBezTo>
                <a:cubicBezTo>
                  <a:pt x="73951" y="286411"/>
                  <a:pt x="121047" y="456803"/>
                  <a:pt x="134276" y="498607"/>
                </a:cubicBezTo>
                <a:cubicBezTo>
                  <a:pt x="147505" y="540411"/>
                  <a:pt x="149093" y="498607"/>
                  <a:pt x="131101" y="454157"/>
                </a:cubicBezTo>
                <a:cubicBezTo>
                  <a:pt x="113109" y="409707"/>
                  <a:pt x="45376" y="302286"/>
                  <a:pt x="26326" y="231907"/>
                </a:cubicBezTo>
                <a:cubicBezTo>
                  <a:pt x="7276" y="161528"/>
                  <a:pt x="-3307" y="4894"/>
                  <a:pt x="92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DA900D-F985-0464-009B-9FDEBB2F032D}"/>
              </a:ext>
            </a:extLst>
          </p:cNvPr>
          <p:cNvSpPr/>
          <p:nvPr/>
        </p:nvSpPr>
        <p:spPr>
          <a:xfrm>
            <a:off x="510346" y="3759842"/>
            <a:ext cx="198472" cy="945208"/>
          </a:xfrm>
          <a:custGeom>
            <a:avLst/>
            <a:gdLst>
              <a:gd name="connsiteX0" fmla="*/ 829 w 198472"/>
              <a:gd name="connsiteY0" fmla="*/ 2533 h 945208"/>
              <a:gd name="connsiteX1" fmla="*/ 115129 w 198472"/>
              <a:gd name="connsiteY1" fmla="*/ 586733 h 945208"/>
              <a:gd name="connsiteX2" fmla="*/ 188154 w 198472"/>
              <a:gd name="connsiteY2" fmla="*/ 907408 h 945208"/>
              <a:gd name="connsiteX3" fmla="*/ 178629 w 198472"/>
              <a:gd name="connsiteY3" fmla="*/ 834383 h 945208"/>
              <a:gd name="connsiteX4" fmla="*/ 829 w 198472"/>
              <a:gd name="connsiteY4" fmla="*/ 2533 h 9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72" h="945208">
                <a:moveTo>
                  <a:pt x="829" y="2533"/>
                </a:moveTo>
                <a:cubicBezTo>
                  <a:pt x="-9754" y="-38742"/>
                  <a:pt x="83908" y="435921"/>
                  <a:pt x="115129" y="586733"/>
                </a:cubicBezTo>
                <a:cubicBezTo>
                  <a:pt x="146350" y="737546"/>
                  <a:pt x="177571" y="866133"/>
                  <a:pt x="188154" y="907408"/>
                </a:cubicBezTo>
                <a:cubicBezTo>
                  <a:pt x="198737" y="948683"/>
                  <a:pt x="208262" y="989958"/>
                  <a:pt x="178629" y="834383"/>
                </a:cubicBezTo>
                <a:cubicBezTo>
                  <a:pt x="148996" y="678808"/>
                  <a:pt x="11412" y="43808"/>
                  <a:pt x="829" y="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A6D8F14-7FA3-DB07-48FD-C90A558F32DF}"/>
              </a:ext>
            </a:extLst>
          </p:cNvPr>
          <p:cNvSpPr/>
          <p:nvPr/>
        </p:nvSpPr>
        <p:spPr>
          <a:xfrm>
            <a:off x="717711" y="4614353"/>
            <a:ext cx="225462" cy="618209"/>
          </a:xfrm>
          <a:custGeom>
            <a:avLst/>
            <a:gdLst>
              <a:gd name="connsiteX0" fmla="*/ 3014 w 225462"/>
              <a:gd name="connsiteY0" fmla="*/ 2097 h 618209"/>
              <a:gd name="connsiteX1" fmla="*/ 180814 w 225462"/>
              <a:gd name="connsiteY1" fmla="*/ 522797 h 618209"/>
              <a:gd name="connsiteX2" fmla="*/ 218914 w 225462"/>
              <a:gd name="connsiteY2" fmla="*/ 611697 h 618209"/>
              <a:gd name="connsiteX3" fmla="*/ 206214 w 225462"/>
              <a:gd name="connsiteY3" fmla="*/ 564072 h 618209"/>
              <a:gd name="connsiteX4" fmla="*/ 37939 w 225462"/>
              <a:gd name="connsiteY4" fmla="*/ 189422 h 618209"/>
              <a:gd name="connsiteX5" fmla="*/ 66514 w 225462"/>
              <a:gd name="connsiteY5" fmla="*/ 335472 h 618209"/>
              <a:gd name="connsiteX6" fmla="*/ 3014 w 225462"/>
              <a:gd name="connsiteY6" fmla="*/ 2097 h 6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62" h="618209">
                <a:moveTo>
                  <a:pt x="3014" y="2097"/>
                </a:moveTo>
                <a:cubicBezTo>
                  <a:pt x="22064" y="33318"/>
                  <a:pt x="144831" y="421197"/>
                  <a:pt x="180814" y="522797"/>
                </a:cubicBezTo>
                <a:cubicBezTo>
                  <a:pt x="216797" y="624397"/>
                  <a:pt x="214681" y="604818"/>
                  <a:pt x="218914" y="611697"/>
                </a:cubicBezTo>
                <a:cubicBezTo>
                  <a:pt x="223147" y="618576"/>
                  <a:pt x="236376" y="634451"/>
                  <a:pt x="206214" y="564072"/>
                </a:cubicBezTo>
                <a:cubicBezTo>
                  <a:pt x="176052" y="493693"/>
                  <a:pt x="61222" y="227522"/>
                  <a:pt x="37939" y="189422"/>
                </a:cubicBezTo>
                <a:cubicBezTo>
                  <a:pt x="14656" y="151322"/>
                  <a:pt x="71806" y="373043"/>
                  <a:pt x="66514" y="335472"/>
                </a:cubicBezTo>
                <a:cubicBezTo>
                  <a:pt x="61222" y="297901"/>
                  <a:pt x="-16036" y="-29124"/>
                  <a:pt x="3014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ECD9A5B-5ED8-0E6D-C7AA-28DB23F394B2}"/>
              </a:ext>
            </a:extLst>
          </p:cNvPr>
          <p:cNvSpPr/>
          <p:nvPr/>
        </p:nvSpPr>
        <p:spPr>
          <a:xfrm>
            <a:off x="661368" y="4340878"/>
            <a:ext cx="275285" cy="980848"/>
          </a:xfrm>
          <a:custGeom>
            <a:avLst/>
            <a:gdLst>
              <a:gd name="connsiteX0" fmla="*/ 2207 w 275285"/>
              <a:gd name="connsiteY0" fmla="*/ 2522 h 980848"/>
              <a:gd name="connsiteX1" fmla="*/ 132382 w 275285"/>
              <a:gd name="connsiteY1" fmla="*/ 608947 h 980848"/>
              <a:gd name="connsiteX2" fmla="*/ 259382 w 275285"/>
              <a:gd name="connsiteY2" fmla="*/ 945497 h 980848"/>
              <a:gd name="connsiteX3" fmla="*/ 246682 w 275285"/>
              <a:gd name="connsiteY3" fmla="*/ 894697 h 980848"/>
              <a:gd name="connsiteX4" fmla="*/ 18082 w 275285"/>
              <a:gd name="connsiteY4" fmla="*/ 272397 h 980848"/>
              <a:gd name="connsiteX5" fmla="*/ 46657 w 275285"/>
              <a:gd name="connsiteY5" fmla="*/ 386697 h 980848"/>
              <a:gd name="connsiteX6" fmla="*/ 2207 w 275285"/>
              <a:gd name="connsiteY6" fmla="*/ 2522 h 98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285" h="980848">
                <a:moveTo>
                  <a:pt x="2207" y="2522"/>
                </a:moveTo>
                <a:cubicBezTo>
                  <a:pt x="16495" y="39564"/>
                  <a:pt x="89520" y="451785"/>
                  <a:pt x="132382" y="608947"/>
                </a:cubicBezTo>
                <a:cubicBezTo>
                  <a:pt x="175245" y="766110"/>
                  <a:pt x="240332" y="897872"/>
                  <a:pt x="259382" y="945497"/>
                </a:cubicBezTo>
                <a:cubicBezTo>
                  <a:pt x="278432" y="993122"/>
                  <a:pt x="286899" y="1006880"/>
                  <a:pt x="246682" y="894697"/>
                </a:cubicBezTo>
                <a:cubicBezTo>
                  <a:pt x="206465" y="782514"/>
                  <a:pt x="51420" y="357064"/>
                  <a:pt x="18082" y="272397"/>
                </a:cubicBezTo>
                <a:cubicBezTo>
                  <a:pt x="-15256" y="187730"/>
                  <a:pt x="45599" y="425326"/>
                  <a:pt x="46657" y="386697"/>
                </a:cubicBezTo>
                <a:cubicBezTo>
                  <a:pt x="47715" y="348068"/>
                  <a:pt x="-12081" y="-34520"/>
                  <a:pt x="220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39DC00B-139E-9404-93B4-CD4D2F17FE2C}"/>
              </a:ext>
            </a:extLst>
          </p:cNvPr>
          <p:cNvSpPr/>
          <p:nvPr/>
        </p:nvSpPr>
        <p:spPr>
          <a:xfrm>
            <a:off x="901280" y="5189374"/>
            <a:ext cx="63949" cy="268937"/>
          </a:xfrm>
          <a:custGeom>
            <a:avLst/>
            <a:gdLst>
              <a:gd name="connsiteX0" fmla="*/ 63920 w 63949"/>
              <a:gd name="connsiteY0" fmla="*/ 1751 h 268937"/>
              <a:gd name="connsiteX1" fmla="*/ 35345 w 63949"/>
              <a:gd name="connsiteY1" fmla="*/ 170026 h 268937"/>
              <a:gd name="connsiteX2" fmla="*/ 51220 w 63949"/>
              <a:gd name="connsiteY2" fmla="*/ 268451 h 268937"/>
              <a:gd name="connsiteX3" fmla="*/ 51220 w 63949"/>
              <a:gd name="connsiteY3" fmla="*/ 198601 h 268937"/>
              <a:gd name="connsiteX4" fmla="*/ 420 w 63949"/>
              <a:gd name="connsiteY4" fmla="*/ 4926 h 268937"/>
              <a:gd name="connsiteX5" fmla="*/ 28995 w 63949"/>
              <a:gd name="connsiteY5" fmla="*/ 77951 h 268937"/>
              <a:gd name="connsiteX6" fmla="*/ 63920 w 63949"/>
              <a:gd name="connsiteY6" fmla="*/ 175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49" h="268937">
                <a:moveTo>
                  <a:pt x="63920" y="1751"/>
                </a:moveTo>
                <a:cubicBezTo>
                  <a:pt x="64978" y="17097"/>
                  <a:pt x="37462" y="125576"/>
                  <a:pt x="35345" y="170026"/>
                </a:cubicBezTo>
                <a:cubicBezTo>
                  <a:pt x="33228" y="214476"/>
                  <a:pt x="48574" y="263689"/>
                  <a:pt x="51220" y="268451"/>
                </a:cubicBezTo>
                <a:cubicBezTo>
                  <a:pt x="53866" y="273213"/>
                  <a:pt x="59687" y="242522"/>
                  <a:pt x="51220" y="198601"/>
                </a:cubicBezTo>
                <a:cubicBezTo>
                  <a:pt x="42753" y="154680"/>
                  <a:pt x="4124" y="25034"/>
                  <a:pt x="420" y="4926"/>
                </a:cubicBezTo>
                <a:cubicBezTo>
                  <a:pt x="-3284" y="-15182"/>
                  <a:pt x="18412" y="79009"/>
                  <a:pt x="28995" y="77951"/>
                </a:cubicBezTo>
                <a:cubicBezTo>
                  <a:pt x="39578" y="76893"/>
                  <a:pt x="62862" y="-13595"/>
                  <a:pt x="63920" y="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4250130-0768-06CD-5A70-6429C76B073F}"/>
              </a:ext>
            </a:extLst>
          </p:cNvPr>
          <p:cNvSpPr/>
          <p:nvPr/>
        </p:nvSpPr>
        <p:spPr>
          <a:xfrm>
            <a:off x="3311785" y="5068040"/>
            <a:ext cx="621542" cy="55570"/>
          </a:xfrm>
          <a:custGeom>
            <a:avLst/>
            <a:gdLst>
              <a:gd name="connsiteX0" fmla="*/ 619765 w 621542"/>
              <a:gd name="connsiteY0" fmla="*/ 55562 h 55570"/>
              <a:gd name="connsiteX1" fmla="*/ 386537 w 621542"/>
              <a:gd name="connsiteY1" fmla="*/ 18541 h 55570"/>
              <a:gd name="connsiteX2" fmla="*/ 1527 w 621542"/>
              <a:gd name="connsiteY2" fmla="*/ 25945 h 55570"/>
              <a:gd name="connsiteX3" fmla="*/ 256966 w 621542"/>
              <a:gd name="connsiteY3" fmla="*/ 18541 h 55570"/>
              <a:gd name="connsiteX4" fmla="*/ 382835 w 621542"/>
              <a:gd name="connsiteY4" fmla="*/ 31 h 55570"/>
              <a:gd name="connsiteX5" fmla="*/ 490194 w 621542"/>
              <a:gd name="connsiteY5" fmla="*/ 14839 h 55570"/>
              <a:gd name="connsiteX6" fmla="*/ 619765 w 621542"/>
              <a:gd name="connsiteY6" fmla="*/ 55562 h 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542" h="55570">
                <a:moveTo>
                  <a:pt x="619765" y="55562"/>
                </a:moveTo>
                <a:cubicBezTo>
                  <a:pt x="602489" y="56179"/>
                  <a:pt x="489577" y="23477"/>
                  <a:pt x="386537" y="18541"/>
                </a:cubicBezTo>
                <a:cubicBezTo>
                  <a:pt x="283497" y="13605"/>
                  <a:pt x="23122" y="25945"/>
                  <a:pt x="1527" y="25945"/>
                </a:cubicBezTo>
                <a:cubicBezTo>
                  <a:pt x="-20068" y="25945"/>
                  <a:pt x="193415" y="22860"/>
                  <a:pt x="256966" y="18541"/>
                </a:cubicBezTo>
                <a:cubicBezTo>
                  <a:pt x="320517" y="14222"/>
                  <a:pt x="343964" y="648"/>
                  <a:pt x="382835" y="31"/>
                </a:cubicBezTo>
                <a:cubicBezTo>
                  <a:pt x="421706" y="-586"/>
                  <a:pt x="456876" y="8052"/>
                  <a:pt x="490194" y="14839"/>
                </a:cubicBezTo>
                <a:cubicBezTo>
                  <a:pt x="523512" y="21626"/>
                  <a:pt x="637041" y="54945"/>
                  <a:pt x="619765" y="55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8BDC3DA-D251-4650-54D6-2DE83B1B7752}"/>
              </a:ext>
            </a:extLst>
          </p:cNvPr>
          <p:cNvSpPr/>
          <p:nvPr/>
        </p:nvSpPr>
        <p:spPr>
          <a:xfrm>
            <a:off x="3254076" y="5115668"/>
            <a:ext cx="570164" cy="67171"/>
          </a:xfrm>
          <a:custGeom>
            <a:avLst/>
            <a:gdLst>
              <a:gd name="connsiteX0" fmla="*/ 3 w 570164"/>
              <a:gd name="connsiteY0" fmla="*/ 67166 h 67171"/>
              <a:gd name="connsiteX1" fmla="*/ 455352 w 570164"/>
              <a:gd name="connsiteY1" fmla="*/ 7934 h 67171"/>
              <a:gd name="connsiteX2" fmla="*/ 570115 w 570164"/>
              <a:gd name="connsiteY2" fmla="*/ 7934 h 67171"/>
              <a:gd name="connsiteX3" fmla="*/ 462756 w 570164"/>
              <a:gd name="connsiteY3" fmla="*/ 4232 h 67171"/>
              <a:gd name="connsiteX4" fmla="*/ 3 w 570164"/>
              <a:gd name="connsiteY4" fmla="*/ 67166 h 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64" h="67171">
                <a:moveTo>
                  <a:pt x="3" y="67166"/>
                </a:moveTo>
                <a:cubicBezTo>
                  <a:pt x="-1231" y="67783"/>
                  <a:pt x="360333" y="17806"/>
                  <a:pt x="455352" y="7934"/>
                </a:cubicBezTo>
                <a:cubicBezTo>
                  <a:pt x="550371" y="-1938"/>
                  <a:pt x="568881" y="8551"/>
                  <a:pt x="570115" y="7934"/>
                </a:cubicBezTo>
                <a:cubicBezTo>
                  <a:pt x="571349" y="7317"/>
                  <a:pt x="549753" y="-6874"/>
                  <a:pt x="462756" y="4232"/>
                </a:cubicBezTo>
                <a:lnTo>
                  <a:pt x="3" y="67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0BAC92C-94D7-941F-0772-3660E1553A9E}"/>
              </a:ext>
            </a:extLst>
          </p:cNvPr>
          <p:cNvSpPr/>
          <p:nvPr/>
        </p:nvSpPr>
        <p:spPr>
          <a:xfrm>
            <a:off x="3209579" y="5110103"/>
            <a:ext cx="514466" cy="81714"/>
          </a:xfrm>
          <a:custGeom>
            <a:avLst/>
            <a:gdLst>
              <a:gd name="connsiteX0" fmla="*/ 3778 w 514466"/>
              <a:gd name="connsiteY0" fmla="*/ 80135 h 81714"/>
              <a:gd name="connsiteX1" fmla="*/ 492445 w 514466"/>
              <a:gd name="connsiteY1" fmla="*/ 6095 h 81714"/>
              <a:gd name="connsiteX2" fmla="*/ 414703 w 514466"/>
              <a:gd name="connsiteY2" fmla="*/ 9797 h 81714"/>
              <a:gd name="connsiteX3" fmla="*/ 274026 w 514466"/>
              <a:gd name="connsiteY3" fmla="*/ 54221 h 81714"/>
              <a:gd name="connsiteX4" fmla="*/ 3778 w 514466"/>
              <a:gd name="connsiteY4" fmla="*/ 80135 h 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466" h="81714">
                <a:moveTo>
                  <a:pt x="3778" y="80135"/>
                </a:moveTo>
                <a:cubicBezTo>
                  <a:pt x="40181" y="72114"/>
                  <a:pt x="423958" y="17818"/>
                  <a:pt x="492445" y="6095"/>
                </a:cubicBezTo>
                <a:cubicBezTo>
                  <a:pt x="560933" y="-5628"/>
                  <a:pt x="451106" y="1776"/>
                  <a:pt x="414703" y="9797"/>
                </a:cubicBezTo>
                <a:cubicBezTo>
                  <a:pt x="378300" y="17818"/>
                  <a:pt x="343747" y="44966"/>
                  <a:pt x="274026" y="54221"/>
                </a:cubicBezTo>
                <a:cubicBezTo>
                  <a:pt x="204305" y="63476"/>
                  <a:pt x="-32625" y="88156"/>
                  <a:pt x="3778" y="80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7DA5084-4973-F48F-C7E8-D7C6C05DD56E}"/>
              </a:ext>
            </a:extLst>
          </p:cNvPr>
          <p:cNvSpPr/>
          <p:nvPr/>
        </p:nvSpPr>
        <p:spPr>
          <a:xfrm>
            <a:off x="980209" y="5225207"/>
            <a:ext cx="204536" cy="385195"/>
          </a:xfrm>
          <a:custGeom>
            <a:avLst/>
            <a:gdLst>
              <a:gd name="connsiteX0" fmla="*/ 827 w 204536"/>
              <a:gd name="connsiteY0" fmla="*/ 2051 h 385195"/>
              <a:gd name="connsiteX1" fmla="*/ 19338 w 204536"/>
              <a:gd name="connsiteY1" fmla="*/ 150132 h 385195"/>
              <a:gd name="connsiteX2" fmla="*/ 89676 w 204536"/>
              <a:gd name="connsiteY2" fmla="*/ 287107 h 385195"/>
              <a:gd name="connsiteX3" fmla="*/ 89676 w 204536"/>
              <a:gd name="connsiteY3" fmla="*/ 257491 h 385195"/>
              <a:gd name="connsiteX4" fmla="*/ 200737 w 204536"/>
              <a:gd name="connsiteY4" fmla="*/ 383360 h 385195"/>
              <a:gd name="connsiteX5" fmla="*/ 163717 w 204536"/>
              <a:gd name="connsiteY5" fmla="*/ 327829 h 385195"/>
              <a:gd name="connsiteX6" fmla="*/ 19338 w 204536"/>
              <a:gd name="connsiteY6" fmla="*/ 264895 h 385195"/>
              <a:gd name="connsiteX7" fmla="*/ 827 w 204536"/>
              <a:gd name="connsiteY7" fmla="*/ 2051 h 38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36" h="385195">
                <a:moveTo>
                  <a:pt x="827" y="2051"/>
                </a:moveTo>
                <a:cubicBezTo>
                  <a:pt x="827" y="-17076"/>
                  <a:pt x="4530" y="102623"/>
                  <a:pt x="19338" y="150132"/>
                </a:cubicBezTo>
                <a:cubicBezTo>
                  <a:pt x="34146" y="197641"/>
                  <a:pt x="77953" y="269214"/>
                  <a:pt x="89676" y="287107"/>
                </a:cubicBezTo>
                <a:cubicBezTo>
                  <a:pt x="101399" y="305000"/>
                  <a:pt x="71166" y="241449"/>
                  <a:pt x="89676" y="257491"/>
                </a:cubicBezTo>
                <a:cubicBezTo>
                  <a:pt x="108186" y="273533"/>
                  <a:pt x="188397" y="371637"/>
                  <a:pt x="200737" y="383360"/>
                </a:cubicBezTo>
                <a:cubicBezTo>
                  <a:pt x="213077" y="395083"/>
                  <a:pt x="193950" y="347573"/>
                  <a:pt x="163717" y="327829"/>
                </a:cubicBezTo>
                <a:cubicBezTo>
                  <a:pt x="133484" y="308085"/>
                  <a:pt x="44635" y="311170"/>
                  <a:pt x="19338" y="264895"/>
                </a:cubicBezTo>
                <a:cubicBezTo>
                  <a:pt x="-5959" y="218620"/>
                  <a:pt x="827" y="21178"/>
                  <a:pt x="827" y="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58BF866-9D46-B85A-2806-EE28A0DF1D56}"/>
              </a:ext>
            </a:extLst>
          </p:cNvPr>
          <p:cNvSpPr/>
          <p:nvPr/>
        </p:nvSpPr>
        <p:spPr>
          <a:xfrm>
            <a:off x="1007195" y="5576031"/>
            <a:ext cx="833269" cy="257300"/>
          </a:xfrm>
          <a:custGeom>
            <a:avLst/>
            <a:gdLst>
              <a:gd name="connsiteX0" fmla="*/ 7160 w 833269"/>
              <a:gd name="connsiteY0" fmla="*/ 2920 h 257300"/>
              <a:gd name="connsiteX1" fmla="*/ 795691 w 833269"/>
              <a:gd name="connsiteY1" fmla="*/ 247253 h 257300"/>
              <a:gd name="connsiteX2" fmla="*/ 680928 w 833269"/>
              <a:gd name="connsiteY2" fmla="*/ 202829 h 257300"/>
              <a:gd name="connsiteX3" fmla="*/ 451403 w 833269"/>
              <a:gd name="connsiteY3" fmla="*/ 132490 h 257300"/>
              <a:gd name="connsiteX4" fmla="*/ 406978 w 833269"/>
              <a:gd name="connsiteY4" fmla="*/ 113980 h 257300"/>
              <a:gd name="connsiteX5" fmla="*/ 7160 w 833269"/>
              <a:gd name="connsiteY5" fmla="*/ 2920 h 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269" h="257300">
                <a:moveTo>
                  <a:pt x="7160" y="2920"/>
                </a:moveTo>
                <a:cubicBezTo>
                  <a:pt x="71945" y="25132"/>
                  <a:pt x="683397" y="213935"/>
                  <a:pt x="795691" y="247253"/>
                </a:cubicBezTo>
                <a:cubicBezTo>
                  <a:pt x="907985" y="280571"/>
                  <a:pt x="738309" y="221956"/>
                  <a:pt x="680928" y="202829"/>
                </a:cubicBezTo>
                <a:cubicBezTo>
                  <a:pt x="623547" y="183702"/>
                  <a:pt x="497061" y="147298"/>
                  <a:pt x="451403" y="132490"/>
                </a:cubicBezTo>
                <a:cubicBezTo>
                  <a:pt x="405745" y="117682"/>
                  <a:pt x="477316" y="136192"/>
                  <a:pt x="406978" y="113980"/>
                </a:cubicBezTo>
                <a:cubicBezTo>
                  <a:pt x="336640" y="91768"/>
                  <a:pt x="-57625" y="-19292"/>
                  <a:pt x="7160" y="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B89F7E2-3F51-7705-7574-08A5092D700D}"/>
              </a:ext>
            </a:extLst>
          </p:cNvPr>
          <p:cNvSpPr/>
          <p:nvPr/>
        </p:nvSpPr>
        <p:spPr>
          <a:xfrm>
            <a:off x="920384" y="5178550"/>
            <a:ext cx="118052" cy="447534"/>
          </a:xfrm>
          <a:custGeom>
            <a:avLst/>
            <a:gdLst>
              <a:gd name="connsiteX0" fmla="*/ 1420 w 118052"/>
              <a:gd name="connsiteY0" fmla="*/ 7986 h 447534"/>
              <a:gd name="connsiteX1" fmla="*/ 12526 w 118052"/>
              <a:gd name="connsiteY1" fmla="*/ 256022 h 447534"/>
              <a:gd name="connsiteX2" fmla="*/ 116183 w 118052"/>
              <a:gd name="connsiteY2" fmla="*/ 444825 h 447534"/>
              <a:gd name="connsiteX3" fmla="*/ 75461 w 118052"/>
              <a:gd name="connsiteY3" fmla="*/ 359678 h 447534"/>
              <a:gd name="connsiteX4" fmla="*/ 27334 w 118052"/>
              <a:gd name="connsiteY4" fmla="*/ 248618 h 447534"/>
              <a:gd name="connsiteX5" fmla="*/ 8824 w 118052"/>
              <a:gd name="connsiteY5" fmla="*/ 74622 h 447534"/>
              <a:gd name="connsiteX6" fmla="*/ 1420 w 118052"/>
              <a:gd name="connsiteY6" fmla="*/ 7986 h 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52" h="447534">
                <a:moveTo>
                  <a:pt x="1420" y="7986"/>
                </a:moveTo>
                <a:cubicBezTo>
                  <a:pt x="2037" y="38219"/>
                  <a:pt x="-6601" y="183216"/>
                  <a:pt x="12526" y="256022"/>
                </a:cubicBezTo>
                <a:cubicBezTo>
                  <a:pt x="31653" y="328829"/>
                  <a:pt x="105694" y="427549"/>
                  <a:pt x="116183" y="444825"/>
                </a:cubicBezTo>
                <a:cubicBezTo>
                  <a:pt x="126672" y="462101"/>
                  <a:pt x="90269" y="392379"/>
                  <a:pt x="75461" y="359678"/>
                </a:cubicBezTo>
                <a:cubicBezTo>
                  <a:pt x="60653" y="326977"/>
                  <a:pt x="38440" y="296127"/>
                  <a:pt x="27334" y="248618"/>
                </a:cubicBezTo>
                <a:cubicBezTo>
                  <a:pt x="16228" y="201109"/>
                  <a:pt x="11909" y="108557"/>
                  <a:pt x="8824" y="74622"/>
                </a:cubicBezTo>
                <a:cubicBezTo>
                  <a:pt x="5739" y="40687"/>
                  <a:pt x="803" y="-22247"/>
                  <a:pt x="1420" y="7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40B7D65-0711-03E2-6080-7FA97D430276}"/>
              </a:ext>
            </a:extLst>
          </p:cNvPr>
          <p:cNvSpPr/>
          <p:nvPr/>
        </p:nvSpPr>
        <p:spPr>
          <a:xfrm>
            <a:off x="1691825" y="5752946"/>
            <a:ext cx="890862" cy="312920"/>
          </a:xfrm>
          <a:custGeom>
            <a:avLst/>
            <a:gdLst>
              <a:gd name="connsiteX0" fmla="*/ 0 w 890862"/>
              <a:gd name="connsiteY0" fmla="*/ 0 h 312920"/>
              <a:gd name="connsiteX1" fmla="*/ 66637 w 890862"/>
              <a:gd name="connsiteY1" fmla="*/ 22212 h 312920"/>
              <a:gd name="connsiteX2" fmla="*/ 847764 w 890862"/>
              <a:gd name="connsiteY2" fmla="*/ 299864 h 312920"/>
              <a:gd name="connsiteX3" fmla="*/ 747809 w 890862"/>
              <a:gd name="connsiteY3" fmla="*/ 251737 h 312920"/>
              <a:gd name="connsiteX4" fmla="*/ 396117 w 890862"/>
              <a:gd name="connsiteY4" fmla="*/ 111060 h 312920"/>
              <a:gd name="connsiteX5" fmla="*/ 555304 w 890862"/>
              <a:gd name="connsiteY5" fmla="*/ 177697 h 312920"/>
              <a:gd name="connsiteX6" fmla="*/ 0 w 890862"/>
              <a:gd name="connsiteY6" fmla="*/ 0 h 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862" h="312920">
                <a:moveTo>
                  <a:pt x="0" y="0"/>
                </a:moveTo>
                <a:lnTo>
                  <a:pt x="66637" y="22212"/>
                </a:lnTo>
                <a:lnTo>
                  <a:pt x="847764" y="299864"/>
                </a:lnTo>
                <a:cubicBezTo>
                  <a:pt x="961293" y="338118"/>
                  <a:pt x="823083" y="283204"/>
                  <a:pt x="747809" y="251737"/>
                </a:cubicBezTo>
                <a:cubicBezTo>
                  <a:pt x="672535" y="220270"/>
                  <a:pt x="428201" y="123400"/>
                  <a:pt x="396117" y="111060"/>
                </a:cubicBezTo>
                <a:cubicBezTo>
                  <a:pt x="364033" y="98720"/>
                  <a:pt x="617621" y="193122"/>
                  <a:pt x="555304" y="177697"/>
                </a:cubicBezTo>
                <a:cubicBezTo>
                  <a:pt x="492987" y="162272"/>
                  <a:pt x="257599" y="9039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EBD271B-3435-462B-525B-773348437576}"/>
              </a:ext>
            </a:extLst>
          </p:cNvPr>
          <p:cNvSpPr/>
          <p:nvPr/>
        </p:nvSpPr>
        <p:spPr>
          <a:xfrm>
            <a:off x="2617497" y="6004646"/>
            <a:ext cx="826296" cy="189419"/>
          </a:xfrm>
          <a:custGeom>
            <a:avLst/>
            <a:gdLst>
              <a:gd name="connsiteX0" fmla="*/ 7238 w 826296"/>
              <a:gd name="connsiteY0" fmla="*/ 70376 h 189419"/>
              <a:gd name="connsiteX1" fmla="*/ 384845 w 826296"/>
              <a:gd name="connsiteY1" fmla="*/ 81482 h 189419"/>
              <a:gd name="connsiteX2" fmla="*/ 732835 w 826296"/>
              <a:gd name="connsiteY2" fmla="*/ 188841 h 189419"/>
              <a:gd name="connsiteX3" fmla="*/ 681007 w 826296"/>
              <a:gd name="connsiteY3" fmla="*/ 125906 h 189419"/>
              <a:gd name="connsiteX4" fmla="*/ 825386 w 826296"/>
              <a:gd name="connsiteY4" fmla="*/ 162926 h 189419"/>
              <a:gd name="connsiteX5" fmla="*/ 599562 w 826296"/>
              <a:gd name="connsiteY5" fmla="*/ 92588 h 189419"/>
              <a:gd name="connsiteX6" fmla="*/ 122001 w 826296"/>
              <a:gd name="connsiteY6" fmla="*/ 37 h 189419"/>
              <a:gd name="connsiteX7" fmla="*/ 584754 w 826296"/>
              <a:gd name="connsiteY7" fmla="*/ 103694 h 189419"/>
              <a:gd name="connsiteX8" fmla="*/ 170127 w 826296"/>
              <a:gd name="connsiteY8" fmla="*/ 70376 h 189419"/>
              <a:gd name="connsiteX9" fmla="*/ 7238 w 826296"/>
              <a:gd name="connsiteY9" fmla="*/ 70376 h 1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296" h="189419">
                <a:moveTo>
                  <a:pt x="7238" y="70376"/>
                </a:moveTo>
                <a:cubicBezTo>
                  <a:pt x="43024" y="72227"/>
                  <a:pt x="263912" y="61738"/>
                  <a:pt x="384845" y="81482"/>
                </a:cubicBezTo>
                <a:cubicBezTo>
                  <a:pt x="505778" y="101226"/>
                  <a:pt x="683475" y="181437"/>
                  <a:pt x="732835" y="188841"/>
                </a:cubicBezTo>
                <a:cubicBezTo>
                  <a:pt x="782195" y="196245"/>
                  <a:pt x="665582" y="130225"/>
                  <a:pt x="681007" y="125906"/>
                </a:cubicBezTo>
                <a:cubicBezTo>
                  <a:pt x="696432" y="121587"/>
                  <a:pt x="838960" y="168479"/>
                  <a:pt x="825386" y="162926"/>
                </a:cubicBezTo>
                <a:cubicBezTo>
                  <a:pt x="811812" y="157373"/>
                  <a:pt x="716793" y="119736"/>
                  <a:pt x="599562" y="92588"/>
                </a:cubicBezTo>
                <a:cubicBezTo>
                  <a:pt x="482331" y="65440"/>
                  <a:pt x="124469" y="-1814"/>
                  <a:pt x="122001" y="37"/>
                </a:cubicBezTo>
                <a:cubicBezTo>
                  <a:pt x="119533" y="1888"/>
                  <a:pt x="576733" y="91971"/>
                  <a:pt x="584754" y="103694"/>
                </a:cubicBezTo>
                <a:cubicBezTo>
                  <a:pt x="592775" y="115417"/>
                  <a:pt x="265146" y="72227"/>
                  <a:pt x="170127" y="70376"/>
                </a:cubicBezTo>
                <a:cubicBezTo>
                  <a:pt x="75108" y="68525"/>
                  <a:pt x="-28548" y="68525"/>
                  <a:pt x="7238" y="7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0851888-0DCB-D8ED-6A94-CA31392D8821}"/>
              </a:ext>
            </a:extLst>
          </p:cNvPr>
          <p:cNvSpPr/>
          <p:nvPr/>
        </p:nvSpPr>
        <p:spPr>
          <a:xfrm>
            <a:off x="753825" y="4593603"/>
            <a:ext cx="261245" cy="623060"/>
          </a:xfrm>
          <a:custGeom>
            <a:avLst/>
            <a:gdLst>
              <a:gd name="connsiteX0" fmla="*/ 1825 w 261245"/>
              <a:gd name="connsiteY0" fmla="*/ 6972 h 623060"/>
              <a:gd name="connsiteX1" fmla="*/ 246300 w 261245"/>
              <a:gd name="connsiteY1" fmla="*/ 584822 h 623060"/>
              <a:gd name="connsiteX2" fmla="*/ 224075 w 261245"/>
              <a:gd name="connsiteY2" fmla="*/ 537197 h 623060"/>
              <a:gd name="connsiteX3" fmla="*/ 138350 w 261245"/>
              <a:gd name="connsiteY3" fmla="*/ 283197 h 623060"/>
              <a:gd name="connsiteX4" fmla="*/ 1825 w 261245"/>
              <a:gd name="connsiteY4" fmla="*/ 6972 h 6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45" h="623060">
                <a:moveTo>
                  <a:pt x="1825" y="6972"/>
                </a:moveTo>
                <a:cubicBezTo>
                  <a:pt x="19817" y="57243"/>
                  <a:pt x="209258" y="496451"/>
                  <a:pt x="246300" y="584822"/>
                </a:cubicBezTo>
                <a:cubicBezTo>
                  <a:pt x="283342" y="673193"/>
                  <a:pt x="242067" y="587468"/>
                  <a:pt x="224075" y="537197"/>
                </a:cubicBezTo>
                <a:cubicBezTo>
                  <a:pt x="206083" y="486926"/>
                  <a:pt x="172746" y="374743"/>
                  <a:pt x="138350" y="283197"/>
                </a:cubicBezTo>
                <a:cubicBezTo>
                  <a:pt x="103954" y="191651"/>
                  <a:pt x="-16167" y="-43299"/>
                  <a:pt x="1825" y="6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458AED9F-D28D-A022-B394-0D30C2C3A54B}"/>
              </a:ext>
            </a:extLst>
          </p:cNvPr>
          <p:cNvSpPr/>
          <p:nvPr/>
        </p:nvSpPr>
        <p:spPr>
          <a:xfrm>
            <a:off x="1021280" y="5280013"/>
            <a:ext cx="218610" cy="331638"/>
          </a:xfrm>
          <a:custGeom>
            <a:avLst/>
            <a:gdLst>
              <a:gd name="connsiteX0" fmla="*/ 13770 w 218610"/>
              <a:gd name="connsiteY0" fmla="*/ 12 h 331638"/>
              <a:gd name="connsiteX1" fmla="*/ 86795 w 218610"/>
              <a:gd name="connsiteY1" fmla="*/ 171462 h 331638"/>
              <a:gd name="connsiteX2" fmla="*/ 32820 w 218610"/>
              <a:gd name="connsiteY2" fmla="*/ 114312 h 331638"/>
              <a:gd name="connsiteX3" fmla="*/ 4245 w 218610"/>
              <a:gd name="connsiteY3" fmla="*/ 92087 h 331638"/>
              <a:gd name="connsiteX4" fmla="*/ 124895 w 218610"/>
              <a:gd name="connsiteY4" fmla="*/ 212737 h 331638"/>
              <a:gd name="connsiteX5" fmla="*/ 216970 w 218610"/>
              <a:gd name="connsiteY5" fmla="*/ 330212 h 331638"/>
              <a:gd name="connsiteX6" fmla="*/ 178870 w 218610"/>
              <a:gd name="connsiteY6" fmla="*/ 269887 h 331638"/>
              <a:gd name="connsiteX7" fmla="*/ 115370 w 218610"/>
              <a:gd name="connsiteY7" fmla="*/ 152412 h 331638"/>
              <a:gd name="connsiteX8" fmla="*/ 112195 w 218610"/>
              <a:gd name="connsiteY8" fmla="*/ 180987 h 331638"/>
              <a:gd name="connsiteX9" fmla="*/ 13770 w 218610"/>
              <a:gd name="connsiteY9" fmla="*/ 12 h 3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10" h="331638">
                <a:moveTo>
                  <a:pt x="13770" y="12"/>
                </a:moveTo>
                <a:cubicBezTo>
                  <a:pt x="9537" y="-1575"/>
                  <a:pt x="83620" y="152412"/>
                  <a:pt x="86795" y="171462"/>
                </a:cubicBezTo>
                <a:cubicBezTo>
                  <a:pt x="89970" y="190512"/>
                  <a:pt x="46578" y="127541"/>
                  <a:pt x="32820" y="114312"/>
                </a:cubicBezTo>
                <a:cubicBezTo>
                  <a:pt x="19062" y="101083"/>
                  <a:pt x="-11101" y="75683"/>
                  <a:pt x="4245" y="92087"/>
                </a:cubicBezTo>
                <a:cubicBezTo>
                  <a:pt x="19591" y="108491"/>
                  <a:pt x="89441" y="173050"/>
                  <a:pt x="124895" y="212737"/>
                </a:cubicBezTo>
                <a:cubicBezTo>
                  <a:pt x="160349" y="252424"/>
                  <a:pt x="207974" y="320687"/>
                  <a:pt x="216970" y="330212"/>
                </a:cubicBezTo>
                <a:cubicBezTo>
                  <a:pt x="225966" y="339737"/>
                  <a:pt x="195803" y="299520"/>
                  <a:pt x="178870" y="269887"/>
                </a:cubicBezTo>
                <a:cubicBezTo>
                  <a:pt x="161937" y="240254"/>
                  <a:pt x="126482" y="167228"/>
                  <a:pt x="115370" y="152412"/>
                </a:cubicBezTo>
                <a:cubicBezTo>
                  <a:pt x="104258" y="137596"/>
                  <a:pt x="129128" y="206387"/>
                  <a:pt x="112195" y="180987"/>
                </a:cubicBezTo>
                <a:cubicBezTo>
                  <a:pt x="95262" y="155587"/>
                  <a:pt x="18003" y="1599"/>
                  <a:pt x="1377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866E9DB-3426-AE0E-344B-AC7FFA867C4F}"/>
              </a:ext>
            </a:extLst>
          </p:cNvPr>
          <p:cNvSpPr/>
          <p:nvPr/>
        </p:nvSpPr>
        <p:spPr>
          <a:xfrm>
            <a:off x="996721" y="4346377"/>
            <a:ext cx="105634" cy="704677"/>
          </a:xfrm>
          <a:custGeom>
            <a:avLst/>
            <a:gdLst>
              <a:gd name="connsiteX0" fmla="*/ 229 w 105634"/>
              <a:gd name="connsiteY0" fmla="*/ 198 h 704677"/>
              <a:gd name="connsiteX1" fmla="*/ 66904 w 105634"/>
              <a:gd name="connsiteY1" fmla="*/ 406598 h 704677"/>
              <a:gd name="connsiteX2" fmla="*/ 92304 w 105634"/>
              <a:gd name="connsiteY2" fmla="*/ 695523 h 704677"/>
              <a:gd name="connsiteX3" fmla="*/ 85954 w 105634"/>
              <a:gd name="connsiteY3" fmla="*/ 609798 h 704677"/>
              <a:gd name="connsiteX4" fmla="*/ 105004 w 105634"/>
              <a:gd name="connsiteY4" fmla="*/ 381198 h 704677"/>
              <a:gd name="connsiteX5" fmla="*/ 92304 w 105634"/>
              <a:gd name="connsiteY5" fmla="*/ 460573 h 704677"/>
              <a:gd name="connsiteX6" fmla="*/ 229 w 105634"/>
              <a:gd name="connsiteY6" fmla="*/ 198 h 70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34" h="704677">
                <a:moveTo>
                  <a:pt x="229" y="198"/>
                </a:moveTo>
                <a:cubicBezTo>
                  <a:pt x="-4004" y="-8798"/>
                  <a:pt x="51558" y="290711"/>
                  <a:pt x="66904" y="406598"/>
                </a:cubicBezTo>
                <a:cubicBezTo>
                  <a:pt x="82250" y="522485"/>
                  <a:pt x="89129" y="661656"/>
                  <a:pt x="92304" y="695523"/>
                </a:cubicBezTo>
                <a:cubicBezTo>
                  <a:pt x="95479" y="729390"/>
                  <a:pt x="83837" y="662185"/>
                  <a:pt x="85954" y="609798"/>
                </a:cubicBezTo>
                <a:cubicBezTo>
                  <a:pt x="88071" y="557411"/>
                  <a:pt x="103946" y="406069"/>
                  <a:pt x="105004" y="381198"/>
                </a:cubicBezTo>
                <a:cubicBezTo>
                  <a:pt x="106062" y="356327"/>
                  <a:pt x="107650" y="519840"/>
                  <a:pt x="92304" y="460573"/>
                </a:cubicBezTo>
                <a:cubicBezTo>
                  <a:pt x="76958" y="401306"/>
                  <a:pt x="4462" y="9194"/>
                  <a:pt x="229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5724786-3469-026D-FB3A-DE88F26CCC6F}"/>
              </a:ext>
            </a:extLst>
          </p:cNvPr>
          <p:cNvSpPr/>
          <p:nvPr/>
        </p:nvSpPr>
        <p:spPr>
          <a:xfrm>
            <a:off x="964797" y="4688803"/>
            <a:ext cx="153248" cy="645604"/>
          </a:xfrm>
          <a:custGeom>
            <a:avLst/>
            <a:gdLst>
              <a:gd name="connsiteX0" fmla="*/ 146453 w 153248"/>
              <a:gd name="connsiteY0" fmla="*/ 334047 h 645604"/>
              <a:gd name="connsiteX1" fmla="*/ 140103 w 153248"/>
              <a:gd name="connsiteY1" fmla="*/ 581697 h 645604"/>
              <a:gd name="connsiteX2" fmla="*/ 152803 w 153248"/>
              <a:gd name="connsiteY2" fmla="*/ 645197 h 645604"/>
              <a:gd name="connsiteX3" fmla="*/ 121053 w 153248"/>
              <a:gd name="connsiteY3" fmla="*/ 562647 h 645604"/>
              <a:gd name="connsiteX4" fmla="*/ 73428 w 153248"/>
              <a:gd name="connsiteY4" fmla="*/ 445172 h 645604"/>
              <a:gd name="connsiteX5" fmla="*/ 403 w 153248"/>
              <a:gd name="connsiteY5" fmla="*/ 672 h 645604"/>
              <a:gd name="connsiteX6" fmla="*/ 108353 w 153248"/>
              <a:gd name="connsiteY6" fmla="*/ 556297 h 645604"/>
              <a:gd name="connsiteX7" fmla="*/ 146453 w 153248"/>
              <a:gd name="connsiteY7" fmla="*/ 334047 h 6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48" h="645604">
                <a:moveTo>
                  <a:pt x="146453" y="334047"/>
                </a:moveTo>
                <a:cubicBezTo>
                  <a:pt x="151745" y="338280"/>
                  <a:pt x="139045" y="529839"/>
                  <a:pt x="140103" y="581697"/>
                </a:cubicBezTo>
                <a:cubicBezTo>
                  <a:pt x="141161" y="633555"/>
                  <a:pt x="155978" y="648372"/>
                  <a:pt x="152803" y="645197"/>
                </a:cubicBezTo>
                <a:cubicBezTo>
                  <a:pt x="149628" y="642022"/>
                  <a:pt x="134282" y="595984"/>
                  <a:pt x="121053" y="562647"/>
                </a:cubicBezTo>
                <a:cubicBezTo>
                  <a:pt x="107824" y="529310"/>
                  <a:pt x="93536" y="538834"/>
                  <a:pt x="73428" y="445172"/>
                </a:cubicBezTo>
                <a:cubicBezTo>
                  <a:pt x="53320" y="351510"/>
                  <a:pt x="-5418" y="-17849"/>
                  <a:pt x="403" y="672"/>
                </a:cubicBezTo>
                <a:cubicBezTo>
                  <a:pt x="6224" y="19193"/>
                  <a:pt x="82424" y="499676"/>
                  <a:pt x="108353" y="556297"/>
                </a:cubicBezTo>
                <a:cubicBezTo>
                  <a:pt x="134282" y="612918"/>
                  <a:pt x="141161" y="329814"/>
                  <a:pt x="146453" y="334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A19E2EE-CE5A-BA53-67E4-030656297961}"/>
              </a:ext>
            </a:extLst>
          </p:cNvPr>
          <p:cNvSpPr/>
          <p:nvPr/>
        </p:nvSpPr>
        <p:spPr>
          <a:xfrm>
            <a:off x="1641475" y="5115260"/>
            <a:ext cx="1636911" cy="77432"/>
          </a:xfrm>
          <a:custGeom>
            <a:avLst/>
            <a:gdLst>
              <a:gd name="connsiteX0" fmla="*/ 0 w 1636911"/>
              <a:gd name="connsiteY0" fmla="*/ 21890 h 77432"/>
              <a:gd name="connsiteX1" fmla="*/ 952500 w 1636911"/>
              <a:gd name="connsiteY1" fmla="*/ 2840 h 77432"/>
              <a:gd name="connsiteX2" fmla="*/ 1622425 w 1636911"/>
              <a:gd name="connsiteY2" fmla="*/ 75865 h 77432"/>
              <a:gd name="connsiteX3" fmla="*/ 1371600 w 1636911"/>
              <a:gd name="connsiteY3" fmla="*/ 50465 h 77432"/>
              <a:gd name="connsiteX4" fmla="*/ 892175 w 1636911"/>
              <a:gd name="connsiteY4" fmla="*/ 21890 h 77432"/>
              <a:gd name="connsiteX5" fmla="*/ 977900 w 1636911"/>
              <a:gd name="connsiteY5" fmla="*/ 31415 h 77432"/>
              <a:gd name="connsiteX6" fmla="*/ 0 w 1636911"/>
              <a:gd name="connsiteY6" fmla="*/ 21890 h 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11" h="77432">
                <a:moveTo>
                  <a:pt x="0" y="21890"/>
                </a:moveTo>
                <a:cubicBezTo>
                  <a:pt x="341048" y="7867"/>
                  <a:pt x="682096" y="-6156"/>
                  <a:pt x="952500" y="2840"/>
                </a:cubicBezTo>
                <a:cubicBezTo>
                  <a:pt x="1222904" y="11836"/>
                  <a:pt x="1552575" y="67928"/>
                  <a:pt x="1622425" y="75865"/>
                </a:cubicBezTo>
                <a:cubicBezTo>
                  <a:pt x="1692275" y="83802"/>
                  <a:pt x="1493308" y="59461"/>
                  <a:pt x="1371600" y="50465"/>
                </a:cubicBezTo>
                <a:cubicBezTo>
                  <a:pt x="1249892" y="41469"/>
                  <a:pt x="957792" y="25065"/>
                  <a:pt x="892175" y="21890"/>
                </a:cubicBezTo>
                <a:cubicBezTo>
                  <a:pt x="826558" y="18715"/>
                  <a:pt x="977900" y="31415"/>
                  <a:pt x="977900" y="31415"/>
                </a:cubicBezTo>
                <a:lnTo>
                  <a:pt x="0" y="218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3B05BAB-9961-DB5A-644B-0D60421E4924}"/>
              </a:ext>
            </a:extLst>
          </p:cNvPr>
          <p:cNvSpPr/>
          <p:nvPr/>
        </p:nvSpPr>
        <p:spPr>
          <a:xfrm>
            <a:off x="1130288" y="4555609"/>
            <a:ext cx="196751" cy="310464"/>
          </a:xfrm>
          <a:custGeom>
            <a:avLst/>
            <a:gdLst>
              <a:gd name="connsiteX0" fmla="*/ 41287 w 196751"/>
              <a:gd name="connsiteY0" fmla="*/ 3691 h 310464"/>
              <a:gd name="connsiteX1" fmla="*/ 139712 w 196751"/>
              <a:gd name="connsiteY1" fmla="*/ 210066 h 310464"/>
              <a:gd name="connsiteX2" fmla="*/ 190512 w 196751"/>
              <a:gd name="connsiteY2" fmla="*/ 308491 h 310464"/>
              <a:gd name="connsiteX3" fmla="*/ 174637 w 196751"/>
              <a:gd name="connsiteY3" fmla="*/ 273566 h 310464"/>
              <a:gd name="connsiteX4" fmla="*/ 12 w 196751"/>
              <a:gd name="connsiteY4" fmla="*/ 244991 h 310464"/>
              <a:gd name="connsiteX5" fmla="*/ 165112 w 196751"/>
              <a:gd name="connsiteY5" fmla="*/ 260866 h 310464"/>
              <a:gd name="connsiteX6" fmla="*/ 114312 w 196751"/>
              <a:gd name="connsiteY6" fmla="*/ 194191 h 310464"/>
              <a:gd name="connsiteX7" fmla="*/ 66687 w 196751"/>
              <a:gd name="connsiteY7" fmla="*/ 213241 h 310464"/>
              <a:gd name="connsiteX8" fmla="*/ 107962 w 196751"/>
              <a:gd name="connsiteY8" fmla="*/ 194191 h 310464"/>
              <a:gd name="connsiteX9" fmla="*/ 57162 w 196751"/>
              <a:gd name="connsiteY9" fmla="*/ 83066 h 310464"/>
              <a:gd name="connsiteX10" fmla="*/ 41287 w 196751"/>
              <a:gd name="connsiteY10" fmla="*/ 3691 h 3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751" h="310464">
                <a:moveTo>
                  <a:pt x="41287" y="3691"/>
                </a:moveTo>
                <a:cubicBezTo>
                  <a:pt x="55045" y="24858"/>
                  <a:pt x="114841" y="159266"/>
                  <a:pt x="139712" y="210066"/>
                </a:cubicBezTo>
                <a:cubicBezTo>
                  <a:pt x="164583" y="260866"/>
                  <a:pt x="184691" y="297908"/>
                  <a:pt x="190512" y="308491"/>
                </a:cubicBezTo>
                <a:cubicBezTo>
                  <a:pt x="196333" y="319074"/>
                  <a:pt x="206387" y="284149"/>
                  <a:pt x="174637" y="273566"/>
                </a:cubicBezTo>
                <a:cubicBezTo>
                  <a:pt x="142887" y="262983"/>
                  <a:pt x="1600" y="247108"/>
                  <a:pt x="12" y="244991"/>
                </a:cubicBezTo>
                <a:cubicBezTo>
                  <a:pt x="-1576" y="242874"/>
                  <a:pt x="146062" y="269333"/>
                  <a:pt x="165112" y="260866"/>
                </a:cubicBezTo>
                <a:cubicBezTo>
                  <a:pt x="184162" y="252399"/>
                  <a:pt x="130716" y="202129"/>
                  <a:pt x="114312" y="194191"/>
                </a:cubicBezTo>
                <a:cubicBezTo>
                  <a:pt x="97908" y="186254"/>
                  <a:pt x="67745" y="213241"/>
                  <a:pt x="66687" y="213241"/>
                </a:cubicBezTo>
                <a:cubicBezTo>
                  <a:pt x="65629" y="213241"/>
                  <a:pt x="109549" y="215887"/>
                  <a:pt x="107962" y="194191"/>
                </a:cubicBezTo>
                <a:cubicBezTo>
                  <a:pt x="106375" y="172495"/>
                  <a:pt x="66687" y="107937"/>
                  <a:pt x="57162" y="83066"/>
                </a:cubicBezTo>
                <a:cubicBezTo>
                  <a:pt x="47637" y="58195"/>
                  <a:pt x="27529" y="-17476"/>
                  <a:pt x="41287" y="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F09573D-5601-CD34-9451-046997A2B7F6}"/>
              </a:ext>
            </a:extLst>
          </p:cNvPr>
          <p:cNvSpPr/>
          <p:nvPr/>
        </p:nvSpPr>
        <p:spPr>
          <a:xfrm>
            <a:off x="1168097" y="5038714"/>
            <a:ext cx="287056" cy="387640"/>
          </a:xfrm>
          <a:custGeom>
            <a:avLst/>
            <a:gdLst>
              <a:gd name="connsiteX0" fmla="*/ 303 w 287056"/>
              <a:gd name="connsiteY0" fmla="*/ 11 h 387640"/>
              <a:gd name="connsiteX1" fmla="*/ 98728 w 287056"/>
              <a:gd name="connsiteY1" fmla="*/ 307986 h 387640"/>
              <a:gd name="connsiteX2" fmla="*/ 232078 w 287056"/>
              <a:gd name="connsiteY2" fmla="*/ 381011 h 387640"/>
              <a:gd name="connsiteX3" fmla="*/ 286053 w 287056"/>
              <a:gd name="connsiteY3" fmla="*/ 381011 h 387640"/>
              <a:gd name="connsiteX4" fmla="*/ 190803 w 287056"/>
              <a:gd name="connsiteY4" fmla="*/ 352436 h 387640"/>
              <a:gd name="connsiteX5" fmla="*/ 41578 w 287056"/>
              <a:gd name="connsiteY5" fmla="*/ 365136 h 387640"/>
              <a:gd name="connsiteX6" fmla="*/ 120953 w 287056"/>
              <a:gd name="connsiteY6" fmla="*/ 361961 h 387640"/>
              <a:gd name="connsiteX7" fmla="*/ 117778 w 287056"/>
              <a:gd name="connsiteY7" fmla="*/ 263536 h 387640"/>
              <a:gd name="connsiteX8" fmla="*/ 117778 w 287056"/>
              <a:gd name="connsiteY8" fmla="*/ 50811 h 387640"/>
              <a:gd name="connsiteX9" fmla="*/ 130478 w 287056"/>
              <a:gd name="connsiteY9" fmla="*/ 295286 h 387640"/>
              <a:gd name="connsiteX10" fmla="*/ 303 w 287056"/>
              <a:gd name="connsiteY10" fmla="*/ 11 h 3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056" h="387640">
                <a:moveTo>
                  <a:pt x="303" y="11"/>
                </a:moveTo>
                <a:cubicBezTo>
                  <a:pt x="-4989" y="2128"/>
                  <a:pt x="60099" y="244486"/>
                  <a:pt x="98728" y="307986"/>
                </a:cubicBezTo>
                <a:cubicBezTo>
                  <a:pt x="137357" y="371486"/>
                  <a:pt x="200857" y="368840"/>
                  <a:pt x="232078" y="381011"/>
                </a:cubicBezTo>
                <a:cubicBezTo>
                  <a:pt x="263299" y="393182"/>
                  <a:pt x="292932" y="385773"/>
                  <a:pt x="286053" y="381011"/>
                </a:cubicBezTo>
                <a:cubicBezTo>
                  <a:pt x="279174" y="376249"/>
                  <a:pt x="231549" y="355082"/>
                  <a:pt x="190803" y="352436"/>
                </a:cubicBezTo>
                <a:cubicBezTo>
                  <a:pt x="150057" y="349790"/>
                  <a:pt x="53220" y="363549"/>
                  <a:pt x="41578" y="365136"/>
                </a:cubicBezTo>
                <a:cubicBezTo>
                  <a:pt x="29936" y="366723"/>
                  <a:pt x="108253" y="378894"/>
                  <a:pt x="120953" y="361961"/>
                </a:cubicBezTo>
                <a:cubicBezTo>
                  <a:pt x="133653" y="345028"/>
                  <a:pt x="118307" y="315394"/>
                  <a:pt x="117778" y="263536"/>
                </a:cubicBezTo>
                <a:cubicBezTo>
                  <a:pt x="117249" y="211678"/>
                  <a:pt x="115661" y="45519"/>
                  <a:pt x="117778" y="50811"/>
                </a:cubicBezTo>
                <a:cubicBezTo>
                  <a:pt x="119895" y="56103"/>
                  <a:pt x="153761" y="302165"/>
                  <a:pt x="130478" y="295286"/>
                </a:cubicBezTo>
                <a:cubicBezTo>
                  <a:pt x="107195" y="288407"/>
                  <a:pt x="5595" y="-2106"/>
                  <a:pt x="30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5BCDB7A-CC78-46B1-F22E-C1FC4F92C373}"/>
              </a:ext>
            </a:extLst>
          </p:cNvPr>
          <p:cNvSpPr/>
          <p:nvPr/>
        </p:nvSpPr>
        <p:spPr>
          <a:xfrm>
            <a:off x="2797175" y="5152989"/>
            <a:ext cx="546101" cy="133410"/>
          </a:xfrm>
          <a:custGeom>
            <a:avLst/>
            <a:gdLst>
              <a:gd name="connsiteX0" fmla="*/ 546100 w 546101"/>
              <a:gd name="connsiteY0" fmla="*/ 36 h 133410"/>
              <a:gd name="connsiteX1" fmla="*/ 415925 w 546101"/>
              <a:gd name="connsiteY1" fmla="*/ 34961 h 133410"/>
              <a:gd name="connsiteX2" fmla="*/ 454025 w 546101"/>
              <a:gd name="connsiteY2" fmla="*/ 82586 h 133410"/>
              <a:gd name="connsiteX3" fmla="*/ 454025 w 546101"/>
              <a:gd name="connsiteY3" fmla="*/ 133386 h 133410"/>
              <a:gd name="connsiteX4" fmla="*/ 415925 w 546101"/>
              <a:gd name="connsiteY4" fmla="*/ 88936 h 133410"/>
              <a:gd name="connsiteX5" fmla="*/ 209550 w 546101"/>
              <a:gd name="connsiteY5" fmla="*/ 60361 h 133410"/>
              <a:gd name="connsiteX6" fmla="*/ 0 w 546101"/>
              <a:gd name="connsiteY6" fmla="*/ 19086 h 133410"/>
              <a:gd name="connsiteX7" fmla="*/ 406400 w 546101"/>
              <a:gd name="connsiteY7" fmla="*/ 98461 h 133410"/>
              <a:gd name="connsiteX8" fmla="*/ 412750 w 546101"/>
              <a:gd name="connsiteY8" fmla="*/ 41311 h 133410"/>
              <a:gd name="connsiteX9" fmla="*/ 546100 w 546101"/>
              <a:gd name="connsiteY9" fmla="*/ 36 h 1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1" h="133410">
                <a:moveTo>
                  <a:pt x="546100" y="36"/>
                </a:moveTo>
                <a:cubicBezTo>
                  <a:pt x="546629" y="-1022"/>
                  <a:pt x="431271" y="21203"/>
                  <a:pt x="415925" y="34961"/>
                </a:cubicBezTo>
                <a:cubicBezTo>
                  <a:pt x="400579" y="48719"/>
                  <a:pt x="447675" y="66182"/>
                  <a:pt x="454025" y="82586"/>
                </a:cubicBezTo>
                <a:cubicBezTo>
                  <a:pt x="460375" y="98990"/>
                  <a:pt x="460375" y="132328"/>
                  <a:pt x="454025" y="133386"/>
                </a:cubicBezTo>
                <a:cubicBezTo>
                  <a:pt x="447675" y="134444"/>
                  <a:pt x="456671" y="101107"/>
                  <a:pt x="415925" y="88936"/>
                </a:cubicBezTo>
                <a:cubicBezTo>
                  <a:pt x="375179" y="76765"/>
                  <a:pt x="278871" y="72003"/>
                  <a:pt x="209550" y="60361"/>
                </a:cubicBezTo>
                <a:cubicBezTo>
                  <a:pt x="140229" y="48719"/>
                  <a:pt x="0" y="19086"/>
                  <a:pt x="0" y="19086"/>
                </a:cubicBezTo>
                <a:cubicBezTo>
                  <a:pt x="32808" y="25436"/>
                  <a:pt x="337608" y="94757"/>
                  <a:pt x="406400" y="98461"/>
                </a:cubicBezTo>
                <a:cubicBezTo>
                  <a:pt x="475192" y="102165"/>
                  <a:pt x="384175" y="61419"/>
                  <a:pt x="412750" y="41311"/>
                </a:cubicBezTo>
                <a:cubicBezTo>
                  <a:pt x="441325" y="21203"/>
                  <a:pt x="545571" y="1094"/>
                  <a:pt x="5461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309686B-C1C3-2B1B-38BB-5C88F094E409}"/>
              </a:ext>
            </a:extLst>
          </p:cNvPr>
          <p:cNvSpPr/>
          <p:nvPr/>
        </p:nvSpPr>
        <p:spPr>
          <a:xfrm>
            <a:off x="1307894" y="4740190"/>
            <a:ext cx="239630" cy="289399"/>
          </a:xfrm>
          <a:custGeom>
            <a:avLst/>
            <a:gdLst>
              <a:gd name="connsiteX0" fmla="*/ 3381 w 239630"/>
              <a:gd name="connsiteY0" fmla="*/ 85 h 289399"/>
              <a:gd name="connsiteX1" fmla="*/ 70056 w 239630"/>
              <a:gd name="connsiteY1" fmla="*/ 152485 h 289399"/>
              <a:gd name="connsiteX2" fmla="*/ 120856 w 239630"/>
              <a:gd name="connsiteY2" fmla="*/ 231860 h 289399"/>
              <a:gd name="connsiteX3" fmla="*/ 63706 w 239630"/>
              <a:gd name="connsiteY3" fmla="*/ 219160 h 289399"/>
              <a:gd name="connsiteX4" fmla="*/ 3381 w 239630"/>
              <a:gd name="connsiteY4" fmla="*/ 219160 h 289399"/>
              <a:gd name="connsiteX5" fmla="*/ 171656 w 239630"/>
              <a:gd name="connsiteY5" fmla="*/ 250910 h 289399"/>
              <a:gd name="connsiteX6" fmla="*/ 238331 w 239630"/>
              <a:gd name="connsiteY6" fmla="*/ 289010 h 289399"/>
              <a:gd name="connsiteX7" fmla="*/ 206581 w 239630"/>
              <a:gd name="connsiteY7" fmla="*/ 260435 h 289399"/>
              <a:gd name="connsiteX8" fmla="*/ 98631 w 239630"/>
              <a:gd name="connsiteY8" fmla="*/ 120735 h 289399"/>
              <a:gd name="connsiteX9" fmla="*/ 139906 w 239630"/>
              <a:gd name="connsiteY9" fmla="*/ 212810 h 289399"/>
              <a:gd name="connsiteX10" fmla="*/ 89106 w 239630"/>
              <a:gd name="connsiteY10" fmla="*/ 174710 h 289399"/>
              <a:gd name="connsiteX11" fmla="*/ 3381 w 239630"/>
              <a:gd name="connsiteY11" fmla="*/ 85 h 2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630" h="289399">
                <a:moveTo>
                  <a:pt x="3381" y="85"/>
                </a:moveTo>
                <a:cubicBezTo>
                  <a:pt x="206" y="-3619"/>
                  <a:pt x="50477" y="113856"/>
                  <a:pt x="70056" y="152485"/>
                </a:cubicBezTo>
                <a:cubicBezTo>
                  <a:pt x="89635" y="191114"/>
                  <a:pt x="121914" y="220748"/>
                  <a:pt x="120856" y="231860"/>
                </a:cubicBezTo>
                <a:cubicBezTo>
                  <a:pt x="119798" y="242972"/>
                  <a:pt x="83285" y="221277"/>
                  <a:pt x="63706" y="219160"/>
                </a:cubicBezTo>
                <a:cubicBezTo>
                  <a:pt x="44127" y="217043"/>
                  <a:pt x="-14611" y="213868"/>
                  <a:pt x="3381" y="219160"/>
                </a:cubicBezTo>
                <a:cubicBezTo>
                  <a:pt x="21373" y="224452"/>
                  <a:pt x="132498" y="239268"/>
                  <a:pt x="171656" y="250910"/>
                </a:cubicBezTo>
                <a:cubicBezTo>
                  <a:pt x="210814" y="262552"/>
                  <a:pt x="232510" y="287423"/>
                  <a:pt x="238331" y="289010"/>
                </a:cubicBezTo>
                <a:cubicBezTo>
                  <a:pt x="244152" y="290598"/>
                  <a:pt x="229864" y="288481"/>
                  <a:pt x="206581" y="260435"/>
                </a:cubicBezTo>
                <a:cubicBezTo>
                  <a:pt x="183298" y="232389"/>
                  <a:pt x="109744" y="128673"/>
                  <a:pt x="98631" y="120735"/>
                </a:cubicBezTo>
                <a:cubicBezTo>
                  <a:pt x="87519" y="112798"/>
                  <a:pt x="141493" y="203814"/>
                  <a:pt x="139906" y="212810"/>
                </a:cubicBezTo>
                <a:cubicBezTo>
                  <a:pt x="138319" y="221806"/>
                  <a:pt x="107627" y="206460"/>
                  <a:pt x="89106" y="174710"/>
                </a:cubicBezTo>
                <a:cubicBezTo>
                  <a:pt x="70585" y="142960"/>
                  <a:pt x="6556" y="3789"/>
                  <a:pt x="338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5903C0B2-F377-041F-722F-FFCF359FDBB7}"/>
              </a:ext>
            </a:extLst>
          </p:cNvPr>
          <p:cNvSpPr/>
          <p:nvPr/>
        </p:nvSpPr>
        <p:spPr>
          <a:xfrm>
            <a:off x="1459871" y="5222863"/>
            <a:ext cx="1230459" cy="184985"/>
          </a:xfrm>
          <a:custGeom>
            <a:avLst/>
            <a:gdLst>
              <a:gd name="connsiteX0" fmla="*/ 629 w 1230459"/>
              <a:gd name="connsiteY0" fmla="*/ 12 h 184985"/>
              <a:gd name="connsiteX1" fmla="*/ 711829 w 1230459"/>
              <a:gd name="connsiteY1" fmla="*/ 98437 h 184985"/>
              <a:gd name="connsiteX2" fmla="*/ 1216654 w 1230459"/>
              <a:gd name="connsiteY2" fmla="*/ 184162 h 184985"/>
              <a:gd name="connsiteX3" fmla="*/ 1045204 w 1230459"/>
              <a:gd name="connsiteY3" fmla="*/ 139712 h 184985"/>
              <a:gd name="connsiteX4" fmla="*/ 594354 w 1230459"/>
              <a:gd name="connsiteY4" fmla="*/ 104787 h 184985"/>
              <a:gd name="connsiteX5" fmla="*/ 629 w 1230459"/>
              <a:gd name="connsiteY5" fmla="*/ 12 h 1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459" h="184985">
                <a:moveTo>
                  <a:pt x="629" y="12"/>
                </a:moveTo>
                <a:cubicBezTo>
                  <a:pt x="20208" y="-1046"/>
                  <a:pt x="509158" y="67745"/>
                  <a:pt x="711829" y="98437"/>
                </a:cubicBezTo>
                <a:cubicBezTo>
                  <a:pt x="914500" y="129129"/>
                  <a:pt x="1161092" y="177283"/>
                  <a:pt x="1216654" y="184162"/>
                </a:cubicBezTo>
                <a:cubicBezTo>
                  <a:pt x="1272216" y="191041"/>
                  <a:pt x="1148921" y="152941"/>
                  <a:pt x="1045204" y="139712"/>
                </a:cubicBezTo>
                <a:cubicBezTo>
                  <a:pt x="941487" y="126483"/>
                  <a:pt x="765275" y="130716"/>
                  <a:pt x="594354" y="104787"/>
                </a:cubicBezTo>
                <a:cubicBezTo>
                  <a:pt x="423433" y="78858"/>
                  <a:pt x="-18950" y="1070"/>
                  <a:pt x="62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C0A04AB-7137-DAF2-6A69-0FAE413DBD98}"/>
              </a:ext>
            </a:extLst>
          </p:cNvPr>
          <p:cNvSpPr/>
          <p:nvPr/>
        </p:nvSpPr>
        <p:spPr>
          <a:xfrm>
            <a:off x="1449669" y="5282963"/>
            <a:ext cx="1197085" cy="214870"/>
          </a:xfrm>
          <a:custGeom>
            <a:avLst/>
            <a:gdLst>
              <a:gd name="connsiteX0" fmla="*/ 1306 w 1197085"/>
              <a:gd name="connsiteY0" fmla="*/ 237 h 214870"/>
              <a:gd name="connsiteX1" fmla="*/ 1160181 w 1197085"/>
              <a:gd name="connsiteY1" fmla="*/ 203437 h 214870"/>
              <a:gd name="connsiteX2" fmla="*/ 931581 w 1197085"/>
              <a:gd name="connsiteY2" fmla="*/ 190737 h 214870"/>
              <a:gd name="connsiteX3" fmla="*/ 194981 w 1197085"/>
              <a:gd name="connsiteY3" fmla="*/ 149462 h 214870"/>
              <a:gd name="connsiteX4" fmla="*/ 915706 w 1197085"/>
              <a:gd name="connsiteY4" fmla="*/ 162162 h 214870"/>
              <a:gd name="connsiteX5" fmla="*/ 1306 w 1197085"/>
              <a:gd name="connsiteY5" fmla="*/ 237 h 2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085" h="214870">
                <a:moveTo>
                  <a:pt x="1306" y="237"/>
                </a:moveTo>
                <a:lnTo>
                  <a:pt x="1160181" y="203437"/>
                </a:lnTo>
                <a:cubicBezTo>
                  <a:pt x="1315227" y="235187"/>
                  <a:pt x="931581" y="190737"/>
                  <a:pt x="931581" y="190737"/>
                </a:cubicBezTo>
                <a:lnTo>
                  <a:pt x="194981" y="149462"/>
                </a:lnTo>
                <a:cubicBezTo>
                  <a:pt x="192335" y="144700"/>
                  <a:pt x="945339" y="186504"/>
                  <a:pt x="915706" y="162162"/>
                </a:cubicBezTo>
                <a:cubicBezTo>
                  <a:pt x="886073" y="137820"/>
                  <a:pt x="-39440" y="-6642"/>
                  <a:pt x="130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41D6CBA-F8EF-2305-12F5-6FB793962FEF}"/>
              </a:ext>
            </a:extLst>
          </p:cNvPr>
          <p:cNvSpPr/>
          <p:nvPr/>
        </p:nvSpPr>
        <p:spPr>
          <a:xfrm>
            <a:off x="2190084" y="5170373"/>
            <a:ext cx="1079186" cy="141502"/>
          </a:xfrm>
          <a:custGeom>
            <a:avLst/>
            <a:gdLst>
              <a:gd name="connsiteX0" fmla="*/ 666 w 1079186"/>
              <a:gd name="connsiteY0" fmla="*/ 23927 h 141502"/>
              <a:gd name="connsiteX1" fmla="*/ 699166 w 1079186"/>
              <a:gd name="connsiteY1" fmla="*/ 77902 h 141502"/>
              <a:gd name="connsiteX2" fmla="*/ 1076991 w 1079186"/>
              <a:gd name="connsiteY2" fmla="*/ 141402 h 141502"/>
              <a:gd name="connsiteX3" fmla="*/ 864266 w 1079186"/>
              <a:gd name="connsiteY3" fmla="*/ 93777 h 141502"/>
              <a:gd name="connsiteX4" fmla="*/ 454691 w 1079186"/>
              <a:gd name="connsiteY4" fmla="*/ 1702 h 141502"/>
              <a:gd name="connsiteX5" fmla="*/ 568991 w 1079186"/>
              <a:gd name="connsiteY5" fmla="*/ 33452 h 141502"/>
              <a:gd name="connsiteX6" fmla="*/ 666 w 1079186"/>
              <a:gd name="connsiteY6" fmla="*/ 23927 h 1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186" h="141502">
                <a:moveTo>
                  <a:pt x="666" y="23927"/>
                </a:moveTo>
                <a:cubicBezTo>
                  <a:pt x="22362" y="31335"/>
                  <a:pt x="519779" y="58323"/>
                  <a:pt x="699166" y="77902"/>
                </a:cubicBezTo>
                <a:cubicBezTo>
                  <a:pt x="878553" y="97481"/>
                  <a:pt x="1049474" y="138756"/>
                  <a:pt x="1076991" y="141402"/>
                </a:cubicBezTo>
                <a:cubicBezTo>
                  <a:pt x="1104508" y="144048"/>
                  <a:pt x="864266" y="93777"/>
                  <a:pt x="864266" y="93777"/>
                </a:cubicBezTo>
                <a:lnTo>
                  <a:pt x="454691" y="1702"/>
                </a:lnTo>
                <a:cubicBezTo>
                  <a:pt x="405479" y="-8352"/>
                  <a:pt x="644662" y="29219"/>
                  <a:pt x="568991" y="33452"/>
                </a:cubicBezTo>
                <a:cubicBezTo>
                  <a:pt x="493320" y="37685"/>
                  <a:pt x="-21030" y="16519"/>
                  <a:pt x="666" y="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3457747-BCA6-EAAF-6EE0-DE786C1FD335}"/>
              </a:ext>
            </a:extLst>
          </p:cNvPr>
          <p:cNvSpPr/>
          <p:nvPr/>
        </p:nvSpPr>
        <p:spPr>
          <a:xfrm>
            <a:off x="3244845" y="5158627"/>
            <a:ext cx="105234" cy="191311"/>
          </a:xfrm>
          <a:custGeom>
            <a:avLst/>
            <a:gdLst>
              <a:gd name="connsiteX0" fmla="*/ 104780 w 105234"/>
              <a:gd name="connsiteY0" fmla="*/ 748 h 191311"/>
              <a:gd name="connsiteX1" fmla="*/ 73030 w 105234"/>
              <a:gd name="connsiteY1" fmla="*/ 54723 h 191311"/>
              <a:gd name="connsiteX2" fmla="*/ 47630 w 105234"/>
              <a:gd name="connsiteY2" fmla="*/ 184898 h 191311"/>
              <a:gd name="connsiteX3" fmla="*/ 44455 w 105234"/>
              <a:gd name="connsiteY3" fmla="*/ 156323 h 191311"/>
              <a:gd name="connsiteX4" fmla="*/ 5 w 105234"/>
              <a:gd name="connsiteY4" fmla="*/ 26148 h 191311"/>
              <a:gd name="connsiteX5" fmla="*/ 47630 w 105234"/>
              <a:gd name="connsiteY5" fmla="*/ 89648 h 191311"/>
              <a:gd name="connsiteX6" fmla="*/ 104780 w 105234"/>
              <a:gd name="connsiteY6" fmla="*/ 748 h 1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34" h="191311">
                <a:moveTo>
                  <a:pt x="104780" y="748"/>
                </a:moveTo>
                <a:cubicBezTo>
                  <a:pt x="109013" y="-5073"/>
                  <a:pt x="82555" y="24031"/>
                  <a:pt x="73030" y="54723"/>
                </a:cubicBezTo>
                <a:cubicBezTo>
                  <a:pt x="63505" y="85415"/>
                  <a:pt x="52392" y="167965"/>
                  <a:pt x="47630" y="184898"/>
                </a:cubicBezTo>
                <a:cubicBezTo>
                  <a:pt x="42868" y="201831"/>
                  <a:pt x="52393" y="182781"/>
                  <a:pt x="44455" y="156323"/>
                </a:cubicBezTo>
                <a:cubicBezTo>
                  <a:pt x="36517" y="129865"/>
                  <a:pt x="-524" y="37260"/>
                  <a:pt x="5" y="26148"/>
                </a:cubicBezTo>
                <a:cubicBezTo>
                  <a:pt x="534" y="15036"/>
                  <a:pt x="34930" y="91235"/>
                  <a:pt x="47630" y="89648"/>
                </a:cubicBezTo>
                <a:cubicBezTo>
                  <a:pt x="60330" y="88061"/>
                  <a:pt x="100547" y="6569"/>
                  <a:pt x="104780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E2827FA6-52C7-A53B-431F-0813EF0BCD09}"/>
              </a:ext>
            </a:extLst>
          </p:cNvPr>
          <p:cNvSpPr/>
          <p:nvPr/>
        </p:nvSpPr>
        <p:spPr>
          <a:xfrm>
            <a:off x="1412845" y="5111748"/>
            <a:ext cx="254067" cy="271435"/>
          </a:xfrm>
          <a:custGeom>
            <a:avLst/>
            <a:gdLst>
              <a:gd name="connsiteX0" fmla="*/ 30 w 254067"/>
              <a:gd name="connsiteY0" fmla="*/ 19052 h 271435"/>
              <a:gd name="connsiteX1" fmla="*/ 66705 w 254067"/>
              <a:gd name="connsiteY1" fmla="*/ 149227 h 271435"/>
              <a:gd name="connsiteX2" fmla="*/ 41305 w 254067"/>
              <a:gd name="connsiteY2" fmla="*/ 269877 h 271435"/>
              <a:gd name="connsiteX3" fmla="*/ 57180 w 254067"/>
              <a:gd name="connsiteY3" fmla="*/ 209552 h 271435"/>
              <a:gd name="connsiteX4" fmla="*/ 60355 w 254067"/>
              <a:gd name="connsiteY4" fmla="*/ 92077 h 271435"/>
              <a:gd name="connsiteX5" fmla="*/ 254030 w 254067"/>
              <a:gd name="connsiteY5" fmla="*/ 2 h 271435"/>
              <a:gd name="connsiteX6" fmla="*/ 76230 w 254067"/>
              <a:gd name="connsiteY6" fmla="*/ 88902 h 271435"/>
              <a:gd name="connsiteX7" fmla="*/ 30 w 254067"/>
              <a:gd name="connsiteY7" fmla="*/ 19052 h 27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67" h="271435">
                <a:moveTo>
                  <a:pt x="30" y="19052"/>
                </a:moveTo>
                <a:cubicBezTo>
                  <a:pt x="-1557" y="29106"/>
                  <a:pt x="59826" y="107423"/>
                  <a:pt x="66705" y="149227"/>
                </a:cubicBezTo>
                <a:cubicBezTo>
                  <a:pt x="73584" y="191031"/>
                  <a:pt x="42892" y="259823"/>
                  <a:pt x="41305" y="269877"/>
                </a:cubicBezTo>
                <a:cubicBezTo>
                  <a:pt x="39718" y="279931"/>
                  <a:pt x="54005" y="239185"/>
                  <a:pt x="57180" y="209552"/>
                </a:cubicBezTo>
                <a:cubicBezTo>
                  <a:pt x="60355" y="179919"/>
                  <a:pt x="27547" y="127002"/>
                  <a:pt x="60355" y="92077"/>
                </a:cubicBezTo>
                <a:cubicBezTo>
                  <a:pt x="93163" y="57152"/>
                  <a:pt x="251384" y="531"/>
                  <a:pt x="254030" y="2"/>
                </a:cubicBezTo>
                <a:cubicBezTo>
                  <a:pt x="256676" y="-527"/>
                  <a:pt x="119093" y="84140"/>
                  <a:pt x="76230" y="88902"/>
                </a:cubicBezTo>
                <a:cubicBezTo>
                  <a:pt x="33368" y="93665"/>
                  <a:pt x="1617" y="8998"/>
                  <a:pt x="30" y="1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6104A62-60AB-81A2-5333-C716BE275247}"/>
              </a:ext>
            </a:extLst>
          </p:cNvPr>
          <p:cNvSpPr/>
          <p:nvPr/>
        </p:nvSpPr>
        <p:spPr>
          <a:xfrm>
            <a:off x="1328336" y="4990991"/>
            <a:ext cx="275420" cy="138090"/>
          </a:xfrm>
          <a:custGeom>
            <a:avLst/>
            <a:gdLst>
              <a:gd name="connsiteX0" fmla="*/ 275039 w 275420"/>
              <a:gd name="connsiteY0" fmla="*/ 109 h 138090"/>
              <a:gd name="connsiteX1" fmla="*/ 103589 w 275420"/>
              <a:gd name="connsiteY1" fmla="*/ 22334 h 138090"/>
              <a:gd name="connsiteX2" fmla="*/ 5164 w 275420"/>
              <a:gd name="connsiteY2" fmla="*/ 133459 h 138090"/>
              <a:gd name="connsiteX3" fmla="*/ 17864 w 275420"/>
              <a:gd name="connsiteY3" fmla="*/ 108059 h 138090"/>
              <a:gd name="connsiteX4" fmla="*/ 52789 w 275420"/>
              <a:gd name="connsiteY4" fmla="*/ 25509 h 138090"/>
              <a:gd name="connsiteX5" fmla="*/ 275039 w 275420"/>
              <a:gd name="connsiteY5" fmla="*/ 109 h 1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420" h="138090">
                <a:moveTo>
                  <a:pt x="275039" y="109"/>
                </a:moveTo>
                <a:cubicBezTo>
                  <a:pt x="283506" y="-420"/>
                  <a:pt x="148568" y="109"/>
                  <a:pt x="103589" y="22334"/>
                </a:cubicBezTo>
                <a:cubicBezTo>
                  <a:pt x="58610" y="44559"/>
                  <a:pt x="19451" y="119172"/>
                  <a:pt x="5164" y="133459"/>
                </a:cubicBezTo>
                <a:cubicBezTo>
                  <a:pt x="-9123" y="147746"/>
                  <a:pt x="9926" y="126051"/>
                  <a:pt x="17864" y="108059"/>
                </a:cubicBezTo>
                <a:cubicBezTo>
                  <a:pt x="25801" y="90067"/>
                  <a:pt x="12572" y="41384"/>
                  <a:pt x="52789" y="25509"/>
                </a:cubicBezTo>
                <a:cubicBezTo>
                  <a:pt x="93006" y="9634"/>
                  <a:pt x="266572" y="638"/>
                  <a:pt x="27503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5EEF2930-7EAD-D9B5-9AB6-99CFCBDCDD6E}"/>
              </a:ext>
            </a:extLst>
          </p:cNvPr>
          <p:cNvSpPr/>
          <p:nvPr/>
        </p:nvSpPr>
        <p:spPr>
          <a:xfrm>
            <a:off x="1647825" y="5172075"/>
            <a:ext cx="683536" cy="9525"/>
          </a:xfrm>
          <a:custGeom>
            <a:avLst/>
            <a:gdLst>
              <a:gd name="connsiteX0" fmla="*/ 0 w 683536"/>
              <a:gd name="connsiteY0" fmla="*/ 3175 h 9525"/>
              <a:gd name="connsiteX1" fmla="*/ 669925 w 683536"/>
              <a:gd name="connsiteY1" fmla="*/ 0 h 9525"/>
              <a:gd name="connsiteX2" fmla="*/ 466725 w 683536"/>
              <a:gd name="connsiteY2" fmla="*/ 9525 h 9525"/>
              <a:gd name="connsiteX3" fmla="*/ 0 w 683536"/>
              <a:gd name="connsiteY3" fmla="*/ 317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36" h="9525">
                <a:moveTo>
                  <a:pt x="0" y="3175"/>
                </a:moveTo>
                <a:lnTo>
                  <a:pt x="669925" y="0"/>
                </a:lnTo>
                <a:cubicBezTo>
                  <a:pt x="747712" y="1058"/>
                  <a:pt x="466725" y="9525"/>
                  <a:pt x="466725" y="9525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5405BB46-D814-FBDA-BC7F-6251206BA3BC}"/>
              </a:ext>
            </a:extLst>
          </p:cNvPr>
          <p:cNvSpPr/>
          <p:nvPr/>
        </p:nvSpPr>
        <p:spPr>
          <a:xfrm>
            <a:off x="1488496" y="5432140"/>
            <a:ext cx="1123645" cy="135362"/>
          </a:xfrm>
          <a:custGeom>
            <a:avLst/>
            <a:gdLst>
              <a:gd name="connsiteX0" fmla="*/ 10104 w 1123645"/>
              <a:gd name="connsiteY0" fmla="*/ 73310 h 135362"/>
              <a:gd name="connsiteX1" fmla="*/ 1102304 w 1123645"/>
              <a:gd name="connsiteY1" fmla="*/ 133635 h 135362"/>
              <a:gd name="connsiteX2" fmla="*/ 695904 w 1123645"/>
              <a:gd name="connsiteY2" fmla="*/ 108235 h 135362"/>
              <a:gd name="connsiteX3" fmla="*/ 229179 w 1123645"/>
              <a:gd name="connsiteY3" fmla="*/ 285 h 135362"/>
              <a:gd name="connsiteX4" fmla="*/ 540329 w 1123645"/>
              <a:gd name="connsiteY4" fmla="*/ 76485 h 135362"/>
              <a:gd name="connsiteX5" fmla="*/ 10104 w 1123645"/>
              <a:gd name="connsiteY5" fmla="*/ 73310 h 1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645" h="135362">
                <a:moveTo>
                  <a:pt x="10104" y="73310"/>
                </a:moveTo>
                <a:cubicBezTo>
                  <a:pt x="103766" y="82835"/>
                  <a:pt x="988004" y="127814"/>
                  <a:pt x="1102304" y="133635"/>
                </a:cubicBezTo>
                <a:cubicBezTo>
                  <a:pt x="1216604" y="139456"/>
                  <a:pt x="841425" y="130460"/>
                  <a:pt x="695904" y="108235"/>
                </a:cubicBezTo>
                <a:cubicBezTo>
                  <a:pt x="550383" y="86010"/>
                  <a:pt x="255108" y="5577"/>
                  <a:pt x="229179" y="285"/>
                </a:cubicBezTo>
                <a:cubicBezTo>
                  <a:pt x="203250" y="-5007"/>
                  <a:pt x="576841" y="64843"/>
                  <a:pt x="540329" y="76485"/>
                </a:cubicBezTo>
                <a:cubicBezTo>
                  <a:pt x="503817" y="88127"/>
                  <a:pt x="-83558" y="63785"/>
                  <a:pt x="10104" y="7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1923C7B-2ACF-7D9A-B77A-71D7D518EF6C}"/>
              </a:ext>
            </a:extLst>
          </p:cNvPr>
          <p:cNvSpPr/>
          <p:nvPr/>
        </p:nvSpPr>
        <p:spPr>
          <a:xfrm>
            <a:off x="1311275" y="5530850"/>
            <a:ext cx="1696480" cy="349606"/>
          </a:xfrm>
          <a:custGeom>
            <a:avLst/>
            <a:gdLst>
              <a:gd name="connsiteX0" fmla="*/ 0 w 1696480"/>
              <a:gd name="connsiteY0" fmla="*/ 0 h 349606"/>
              <a:gd name="connsiteX1" fmla="*/ 1016000 w 1696480"/>
              <a:gd name="connsiteY1" fmla="*/ 257175 h 349606"/>
              <a:gd name="connsiteX2" fmla="*/ 955675 w 1696480"/>
              <a:gd name="connsiteY2" fmla="*/ 219075 h 349606"/>
              <a:gd name="connsiteX3" fmla="*/ 1504950 w 1696480"/>
              <a:gd name="connsiteY3" fmla="*/ 327025 h 349606"/>
              <a:gd name="connsiteX4" fmla="*/ 1368425 w 1696480"/>
              <a:gd name="connsiteY4" fmla="*/ 330200 h 349606"/>
              <a:gd name="connsiteX5" fmla="*/ 1692275 w 1696480"/>
              <a:gd name="connsiteY5" fmla="*/ 346075 h 349606"/>
              <a:gd name="connsiteX6" fmla="*/ 1095375 w 1696480"/>
              <a:gd name="connsiteY6" fmla="*/ 254000 h 349606"/>
              <a:gd name="connsiteX7" fmla="*/ 879475 w 1696480"/>
              <a:gd name="connsiteY7" fmla="*/ 203200 h 349606"/>
              <a:gd name="connsiteX8" fmla="*/ 0 w 1696480"/>
              <a:gd name="connsiteY8" fmla="*/ 0 h 34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480" h="349606">
                <a:moveTo>
                  <a:pt x="0" y="0"/>
                </a:moveTo>
                <a:lnTo>
                  <a:pt x="1016000" y="257175"/>
                </a:lnTo>
                <a:cubicBezTo>
                  <a:pt x="1175279" y="293687"/>
                  <a:pt x="874183" y="207433"/>
                  <a:pt x="955675" y="219075"/>
                </a:cubicBezTo>
                <a:cubicBezTo>
                  <a:pt x="1037167" y="230717"/>
                  <a:pt x="1436158" y="308504"/>
                  <a:pt x="1504950" y="327025"/>
                </a:cubicBezTo>
                <a:cubicBezTo>
                  <a:pt x="1573742" y="345546"/>
                  <a:pt x="1337204" y="327025"/>
                  <a:pt x="1368425" y="330200"/>
                </a:cubicBezTo>
                <a:cubicBezTo>
                  <a:pt x="1399646" y="333375"/>
                  <a:pt x="1737783" y="358775"/>
                  <a:pt x="1692275" y="346075"/>
                </a:cubicBezTo>
                <a:cubicBezTo>
                  <a:pt x="1646767" y="333375"/>
                  <a:pt x="1230842" y="277812"/>
                  <a:pt x="1095375" y="254000"/>
                </a:cubicBezTo>
                <a:cubicBezTo>
                  <a:pt x="959908" y="230188"/>
                  <a:pt x="879475" y="203200"/>
                  <a:pt x="87947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19DD074-6C3D-9454-FF6D-64C6C634F819}"/>
              </a:ext>
            </a:extLst>
          </p:cNvPr>
          <p:cNvSpPr/>
          <p:nvPr/>
        </p:nvSpPr>
        <p:spPr>
          <a:xfrm>
            <a:off x="1557504" y="5196652"/>
            <a:ext cx="1014246" cy="134173"/>
          </a:xfrm>
          <a:custGeom>
            <a:avLst/>
            <a:gdLst>
              <a:gd name="connsiteX0" fmla="*/ 10946 w 1014246"/>
              <a:gd name="connsiteY0" fmla="*/ 823 h 134173"/>
              <a:gd name="connsiteX1" fmla="*/ 83971 w 1014246"/>
              <a:gd name="connsiteY1" fmla="*/ 13523 h 134173"/>
              <a:gd name="connsiteX2" fmla="*/ 1014246 w 1014246"/>
              <a:gd name="connsiteY2" fmla="*/ 134173 h 134173"/>
              <a:gd name="connsiteX3" fmla="*/ 690396 w 1014246"/>
              <a:gd name="connsiteY3" fmla="*/ 92898 h 134173"/>
              <a:gd name="connsiteX4" fmla="*/ 10946 w 1014246"/>
              <a:gd name="connsiteY4" fmla="*/ 823 h 1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46" h="134173">
                <a:moveTo>
                  <a:pt x="10946" y="823"/>
                </a:moveTo>
                <a:cubicBezTo>
                  <a:pt x="-36150" y="-3940"/>
                  <a:pt x="83971" y="13523"/>
                  <a:pt x="83971" y="13523"/>
                </a:cubicBezTo>
                <a:lnTo>
                  <a:pt x="1014246" y="134173"/>
                </a:lnTo>
                <a:lnTo>
                  <a:pt x="690396" y="92898"/>
                </a:lnTo>
                <a:lnTo>
                  <a:pt x="10946" y="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F1D421B-FC67-260B-22D9-31458DD881CF}"/>
              </a:ext>
            </a:extLst>
          </p:cNvPr>
          <p:cNvSpPr/>
          <p:nvPr/>
        </p:nvSpPr>
        <p:spPr>
          <a:xfrm>
            <a:off x="2165015" y="5238077"/>
            <a:ext cx="1088344" cy="109817"/>
          </a:xfrm>
          <a:custGeom>
            <a:avLst/>
            <a:gdLst>
              <a:gd name="connsiteX0" fmla="*/ 335 w 1088344"/>
              <a:gd name="connsiteY0" fmla="*/ 673 h 109817"/>
              <a:gd name="connsiteX1" fmla="*/ 844885 w 1088344"/>
              <a:gd name="connsiteY1" fmla="*/ 80048 h 109817"/>
              <a:gd name="connsiteX2" fmla="*/ 1086185 w 1088344"/>
              <a:gd name="connsiteY2" fmla="*/ 108623 h 109817"/>
              <a:gd name="connsiteX3" fmla="*/ 746460 w 1088344"/>
              <a:gd name="connsiteY3" fmla="*/ 45123 h 109817"/>
              <a:gd name="connsiteX4" fmla="*/ 335 w 1088344"/>
              <a:gd name="connsiteY4" fmla="*/ 673 h 1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44" h="109817">
                <a:moveTo>
                  <a:pt x="335" y="673"/>
                </a:moveTo>
                <a:cubicBezTo>
                  <a:pt x="16739" y="6494"/>
                  <a:pt x="663910" y="62056"/>
                  <a:pt x="844885" y="80048"/>
                </a:cubicBezTo>
                <a:cubicBezTo>
                  <a:pt x="1025860" y="98040"/>
                  <a:pt x="1102589" y="114444"/>
                  <a:pt x="1086185" y="108623"/>
                </a:cubicBezTo>
                <a:cubicBezTo>
                  <a:pt x="1069781" y="102802"/>
                  <a:pt x="919497" y="62056"/>
                  <a:pt x="746460" y="45123"/>
                </a:cubicBezTo>
                <a:cubicBezTo>
                  <a:pt x="573423" y="28190"/>
                  <a:pt x="-16069" y="-5148"/>
                  <a:pt x="335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CFAF2EB8-B80E-8AAD-2DF3-2DB90EC08370}"/>
              </a:ext>
            </a:extLst>
          </p:cNvPr>
          <p:cNvSpPr/>
          <p:nvPr/>
        </p:nvSpPr>
        <p:spPr>
          <a:xfrm>
            <a:off x="2294964" y="5426547"/>
            <a:ext cx="670202" cy="317491"/>
          </a:xfrm>
          <a:custGeom>
            <a:avLst/>
            <a:gdLst>
              <a:gd name="connsiteX0" fmla="*/ 627530 w 670202"/>
              <a:gd name="connsiteY0" fmla="*/ 6065 h 317491"/>
              <a:gd name="connsiteX1" fmla="*/ 543860 w 670202"/>
              <a:gd name="connsiteY1" fmla="*/ 203288 h 317491"/>
              <a:gd name="connsiteX2" fmla="*/ 669365 w 670202"/>
              <a:gd name="connsiteY2" fmla="*/ 316841 h 317491"/>
              <a:gd name="connsiteX3" fmla="*/ 561789 w 670202"/>
              <a:gd name="connsiteY3" fmla="*/ 245124 h 317491"/>
              <a:gd name="connsiteX4" fmla="*/ 1 w 670202"/>
              <a:gd name="connsiteY4" fmla="*/ 149500 h 317491"/>
              <a:gd name="connsiteX5" fmla="*/ 567765 w 670202"/>
              <a:gd name="connsiteY5" fmla="*/ 233171 h 317491"/>
              <a:gd name="connsiteX6" fmla="*/ 430307 w 670202"/>
              <a:gd name="connsiteY6" fmla="*/ 125594 h 317491"/>
              <a:gd name="connsiteX7" fmla="*/ 454212 w 670202"/>
              <a:gd name="connsiteY7" fmla="*/ 77782 h 317491"/>
              <a:gd name="connsiteX8" fmla="*/ 484095 w 670202"/>
              <a:gd name="connsiteY8" fmla="*/ 167429 h 317491"/>
              <a:gd name="connsiteX9" fmla="*/ 591671 w 670202"/>
              <a:gd name="connsiteY9" fmla="*/ 59853 h 317491"/>
              <a:gd name="connsiteX10" fmla="*/ 627530 w 670202"/>
              <a:gd name="connsiteY10" fmla="*/ 6065 h 31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0202" h="317491">
                <a:moveTo>
                  <a:pt x="627530" y="6065"/>
                </a:moveTo>
                <a:cubicBezTo>
                  <a:pt x="619562" y="29971"/>
                  <a:pt x="536888" y="151492"/>
                  <a:pt x="543860" y="203288"/>
                </a:cubicBezTo>
                <a:cubicBezTo>
                  <a:pt x="550832" y="255084"/>
                  <a:pt x="666377" y="309868"/>
                  <a:pt x="669365" y="316841"/>
                </a:cubicBezTo>
                <a:cubicBezTo>
                  <a:pt x="672353" y="323814"/>
                  <a:pt x="673350" y="273014"/>
                  <a:pt x="561789" y="245124"/>
                </a:cubicBezTo>
                <a:cubicBezTo>
                  <a:pt x="450228" y="217234"/>
                  <a:pt x="-995" y="151492"/>
                  <a:pt x="1" y="149500"/>
                </a:cubicBezTo>
                <a:cubicBezTo>
                  <a:pt x="997" y="147508"/>
                  <a:pt x="496047" y="237155"/>
                  <a:pt x="567765" y="233171"/>
                </a:cubicBezTo>
                <a:cubicBezTo>
                  <a:pt x="639483" y="229187"/>
                  <a:pt x="449232" y="151492"/>
                  <a:pt x="430307" y="125594"/>
                </a:cubicBezTo>
                <a:cubicBezTo>
                  <a:pt x="411381" y="99696"/>
                  <a:pt x="445247" y="70810"/>
                  <a:pt x="454212" y="77782"/>
                </a:cubicBezTo>
                <a:cubicBezTo>
                  <a:pt x="463177" y="84754"/>
                  <a:pt x="461185" y="170417"/>
                  <a:pt x="484095" y="167429"/>
                </a:cubicBezTo>
                <a:cubicBezTo>
                  <a:pt x="507005" y="164441"/>
                  <a:pt x="567765" y="84755"/>
                  <a:pt x="591671" y="59853"/>
                </a:cubicBezTo>
                <a:cubicBezTo>
                  <a:pt x="615577" y="34951"/>
                  <a:pt x="635498" y="-17841"/>
                  <a:pt x="627530" y="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A65A872-DFD0-E645-7D4D-097B2C68D237}"/>
              </a:ext>
            </a:extLst>
          </p:cNvPr>
          <p:cNvSpPr/>
          <p:nvPr/>
        </p:nvSpPr>
        <p:spPr>
          <a:xfrm>
            <a:off x="2635624" y="5432150"/>
            <a:ext cx="526139" cy="366573"/>
          </a:xfrm>
          <a:custGeom>
            <a:avLst/>
            <a:gdLst>
              <a:gd name="connsiteX0" fmla="*/ 436282 w 526139"/>
              <a:gd name="connsiteY0" fmla="*/ 462 h 366573"/>
              <a:gd name="connsiteX1" fmla="*/ 436282 w 526139"/>
              <a:gd name="connsiteY1" fmla="*/ 137921 h 366573"/>
              <a:gd name="connsiteX2" fmla="*/ 525929 w 526139"/>
              <a:gd name="connsiteY2" fmla="*/ 365026 h 366573"/>
              <a:gd name="connsiteX3" fmla="*/ 460188 w 526139"/>
              <a:gd name="connsiteY3" fmla="*/ 233544 h 366573"/>
              <a:gd name="connsiteX4" fmla="*/ 430305 w 526139"/>
              <a:gd name="connsiteY4" fmla="*/ 149874 h 366573"/>
              <a:gd name="connsiteX5" fmla="*/ 0 w 526139"/>
              <a:gd name="connsiteY5" fmla="*/ 66203 h 366573"/>
              <a:gd name="connsiteX6" fmla="*/ 430305 w 526139"/>
              <a:gd name="connsiteY6" fmla="*/ 137921 h 366573"/>
              <a:gd name="connsiteX7" fmla="*/ 370541 w 526139"/>
              <a:gd name="connsiteY7" fmla="*/ 96085 h 366573"/>
              <a:gd name="connsiteX8" fmla="*/ 436282 w 526139"/>
              <a:gd name="connsiteY8" fmla="*/ 462 h 36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139" h="366573">
                <a:moveTo>
                  <a:pt x="436282" y="462"/>
                </a:moveTo>
                <a:cubicBezTo>
                  <a:pt x="447239" y="7435"/>
                  <a:pt x="421341" y="77160"/>
                  <a:pt x="436282" y="137921"/>
                </a:cubicBezTo>
                <a:cubicBezTo>
                  <a:pt x="451223" y="198682"/>
                  <a:pt x="521945" y="349089"/>
                  <a:pt x="525929" y="365026"/>
                </a:cubicBezTo>
                <a:cubicBezTo>
                  <a:pt x="529913" y="380963"/>
                  <a:pt x="476125" y="269403"/>
                  <a:pt x="460188" y="233544"/>
                </a:cubicBezTo>
                <a:cubicBezTo>
                  <a:pt x="444251" y="197685"/>
                  <a:pt x="507003" y="177764"/>
                  <a:pt x="430305" y="149874"/>
                </a:cubicBezTo>
                <a:cubicBezTo>
                  <a:pt x="353607" y="121984"/>
                  <a:pt x="0" y="68195"/>
                  <a:pt x="0" y="66203"/>
                </a:cubicBezTo>
                <a:cubicBezTo>
                  <a:pt x="0" y="64211"/>
                  <a:pt x="368548" y="132941"/>
                  <a:pt x="430305" y="137921"/>
                </a:cubicBezTo>
                <a:cubicBezTo>
                  <a:pt x="492062" y="142901"/>
                  <a:pt x="364564" y="124971"/>
                  <a:pt x="370541" y="96085"/>
                </a:cubicBezTo>
                <a:cubicBezTo>
                  <a:pt x="376517" y="67199"/>
                  <a:pt x="425325" y="-6511"/>
                  <a:pt x="436282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54DC1AA-9794-BE44-A31E-0D94F4396140}"/>
              </a:ext>
            </a:extLst>
          </p:cNvPr>
          <p:cNvSpPr/>
          <p:nvPr/>
        </p:nvSpPr>
        <p:spPr>
          <a:xfrm>
            <a:off x="1080783" y="4965051"/>
            <a:ext cx="241827" cy="621620"/>
          </a:xfrm>
          <a:custGeom>
            <a:avLst/>
            <a:gdLst>
              <a:gd name="connsiteX0" fmla="*/ 90605 w 241827"/>
              <a:gd name="connsiteY0" fmla="*/ 49208 h 621620"/>
              <a:gd name="connsiteX1" fmla="*/ 114511 w 241827"/>
              <a:gd name="connsiteY1" fmla="*/ 383890 h 621620"/>
              <a:gd name="connsiteX2" fmla="*/ 240017 w 241827"/>
              <a:gd name="connsiteY2" fmla="*/ 616973 h 621620"/>
              <a:gd name="connsiteX3" fmla="*/ 192205 w 241827"/>
              <a:gd name="connsiteY3" fmla="*/ 545255 h 621620"/>
              <a:gd name="connsiteX4" fmla="*/ 6935 w 241827"/>
              <a:gd name="connsiteY4" fmla="*/ 264361 h 621620"/>
              <a:gd name="connsiteX5" fmla="*/ 48770 w 241827"/>
              <a:gd name="connsiteY5" fmla="*/ 318149 h 621620"/>
              <a:gd name="connsiteX6" fmla="*/ 138417 w 241827"/>
              <a:gd name="connsiteY6" fmla="*/ 25302 h 621620"/>
              <a:gd name="connsiteX7" fmla="*/ 90605 w 241827"/>
              <a:gd name="connsiteY7" fmla="*/ 49208 h 6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7" h="621620">
                <a:moveTo>
                  <a:pt x="90605" y="49208"/>
                </a:moveTo>
                <a:cubicBezTo>
                  <a:pt x="86621" y="108973"/>
                  <a:pt x="89609" y="289263"/>
                  <a:pt x="114511" y="383890"/>
                </a:cubicBezTo>
                <a:cubicBezTo>
                  <a:pt x="139413" y="478517"/>
                  <a:pt x="227068" y="590079"/>
                  <a:pt x="240017" y="616973"/>
                </a:cubicBezTo>
                <a:cubicBezTo>
                  <a:pt x="252966" y="643867"/>
                  <a:pt x="192205" y="545255"/>
                  <a:pt x="192205" y="545255"/>
                </a:cubicBezTo>
                <a:lnTo>
                  <a:pt x="6935" y="264361"/>
                </a:lnTo>
                <a:cubicBezTo>
                  <a:pt x="-16971" y="226510"/>
                  <a:pt x="26856" y="357992"/>
                  <a:pt x="48770" y="318149"/>
                </a:cubicBezTo>
                <a:cubicBezTo>
                  <a:pt x="70684" y="278306"/>
                  <a:pt x="127460" y="63153"/>
                  <a:pt x="138417" y="25302"/>
                </a:cubicBezTo>
                <a:cubicBezTo>
                  <a:pt x="149374" y="-12549"/>
                  <a:pt x="94589" y="-10557"/>
                  <a:pt x="90605" y="49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ADDEB99-5BAF-D782-9BBE-9D64BEE67696}"/>
              </a:ext>
            </a:extLst>
          </p:cNvPr>
          <p:cNvSpPr/>
          <p:nvPr/>
        </p:nvSpPr>
        <p:spPr>
          <a:xfrm>
            <a:off x="3143443" y="5444320"/>
            <a:ext cx="138483" cy="356692"/>
          </a:xfrm>
          <a:custGeom>
            <a:avLst/>
            <a:gdLst>
              <a:gd name="connsiteX0" fmla="*/ 65922 w 138483"/>
              <a:gd name="connsiteY0" fmla="*/ 245 h 356692"/>
              <a:gd name="connsiteX1" fmla="*/ 42016 w 138483"/>
              <a:gd name="connsiteY1" fmla="*/ 179539 h 356692"/>
              <a:gd name="connsiteX2" fmla="*/ 137639 w 138483"/>
              <a:gd name="connsiteY2" fmla="*/ 352856 h 356692"/>
              <a:gd name="connsiteX3" fmla="*/ 83851 w 138483"/>
              <a:gd name="connsiteY3" fmla="*/ 287115 h 356692"/>
              <a:gd name="connsiteX4" fmla="*/ 181 w 138483"/>
              <a:gd name="connsiteY4" fmla="*/ 143680 h 356692"/>
              <a:gd name="connsiteX5" fmla="*/ 65922 w 138483"/>
              <a:gd name="connsiteY5" fmla="*/ 245 h 3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83" h="356692">
                <a:moveTo>
                  <a:pt x="65922" y="245"/>
                </a:moveTo>
                <a:cubicBezTo>
                  <a:pt x="72894" y="6221"/>
                  <a:pt x="30063" y="120771"/>
                  <a:pt x="42016" y="179539"/>
                </a:cubicBezTo>
                <a:cubicBezTo>
                  <a:pt x="53969" y="238307"/>
                  <a:pt x="130667" y="334927"/>
                  <a:pt x="137639" y="352856"/>
                </a:cubicBezTo>
                <a:cubicBezTo>
                  <a:pt x="144612" y="370785"/>
                  <a:pt x="106761" y="321978"/>
                  <a:pt x="83851" y="287115"/>
                </a:cubicBezTo>
                <a:cubicBezTo>
                  <a:pt x="60941" y="252252"/>
                  <a:pt x="4165" y="188504"/>
                  <a:pt x="181" y="143680"/>
                </a:cubicBezTo>
                <a:cubicBezTo>
                  <a:pt x="-3803" y="98856"/>
                  <a:pt x="58950" y="-5731"/>
                  <a:pt x="6592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543B1C2-1800-FFC7-4F4D-BBBE4447CB7F}"/>
              </a:ext>
            </a:extLst>
          </p:cNvPr>
          <p:cNvSpPr/>
          <p:nvPr/>
        </p:nvSpPr>
        <p:spPr>
          <a:xfrm>
            <a:off x="1709271" y="5576047"/>
            <a:ext cx="1054251" cy="47834"/>
          </a:xfrm>
          <a:custGeom>
            <a:avLst/>
            <a:gdLst>
              <a:gd name="connsiteX0" fmla="*/ 0 w 1054251"/>
              <a:gd name="connsiteY0" fmla="*/ 0 h 47834"/>
              <a:gd name="connsiteX1" fmla="*/ 1021976 w 1054251"/>
              <a:gd name="connsiteY1" fmla="*/ 41835 h 47834"/>
              <a:gd name="connsiteX2" fmla="*/ 729129 w 1054251"/>
              <a:gd name="connsiteY2" fmla="*/ 41835 h 47834"/>
              <a:gd name="connsiteX3" fmla="*/ 0 w 1054251"/>
              <a:gd name="connsiteY3" fmla="*/ 0 h 4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251" h="47834">
                <a:moveTo>
                  <a:pt x="0" y="0"/>
                </a:moveTo>
                <a:cubicBezTo>
                  <a:pt x="48808" y="0"/>
                  <a:pt x="900455" y="34863"/>
                  <a:pt x="1021976" y="41835"/>
                </a:cubicBezTo>
                <a:cubicBezTo>
                  <a:pt x="1143498" y="48808"/>
                  <a:pt x="894478" y="50800"/>
                  <a:pt x="729129" y="4183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367EE16-C6C3-50A7-CE4E-0961215BE1F9}"/>
              </a:ext>
            </a:extLst>
          </p:cNvPr>
          <p:cNvSpPr/>
          <p:nvPr/>
        </p:nvSpPr>
        <p:spPr>
          <a:xfrm>
            <a:off x="3148232" y="5838981"/>
            <a:ext cx="442515" cy="420741"/>
          </a:xfrm>
          <a:custGeom>
            <a:avLst/>
            <a:gdLst>
              <a:gd name="connsiteX0" fmla="*/ 216521 w 442515"/>
              <a:gd name="connsiteY0" fmla="*/ 31 h 420741"/>
              <a:gd name="connsiteX1" fmla="*/ 312144 w 442515"/>
              <a:gd name="connsiteY1" fmla="*/ 227137 h 420741"/>
              <a:gd name="connsiteX2" fmla="*/ 425697 w 442515"/>
              <a:gd name="connsiteY2" fmla="*/ 412407 h 420741"/>
              <a:gd name="connsiteX3" fmla="*/ 395815 w 442515"/>
              <a:gd name="connsiteY3" fmla="*/ 352643 h 420741"/>
              <a:gd name="connsiteX4" fmla="*/ 1368 w 442515"/>
              <a:gd name="connsiteY4" fmla="*/ 35890 h 420741"/>
              <a:gd name="connsiteX5" fmla="*/ 264333 w 442515"/>
              <a:gd name="connsiteY5" fmla="*/ 209207 h 420741"/>
              <a:gd name="connsiteX6" fmla="*/ 216521 w 442515"/>
              <a:gd name="connsiteY6" fmla="*/ 31 h 42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15" h="420741">
                <a:moveTo>
                  <a:pt x="216521" y="31"/>
                </a:moveTo>
                <a:cubicBezTo>
                  <a:pt x="224489" y="3019"/>
                  <a:pt x="277281" y="158408"/>
                  <a:pt x="312144" y="227137"/>
                </a:cubicBezTo>
                <a:cubicBezTo>
                  <a:pt x="347007" y="295866"/>
                  <a:pt x="411752" y="391489"/>
                  <a:pt x="425697" y="412407"/>
                </a:cubicBezTo>
                <a:cubicBezTo>
                  <a:pt x="439642" y="433325"/>
                  <a:pt x="466536" y="415396"/>
                  <a:pt x="395815" y="352643"/>
                </a:cubicBezTo>
                <a:cubicBezTo>
                  <a:pt x="325094" y="289890"/>
                  <a:pt x="23282" y="59796"/>
                  <a:pt x="1368" y="35890"/>
                </a:cubicBezTo>
                <a:cubicBezTo>
                  <a:pt x="-20546" y="11984"/>
                  <a:pt x="227478" y="208211"/>
                  <a:pt x="264333" y="209207"/>
                </a:cubicBezTo>
                <a:cubicBezTo>
                  <a:pt x="301188" y="210203"/>
                  <a:pt x="208553" y="-2957"/>
                  <a:pt x="21652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7EB780D-439F-4204-B35D-611738BC2077}"/>
              </a:ext>
            </a:extLst>
          </p:cNvPr>
          <p:cNvSpPr/>
          <p:nvPr/>
        </p:nvSpPr>
        <p:spPr>
          <a:xfrm>
            <a:off x="782221" y="3504421"/>
            <a:ext cx="555858" cy="1203668"/>
          </a:xfrm>
          <a:custGeom>
            <a:avLst/>
            <a:gdLst>
              <a:gd name="connsiteX0" fmla="*/ 10539 w 555858"/>
              <a:gd name="connsiteY0" fmla="*/ 18955 h 1203668"/>
              <a:gd name="connsiteX1" fmla="*/ 446766 w 555858"/>
              <a:gd name="connsiteY1" fmla="*/ 979495 h 1203668"/>
              <a:gd name="connsiteX2" fmla="*/ 442572 w 555858"/>
              <a:gd name="connsiteY2" fmla="*/ 920772 h 1203668"/>
              <a:gd name="connsiteX3" fmla="*/ 555823 w 555858"/>
              <a:gd name="connsiteY3" fmla="*/ 1201803 h 1203668"/>
              <a:gd name="connsiteX4" fmla="*/ 450961 w 555858"/>
              <a:gd name="connsiteY4" fmla="*/ 1008856 h 1203668"/>
              <a:gd name="connsiteX5" fmla="*/ 161540 w 555858"/>
              <a:gd name="connsiteY5" fmla="*/ 392265 h 1203668"/>
              <a:gd name="connsiteX6" fmla="*/ 10539 w 555858"/>
              <a:gd name="connsiteY6" fmla="*/ 18955 h 12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858" h="1203668">
                <a:moveTo>
                  <a:pt x="10539" y="18955"/>
                </a:moveTo>
                <a:cubicBezTo>
                  <a:pt x="58077" y="116827"/>
                  <a:pt x="374761" y="829192"/>
                  <a:pt x="446766" y="979495"/>
                </a:cubicBezTo>
                <a:cubicBezTo>
                  <a:pt x="518772" y="1129798"/>
                  <a:pt x="424396" y="883721"/>
                  <a:pt x="442572" y="920772"/>
                </a:cubicBezTo>
                <a:cubicBezTo>
                  <a:pt x="460748" y="957823"/>
                  <a:pt x="554425" y="1187122"/>
                  <a:pt x="555823" y="1201803"/>
                </a:cubicBezTo>
                <a:cubicBezTo>
                  <a:pt x="557221" y="1216484"/>
                  <a:pt x="516675" y="1143779"/>
                  <a:pt x="450961" y="1008856"/>
                </a:cubicBezTo>
                <a:cubicBezTo>
                  <a:pt x="385247" y="873933"/>
                  <a:pt x="235643" y="558647"/>
                  <a:pt x="161540" y="392265"/>
                </a:cubicBezTo>
                <a:cubicBezTo>
                  <a:pt x="87437" y="225883"/>
                  <a:pt x="-36999" y="-78917"/>
                  <a:pt x="10539" y="18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5000646-45F1-884A-973E-BCAE0DC848E2}"/>
              </a:ext>
            </a:extLst>
          </p:cNvPr>
          <p:cNvSpPr/>
          <p:nvPr/>
        </p:nvSpPr>
        <p:spPr>
          <a:xfrm>
            <a:off x="1319093" y="4534782"/>
            <a:ext cx="209948" cy="431694"/>
          </a:xfrm>
          <a:custGeom>
            <a:avLst/>
            <a:gdLst>
              <a:gd name="connsiteX0" fmla="*/ 1707 w 209948"/>
              <a:gd name="connsiteY0" fmla="*/ 5468 h 431694"/>
              <a:gd name="connsiteX1" fmla="*/ 201732 w 209948"/>
              <a:gd name="connsiteY1" fmla="*/ 418218 h 431694"/>
              <a:gd name="connsiteX2" fmla="*/ 163632 w 209948"/>
              <a:gd name="connsiteY2" fmla="*/ 313443 h 431694"/>
              <a:gd name="connsiteX3" fmla="*/ 90607 w 209948"/>
              <a:gd name="connsiteY3" fmla="*/ 132468 h 431694"/>
              <a:gd name="connsiteX4" fmla="*/ 103307 w 209948"/>
              <a:gd name="connsiteY4" fmla="*/ 176918 h 431694"/>
              <a:gd name="connsiteX5" fmla="*/ 1707 w 209948"/>
              <a:gd name="connsiteY5" fmla="*/ 5468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8" h="431694">
                <a:moveTo>
                  <a:pt x="1707" y="5468"/>
                </a:moveTo>
                <a:cubicBezTo>
                  <a:pt x="18111" y="45685"/>
                  <a:pt x="174745" y="366889"/>
                  <a:pt x="201732" y="418218"/>
                </a:cubicBezTo>
                <a:cubicBezTo>
                  <a:pt x="228720" y="469547"/>
                  <a:pt x="182153" y="361068"/>
                  <a:pt x="163632" y="313443"/>
                </a:cubicBezTo>
                <a:cubicBezTo>
                  <a:pt x="145111" y="265818"/>
                  <a:pt x="100661" y="155222"/>
                  <a:pt x="90607" y="132468"/>
                </a:cubicBezTo>
                <a:cubicBezTo>
                  <a:pt x="80553" y="109714"/>
                  <a:pt x="114419" y="194380"/>
                  <a:pt x="103307" y="176918"/>
                </a:cubicBezTo>
                <a:cubicBezTo>
                  <a:pt x="92195" y="159456"/>
                  <a:pt x="-14697" y="-34749"/>
                  <a:pt x="1707" y="5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11C23E5E-58C4-B58D-A08E-862FCB7A5F26}"/>
              </a:ext>
            </a:extLst>
          </p:cNvPr>
          <p:cNvSpPr/>
          <p:nvPr/>
        </p:nvSpPr>
        <p:spPr>
          <a:xfrm>
            <a:off x="1432874" y="5010093"/>
            <a:ext cx="465895" cy="47740"/>
          </a:xfrm>
          <a:custGeom>
            <a:avLst/>
            <a:gdLst>
              <a:gd name="connsiteX0" fmla="*/ 2226 w 465895"/>
              <a:gd name="connsiteY0" fmla="*/ 6407 h 47740"/>
              <a:gd name="connsiteX1" fmla="*/ 119701 w 465895"/>
              <a:gd name="connsiteY1" fmla="*/ 57 h 47740"/>
              <a:gd name="connsiteX2" fmla="*/ 307026 w 465895"/>
              <a:gd name="connsiteY2" fmla="*/ 9582 h 47740"/>
              <a:gd name="connsiteX3" fmla="*/ 310201 w 465895"/>
              <a:gd name="connsiteY3" fmla="*/ 25457 h 47740"/>
              <a:gd name="connsiteX4" fmla="*/ 465776 w 465895"/>
              <a:gd name="connsiteY4" fmla="*/ 41332 h 47740"/>
              <a:gd name="connsiteX5" fmla="*/ 332426 w 465895"/>
              <a:gd name="connsiteY5" fmla="*/ 28632 h 47740"/>
              <a:gd name="connsiteX6" fmla="*/ 141926 w 465895"/>
              <a:gd name="connsiteY6" fmla="*/ 47682 h 47740"/>
              <a:gd name="connsiteX7" fmla="*/ 234001 w 465895"/>
              <a:gd name="connsiteY7" fmla="*/ 34982 h 47740"/>
              <a:gd name="connsiteX8" fmla="*/ 221301 w 465895"/>
              <a:gd name="connsiteY8" fmla="*/ 22282 h 47740"/>
              <a:gd name="connsiteX9" fmla="*/ 2226 w 465895"/>
              <a:gd name="connsiteY9" fmla="*/ 6407 h 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95" h="47740">
                <a:moveTo>
                  <a:pt x="2226" y="6407"/>
                </a:moveTo>
                <a:cubicBezTo>
                  <a:pt x="-14707" y="2703"/>
                  <a:pt x="68901" y="-472"/>
                  <a:pt x="119701" y="57"/>
                </a:cubicBezTo>
                <a:cubicBezTo>
                  <a:pt x="170501" y="586"/>
                  <a:pt x="275276" y="5349"/>
                  <a:pt x="307026" y="9582"/>
                </a:cubicBezTo>
                <a:cubicBezTo>
                  <a:pt x="338776" y="13815"/>
                  <a:pt x="283743" y="20165"/>
                  <a:pt x="310201" y="25457"/>
                </a:cubicBezTo>
                <a:cubicBezTo>
                  <a:pt x="336659" y="30749"/>
                  <a:pt x="462072" y="40803"/>
                  <a:pt x="465776" y="41332"/>
                </a:cubicBezTo>
                <a:cubicBezTo>
                  <a:pt x="469480" y="41861"/>
                  <a:pt x="386401" y="27574"/>
                  <a:pt x="332426" y="28632"/>
                </a:cubicBezTo>
                <a:cubicBezTo>
                  <a:pt x="278451" y="29690"/>
                  <a:pt x="158330" y="46624"/>
                  <a:pt x="141926" y="47682"/>
                </a:cubicBezTo>
                <a:cubicBezTo>
                  <a:pt x="125522" y="48740"/>
                  <a:pt x="234001" y="34982"/>
                  <a:pt x="234001" y="34982"/>
                </a:cubicBezTo>
                <a:cubicBezTo>
                  <a:pt x="247230" y="30749"/>
                  <a:pt x="255168" y="25457"/>
                  <a:pt x="221301" y="22282"/>
                </a:cubicBezTo>
                <a:cubicBezTo>
                  <a:pt x="187434" y="19107"/>
                  <a:pt x="19159" y="10111"/>
                  <a:pt x="2226" y="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71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5B0F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</Words>
  <Application>Microsoft Macintosh PowerPoint</Application>
  <PresentationFormat>A3 297x420 mm</PresentationFormat>
  <Paragraphs>1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24</cp:revision>
  <dcterms:created xsi:type="dcterms:W3CDTF">2024-04-09T08:21:58Z</dcterms:created>
  <dcterms:modified xsi:type="dcterms:W3CDTF">2024-04-23T09:39:45Z</dcterms:modified>
</cp:coreProperties>
</file>